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2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6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2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0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95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0D3C-050F-4D49-828D-12C947721D2C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E9CE2B-D778-45D9-AC16-8776A58B9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5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jp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AD42E-23B2-48BD-8087-1A7C6F935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テトリス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752F81-87E7-4947-A974-C704D87F6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sz="2400" dirty="0"/>
              <a:t>Al19045 </a:t>
            </a:r>
            <a:r>
              <a:rPr lang="ja-JP" altLang="en-US" sz="2400" dirty="0"/>
              <a:t>山中　祐人</a:t>
            </a:r>
            <a:endParaRPr lang="en-US" altLang="ja-JP" sz="2400" dirty="0"/>
          </a:p>
          <a:p>
            <a:r>
              <a:rPr lang="en-US" altLang="ja-JP" sz="2400" dirty="0"/>
              <a:t>Al19136 </a:t>
            </a:r>
            <a:r>
              <a:rPr lang="ja-JP" altLang="en-US" sz="2400" dirty="0"/>
              <a:t>萩原　景太</a:t>
            </a:r>
            <a:endParaRPr lang="en-US" altLang="ja-JP" sz="2400" dirty="0"/>
          </a:p>
        </p:txBody>
      </p:sp>
      <p:pic>
        <p:nvPicPr>
          <p:cNvPr id="4" name="図 3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04197295-2EE6-4452-B076-A09B95EBA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31" t="31827" r="41560" b="40148"/>
          <a:stretch/>
        </p:blipFill>
        <p:spPr>
          <a:xfrm>
            <a:off x="10689021" y="5223641"/>
            <a:ext cx="1502980" cy="9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0571-4DCF-4C40-BEAE-41BB4692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動機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17A8E-8DA6-4341-A2B3-7C235EE9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昨年度の実績を見て自分たちもゲームを作ってみたいと思った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sz="2400" dirty="0"/>
              <a:t>ゲーム候補：</a:t>
            </a:r>
            <a:r>
              <a:rPr kumimoji="1" lang="en-US" altLang="ja-JP" sz="2400" dirty="0"/>
              <a:t>FPS</a:t>
            </a:r>
            <a:r>
              <a:rPr kumimoji="1" lang="ja-JP" altLang="en-US" sz="2400" dirty="0"/>
              <a:t>、ブロック崩し　など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分量としてちょうど良く資料の多い</a:t>
            </a:r>
            <a:r>
              <a:rPr kumimoji="1" lang="ja-JP" altLang="en-US" sz="2400" b="1" dirty="0"/>
              <a:t>テトリス</a:t>
            </a:r>
            <a:r>
              <a:rPr kumimoji="1" lang="ja-JP" altLang="en-US" sz="2400" dirty="0"/>
              <a:t>に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25BE0717-C319-4228-A145-4A3C4FD1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06" y="4113373"/>
            <a:ext cx="6420668" cy="3488394"/>
          </a:xfrm>
          <a:prstGeom prst="rect">
            <a:avLst/>
          </a:prstGeom>
        </p:spPr>
      </p:pic>
      <p:pic>
        <p:nvPicPr>
          <p:cNvPr id="7" name="図 6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73DFA3C8-55FA-433F-B60B-91A284324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63" y="2692430"/>
            <a:ext cx="9368821" cy="50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482F7-0F46-4691-A774-CA4EF24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デモ</a:t>
            </a:r>
          </a:p>
        </p:txBody>
      </p:sp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65F6C66A-1F7B-4954-9F52-24CD03958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70" y="5328745"/>
            <a:ext cx="790244" cy="817261"/>
          </a:xfrm>
        </p:spPr>
      </p:pic>
      <p:pic>
        <p:nvPicPr>
          <p:cNvPr id="4" name="図 3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B8A7F271-1E0F-4B22-A93D-F69613AF5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445" t="31814" r="40251" b="41731"/>
          <a:stretch/>
        </p:blipFill>
        <p:spPr>
          <a:xfrm>
            <a:off x="10972471" y="5223163"/>
            <a:ext cx="1303612" cy="922843"/>
          </a:xfrm>
          <a:prstGeom prst="rect">
            <a:avLst/>
          </a:prstGeom>
        </p:spPr>
      </p:pic>
      <p:pic>
        <p:nvPicPr>
          <p:cNvPr id="8" name="図 7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CECA0C78-7D65-4AE3-9A07-DF23DF664D7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82"/>
          <a:stretch/>
        </p:blipFill>
        <p:spPr>
          <a:xfrm>
            <a:off x="10972471" y="2692430"/>
            <a:ext cx="5042113" cy="5090147"/>
          </a:xfrm>
          <a:prstGeom prst="rect">
            <a:avLst/>
          </a:prstGeom>
        </p:spPr>
      </p:pic>
      <p:pic>
        <p:nvPicPr>
          <p:cNvPr id="10" name="demo_submit">
            <a:hlinkClick r:id="" action="ppaction://media"/>
            <a:extLst>
              <a:ext uri="{FF2B5EF4-FFF2-40B4-BE49-F238E27FC236}">
                <a16:creationId xmlns:a16="http://schemas.microsoft.com/office/drawing/2014/main" id="{C09758A4-AAC8-4160-93E6-ADC4B3B436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82286" y="1853844"/>
            <a:ext cx="7630510" cy="4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1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025CB-9994-44B8-82B9-378D7B41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設計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89E9780-B30A-4DCD-ADE7-73BF8D9C7299}"/>
              </a:ext>
            </a:extLst>
          </p:cNvPr>
          <p:cNvSpPr/>
          <p:nvPr/>
        </p:nvSpPr>
        <p:spPr>
          <a:xfrm>
            <a:off x="2241333" y="2237543"/>
            <a:ext cx="1692166" cy="74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Joy stick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CAE84A-FC7D-431A-9BE6-ACF16706E264}"/>
              </a:ext>
            </a:extLst>
          </p:cNvPr>
          <p:cNvSpPr/>
          <p:nvPr/>
        </p:nvSpPr>
        <p:spPr>
          <a:xfrm>
            <a:off x="2241333" y="4620457"/>
            <a:ext cx="1692166" cy="84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arduino</a:t>
            </a:r>
            <a:endParaRPr kumimoji="1" lang="ja-JP" altLang="en-US" sz="36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8617D16-ED1F-4DA1-803B-DF0B1BC3B275}"/>
              </a:ext>
            </a:extLst>
          </p:cNvPr>
          <p:cNvSpPr/>
          <p:nvPr/>
        </p:nvSpPr>
        <p:spPr>
          <a:xfrm>
            <a:off x="2256880" y="3390428"/>
            <a:ext cx="1692166" cy="746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可変抵抗器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E8EA3A-074B-49E3-9ABF-521DCD2034E3}"/>
              </a:ext>
            </a:extLst>
          </p:cNvPr>
          <p:cNvCxnSpPr>
            <a:cxnSpLocks/>
          </p:cNvCxnSpPr>
          <p:nvPr/>
        </p:nvCxnSpPr>
        <p:spPr>
          <a:xfrm rot="10800000">
            <a:off x="790904" y="3218479"/>
            <a:ext cx="1450429" cy="183636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936710E-4F72-4A68-9A4E-8C01589020B7}"/>
              </a:ext>
            </a:extLst>
          </p:cNvPr>
          <p:cNvCxnSpPr>
            <a:cxnSpLocks/>
          </p:cNvCxnSpPr>
          <p:nvPr/>
        </p:nvCxnSpPr>
        <p:spPr>
          <a:xfrm rot="10800000">
            <a:off x="2241333" y="2610660"/>
            <a:ext cx="12700" cy="1146323"/>
          </a:xfrm>
          <a:prstGeom prst="bentConnector3">
            <a:avLst>
              <a:gd name="adj1" fmla="val 552414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80D9166-CDCF-4E84-BB53-AA7A45163603}"/>
              </a:ext>
            </a:extLst>
          </p:cNvPr>
          <p:cNvCxnSpPr>
            <a:cxnSpLocks/>
          </p:cNvCxnSpPr>
          <p:nvPr/>
        </p:nvCxnSpPr>
        <p:spPr>
          <a:xfrm>
            <a:off x="790903" y="3230564"/>
            <a:ext cx="725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CE56AA7-17DD-4B62-B8EF-CDD25B6EF696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3933499" y="2610661"/>
            <a:ext cx="15547" cy="1152884"/>
          </a:xfrm>
          <a:prstGeom prst="bentConnector3">
            <a:avLst>
              <a:gd name="adj1" fmla="val 50181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CB78A5A-983C-4C7A-9BA3-378460382C42}"/>
              </a:ext>
            </a:extLst>
          </p:cNvPr>
          <p:cNvCxnSpPr>
            <a:cxnSpLocks/>
          </p:cNvCxnSpPr>
          <p:nvPr/>
        </p:nvCxnSpPr>
        <p:spPr>
          <a:xfrm flipV="1">
            <a:off x="4711262" y="3230564"/>
            <a:ext cx="588579" cy="12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7676986D-8DEF-421D-9154-57DE81ABE8B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33499" y="3217219"/>
            <a:ext cx="1366342" cy="182428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21BFA6-194C-4AE9-BAB9-AF220C634406}"/>
              </a:ext>
            </a:extLst>
          </p:cNvPr>
          <p:cNvSpPr txBox="1"/>
          <p:nvPr/>
        </p:nvSpPr>
        <p:spPr>
          <a:xfrm>
            <a:off x="1729530" y="505871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5V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F91DDC-DB3B-43FB-8A92-DF9445EA830D}"/>
              </a:ext>
            </a:extLst>
          </p:cNvPr>
          <p:cNvSpPr txBox="1"/>
          <p:nvPr/>
        </p:nvSpPr>
        <p:spPr>
          <a:xfrm>
            <a:off x="3878388" y="5041501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</a:t>
            </a:r>
            <a:r>
              <a:rPr kumimoji="1" lang="en-US" altLang="ja-JP" sz="2000" dirty="0"/>
              <a:t>nalog input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08A8E9C-60D7-419E-98CE-EC228D76E6FB}"/>
              </a:ext>
            </a:extLst>
          </p:cNvPr>
          <p:cNvSpPr txBox="1"/>
          <p:nvPr/>
        </p:nvSpPr>
        <p:spPr>
          <a:xfrm>
            <a:off x="6189279" y="2610660"/>
            <a:ext cx="4138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Joy stick</a:t>
            </a:r>
            <a:r>
              <a:rPr lang="ja-JP" altLang="en-US" sz="2400" dirty="0"/>
              <a:t>と可変抵抗器から入力を受け取る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Joy stick</a:t>
            </a:r>
            <a:r>
              <a:rPr lang="ja-JP" altLang="en-US" sz="2400" dirty="0"/>
              <a:t> → ブロックの上下左右の操作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可変抵抗器 → ブロックの回転</a:t>
            </a:r>
            <a:endParaRPr lang="en-US" altLang="ja-JP" sz="2400" dirty="0"/>
          </a:p>
        </p:txBody>
      </p:sp>
      <p:pic>
        <p:nvPicPr>
          <p:cNvPr id="49" name="図 48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591DAA55-51D9-4275-B725-EB89B63F1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06" y="4113373"/>
            <a:ext cx="6420668" cy="3488394"/>
          </a:xfrm>
          <a:prstGeom prst="rect">
            <a:avLst/>
          </a:prstGeom>
        </p:spPr>
      </p:pic>
      <p:pic>
        <p:nvPicPr>
          <p:cNvPr id="50" name="図 49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D6F65B1E-D1BA-42E4-B5C4-59766DF81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63" y="2692430"/>
            <a:ext cx="9368821" cy="5090147"/>
          </a:xfrm>
          <a:prstGeom prst="rect">
            <a:avLst/>
          </a:prstGeom>
        </p:spPr>
      </p:pic>
      <p:pic>
        <p:nvPicPr>
          <p:cNvPr id="53" name="図 52" descr="グラフ, 箱ひげ図&#10;&#10;自動的に生成された説明">
            <a:extLst>
              <a:ext uri="{FF2B5EF4-FFF2-40B4-BE49-F238E27FC236}">
                <a16:creationId xmlns:a16="http://schemas.microsoft.com/office/drawing/2014/main" id="{B20E3D3C-3525-49DE-B314-A5EFAB0443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25" t="42785" r="42779" b="39713"/>
          <a:stretch/>
        </p:blipFill>
        <p:spPr>
          <a:xfrm>
            <a:off x="10920248" y="4113373"/>
            <a:ext cx="1376855" cy="890874"/>
          </a:xfrm>
          <a:prstGeom prst="rect">
            <a:avLst/>
          </a:prstGeom>
        </p:spPr>
      </p:pic>
      <p:pic>
        <p:nvPicPr>
          <p:cNvPr id="5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DE115CDC-5CCC-4F5F-8C72-EDBD96218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34" y="5331121"/>
            <a:ext cx="787947" cy="8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BEED7-EDEE-45C0-AFB4-9632986C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本当は・・・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DA0E7-9AC6-4FA8-A597-EAC03C3A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オリジナリティのある作品を作りたかった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当初の予定：光センサを使って</a:t>
            </a:r>
            <a:r>
              <a:rPr lang="en-US" altLang="ja-JP" sz="2400" dirty="0"/>
              <a:t>2</a:t>
            </a:r>
            <a:r>
              <a:rPr lang="ja-JP" altLang="en-US" sz="2400" dirty="0"/>
              <a:t>つの画面を切り替える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でも・・・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なかなか一緒に作業する時間が作れなかった</a:t>
            </a:r>
            <a:r>
              <a:rPr lang="en-US" altLang="ja-JP" sz="1400" dirty="0"/>
              <a:t>(</a:t>
            </a:r>
            <a:r>
              <a:rPr lang="ja-JP" altLang="en-US" sz="1400" dirty="0"/>
              <a:t>主に高度</a:t>
            </a:r>
            <a:r>
              <a:rPr lang="en-US" altLang="ja-JP" sz="1400" dirty="0"/>
              <a:t>1B</a:t>
            </a:r>
            <a:r>
              <a:rPr lang="ja-JP" altLang="en-US" sz="1400" dirty="0"/>
              <a:t>のせいで</a:t>
            </a:r>
            <a:r>
              <a:rPr lang="en-US" altLang="ja-JP" sz="1400" dirty="0"/>
              <a:t>)</a:t>
            </a:r>
          </a:p>
        </p:txBody>
      </p:sp>
      <p:pic>
        <p:nvPicPr>
          <p:cNvPr id="4" name="図 3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E009CE52-D0FE-4C98-98F4-C335D0E45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06" y="4113373"/>
            <a:ext cx="6420668" cy="3488394"/>
          </a:xfrm>
          <a:prstGeom prst="rect">
            <a:avLst/>
          </a:prstGeom>
        </p:spPr>
      </p:pic>
      <p:pic>
        <p:nvPicPr>
          <p:cNvPr id="5" name="図 4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8FE5C0BA-D395-4E61-BEBD-0F5CFF8D8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63" y="2692430"/>
            <a:ext cx="9368821" cy="5090147"/>
          </a:xfrm>
          <a:prstGeom prst="rect">
            <a:avLst/>
          </a:prstGeom>
        </p:spPr>
      </p:pic>
      <p:pic>
        <p:nvPicPr>
          <p:cNvPr id="7" name="図 6" descr="グラフ, 箱ひげ図&#10;&#10;自動的に生成された説明">
            <a:extLst>
              <a:ext uri="{FF2B5EF4-FFF2-40B4-BE49-F238E27FC236}">
                <a16:creationId xmlns:a16="http://schemas.microsoft.com/office/drawing/2014/main" id="{2CE34CB3-80F2-4AA4-9D3E-CA195E2534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2" t="39233" r="42891" b="39713"/>
          <a:stretch/>
        </p:blipFill>
        <p:spPr>
          <a:xfrm>
            <a:off x="10951780" y="3932563"/>
            <a:ext cx="1334814" cy="1071684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49F7B179-023E-4263-9C81-BB47808013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33403" r="43172" b="49845"/>
          <a:stretch/>
        </p:blipFill>
        <p:spPr>
          <a:xfrm rot="5400000">
            <a:off x="9652831" y="4332156"/>
            <a:ext cx="1262751" cy="825186"/>
          </a:xfrm>
          <a:prstGeom prst="rect">
            <a:avLst/>
          </a:prstGeom>
        </p:spPr>
      </p:pic>
      <p:pic>
        <p:nvPicPr>
          <p:cNvPr id="10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481ED93E-0BCC-4E66-A6CF-D5313285EC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34" y="5331121"/>
            <a:ext cx="787947" cy="8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CA334-A16B-4BFB-903B-50B56E8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830C0-6CAA-4CAE-A9E3-113187660D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山中より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ハードウェアに対するハードルが少し下がった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２人でモノを作ることの難しさが分かった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CFF9DA-2959-4817-90A2-FC09E2CAF7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萩原より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キーボード入力以外から操作することが新鮮で面白かった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センサ難しい・・・</a:t>
            </a:r>
            <a:endParaRPr kumimoji="1" lang="en-US" altLang="ja-JP" sz="2400" dirty="0"/>
          </a:p>
        </p:txBody>
      </p:sp>
      <p:pic>
        <p:nvPicPr>
          <p:cNvPr id="7" name="図 6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9AC47DC9-C0F0-4FED-92A8-D54B957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06" y="4113373"/>
            <a:ext cx="6420668" cy="3488394"/>
          </a:xfrm>
          <a:prstGeom prst="rect">
            <a:avLst/>
          </a:prstGeom>
        </p:spPr>
      </p:pic>
      <p:pic>
        <p:nvPicPr>
          <p:cNvPr id="8" name="図 7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C497A6D3-14C7-40D1-894A-40AF352B33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61" t="40231" r="39791" b="36437"/>
          <a:stretch/>
        </p:blipFill>
        <p:spPr>
          <a:xfrm>
            <a:off x="10951780" y="4740165"/>
            <a:ext cx="1334814" cy="1187669"/>
          </a:xfrm>
          <a:prstGeom prst="rect">
            <a:avLst/>
          </a:prstGeom>
        </p:spPr>
      </p:pic>
      <p:pic>
        <p:nvPicPr>
          <p:cNvPr id="12" name="図 11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980F168E-8678-4D19-9035-3FE273121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31" t="31827" r="41560" b="40148"/>
          <a:stretch/>
        </p:blipFill>
        <p:spPr>
          <a:xfrm rot="16200000">
            <a:off x="10190071" y="3619692"/>
            <a:ext cx="1502980" cy="977621"/>
          </a:xfrm>
          <a:prstGeom prst="rect">
            <a:avLst/>
          </a:prstGeom>
        </p:spPr>
      </p:pic>
      <p:pic>
        <p:nvPicPr>
          <p:cNvPr id="13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950837B6-BF34-4A4C-BD29-009918A9A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34" y="5331121"/>
            <a:ext cx="787947" cy="814885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2A575B44-78F1-4C79-BA4D-5E92FAF293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33403" r="43172" b="49845"/>
          <a:stretch/>
        </p:blipFill>
        <p:spPr>
          <a:xfrm rot="5400000">
            <a:off x="9652831" y="4332156"/>
            <a:ext cx="1262751" cy="825186"/>
          </a:xfrm>
          <a:prstGeom prst="rect">
            <a:avLst/>
          </a:prstGeom>
        </p:spPr>
      </p:pic>
      <p:pic>
        <p:nvPicPr>
          <p:cNvPr id="15" name="図 14" descr="グラフ, 箱ひげ図&#10;&#10;自動的に生成された説明">
            <a:extLst>
              <a:ext uri="{FF2B5EF4-FFF2-40B4-BE49-F238E27FC236}">
                <a16:creationId xmlns:a16="http://schemas.microsoft.com/office/drawing/2014/main" id="{6CB2BC23-AB9E-482D-A49C-714EA48C29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2" t="39233" r="42891" b="39713"/>
          <a:stretch/>
        </p:blipFill>
        <p:spPr>
          <a:xfrm>
            <a:off x="10951780" y="3932563"/>
            <a:ext cx="1334814" cy="10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9FC04-5622-4E76-A69D-9F895A70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センサー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9E6F4C9-863C-4B0A-B9EF-57002D752E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2678113"/>
            <a:ext cx="2162175" cy="2114550"/>
          </a:xfrm>
        </p:spPr>
      </p:pic>
      <p:pic>
        <p:nvPicPr>
          <p:cNvPr id="8" name="コンテンツ プレースホルダー 7" descr="製品 が含まれている画像&#10;&#10;自動的に生成された説明">
            <a:extLst>
              <a:ext uri="{FF2B5EF4-FFF2-40B4-BE49-F238E27FC236}">
                <a16:creationId xmlns:a16="http://schemas.microsoft.com/office/drawing/2014/main" id="{A1C500FC-19F9-4FED-9936-1EB717E8D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41" y="2599971"/>
            <a:ext cx="2270834" cy="2270834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EDF89E-DDE1-4F8B-939C-288B8EDD2132}"/>
              </a:ext>
            </a:extLst>
          </p:cNvPr>
          <p:cNvSpPr txBox="1"/>
          <p:nvPr/>
        </p:nvSpPr>
        <p:spPr>
          <a:xfrm>
            <a:off x="2123089" y="1960394"/>
            <a:ext cx="134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Joy stick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89A45B-30AB-4266-BF62-5FC9AD3DAA56}"/>
              </a:ext>
            </a:extLst>
          </p:cNvPr>
          <p:cNvSpPr txBox="1"/>
          <p:nvPr/>
        </p:nvSpPr>
        <p:spPr>
          <a:xfrm>
            <a:off x="7231941" y="2086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可変抵抗器</a:t>
            </a:r>
          </a:p>
        </p:txBody>
      </p:sp>
    </p:spTree>
    <p:extLst>
      <p:ext uri="{BB962C8B-B14F-4D97-AF65-F5344CB8AC3E}">
        <p14:creationId xmlns:p14="http://schemas.microsoft.com/office/powerpoint/2010/main" val="377135812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248</TotalTime>
  <Words>167</Words>
  <Application>Microsoft Office PowerPoint</Application>
  <PresentationFormat>ワイド画面</PresentationFormat>
  <Paragraphs>39</Paragraphs>
  <Slides>7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ギャラリー</vt:lpstr>
      <vt:lpstr>テトリス</vt:lpstr>
      <vt:lpstr>動機</vt:lpstr>
      <vt:lpstr>デモ</vt:lpstr>
      <vt:lpstr>設計</vt:lpstr>
      <vt:lpstr>本当は・・・</vt:lpstr>
      <vt:lpstr>感想</vt:lpstr>
      <vt:lpstr>センサー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テトリス</dc:title>
  <dc:creator>祐人 山中</dc:creator>
  <cp:lastModifiedBy>祐人 山中</cp:lastModifiedBy>
  <cp:revision>19</cp:revision>
  <dcterms:created xsi:type="dcterms:W3CDTF">2021-07-01T12:25:36Z</dcterms:created>
  <dcterms:modified xsi:type="dcterms:W3CDTF">2021-07-01T16:33:49Z</dcterms:modified>
</cp:coreProperties>
</file>