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EC0A3-8FB6-456C-977C-542E71638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32F617-265F-4AEE-95B8-02E9849E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AC9D82-A443-4744-AE8F-AD73EE5F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172B7-510A-4F00-A7AD-7EC41408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09A72F-E942-4401-B864-E7283F91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234E3-BCDF-49F4-B462-958E7A7E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503208-F876-447C-9A6F-02D08F319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366AA-6D45-4DC1-9ADD-4CFFFD7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3C3E3-70C4-4C61-A3C8-D7781B40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7088-425A-4567-AADC-7264632D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8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4EA9CD-9119-4775-A67D-4B491ABE4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F34A0-6B7B-460A-92C5-FFD5183A9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F3F00-A45C-44A4-8406-F07BFE3D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789EC-8FA2-4059-89F3-EF2711F4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EB99A4-FCB6-4AF8-9B75-5409832D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24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209EA-A2D8-453B-92F0-B1048CF8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EBEC0-380D-457A-8E6E-6DDCE1CC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AB740-36F6-4B12-8E95-38C61B28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93DC86-8402-449A-BB80-8D348477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258A-93F2-4D17-BFC9-92EB8C95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6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C5BFB-857E-4403-9362-DEF0B876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55AD2A-7355-4F74-8185-9BCFAA49E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3A2F6-EAB1-4147-90BC-3DF50CBF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7128D-4937-478B-B942-51A3F927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C537A-9111-4A38-A956-1473A1BA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6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1DF8C-75BE-4A4D-8D0E-893E33B7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62800-8A94-40B7-8781-2862CE23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F0E83A-54C9-4B22-A478-000D38CE0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B6B896-CC01-4E86-904C-3BB7ABD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FC164E-59FB-4D71-A1FE-42E04192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563B40-4E78-420C-A72B-61E437A3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79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2E153-BB50-4571-90D5-C3365D71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91447-B50E-42B1-A3F0-F4126660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66B08-48BA-4FFF-A1EA-DCE161F7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98719A-2311-4A74-B864-AF6932A29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1992AF-B166-4D54-AAA7-CC33900E8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888A34-6F7B-4C77-A2DD-7A1B2EFD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4A5F6A-F16D-4A6A-9FDA-00F2A6AB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30ECE9-2EEB-4A7E-9B00-A8E3E2C4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62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0CB94-6192-4247-B7C3-A360ACA1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418BE4-7711-4B02-BEF7-C192FB9E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CD506A-A6D8-4CFE-8604-67BA5F0F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BCBF9-7A6D-43CC-9264-706A519B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0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8B21E4-70E8-4D2E-B1B6-8255850A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0411DD-D3FF-4AFA-BDF8-9AF1BB3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E45F3-A84E-41A0-9E60-51CE3E54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7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85B59-FA2A-4022-B581-296253E3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24731-EB77-4907-A06B-F6D12688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2E0556-BF5D-45F0-AC95-705ED4357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387032-6A92-4C1D-91D1-35C60073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36F7B9-AAC5-481A-8F6B-E40174D9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58AE4C-F6B3-49C2-91CB-14210E2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6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69E02-0A48-431F-B6F0-8DDCEE24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40072D-DDE7-419A-B9F4-8B83A100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649299-D04D-4A1F-A39B-B1B21C46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D06187-F924-4996-B01E-13C6830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82B80-C1A9-4E1D-BEE4-01E6A481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2B595-B490-4705-81DC-9CCBE4B5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95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1B6CE7-C142-4F35-B9AE-DE9AC2F3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EDCEA-7DC2-4909-9631-E095C50B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B7E79-6F98-4B39-9771-82C18ACBE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A745-48AE-4FD7-B85B-722FC45B54B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7226C-1FDA-4C0A-AEAF-3DBB34C91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EDBFA3-EB93-41F0-950A-7F8072EA2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A2DB8-E1B3-4C12-B086-6011FB898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4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739C347-EE03-4939-8024-59331CF6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694943"/>
            <a:ext cx="6916115" cy="54681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EE24FF-E835-46A5-9B4D-D7ED8A3DAD0E}"/>
              </a:ext>
            </a:extLst>
          </p:cNvPr>
          <p:cNvSpPr txBox="1"/>
          <p:nvPr/>
        </p:nvSpPr>
        <p:spPr>
          <a:xfrm>
            <a:off x="6886978" y="8403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9808C3-95EE-470C-91FF-BC03A20F139E}"/>
              </a:ext>
            </a:extLst>
          </p:cNvPr>
          <p:cNvSpPr txBox="1"/>
          <p:nvPr/>
        </p:nvSpPr>
        <p:spPr>
          <a:xfrm>
            <a:off x="8213502" y="280115"/>
            <a:ext cx="6572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 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F9852D4-57BF-4FA8-84FF-18BC3B1C7626}"/>
                  </a:ext>
                </a:extLst>
              </p:cNvPr>
              <p:cNvSpPr txBox="1"/>
              <p:nvPr/>
            </p:nvSpPr>
            <p:spPr>
              <a:xfrm>
                <a:off x="5920782" y="374693"/>
                <a:ext cx="609492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ja-JP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F9852D4-57BF-4FA8-84FF-18BC3B1C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782" y="374693"/>
                <a:ext cx="6094926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29FD60F-FAEE-4D43-A2D1-B3FB4941B3D2}"/>
                  </a:ext>
                </a:extLst>
              </p:cNvPr>
              <p:cNvSpPr txBox="1"/>
              <p:nvPr/>
            </p:nvSpPr>
            <p:spPr>
              <a:xfrm>
                <a:off x="6247865" y="1503904"/>
                <a:ext cx="609492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29FD60F-FAEE-4D43-A2D1-B3FB4941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65" y="1503904"/>
                <a:ext cx="609492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55871AE-C959-40B6-AE89-98FE7E4F2BD4}"/>
                  </a:ext>
                </a:extLst>
              </p:cNvPr>
              <p:cNvSpPr txBox="1"/>
              <p:nvPr/>
            </p:nvSpPr>
            <p:spPr>
              <a:xfrm>
                <a:off x="6506594" y="4172803"/>
                <a:ext cx="6094926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55871AE-C959-40B6-AE89-98FE7E4F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94" y="4172803"/>
                <a:ext cx="6094926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CAF08C-290C-42BA-B3AA-7C7A792C62D1}"/>
                  </a:ext>
                </a:extLst>
              </p:cNvPr>
              <p:cNvSpPr txBox="1"/>
              <p:nvPr/>
            </p:nvSpPr>
            <p:spPr>
              <a:xfrm>
                <a:off x="6041803" y="5219711"/>
                <a:ext cx="6300988" cy="1085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CAF08C-290C-42BA-B3AA-7C7A792C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03" y="5219711"/>
                <a:ext cx="6300988" cy="1085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6C9093-677F-42D4-AFDE-6C5E7276E578}"/>
                  </a:ext>
                </a:extLst>
              </p:cNvPr>
              <p:cNvSpPr txBox="1"/>
              <p:nvPr/>
            </p:nvSpPr>
            <p:spPr>
              <a:xfrm>
                <a:off x="205606" y="5210368"/>
                <a:ext cx="6300988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6C9093-677F-42D4-AFDE-6C5E7276E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6" y="5210368"/>
                <a:ext cx="6300988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7847D4-3FA5-4577-8D3E-BDBBD161142B}"/>
                  </a:ext>
                </a:extLst>
              </p:cNvPr>
              <p:cNvSpPr txBox="1"/>
              <p:nvPr/>
            </p:nvSpPr>
            <p:spPr>
              <a:xfrm>
                <a:off x="-678743" y="4156409"/>
                <a:ext cx="6300988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7847D4-3FA5-4577-8D3E-BDBBD16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743" y="4156409"/>
                <a:ext cx="6300988" cy="80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EBD43A-16C9-4D90-A290-0DF96BA3B6A1}"/>
                  </a:ext>
                </a:extLst>
              </p:cNvPr>
              <p:cNvSpPr txBox="1"/>
              <p:nvPr/>
            </p:nvSpPr>
            <p:spPr>
              <a:xfrm>
                <a:off x="-794651" y="1325398"/>
                <a:ext cx="6300988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EBD43A-16C9-4D90-A290-0DF96BA3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4651" y="1325398"/>
                <a:ext cx="6300988" cy="80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B4D67E-0E9E-4D96-9594-F5BC9FAF2EB1}"/>
                  </a:ext>
                </a:extLst>
              </p:cNvPr>
              <p:cNvSpPr txBox="1"/>
              <p:nvPr/>
            </p:nvSpPr>
            <p:spPr>
              <a:xfrm>
                <a:off x="128603" y="356581"/>
                <a:ext cx="6300988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1023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B4D67E-0E9E-4D96-9594-F5BC9FAF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3" y="356581"/>
                <a:ext cx="6300988" cy="80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>
            <a:extLst>
              <a:ext uri="{FF2B5EF4-FFF2-40B4-BE49-F238E27FC236}">
                <a16:creationId xmlns:a16="http://schemas.microsoft.com/office/drawing/2014/main" id="{CD4D35AA-27C1-46CB-84C3-163DADE87DDC}"/>
              </a:ext>
            </a:extLst>
          </p:cNvPr>
          <p:cNvSpPr/>
          <p:nvPr/>
        </p:nvSpPr>
        <p:spPr>
          <a:xfrm>
            <a:off x="5305023" y="985256"/>
            <a:ext cx="1607632" cy="85644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Area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E9508FF-CFDB-4E1C-A022-2FFA0418DF9B}"/>
              </a:ext>
            </a:extLst>
          </p:cNvPr>
          <p:cNvSpPr/>
          <p:nvPr/>
        </p:nvSpPr>
        <p:spPr>
          <a:xfrm>
            <a:off x="6671594" y="2767472"/>
            <a:ext cx="1607632" cy="85644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Area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EBF9022-5B6D-45A4-87C6-3A737859E730}"/>
              </a:ext>
            </a:extLst>
          </p:cNvPr>
          <p:cNvSpPr/>
          <p:nvPr/>
        </p:nvSpPr>
        <p:spPr>
          <a:xfrm>
            <a:off x="5330263" y="4461308"/>
            <a:ext cx="1607632" cy="85644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 Area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E91F090-88D8-4182-9372-B02CEA62F014}"/>
              </a:ext>
            </a:extLst>
          </p:cNvPr>
          <p:cNvSpPr/>
          <p:nvPr/>
        </p:nvSpPr>
        <p:spPr>
          <a:xfrm>
            <a:off x="4014613" y="2723282"/>
            <a:ext cx="1607632" cy="85644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Area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9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萩原 景太</dc:creator>
  <cp:lastModifiedBy>萩原 景太</cp:lastModifiedBy>
  <cp:revision>6</cp:revision>
  <dcterms:created xsi:type="dcterms:W3CDTF">2021-06-27T15:31:39Z</dcterms:created>
  <dcterms:modified xsi:type="dcterms:W3CDTF">2021-06-27T16:43:57Z</dcterms:modified>
</cp:coreProperties>
</file>