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“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 panose="020B0604020202020204"/>
              </a:rPr>
              <a:t>”</a:t>
            </a:r>
            <a:endParaRPr lang="en-US" sz="8000" baseline="0" dirty="0">
              <a:ln w="3175" cmpd="sng">
                <a:noFill/>
              </a:ln>
              <a:solidFill>
                <a:schemeClr val="accent1"/>
              </a:solidFill>
              <a:effectLst/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panose="05040102010807070707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062330" y="728870"/>
            <a:ext cx="1696279" cy="6493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VOSA TECH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5910469" y="1497496"/>
            <a:ext cx="45719" cy="5035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321361" y="2266121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Home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2399641" y="2266121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About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454732" y="2266119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Products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6430937" y="2266120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Internship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486028" y="2266120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Career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10422835" y="2266120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Contact us</a:t>
            </a:r>
            <a:endParaRPr lang="en-IN" dirty="0"/>
          </a:p>
        </p:txBody>
      </p:sp>
      <p:cxnSp>
        <p:nvCxnSpPr>
          <p:cNvPr id="18" name="Straight Connector 17"/>
          <p:cNvCxnSpPr>
            <a:endCxn id="8" idx="0"/>
          </p:cNvCxnSpPr>
          <p:nvPr/>
        </p:nvCxnSpPr>
        <p:spPr>
          <a:xfrm>
            <a:off x="1103239" y="2001078"/>
            <a:ext cx="0" cy="26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endCxn id="10" idx="0"/>
          </p:cNvCxnSpPr>
          <p:nvPr/>
        </p:nvCxnSpPr>
        <p:spPr>
          <a:xfrm>
            <a:off x="3181519" y="2001078"/>
            <a:ext cx="0" cy="265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0"/>
          </p:cNvCxnSpPr>
          <p:nvPr/>
        </p:nvCxnSpPr>
        <p:spPr>
          <a:xfrm flipV="1">
            <a:off x="5236610" y="2001078"/>
            <a:ext cx="0" cy="26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>
            <a:stCxn id="7" idx="2"/>
          </p:cNvCxnSpPr>
          <p:nvPr/>
        </p:nvCxnSpPr>
        <p:spPr>
          <a:xfrm>
            <a:off x="5933329" y="2001078"/>
            <a:ext cx="52713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12" idx="0"/>
          </p:cNvCxnSpPr>
          <p:nvPr/>
        </p:nvCxnSpPr>
        <p:spPr>
          <a:xfrm>
            <a:off x="7212815" y="2001078"/>
            <a:ext cx="0" cy="26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endCxn id="13" idx="0"/>
          </p:cNvCxnSpPr>
          <p:nvPr/>
        </p:nvCxnSpPr>
        <p:spPr>
          <a:xfrm>
            <a:off x="9267906" y="2001078"/>
            <a:ext cx="0" cy="26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>
            <a:endCxn id="14" idx="0"/>
          </p:cNvCxnSpPr>
          <p:nvPr/>
        </p:nvCxnSpPr>
        <p:spPr>
          <a:xfrm>
            <a:off x="11204713" y="2001078"/>
            <a:ext cx="0" cy="2650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>
            <a:stCxn id="7" idx="2"/>
          </p:cNvCxnSpPr>
          <p:nvPr/>
        </p:nvCxnSpPr>
        <p:spPr>
          <a:xfrm flipH="1">
            <a:off x="1103239" y="2001078"/>
            <a:ext cx="483009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1885117" y="728870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cxnSp>
        <p:nvCxnSpPr>
          <p:cNvPr id="44" name="Straight Connector 43"/>
          <p:cNvCxnSpPr/>
          <p:nvPr/>
        </p:nvCxnSpPr>
        <p:spPr>
          <a:xfrm flipH="1">
            <a:off x="1103239" y="1497496"/>
            <a:ext cx="129640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>
            <a:off x="1103239" y="1497496"/>
            <a:ext cx="0" cy="503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>
            <a:stCxn id="40" idx="3"/>
            <a:endCxn id="6" idx="1"/>
          </p:cNvCxnSpPr>
          <p:nvPr/>
        </p:nvCxnSpPr>
        <p:spPr>
          <a:xfrm>
            <a:off x="3448873" y="1013792"/>
            <a:ext cx="1613457" cy="39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399641" y="1497496"/>
            <a:ext cx="21103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flipV="1">
            <a:off x="2610678" y="1298713"/>
            <a:ext cx="0" cy="1987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8" idx="2"/>
          </p:cNvCxnSpPr>
          <p:nvPr/>
        </p:nvCxnSpPr>
        <p:spPr>
          <a:xfrm>
            <a:off x="1103239" y="2835964"/>
            <a:ext cx="0" cy="27829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321361" y="3047995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details</a:t>
            </a:r>
            <a:endParaRPr lang="en-IN" dirty="0"/>
          </a:p>
        </p:txBody>
      </p:sp>
      <p:sp>
        <p:nvSpPr>
          <p:cNvPr id="65" name="Rectangle 64"/>
          <p:cNvSpPr/>
          <p:nvPr/>
        </p:nvSpPr>
        <p:spPr>
          <a:xfrm>
            <a:off x="321361" y="3770224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</a:t>
            </a:r>
            <a:br>
              <a:rPr lang="en-IN" dirty="0" smtClean="0"/>
            </a:br>
            <a:r>
              <a:rPr lang="en-IN" dirty="0" smtClean="0"/>
              <a:t>Details</a:t>
            </a:r>
            <a:endParaRPr lang="en-IN" dirty="0"/>
          </a:p>
        </p:txBody>
      </p:sp>
      <p:sp>
        <p:nvSpPr>
          <p:cNvPr id="66" name="Rectangle 65"/>
          <p:cNvSpPr/>
          <p:nvPr/>
        </p:nvSpPr>
        <p:spPr>
          <a:xfrm>
            <a:off x="321361" y="4532232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</a:t>
            </a:r>
            <a:br>
              <a:rPr lang="en-IN" dirty="0" smtClean="0"/>
            </a:br>
            <a:r>
              <a:rPr lang="en-IN" dirty="0" smtClean="0"/>
              <a:t>details</a:t>
            </a:r>
            <a:endParaRPr lang="en-IN" dirty="0"/>
          </a:p>
        </p:txBody>
      </p:sp>
      <p:sp>
        <p:nvSpPr>
          <p:cNvPr id="68" name="Rectangle 67"/>
          <p:cNvSpPr/>
          <p:nvPr/>
        </p:nvSpPr>
        <p:spPr>
          <a:xfrm>
            <a:off x="2399641" y="3120896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Core</a:t>
            </a:r>
            <a:br>
              <a:rPr lang="en-IN" dirty="0" smtClean="0"/>
            </a:br>
            <a:r>
              <a:rPr lang="en-IN" dirty="0" smtClean="0"/>
              <a:t>Values</a:t>
            </a:r>
            <a:endParaRPr lang="en-IN" dirty="0"/>
          </a:p>
        </p:txBody>
      </p:sp>
      <p:sp>
        <p:nvSpPr>
          <p:cNvPr id="69" name="Rectangle 68"/>
          <p:cNvSpPr/>
          <p:nvPr/>
        </p:nvSpPr>
        <p:spPr>
          <a:xfrm>
            <a:off x="321361" y="5300869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Enquiry</a:t>
            </a:r>
            <a:endParaRPr lang="en-IN" dirty="0"/>
          </a:p>
        </p:txBody>
      </p:sp>
      <p:sp>
        <p:nvSpPr>
          <p:cNvPr id="71" name="Rectangle 70"/>
          <p:cNvSpPr/>
          <p:nvPr/>
        </p:nvSpPr>
        <p:spPr>
          <a:xfrm>
            <a:off x="4460547" y="3173874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</a:t>
            </a:r>
            <a:br>
              <a:rPr lang="en-IN" dirty="0" smtClean="0"/>
            </a:br>
            <a:r>
              <a:rPr lang="en-IN" dirty="0" smtClean="0"/>
              <a:t>Details</a:t>
            </a:r>
            <a:endParaRPr lang="en-IN" dirty="0"/>
          </a:p>
        </p:txBody>
      </p:sp>
      <p:sp>
        <p:nvSpPr>
          <p:cNvPr id="72" name="Rectangle 71"/>
          <p:cNvSpPr/>
          <p:nvPr/>
        </p:nvSpPr>
        <p:spPr>
          <a:xfrm>
            <a:off x="6430937" y="3160641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Intern</a:t>
            </a:r>
            <a:br>
              <a:rPr lang="en-IN" dirty="0" smtClean="0"/>
            </a:br>
            <a:r>
              <a:rPr lang="en-IN" dirty="0" smtClean="0"/>
              <a:t>Enquiry</a:t>
            </a:r>
            <a:endParaRPr lang="en-IN" dirty="0"/>
          </a:p>
        </p:txBody>
      </p:sp>
      <p:sp>
        <p:nvSpPr>
          <p:cNvPr id="73" name="Rectangle 72"/>
          <p:cNvSpPr/>
          <p:nvPr/>
        </p:nvSpPr>
        <p:spPr>
          <a:xfrm>
            <a:off x="4454732" y="4081629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Enquiry</a:t>
            </a:r>
            <a:endParaRPr lang="en-IN" dirty="0"/>
          </a:p>
        </p:txBody>
      </p:sp>
      <p:sp>
        <p:nvSpPr>
          <p:cNvPr id="74" name="Rectangle 73"/>
          <p:cNvSpPr/>
          <p:nvPr/>
        </p:nvSpPr>
        <p:spPr>
          <a:xfrm>
            <a:off x="8486028" y="4021987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Resume</a:t>
            </a:r>
            <a:endParaRPr lang="en-IN" dirty="0"/>
          </a:p>
        </p:txBody>
      </p:sp>
      <p:sp>
        <p:nvSpPr>
          <p:cNvPr id="75" name="Rectangle 74"/>
          <p:cNvSpPr/>
          <p:nvPr/>
        </p:nvSpPr>
        <p:spPr>
          <a:xfrm>
            <a:off x="8492012" y="3187103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Job</a:t>
            </a:r>
            <a:br>
              <a:rPr lang="en-IN" dirty="0" smtClean="0"/>
            </a:br>
            <a:r>
              <a:rPr lang="en-IN" dirty="0" smtClean="0"/>
              <a:t>Enquiry</a:t>
            </a:r>
            <a:endParaRPr lang="en-IN" dirty="0"/>
          </a:p>
        </p:txBody>
      </p:sp>
      <p:sp>
        <p:nvSpPr>
          <p:cNvPr id="76" name="Rectangle 75"/>
          <p:cNvSpPr/>
          <p:nvPr/>
        </p:nvSpPr>
        <p:spPr>
          <a:xfrm>
            <a:off x="10422835" y="3187103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Form</a:t>
            </a:r>
            <a:endParaRPr lang="en-IN" dirty="0"/>
          </a:p>
        </p:txBody>
      </p:sp>
      <p:cxnSp>
        <p:nvCxnSpPr>
          <p:cNvPr id="78" name="Straight Connector 77"/>
          <p:cNvCxnSpPr>
            <a:stCxn id="62" idx="2"/>
            <a:endCxn id="65" idx="0"/>
          </p:cNvCxnSpPr>
          <p:nvPr/>
        </p:nvCxnSpPr>
        <p:spPr>
          <a:xfrm>
            <a:off x="1103239" y="3617838"/>
            <a:ext cx="0" cy="152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66" idx="2"/>
            <a:endCxn id="69" idx="0"/>
          </p:cNvCxnSpPr>
          <p:nvPr/>
        </p:nvCxnSpPr>
        <p:spPr>
          <a:xfrm>
            <a:off x="1103239" y="5102075"/>
            <a:ext cx="0" cy="1987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>
            <a:stCxn id="10" idx="2"/>
            <a:endCxn id="68" idx="0"/>
          </p:cNvCxnSpPr>
          <p:nvPr/>
        </p:nvCxnSpPr>
        <p:spPr>
          <a:xfrm>
            <a:off x="3181519" y="2835964"/>
            <a:ext cx="0" cy="2849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1" idx="2"/>
            <a:endCxn id="71" idx="0"/>
          </p:cNvCxnSpPr>
          <p:nvPr/>
        </p:nvCxnSpPr>
        <p:spPr>
          <a:xfrm>
            <a:off x="5236610" y="2835962"/>
            <a:ext cx="5815" cy="3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71" idx="2"/>
            <a:endCxn id="73" idx="0"/>
          </p:cNvCxnSpPr>
          <p:nvPr/>
        </p:nvCxnSpPr>
        <p:spPr>
          <a:xfrm flipH="1">
            <a:off x="5236610" y="3743717"/>
            <a:ext cx="5815" cy="3379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>
            <a:stCxn id="12" idx="2"/>
            <a:endCxn id="72" idx="0"/>
          </p:cNvCxnSpPr>
          <p:nvPr/>
        </p:nvCxnSpPr>
        <p:spPr>
          <a:xfrm>
            <a:off x="7212815" y="2835963"/>
            <a:ext cx="0" cy="3246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stCxn id="13" idx="2"/>
            <a:endCxn id="75" idx="0"/>
          </p:cNvCxnSpPr>
          <p:nvPr/>
        </p:nvCxnSpPr>
        <p:spPr>
          <a:xfrm>
            <a:off x="9267906" y="2835963"/>
            <a:ext cx="5984" cy="35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stCxn id="75" idx="2"/>
            <a:endCxn id="74" idx="0"/>
          </p:cNvCxnSpPr>
          <p:nvPr/>
        </p:nvCxnSpPr>
        <p:spPr>
          <a:xfrm flipH="1">
            <a:off x="9267906" y="3756946"/>
            <a:ext cx="5984" cy="2650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14" idx="2"/>
            <a:endCxn id="76" idx="0"/>
          </p:cNvCxnSpPr>
          <p:nvPr/>
        </p:nvCxnSpPr>
        <p:spPr>
          <a:xfrm>
            <a:off x="11204713" y="2835963"/>
            <a:ext cx="0" cy="3511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090837" y="477075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5090837" y="1358341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Developer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7297324" y="2239606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559671" y="2239606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Mini</a:t>
            </a:r>
            <a:br>
              <a:rPr lang="en-IN" dirty="0" smtClean="0"/>
            </a:br>
            <a:r>
              <a:rPr lang="en-IN" dirty="0" smtClean="0"/>
              <a:t>Profile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2559671" y="3180517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Update</a:t>
            </a:r>
            <a:br>
              <a:rPr lang="en-IN" dirty="0" smtClean="0"/>
            </a:br>
            <a:r>
              <a:rPr lang="en-IN" dirty="0" smtClean="0"/>
              <a:t>details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7297324" y="3180517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Completed</a:t>
            </a:r>
            <a:br>
              <a:rPr lang="en-IN" dirty="0" smtClean="0"/>
            </a:br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14" name="Rectangle 13"/>
          <p:cNvSpPr/>
          <p:nvPr/>
        </p:nvSpPr>
        <p:spPr>
          <a:xfrm>
            <a:off x="5090837" y="3154007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Current</a:t>
            </a:r>
            <a:br>
              <a:rPr lang="en-IN" dirty="0" smtClean="0"/>
            </a:br>
            <a:r>
              <a:rPr lang="en-IN" dirty="0" smtClean="0"/>
              <a:t>Project</a:t>
            </a:r>
            <a:endParaRPr lang="en-IN" dirty="0"/>
          </a:p>
        </p:txBody>
      </p:sp>
      <p:sp>
        <p:nvSpPr>
          <p:cNvPr id="15" name="Rectangle 14"/>
          <p:cNvSpPr/>
          <p:nvPr/>
        </p:nvSpPr>
        <p:spPr>
          <a:xfrm>
            <a:off x="5090837" y="5877322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Future</a:t>
            </a:r>
            <a:br>
              <a:rPr lang="en-IN" dirty="0" smtClean="0"/>
            </a:br>
            <a:r>
              <a:rPr lang="en-IN" dirty="0" smtClean="0"/>
              <a:t>Update</a:t>
            </a:r>
            <a:endParaRPr lang="en-IN" dirty="0"/>
          </a:p>
        </p:txBody>
      </p:sp>
      <p:sp>
        <p:nvSpPr>
          <p:cNvPr id="16" name="Rectangle 15"/>
          <p:cNvSpPr/>
          <p:nvPr/>
        </p:nvSpPr>
        <p:spPr>
          <a:xfrm>
            <a:off x="5090837" y="4949673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Project</a:t>
            </a:r>
            <a:br>
              <a:rPr lang="en-IN" dirty="0" smtClean="0"/>
            </a:br>
            <a:r>
              <a:rPr lang="en-IN" dirty="0" smtClean="0"/>
              <a:t>Status</a:t>
            </a:r>
            <a:endParaRPr lang="en-IN" dirty="0"/>
          </a:p>
        </p:txBody>
      </p:sp>
      <p:sp>
        <p:nvSpPr>
          <p:cNvPr id="17" name="Rectangle 16"/>
          <p:cNvSpPr/>
          <p:nvPr/>
        </p:nvSpPr>
        <p:spPr>
          <a:xfrm>
            <a:off x="5090837" y="4022024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Project</a:t>
            </a:r>
            <a:br>
              <a:rPr lang="en-IN" dirty="0" smtClean="0"/>
            </a:br>
            <a:r>
              <a:rPr lang="en-IN" dirty="0" smtClean="0"/>
              <a:t>card</a:t>
            </a:r>
            <a:endParaRPr lang="en-IN" dirty="0"/>
          </a:p>
        </p:txBody>
      </p:sp>
      <p:sp>
        <p:nvSpPr>
          <p:cNvPr id="18" name="Rectangle 17"/>
          <p:cNvSpPr/>
          <p:nvPr/>
        </p:nvSpPr>
        <p:spPr>
          <a:xfrm>
            <a:off x="7297324" y="4949673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Clients</a:t>
            </a:r>
            <a:endParaRPr lang="en-IN" dirty="0"/>
          </a:p>
        </p:txBody>
      </p:sp>
      <p:sp>
        <p:nvSpPr>
          <p:cNvPr id="19" name="Rectangle 18"/>
          <p:cNvSpPr/>
          <p:nvPr/>
        </p:nvSpPr>
        <p:spPr>
          <a:xfrm>
            <a:off x="7297324" y="4022024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Project</a:t>
            </a:r>
            <a:br>
              <a:rPr lang="en-IN" dirty="0" smtClean="0"/>
            </a:br>
            <a:r>
              <a:rPr lang="en-IN" dirty="0" smtClean="0"/>
              <a:t>Card</a:t>
            </a:r>
            <a:endParaRPr lang="en-IN" dirty="0"/>
          </a:p>
        </p:txBody>
      </p:sp>
      <p:sp>
        <p:nvSpPr>
          <p:cNvPr id="21" name="Rectangle 20"/>
          <p:cNvSpPr/>
          <p:nvPr/>
        </p:nvSpPr>
        <p:spPr>
          <a:xfrm>
            <a:off x="9503811" y="3154006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Personal</a:t>
            </a:r>
            <a:br>
              <a:rPr lang="en-IN" dirty="0" smtClean="0"/>
            </a:br>
            <a:r>
              <a:rPr lang="en-IN" dirty="0" smtClean="0"/>
              <a:t>Projects</a:t>
            </a:r>
            <a:endParaRPr lang="en-IN" dirty="0"/>
          </a:p>
        </p:txBody>
      </p:sp>
      <p:cxnSp>
        <p:nvCxnSpPr>
          <p:cNvPr id="23" name="Straight Connector 22"/>
          <p:cNvCxnSpPr>
            <a:stCxn id="4" idx="2"/>
            <a:endCxn id="5" idx="0"/>
          </p:cNvCxnSpPr>
          <p:nvPr/>
        </p:nvCxnSpPr>
        <p:spPr>
          <a:xfrm>
            <a:off x="5872715" y="1046918"/>
            <a:ext cx="0" cy="3114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5" idx="1"/>
          </p:cNvCxnSpPr>
          <p:nvPr/>
        </p:nvCxnSpPr>
        <p:spPr>
          <a:xfrm flipH="1" flipV="1">
            <a:off x="3341549" y="1643262"/>
            <a:ext cx="1749288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8" idx="0"/>
          </p:cNvCxnSpPr>
          <p:nvPr/>
        </p:nvCxnSpPr>
        <p:spPr>
          <a:xfrm>
            <a:off x="3341549" y="1643262"/>
            <a:ext cx="0" cy="5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5" idx="2"/>
            <a:endCxn id="14" idx="0"/>
          </p:cNvCxnSpPr>
          <p:nvPr/>
        </p:nvCxnSpPr>
        <p:spPr>
          <a:xfrm>
            <a:off x="5872715" y="1928184"/>
            <a:ext cx="0" cy="122582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5" idx="3"/>
          </p:cNvCxnSpPr>
          <p:nvPr/>
        </p:nvCxnSpPr>
        <p:spPr>
          <a:xfrm flipV="1">
            <a:off x="6654593" y="1643262"/>
            <a:ext cx="14246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endCxn id="7" idx="0"/>
          </p:cNvCxnSpPr>
          <p:nvPr/>
        </p:nvCxnSpPr>
        <p:spPr>
          <a:xfrm>
            <a:off x="8079202" y="1643262"/>
            <a:ext cx="0" cy="5963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14" idx="2"/>
            <a:endCxn id="17" idx="0"/>
          </p:cNvCxnSpPr>
          <p:nvPr/>
        </p:nvCxnSpPr>
        <p:spPr>
          <a:xfrm>
            <a:off x="5872715" y="3723850"/>
            <a:ext cx="0" cy="298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17" idx="2"/>
            <a:endCxn id="16" idx="0"/>
          </p:cNvCxnSpPr>
          <p:nvPr/>
        </p:nvCxnSpPr>
        <p:spPr>
          <a:xfrm>
            <a:off x="5872715" y="4591867"/>
            <a:ext cx="0" cy="35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16" idx="2"/>
            <a:endCxn id="15" idx="0"/>
          </p:cNvCxnSpPr>
          <p:nvPr/>
        </p:nvCxnSpPr>
        <p:spPr>
          <a:xfrm>
            <a:off x="5872715" y="5519516"/>
            <a:ext cx="0" cy="35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7" idx="2"/>
            <a:endCxn id="13" idx="0"/>
          </p:cNvCxnSpPr>
          <p:nvPr/>
        </p:nvCxnSpPr>
        <p:spPr>
          <a:xfrm>
            <a:off x="8079202" y="2809449"/>
            <a:ext cx="0" cy="37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3" idx="2"/>
            <a:endCxn id="19" idx="0"/>
          </p:cNvCxnSpPr>
          <p:nvPr/>
        </p:nvCxnSpPr>
        <p:spPr>
          <a:xfrm>
            <a:off x="8079202" y="3750360"/>
            <a:ext cx="0" cy="2716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19" idx="2"/>
            <a:endCxn id="18" idx="0"/>
          </p:cNvCxnSpPr>
          <p:nvPr/>
        </p:nvCxnSpPr>
        <p:spPr>
          <a:xfrm>
            <a:off x="8079202" y="4591867"/>
            <a:ext cx="0" cy="357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7" idx="3"/>
          </p:cNvCxnSpPr>
          <p:nvPr/>
        </p:nvCxnSpPr>
        <p:spPr>
          <a:xfrm flipV="1">
            <a:off x="8861080" y="2524527"/>
            <a:ext cx="1424609" cy="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>
            <a:endCxn id="21" idx="0"/>
          </p:cNvCxnSpPr>
          <p:nvPr/>
        </p:nvCxnSpPr>
        <p:spPr>
          <a:xfrm>
            <a:off x="10285689" y="2524527"/>
            <a:ext cx="0" cy="6294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>
            <a:stCxn id="8" idx="2"/>
            <a:endCxn id="12" idx="0"/>
          </p:cNvCxnSpPr>
          <p:nvPr/>
        </p:nvCxnSpPr>
        <p:spPr>
          <a:xfrm>
            <a:off x="3341549" y="2809449"/>
            <a:ext cx="0" cy="371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679096" y="2537777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</a:t>
            </a:r>
            <a:br>
              <a:rPr lang="en-IN" dirty="0" smtClean="0"/>
            </a:br>
            <a:r>
              <a:rPr lang="en-IN" dirty="0" smtClean="0"/>
              <a:t>Contents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580629" y="2537778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</a:t>
            </a:r>
            <a:br>
              <a:rPr lang="en-IN" dirty="0" smtClean="0"/>
            </a:br>
            <a:r>
              <a:rPr lang="en-IN" dirty="0" smtClean="0"/>
              <a:t>Projects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526542" y="2537778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</a:t>
            </a:r>
            <a:br>
              <a:rPr lang="en-IN" dirty="0" smtClean="0"/>
            </a:br>
            <a:r>
              <a:rPr lang="en-IN" dirty="0" smtClean="0"/>
              <a:t>Employee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993448" y="1431221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Admin or</a:t>
            </a:r>
            <a:br>
              <a:rPr lang="en-IN" dirty="0" smtClean="0"/>
            </a:br>
            <a:r>
              <a:rPr lang="en-IN" dirty="0" smtClean="0"/>
              <a:t>Manager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4964942" y="364420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Login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8737188" y="2537777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Manage</a:t>
            </a:r>
            <a:br>
              <a:rPr lang="en-IN" dirty="0" smtClean="0"/>
            </a:br>
            <a:r>
              <a:rPr lang="en-IN" dirty="0" smtClean="0"/>
              <a:t>Enquiry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6683101" y="3458803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Web</a:t>
            </a:r>
            <a:br>
              <a:rPr lang="en-IN" dirty="0" smtClean="0"/>
            </a:br>
            <a:r>
              <a:rPr lang="en-IN" dirty="0" smtClean="0"/>
              <a:t>Images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8737188" y="4538825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Job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737188" y="3538301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Product</a:t>
            </a:r>
            <a:endParaRPr lang="en-IN" dirty="0"/>
          </a:p>
        </p:txBody>
      </p:sp>
      <p:sp>
        <p:nvSpPr>
          <p:cNvPr id="13" name="Rectangle 12"/>
          <p:cNvSpPr/>
          <p:nvPr/>
        </p:nvSpPr>
        <p:spPr>
          <a:xfrm>
            <a:off x="8737188" y="5539349"/>
            <a:ext cx="1563756" cy="5698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 smtClean="0"/>
              <a:t>Career</a:t>
            </a:r>
            <a:endParaRPr lang="en-IN" dirty="0"/>
          </a:p>
        </p:txBody>
      </p:sp>
      <p:cxnSp>
        <p:nvCxnSpPr>
          <p:cNvPr id="15" name="Straight Connector 14"/>
          <p:cNvCxnSpPr>
            <a:stCxn id="8" idx="2"/>
            <a:endCxn id="7" idx="0"/>
          </p:cNvCxnSpPr>
          <p:nvPr/>
        </p:nvCxnSpPr>
        <p:spPr>
          <a:xfrm>
            <a:off x="5746820" y="934263"/>
            <a:ext cx="28506" cy="496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772704" y="2001064"/>
            <a:ext cx="0" cy="1722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5" idx="0"/>
          </p:cNvCxnSpPr>
          <p:nvPr/>
        </p:nvCxnSpPr>
        <p:spPr>
          <a:xfrm flipH="1" flipV="1">
            <a:off x="5353878" y="2173357"/>
            <a:ext cx="8629" cy="36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H="1">
            <a:off x="3286539" y="2173357"/>
            <a:ext cx="248616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endCxn id="6" idx="0"/>
          </p:cNvCxnSpPr>
          <p:nvPr/>
        </p:nvCxnSpPr>
        <p:spPr>
          <a:xfrm>
            <a:off x="3286539" y="2173357"/>
            <a:ext cx="21881" cy="3644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4" idx="0"/>
          </p:cNvCxnSpPr>
          <p:nvPr/>
        </p:nvCxnSpPr>
        <p:spPr>
          <a:xfrm flipH="1" flipV="1">
            <a:off x="7456969" y="2173357"/>
            <a:ext cx="4005" cy="36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9409043" y="217335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>
            <a:stCxn id="9" idx="0"/>
          </p:cNvCxnSpPr>
          <p:nvPr/>
        </p:nvCxnSpPr>
        <p:spPr>
          <a:xfrm flipH="1" flipV="1">
            <a:off x="9515061" y="2173357"/>
            <a:ext cx="4005" cy="3644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5746820" y="2173357"/>
            <a:ext cx="376824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>
            <a:stCxn id="4" idx="2"/>
            <a:endCxn id="10" idx="0"/>
          </p:cNvCxnSpPr>
          <p:nvPr/>
        </p:nvCxnSpPr>
        <p:spPr>
          <a:xfrm>
            <a:off x="7460974" y="3107620"/>
            <a:ext cx="4005" cy="3511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9" idx="2"/>
            <a:endCxn id="12" idx="0"/>
          </p:cNvCxnSpPr>
          <p:nvPr/>
        </p:nvCxnSpPr>
        <p:spPr>
          <a:xfrm>
            <a:off x="9519066" y="3107620"/>
            <a:ext cx="0" cy="4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>
            <a:stCxn id="12" idx="2"/>
            <a:endCxn id="11" idx="0"/>
          </p:cNvCxnSpPr>
          <p:nvPr/>
        </p:nvCxnSpPr>
        <p:spPr>
          <a:xfrm>
            <a:off x="9519066" y="4108144"/>
            <a:ext cx="0" cy="4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/>
          <p:cNvCxnSpPr>
            <a:stCxn id="11" idx="2"/>
            <a:endCxn id="13" idx="0"/>
          </p:cNvCxnSpPr>
          <p:nvPr/>
        </p:nvCxnSpPr>
        <p:spPr>
          <a:xfrm>
            <a:off x="9519066" y="5108668"/>
            <a:ext cx="0" cy="4306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430</Words>
  <Application>WPS Presentation</Application>
  <PresentationFormat>Widescreen</PresentationFormat>
  <Paragraphs>84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3" baseType="lpstr">
      <vt:lpstr>Arial</vt:lpstr>
      <vt:lpstr>SimSun</vt:lpstr>
      <vt:lpstr>Wingdings</vt:lpstr>
      <vt:lpstr>Wingdings 3</vt:lpstr>
      <vt:lpstr>Arial</vt:lpstr>
      <vt:lpstr>Century Gothic</vt:lpstr>
      <vt:lpstr>Microsoft YaHei</vt:lpstr>
      <vt:lpstr>Arial Unicode MS</vt:lpstr>
      <vt:lpstr>Calibri</vt:lpstr>
      <vt:lpstr>Wisp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vosa tech</cp:lastModifiedBy>
  <cp:revision>9</cp:revision>
  <dcterms:created xsi:type="dcterms:W3CDTF">2025-03-04T03:27:00Z</dcterms:created>
  <dcterms:modified xsi:type="dcterms:W3CDTF">2025-09-08T08:38:08Z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BC5F6CB505D847C68897177F525424FA_12</vt:lpwstr>
  </property>
  <property fmtid="{D5CDD505-2E9C-101B-9397-08002B2CF9AE}" pid="3" name="KSOProductBuildVer">
    <vt:lpwstr>1033-12.2.0.22549</vt:lpwstr>
  </property>
</Properties>
</file>