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4C293AD-B0D8-4711-B342-A9B82AFC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87" y="1104607"/>
            <a:ext cx="11029025" cy="2387600"/>
          </a:xfrm>
        </p:spPr>
        <p:txBody>
          <a:bodyPr/>
          <a:lstStyle/>
          <a:p>
            <a:r>
              <a:rPr dirty="0"/>
              <a:t>Jan_46A_ActualArr_PlannedJorney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41DD029-6F77-4823-9BC1-71A6E380E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8/16/2020 4:39:30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742EBD7-3691-4225-BBEB-FA162548F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0"/>
            <a:ext cx="1086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Jan_46A_ActualArr_PlannedJorney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Jan_46A_ActualArr_PlannedJorney</dc:title>
  <dc:creator/>
  <cp:lastModifiedBy>RASIK KANE</cp:lastModifiedBy>
  <cp:revision>1</cp:revision>
  <dcterms:created xsi:type="dcterms:W3CDTF">2020-08-16T15:39:42Z</dcterms:created>
  <dcterms:modified xsi:type="dcterms:W3CDTF">2020-08-16T15:40:34Z</dcterms:modified>
</cp:coreProperties>
</file>