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26A45-5AE9-488F-A47B-C1039F5F22C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6BEF0-018A-4834-9612-118822D5E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7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FB2AD-A454-49EF-9056-7924AF4A0B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06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5AE5-60ED-470B-9CE8-396E1DAEEA7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1212-FA98-4A22-9ABC-8C2C7B6BA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5AE5-60ED-470B-9CE8-396E1DAEEA7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1212-FA98-4A22-9ABC-8C2C7B6BA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5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5AE5-60ED-470B-9CE8-396E1DAEEA7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1212-FA98-4A22-9ABC-8C2C7B6BA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57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5AE5-60ED-470B-9CE8-396E1DAEEA7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1212-FA98-4A22-9ABC-8C2C7B6BA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1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5AE5-60ED-470B-9CE8-396E1DAEEA7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1212-FA98-4A22-9ABC-8C2C7B6BA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0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5AE5-60ED-470B-9CE8-396E1DAEEA7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1212-FA98-4A22-9ABC-8C2C7B6BA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3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5AE5-60ED-470B-9CE8-396E1DAEEA7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1212-FA98-4A22-9ABC-8C2C7B6BA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4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5AE5-60ED-470B-9CE8-396E1DAEEA7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1212-FA98-4A22-9ABC-8C2C7B6BA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0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5AE5-60ED-470B-9CE8-396E1DAEEA7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1212-FA98-4A22-9ABC-8C2C7B6BA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7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5AE5-60ED-470B-9CE8-396E1DAEEA7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1212-FA98-4A22-9ABC-8C2C7B6BA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5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5AE5-60ED-470B-9CE8-396E1DAEEA7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1212-FA98-4A22-9ABC-8C2C7B6BA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3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35AE5-60ED-470B-9CE8-396E1DAEEA7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51212-FA98-4A22-9ABC-8C2C7B6BA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 Marathon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Research &amp; Academic Collaboration Program (RACP) –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55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777901" y="16612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Data science solutions approach </a:t>
            </a:r>
            <a:endParaRPr lang="en-US" sz="32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508" y="1491687"/>
            <a:ext cx="8092385" cy="477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4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File 01 - Sales Data.csv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 smtClean="0"/>
              <a:t>Sales quantity data with time of sales</a:t>
            </a:r>
          </a:p>
          <a:p>
            <a:pPr>
              <a:lnSpc>
                <a:spcPct val="130000"/>
              </a:lnSpc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File 02 - Sales Data.csv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 smtClean="0"/>
              <a:t>Sales quantity data with time of sales</a:t>
            </a:r>
          </a:p>
          <a:p>
            <a:pPr>
              <a:lnSpc>
                <a:spcPct val="140000"/>
              </a:lnSpc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Product.csv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 smtClean="0"/>
              <a:t>Product information</a:t>
            </a:r>
          </a:p>
          <a:p>
            <a:pPr>
              <a:lnSpc>
                <a:spcPct val="140000"/>
              </a:lnSpc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Retailer.csv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 smtClean="0"/>
              <a:t>Retailer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42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 smtClean="0"/>
              <a:t>How data science can help to increase the sales of grocery items 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588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64</Words>
  <Application>Microsoft Office PowerPoint</Application>
  <PresentationFormat>Widescreen</PresentationFormat>
  <Paragraphs>17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 Unicode MS</vt:lpstr>
      <vt:lpstr>Arial</vt:lpstr>
      <vt:lpstr>Calibri</vt:lpstr>
      <vt:lpstr>Calibri Light</vt:lpstr>
      <vt:lpstr>Office Theme</vt:lpstr>
      <vt:lpstr>Data Science Marathon</vt:lpstr>
      <vt:lpstr>Data science solutions approach </vt:lpstr>
      <vt:lpstr>Data files</vt:lpstr>
      <vt:lpstr>Objective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Marathon</dc:title>
  <dc:creator>Amalka Withana</dc:creator>
  <cp:lastModifiedBy>Amalka Withana</cp:lastModifiedBy>
  <cp:revision>2</cp:revision>
  <dcterms:created xsi:type="dcterms:W3CDTF">2018-06-25T16:13:15Z</dcterms:created>
  <dcterms:modified xsi:type="dcterms:W3CDTF">2018-06-26T05:09:43Z</dcterms:modified>
</cp:coreProperties>
</file>