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2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Raleway" panose="020B0604020202020204" pitchFamily="2" charset="0"/>
      <p:regular r:id="rId17"/>
    </p:embeddedFont>
    <p:embeddedFont>
      <p:font typeface="Roboto" panose="020B0604020202020204" pitchFamily="2" charset="0"/>
      <p:regular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93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351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39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719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176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5117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419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683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277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314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30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92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6559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254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066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48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187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307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766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735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372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7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028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-943"/>
            <a:ext cx="2828009" cy="822484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4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Gamma Function and its Applications in C++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explores the fascinating world of the gamma function and its numerous applications in C++ programming. Get ready to delve into the mathematical magic behind this powerful tool.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95286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the Gamma Function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gamma function is a generalization of the factorial function to complex numbers. It's defined as an integral and provides a smooth interpolation for factorials.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Properties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gamma function possesses several key properties, including its relationship to the factorial, its ability to handle non-integer values, and its infinite nature.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6758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Implementing the Gamma Function in C++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25309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659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Libraries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150162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C++ offers libraries such as the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boost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library which provides a comprehensive set of mathematical functions, including the gamma function.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425309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659743"/>
            <a:ext cx="31714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 Implementation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4150162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It's also possible to create custom implementations of the gamma function using numerical methods like the product series expansion or the Lanczos approximation.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4855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Calculating the Gamma Function using the Product Series Expansion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4062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6200061"/>
            <a:ext cx="33245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Product Series Expansion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69047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gamma function can be calculated using the product series expansion, which involves multiplying an infinite series of terms. This method provides a precise numerical approximation.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4575" y="506849"/>
            <a:ext cx="7867650" cy="11396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Cases of the Gamma Function in C++ Programming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6124575" y="2011085"/>
            <a:ext cx="3797022" cy="601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sz="4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4700" dirty="0"/>
          </a:p>
        </p:txBody>
      </p:sp>
      <p:sp>
        <p:nvSpPr>
          <p:cNvPr id="5" name="Text 2"/>
          <p:cNvSpPr/>
          <p:nvPr/>
        </p:nvSpPr>
        <p:spPr>
          <a:xfrm>
            <a:off x="6738818" y="2840593"/>
            <a:ext cx="2568535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Statistics and Probability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124575" y="3234690"/>
            <a:ext cx="3797022" cy="11672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gamma function plays a crucial role in various statistical distributions, such as the gamma distribution, the beta distribution, and the chi-squared distribution.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10195084" y="2011085"/>
            <a:ext cx="3797141" cy="601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sz="4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4700" dirty="0"/>
          </a:p>
        </p:txBody>
      </p:sp>
      <p:sp>
        <p:nvSpPr>
          <p:cNvPr id="8" name="Text 5"/>
          <p:cNvSpPr/>
          <p:nvPr/>
        </p:nvSpPr>
        <p:spPr>
          <a:xfrm>
            <a:off x="10953988" y="2840593"/>
            <a:ext cx="2279333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Signal Processing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195084" y="3234690"/>
            <a:ext cx="3797141" cy="875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gamma function is used in signal processing applications, including the design of filters and the analysis of signals.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124575" y="5040035"/>
            <a:ext cx="3797022" cy="601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sz="47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4700" dirty="0"/>
          </a:p>
        </p:txBody>
      </p:sp>
      <p:sp>
        <p:nvSpPr>
          <p:cNvPr id="11" name="Text 8"/>
          <p:cNvSpPr/>
          <p:nvPr/>
        </p:nvSpPr>
        <p:spPr>
          <a:xfrm>
            <a:off x="6739533" y="5869543"/>
            <a:ext cx="2566988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Physics and Engineering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124575" y="6263640"/>
            <a:ext cx="3797022" cy="1459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gamma function has applications in physics, particularly in quantum mechanics and statistical mechanics, as well as in engineering fields like control theory and optimization.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379" y="588764"/>
            <a:ext cx="13131641" cy="1338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Tips and Best Practices for Working with the Gamma Function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49379" y="2355294"/>
            <a:ext cx="2188488" cy="1576507"/>
          </a:xfrm>
          <a:prstGeom prst="roundRect">
            <a:avLst>
              <a:gd name="adj" fmla="val 57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1074" y="2929414"/>
            <a:ext cx="114538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3151942" y="2569369"/>
            <a:ext cx="3050143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Choose the Right Library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3151942" y="3032403"/>
            <a:ext cx="1051500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 well-established libraries like </a:t>
            </a:r>
            <a:r>
              <a:rPr lang="en-US" sz="16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boost</a:t>
            </a: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or other specialized libraries that offer optimized implementations of the gamma function.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3044904" y="3916561"/>
            <a:ext cx="10729079" cy="15240"/>
          </a:xfrm>
          <a:prstGeom prst="roundRect">
            <a:avLst>
              <a:gd name="adj" fmla="val 590145"/>
            </a:avLst>
          </a:prstGeom>
          <a:solidFill>
            <a:srgbClr val="C7C7D0"/>
          </a:solidFill>
          <a:ln/>
        </p:spPr>
      </p:sp>
      <p:sp>
        <p:nvSpPr>
          <p:cNvPr id="8" name="Shape 6"/>
          <p:cNvSpPr/>
          <p:nvPr/>
        </p:nvSpPr>
        <p:spPr>
          <a:xfrm>
            <a:off x="749379" y="4038838"/>
            <a:ext cx="4377095" cy="1576507"/>
          </a:xfrm>
          <a:prstGeom prst="roundRect">
            <a:avLst>
              <a:gd name="adj" fmla="val 57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971074" y="4612958"/>
            <a:ext cx="139422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5340548" y="4252913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Handle Special Cases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5340548" y="4715947"/>
            <a:ext cx="8326398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 mindful of special cases like negative integers and zero, where the gamma function is undefined or takes on special values.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5233511" y="5600105"/>
            <a:ext cx="8540472" cy="15240"/>
          </a:xfrm>
          <a:prstGeom prst="roundRect">
            <a:avLst>
              <a:gd name="adj" fmla="val 590145"/>
            </a:avLst>
          </a:prstGeom>
          <a:solidFill>
            <a:srgbClr val="C7C7D0"/>
          </a:solidFill>
          <a:ln/>
        </p:spPr>
      </p:sp>
      <p:sp>
        <p:nvSpPr>
          <p:cNvPr id="13" name="Shape 11"/>
          <p:cNvSpPr/>
          <p:nvPr/>
        </p:nvSpPr>
        <p:spPr>
          <a:xfrm>
            <a:off x="749379" y="5722382"/>
            <a:ext cx="6565821" cy="1919168"/>
          </a:xfrm>
          <a:prstGeom prst="roundRect">
            <a:avLst>
              <a:gd name="adj" fmla="val 468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1074" y="6467832"/>
            <a:ext cx="142875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7529274" y="5936456"/>
            <a:ext cx="3869650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Ensure Accuracy and Efficiency</a:t>
            </a:r>
            <a:endParaRPr lang="en-US" sz="2100" dirty="0"/>
          </a:p>
        </p:txBody>
      </p:sp>
      <p:sp>
        <p:nvSpPr>
          <p:cNvPr id="16" name="Text 14"/>
          <p:cNvSpPr/>
          <p:nvPr/>
        </p:nvSpPr>
        <p:spPr>
          <a:xfrm>
            <a:off x="7529274" y="6399490"/>
            <a:ext cx="6137672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Select numerical methods that provide the desired accuracy and computational efficiency based on the specific requirements of your application.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386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Roboto</vt:lpstr>
      <vt:lpstr>Wingdings 3</vt:lpstr>
      <vt:lpstr>Raleway</vt:lpstr>
      <vt:lpstr>Arial</vt:lpstr>
      <vt:lpstr>Century Gothic</vt:lpstr>
      <vt:lpstr>Calibri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Elite Laptops</cp:lastModifiedBy>
  <cp:revision>2</cp:revision>
  <dcterms:created xsi:type="dcterms:W3CDTF">2025-01-09T15:09:29Z</dcterms:created>
  <dcterms:modified xsi:type="dcterms:W3CDTF">2025-01-13T06:53:53Z</dcterms:modified>
</cp:coreProperties>
</file>