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aleway" panose="020B0604020202020204" pitchFamily="2" charset="0"/>
      <p:regular r:id="rId13"/>
    </p:embeddedFont>
    <p:embeddedFont>
      <p:font typeface="Roboto" panose="020B0604020202020204" pitchFamily="2" charset="0"/>
      <p:regular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15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4630400" cy="5486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4630400" cy="54864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5952164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2720" y="5952164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2160"/>
            </a:lvl4pPr>
            <a:lvl5pPr marL="2194560" indent="0" algn="ctr">
              <a:buNone/>
              <a:defRPr sz="2160"/>
            </a:lvl5pPr>
            <a:lvl6pPr marL="2743200" indent="0" algn="ctr">
              <a:buNone/>
              <a:defRPr sz="2160"/>
            </a:lvl6pPr>
            <a:lvl7pPr marL="3291840" indent="0" algn="ctr">
              <a:buNone/>
              <a:defRPr sz="2160"/>
            </a:lvl7pPr>
            <a:lvl8pPr marL="3840480" indent="0" algn="ctr">
              <a:buNone/>
              <a:defRPr sz="2160"/>
            </a:lvl8pPr>
            <a:lvl9pPr marL="438912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913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378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14400"/>
            <a:ext cx="3154680" cy="649224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8721" y="914400"/>
            <a:ext cx="9098280" cy="6492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2070080" y="71116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049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35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47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21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354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32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51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02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630400" cy="5486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4630400" cy="54864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952164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b="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2720" y="5952164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2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54" y="702259"/>
            <a:ext cx="11664086" cy="17995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952" y="2743200"/>
            <a:ext cx="5705856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7184" y="2743200"/>
            <a:ext cx="5705856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44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4" y="2615563"/>
            <a:ext cx="5705856" cy="9875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60" b="0" cap="none" baseline="0">
                <a:solidFill>
                  <a:schemeClr val="accent1"/>
                </a:solidFill>
                <a:latin typeface="+mn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954" y="3561346"/>
            <a:ext cx="5705856" cy="4009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9066" y="2615563"/>
            <a:ext cx="5705856" cy="9875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7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marL="0" lvl="0" indent="0" algn="l" defTabSz="1097280" rtl="0" eaLnBrk="1" latinLnBrk="0" hangingPunct="1">
              <a:lnSpc>
                <a:spcPct val="90000"/>
              </a:lnSpc>
              <a:spcBef>
                <a:spcPts val="216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9066" y="3561346"/>
            <a:ext cx="5705856" cy="4009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122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436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50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28954" y="565811"/>
            <a:ext cx="5266944" cy="208483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987552"/>
            <a:ext cx="6814109" cy="622157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954" y="2709007"/>
            <a:ext cx="5266944" cy="4514753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720"/>
              </a:spcBef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18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952166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4626742" cy="54864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2720" y="5952166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948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8954" y="702259"/>
            <a:ext cx="11664086" cy="179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4" y="2743200"/>
            <a:ext cx="11664088" cy="4828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955" y="7764845"/>
            <a:ext cx="258497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519" y="7764845"/>
            <a:ext cx="70817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4800" y="7764845"/>
            <a:ext cx="1168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14400" y="991589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0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l" defTabSz="1097280" rtl="0" eaLnBrk="1" latinLnBrk="0" hangingPunct="1">
        <a:lnSpc>
          <a:spcPct val="80000"/>
        </a:lnSpc>
        <a:spcBef>
          <a:spcPct val="0"/>
        </a:spcBef>
        <a:buNone/>
        <a:defRPr sz="6000" kern="1200" cap="all" spc="12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318211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713232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272845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1459382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1634947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Daily Step Tracking with Goal Monitoring in C++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outlines the development of a C++ application for daily step tracking and goal monitoring.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270040" y="5285661"/>
            <a:ext cx="236505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0580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 of Tracking Daily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 Benefits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 physical activity improves cardiovascular health, reduces the risk of chronic diseases, and promotes overall well-being.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38617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Motivation and Accountability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Tracking progress provides motivation and accountability, encouraging individuals to stick to their fitness goals.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Leveraging C++ for Step Tracking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11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301127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and Efficiency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4145875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C++ is a high-performance language suitable for real-time data processing.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011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Hardware 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791545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C++ provides access to hardware interfaces for integrating with pedometers and fitness trackers.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251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725120"/>
            <a:ext cx="40901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Storage and Management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215539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C++ allows for efficient storage and management of step data for analysis and reporting.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923"/>
            <a:ext cx="111031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Implementing Goal Setting and Monitoring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59330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686050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486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Goal Input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976563"/>
            <a:ext cx="712505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allows users to set daily, weekly, or monthly step goals.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551039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679627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28224" y="4287798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Progress Tracking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396859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continuously monitors step data and updates progress towards the set goal.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8224" y="6070997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30289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Notifications and Alerts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receive notifications and alerts based on their progress and goal achievements.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82744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Visualizing Progress and Trends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2959179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Step Count History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67033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Displaying step data over time provides insights into activity levels.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0498" y="4469249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Trend Analysis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patterns and trends in step count helps users understand their progress.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8593" y="6195774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Goal Visualization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Visualizing progress towards goals makes it easier to track achievements and stay motivated.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4502" y="610433"/>
            <a:ext cx="7594997" cy="1383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Enhancing the Experience with User Feedback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2" y="2325291"/>
            <a:ext cx="553164" cy="5531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4502" y="3099673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Surveys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74502" y="3578066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 surveys gather feedback on user experience and feature preferences.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854" y="2325291"/>
            <a:ext cx="553164" cy="55316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7854" y="3099673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Suggestion Box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4737854" y="3578066"/>
            <a:ext cx="3631644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dedicated platform allows users to submit suggestions and improvements.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02" y="5304115"/>
            <a:ext cx="553164" cy="553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4502" y="6078498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 Rating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74502" y="6556891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Encouraging users to rate the application on app stores provides valuable insights.</a:t>
            </a:r>
            <a:endParaRPr lang="en-US" sz="1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292</Words>
  <Application>Microsoft Office PowerPoint</Application>
  <PresentationFormat>Custom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 3</vt:lpstr>
      <vt:lpstr>Tw Cen MT Condensed</vt:lpstr>
      <vt:lpstr>Tw Cen MT</vt:lpstr>
      <vt:lpstr>Raleway</vt:lpstr>
      <vt:lpstr>Roboto</vt:lpstr>
      <vt:lpstr>Calibri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Elite Laptops</cp:lastModifiedBy>
  <cp:revision>2</cp:revision>
  <dcterms:created xsi:type="dcterms:W3CDTF">2025-01-09T15:18:07Z</dcterms:created>
  <dcterms:modified xsi:type="dcterms:W3CDTF">2025-01-13T07:09:11Z</dcterms:modified>
</cp:coreProperties>
</file>