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E5E03-EFD4-4886-B24C-714275FF78B8}" v="354" dt="2022-05-20T05:58:5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1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4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382BDEAD-618E-C30D-CA68-0E79AFD75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BOARD MANAGEMENT SYSTEM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B2B606-4DA7-56AE-476B-F48A5B76B515}"/>
              </a:ext>
            </a:extLst>
          </p:cNvPr>
          <p:cNvCxnSpPr/>
          <p:nvPr/>
        </p:nvCxnSpPr>
        <p:spPr>
          <a:xfrm>
            <a:off x="10457645" y="63879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 dirty="0"/>
              <a:t>INTRODUCTION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0B4A9"/>
          </a:solidFill>
          <a:ln w="38100" cap="rnd">
            <a:solidFill>
              <a:srgbClr val="20B4A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500" b="1" dirty="0"/>
              <a:t>PROJECT: BOARD MANAGEMENT SYSTEM.</a:t>
            </a:r>
            <a:endParaRPr lang="en-US" sz="2500" dirty="0"/>
          </a:p>
          <a:p>
            <a:r>
              <a:rPr lang="en-US" sz="2500" b="1" dirty="0"/>
              <a:t>WORKING: HELPS MANAGE STUDENT DATA FOR BOARD.</a:t>
            </a:r>
          </a:p>
          <a:p>
            <a:r>
              <a:rPr lang="en-US" sz="2500" b="1" dirty="0"/>
              <a:t>DISPLAY: WHOLE STUDENT DATA AND ABILITY TO EDIT IT.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382BDEAD-618E-C30D-CA68-0E79AFD75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6" r="2099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31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8AAA4-7600-6086-F1DD-7A026230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6892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ER DIAGRAM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0B4A9"/>
          </a:solidFill>
          <a:ln w="38100" cap="rnd">
            <a:solidFill>
              <a:srgbClr val="20B4A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46C9A-DAB2-BBB0-6C2D-3951C690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371600"/>
            <a:ext cx="7058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0B4A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2C17-C13D-662B-E96E-881577FC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INTERFACE: hOME PAGE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2D4CAF-4024-483C-A2B6-EFF4E8500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350" y="1677116"/>
            <a:ext cx="5856401" cy="3503768"/>
          </a:xfrm>
        </p:spPr>
      </p:pic>
    </p:spTree>
    <p:extLst>
      <p:ext uri="{BB962C8B-B14F-4D97-AF65-F5344CB8AC3E}">
        <p14:creationId xmlns:p14="http://schemas.microsoft.com/office/powerpoint/2010/main" val="32328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0B4A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2C17-C13D-662B-E96E-881577FC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INTERFACE: view page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FDFAAAB-A63A-36BF-E27D-36C3015B5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350" y="1780031"/>
            <a:ext cx="5856401" cy="3077359"/>
          </a:xfrm>
        </p:spPr>
      </p:pic>
    </p:spTree>
    <p:extLst>
      <p:ext uri="{BB962C8B-B14F-4D97-AF65-F5344CB8AC3E}">
        <p14:creationId xmlns:p14="http://schemas.microsoft.com/office/powerpoint/2010/main" val="20736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0B4A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2C17-C13D-662B-E96E-881577FC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INTERFACE: insert PAGE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A11C60-98A8-E730-829C-9333D99BC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82" y="1557589"/>
            <a:ext cx="2845468" cy="2700086"/>
          </a:xfrm>
        </p:spPr>
      </p:pic>
    </p:spTree>
    <p:extLst>
      <p:ext uri="{BB962C8B-B14F-4D97-AF65-F5344CB8AC3E}">
        <p14:creationId xmlns:p14="http://schemas.microsoft.com/office/powerpoint/2010/main" val="80820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0B4A9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2C17-C13D-662B-E96E-881577FC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INTERFACE: data entering  PAGE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E3BB54-0C36-ECDC-F7E4-B70EC16F6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009" y="1473337"/>
            <a:ext cx="3421981" cy="4402053"/>
          </a:xfrm>
        </p:spPr>
      </p:pic>
    </p:spTree>
    <p:extLst>
      <p:ext uri="{BB962C8B-B14F-4D97-AF65-F5344CB8AC3E}">
        <p14:creationId xmlns:p14="http://schemas.microsoft.com/office/powerpoint/2010/main" val="358608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4B8E8-7EE7-C82A-9ED7-91387668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/>
              <a:t>database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0B4A9"/>
          </a:solidFill>
          <a:ln w="38100" cap="rnd">
            <a:solidFill>
              <a:srgbClr val="20B4A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A7B79C-EB4E-0967-44D3-507F9C2A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544" y="1073333"/>
            <a:ext cx="4087368" cy="46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0AFD2-41A1-2060-AFC3-146EDD4FD145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9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9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201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The Hand Bold</vt:lpstr>
      <vt:lpstr>The Serif Hand Black</vt:lpstr>
      <vt:lpstr>SketchyVTI</vt:lpstr>
      <vt:lpstr>BOARD MANAGEMENT SYSTEM</vt:lpstr>
      <vt:lpstr>INTRODUCTION</vt:lpstr>
      <vt:lpstr>ER DIAGRAM</vt:lpstr>
      <vt:lpstr>INTERFACE: hOME PAGE</vt:lpstr>
      <vt:lpstr>INTERFACE: view page</vt:lpstr>
      <vt:lpstr>INTERFACE: insert PAGE</vt:lpstr>
      <vt:lpstr>INTERFACE: data entering  PAGE</vt:lpstr>
      <vt:lpstr>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Rasikh Natiq</cp:lastModifiedBy>
  <cp:revision>126</cp:revision>
  <dcterms:created xsi:type="dcterms:W3CDTF">2022-05-20T05:15:57Z</dcterms:created>
  <dcterms:modified xsi:type="dcterms:W3CDTF">2024-06-19T08:48:59Z</dcterms:modified>
</cp:coreProperties>
</file>