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657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34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2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3763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77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9264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79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64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964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88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415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620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305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25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99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19DA96-C4DF-4B06-9FD3-1E59DD284D7B}" type="datetimeFigureOut">
              <a:rPr lang="en-PK" smtClean="0"/>
              <a:t>24/12/2021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79AC6-DEC2-455B-9D15-5E40306FE20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397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138-AEC5-4D05-A945-3E8BCA942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031" y="1631092"/>
            <a:ext cx="8825658" cy="2750873"/>
          </a:xfrm>
        </p:spPr>
        <p:txBody>
          <a:bodyPr/>
          <a:lstStyle/>
          <a:p>
            <a:r>
              <a:rPr lang="en-US" dirty="0"/>
              <a:t>CRYPTO WALLET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57BA4-8731-47CF-A8D3-43BABB8308D1}"/>
              </a:ext>
            </a:extLst>
          </p:cNvPr>
          <p:cNvSpPr txBox="1"/>
          <p:nvPr/>
        </p:nvSpPr>
        <p:spPr>
          <a:xfrm>
            <a:off x="1112108" y="4782065"/>
            <a:ext cx="4176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Submitted by:</a:t>
            </a:r>
          </a:p>
          <a:p>
            <a:r>
              <a:rPr lang="en-US" sz="2400" dirty="0"/>
              <a:t>	Rasikh ur Rehman Natiq</a:t>
            </a:r>
          </a:p>
          <a:p>
            <a:r>
              <a:rPr lang="en-US" sz="2400" dirty="0"/>
              <a:t>Submitted to:</a:t>
            </a:r>
          </a:p>
          <a:p>
            <a:r>
              <a:rPr lang="en-US" sz="2400" dirty="0"/>
              <a:t>	Sir Ahsan Shehzad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09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0394-B19B-471A-9965-58C86F43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746785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6000" dirty="0"/>
              <a:t>Objective:</a:t>
            </a:r>
            <a:br>
              <a:rPr lang="en-US" dirty="0"/>
            </a:br>
            <a:br>
              <a:rPr lang="en-US" sz="4000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46FC-A504-4A51-9B5D-F09E9439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705331"/>
          </a:xfrm>
        </p:spPr>
        <p:txBody>
          <a:bodyPr/>
          <a:lstStyle/>
          <a:p>
            <a:r>
              <a:rPr lang="en-US" sz="2800" dirty="0"/>
              <a:t>To manage the coins of a crypto trader.</a:t>
            </a:r>
          </a:p>
          <a:p>
            <a:r>
              <a:rPr lang="en-US" sz="2800" dirty="0"/>
              <a:t>To manage profits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7712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13823-8CB4-4309-B411-3B7F829CBA0C}"/>
              </a:ext>
            </a:extLst>
          </p:cNvPr>
          <p:cNvSpPr txBox="1"/>
          <p:nvPr/>
        </p:nvSpPr>
        <p:spPr>
          <a:xfrm>
            <a:off x="1248032" y="840259"/>
            <a:ext cx="172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INPUT:</a:t>
            </a:r>
            <a:endParaRPr lang="en-PK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8EAE1-B829-40C6-B2FC-E23C08A4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2" y="1511085"/>
            <a:ext cx="9737125" cy="45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13823-8CB4-4309-B411-3B7F829CBA0C}"/>
              </a:ext>
            </a:extLst>
          </p:cNvPr>
          <p:cNvSpPr txBox="1"/>
          <p:nvPr/>
        </p:nvSpPr>
        <p:spPr>
          <a:xfrm>
            <a:off x="1248031" y="840259"/>
            <a:ext cx="4411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 and VIEW PROFITS:</a:t>
            </a:r>
            <a:endParaRPr lang="en-PK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91D00-B192-4F79-BD5F-89751229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2" y="1488651"/>
            <a:ext cx="9873049" cy="45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0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D13823-8CB4-4309-B411-3B7F829CBA0C}"/>
              </a:ext>
            </a:extLst>
          </p:cNvPr>
          <p:cNvSpPr txBox="1"/>
          <p:nvPr/>
        </p:nvSpPr>
        <p:spPr>
          <a:xfrm>
            <a:off x="1248031" y="840259"/>
            <a:ext cx="484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ADD and VIEW NEW COIN:</a:t>
            </a:r>
            <a:endParaRPr lang="en-PK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6E22-20CB-4B8E-91FE-F681E376A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" t="198"/>
          <a:stretch/>
        </p:blipFill>
        <p:spPr>
          <a:xfrm>
            <a:off x="1227438" y="1581665"/>
            <a:ext cx="9737123" cy="42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5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442B-5F86-4BC7-BEA8-D6424351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Chart: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91062-8D70-427E-B2B6-F9AE0DA82B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9"/>
          <a:stretch/>
        </p:blipFill>
        <p:spPr>
          <a:xfrm>
            <a:off x="3599782" y="1272747"/>
            <a:ext cx="4992435" cy="51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0E23-7F3C-40FE-8E26-9FD044FF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19" y="2989281"/>
            <a:ext cx="9404723" cy="879438"/>
          </a:xfrm>
        </p:spPr>
        <p:txBody>
          <a:bodyPr/>
          <a:lstStyle/>
          <a:p>
            <a:pPr algn="ctr"/>
            <a:r>
              <a:rPr lang="en-US" sz="4800" dirty="0"/>
              <a:t>THANK YOU</a:t>
            </a: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110822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51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CRYPTO WALLET</vt:lpstr>
      <vt:lpstr>Objective:  </vt:lpstr>
      <vt:lpstr>PowerPoint Presentation</vt:lpstr>
      <vt:lpstr>PowerPoint Presentation</vt:lpstr>
      <vt:lpstr>PowerPoint Presentation</vt:lpstr>
      <vt:lpstr>Flow Chart: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WALLET</dc:title>
  <dc:creator>Rasikh Natiq</dc:creator>
  <cp:lastModifiedBy>Rasikh Natiq</cp:lastModifiedBy>
  <cp:revision>1</cp:revision>
  <dcterms:created xsi:type="dcterms:W3CDTF">2021-12-24T09:50:10Z</dcterms:created>
  <dcterms:modified xsi:type="dcterms:W3CDTF">2021-12-24T10:31:15Z</dcterms:modified>
</cp:coreProperties>
</file>