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9" r:id="rId7"/>
    <p:sldId id="268" r:id="rId8"/>
    <p:sldId id="267" r:id="rId9"/>
    <p:sldId id="266" r:id="rId10"/>
    <p:sldId id="263" r:id="rId11"/>
    <p:sldId id="265" r:id="rId12"/>
  </p:sldIdLst>
  <p:sldSz cx="9144000" cy="5143500" type="screen16x9"/>
  <p:notesSz cx="6858000" cy="9144000"/>
  <p:embeddedFontLst>
    <p:embeddedFont>
      <p:font typeface="Old Standard TT" panose="020B0604020202020204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98d73293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98d73293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732158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5732158b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8d732931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98d732931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8d73293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8d73293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Rubix Cube Solver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693402"/>
            <a:ext cx="8118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Rasikh-ur-Rehman Natiq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A4DF0-33A5-4364-8860-92FF2D21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62" y="300626"/>
            <a:ext cx="2650409" cy="263074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8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Other Solutions:</a:t>
            </a:r>
            <a:endParaRPr sz="36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Best way to solve this is reinforcement learning.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By using Trees(It's very time consuming. For 4 moves, to run the program we need 150 hours).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210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Camera first reads the faces of the real rubik’s cube.</a:t>
            </a:r>
            <a:endParaRPr sz="23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Then passes the states to the function to search that state on a specific level in the dataset. It then shows the move sequence to solve the Rubik’s cube.</a:t>
            </a: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6309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solidFill>
                  <a:schemeClr val="lt1"/>
                </a:solidFill>
              </a:rPr>
              <a:t>Procedure:</a:t>
            </a:r>
            <a:endParaRPr sz="3650"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46650" y="2019600"/>
            <a:ext cx="8450700" cy="20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  <a:highlight>
                  <a:schemeClr val="lt2"/>
                </a:highlight>
              </a:rPr>
              <a:t>Data Input</a:t>
            </a:r>
            <a:endParaRPr sz="260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  <a:highlight>
                  <a:schemeClr val="lt2"/>
                </a:highlight>
              </a:rPr>
              <a:t>Use Of Camera</a:t>
            </a:r>
            <a:endParaRPr sz="260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  <a:highlight>
                  <a:schemeClr val="lt2"/>
                </a:highlight>
              </a:rPr>
              <a:t>Adjustment Of Rubik’s Cube</a:t>
            </a:r>
            <a:endParaRPr sz="260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17024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650" dirty="0">
                <a:solidFill>
                  <a:schemeClr val="lt1"/>
                </a:solidFill>
                <a:highlight>
                  <a:schemeClr val="lt2"/>
                </a:highlight>
              </a:rPr>
              <a:t>View Initial State:</a:t>
            </a:r>
            <a:endParaRPr sz="3650" dirty="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0" lvl="0" indent="45720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dirty="0">
                <a:solidFill>
                  <a:schemeClr val="lt1"/>
                </a:solidFill>
                <a:highlight>
                  <a:schemeClr val="lt2"/>
                </a:highlight>
              </a:rPr>
              <a:t>When all six faces are recorded, a rubik's cube in the recorded face should be displayed. Confirm that the state is correct and close the window.</a:t>
            </a:r>
            <a:endParaRPr sz="3450" dirty="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46E90-0BB8-4787-9B25-062B8B3CB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91" y="996951"/>
            <a:ext cx="4199464" cy="314959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90250" y="557725"/>
            <a:ext cx="8222700" cy="4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50">
                <a:solidFill>
                  <a:schemeClr val="lt1"/>
                </a:solidFill>
                <a:highlight>
                  <a:schemeClr val="lt2"/>
                </a:highlight>
              </a:rPr>
              <a:t>Solve:</a:t>
            </a:r>
            <a:endParaRPr sz="365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Program will solve the rubik’s cube, then the list of steps will be shown to user for solving rubik's cube. </a:t>
            </a:r>
            <a:endParaRPr sz="3650">
              <a:solidFill>
                <a:srgbClr val="24292F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D050-F541-434B-B0AC-D8373BA3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526350"/>
            <a:ext cx="8103144" cy="4090800"/>
          </a:xfrm>
        </p:spPr>
        <p:txBody>
          <a:bodyPr/>
          <a:lstStyle/>
          <a:p>
            <a:pPr algn="ctr"/>
            <a:r>
              <a:rPr lang="en-US" sz="9600" dirty="0"/>
              <a:t>Code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006784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D8F1B3-3BA1-427A-B6DC-A35297F0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5" y="1180485"/>
            <a:ext cx="7443019" cy="27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5688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2E155-3402-4A34-9592-9EE0D0A0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434318"/>
            <a:ext cx="7374194" cy="42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2680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EB069-E6E9-463A-995A-E26C9AD44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1" y="500062"/>
            <a:ext cx="7364361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3133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155</Words>
  <Application>Microsoft Office PowerPoint</Application>
  <PresentationFormat>On-screen Show (16:9)</PresentationFormat>
  <Paragraphs>22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Old Standard TT</vt:lpstr>
      <vt:lpstr>Paperback</vt:lpstr>
      <vt:lpstr>Rubix Cube Solver</vt:lpstr>
      <vt:lpstr>  Overview: Camera first reads the faces of the real rubik’s cube. Then passes the states to the function to search that state on a specific level in the dataset. It then shows the move sequence to solve the Rubik’s cube.    </vt:lpstr>
      <vt:lpstr>Procedure:</vt:lpstr>
      <vt:lpstr>View Initial State: When all six faces are recorded, a rubik's cube in the recorded face should be displayed. Confirm that the state is correct and close the window. </vt:lpstr>
      <vt:lpstr>Solve: Program will solve the rubik’s cube, then the list of steps will be shown to user for solving rubik's cube. </vt:lpstr>
      <vt:lpstr>Code</vt:lpstr>
      <vt:lpstr>PowerPoint Presentation</vt:lpstr>
      <vt:lpstr>PowerPoint Presentation</vt:lpstr>
      <vt:lpstr>PowerPoint Presentation</vt:lpstr>
      <vt:lpstr>Other Solutions:  Best way to solve this is reinforcement learning. By using Trees(It's very time consuming. For 4 moves, to run the program we need 150 hours).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Rubix Cube Solver</dc:title>
  <cp:lastModifiedBy>Rasikh Natiq</cp:lastModifiedBy>
  <cp:revision>5</cp:revision>
  <dcterms:modified xsi:type="dcterms:W3CDTF">2024-06-18T11:38:13Z</dcterms:modified>
</cp:coreProperties>
</file>