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298" r:id="rId4"/>
    <p:sldId id="301" r:id="rId5"/>
    <p:sldId id="300" r:id="rId6"/>
    <p:sldId id="304" r:id="rId7"/>
    <p:sldId id="305" r:id="rId8"/>
    <p:sldId id="306" r:id="rId9"/>
    <p:sldId id="303" r:id="rId10"/>
  </p:sldIdLst>
  <p:sldSz cx="12192000" cy="6858000"/>
  <p:notesSz cx="6858000" cy="12192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lay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76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81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80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06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27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84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13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50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51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en-US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ML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2</a:t>
            </a:r>
            <a:r>
              <a:rPr lang="en-US" sz="5400" b="1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NLP in prod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Закрываем долги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processing: tools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b="1" u="sng" dirty="0"/>
              <a:t>NLTK</a:t>
            </a:r>
            <a:r>
              <a:rPr lang="en-US" dirty="0"/>
              <a:t>: stemming, </a:t>
            </a:r>
            <a:r>
              <a:rPr lang="en-US" dirty="0" err="1"/>
              <a:t>lemmatizer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err="1"/>
              <a:t>BeautifulSoup</a:t>
            </a:r>
            <a:r>
              <a:rPr lang="en-US" dirty="0"/>
              <a:t> (</a:t>
            </a:r>
            <a:r>
              <a:rPr lang="en-US" dirty="0" err="1"/>
              <a:t>wotking</a:t>
            </a:r>
            <a:r>
              <a:rPr lang="en-US" dirty="0"/>
              <a:t> with HTML)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RegEx</a:t>
            </a:r>
            <a:r>
              <a:rPr lang="en-US" dirty="0"/>
              <a:t> (re) 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PyMorphy2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DIY instruments</a:t>
            </a:r>
          </a:p>
          <a:p>
            <a:pPr marL="285750" lvl="0" indent="-285750">
              <a:buFontTx/>
              <a:buChar char="-"/>
            </a:pP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370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Bag-of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-Words (</a:t>
            </a:r>
            <a:r>
              <a:rPr lang="en-US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BoW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ru-RU" dirty="0"/>
              <a:t>Для начала составляется словарь всех или наиболее часто употребляемых слов исходного </a:t>
            </a:r>
            <a:r>
              <a:rPr lang="ru-RU" dirty="0" err="1"/>
              <a:t>датасета</a:t>
            </a:r>
            <a:r>
              <a:rPr lang="ru-RU" dirty="0"/>
              <a:t>. 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ru-RU" dirty="0"/>
              <a:t>Затем каждому тексту ставится в соответствие вектор длины словаря, где на </a:t>
            </a:r>
            <a:r>
              <a:rPr lang="en" dirty="0" err="1"/>
              <a:t>i</a:t>
            </a:r>
            <a:r>
              <a:rPr lang="en" dirty="0"/>
              <a:t>-</a:t>
            </a:r>
            <a:r>
              <a:rPr lang="ru-RU" dirty="0"/>
              <a:t>ой позиции записывается количество вхождений </a:t>
            </a:r>
            <a:r>
              <a:rPr lang="en" dirty="0" err="1"/>
              <a:t>i</a:t>
            </a:r>
            <a:r>
              <a:rPr lang="en" dirty="0"/>
              <a:t>-</a:t>
            </a:r>
            <a:r>
              <a:rPr lang="ru-RU" dirty="0"/>
              <a:t>ого слова.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ru-RU" dirty="0"/>
              <a:t> Такой подход уже позволяет сравнивать тексты, например при помощи косинусной меры. </a:t>
            </a:r>
            <a:endParaRPr lang="en-US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pPr marL="285750" lvl="0" indent="-285750">
              <a:buFontTx/>
              <a:buChar char="-"/>
            </a:pPr>
            <a:r>
              <a:rPr lang="ru-RU" dirty="0"/>
              <a:t>Однако у него есть множество недостатков: </a:t>
            </a:r>
            <a:endParaRPr lang="en-US" dirty="0"/>
          </a:p>
          <a:p>
            <a:pPr marL="285750" lvl="3" indent="-285750">
              <a:buFontTx/>
              <a:buChar char="-"/>
            </a:pPr>
            <a:r>
              <a:rPr lang="ru-RU" dirty="0"/>
              <a:t>теряется информация о порядке слов; </a:t>
            </a:r>
            <a:endParaRPr lang="en-US" dirty="0"/>
          </a:p>
          <a:p>
            <a:pPr marL="285750" lvl="3" indent="-285750">
              <a:buFontTx/>
              <a:buChar char="-"/>
            </a:pPr>
            <a:r>
              <a:rPr lang="ru-RU" dirty="0"/>
              <a:t>вектора представлений слишком большие и разреженные; </a:t>
            </a:r>
            <a:endParaRPr lang="en-US" dirty="0"/>
          </a:p>
          <a:p>
            <a:pPr marL="285750" lvl="3" indent="-285750">
              <a:buFontTx/>
              <a:buChar char="-"/>
            </a:pPr>
            <a:r>
              <a:rPr lang="ru-RU" dirty="0"/>
              <a:t>вектора представлений не нормализованы.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321156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Bag-of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-Words (</a:t>
            </a:r>
            <a:r>
              <a:rPr lang="en-US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BoW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C6C301-5F81-C541-8BB3-6B33EFF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9" y="1427320"/>
            <a:ext cx="9775179" cy="38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5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TF IDF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Превращение токенов в полезные функции (BOW, TF-IDF)">
            <a:extLst>
              <a:ext uri="{FF2B5EF4-FFF2-40B4-BE49-F238E27FC236}">
                <a16:creationId xmlns:a16="http://schemas.microsoft.com/office/drawing/2014/main" id="{1042F67B-40CF-E84F-9458-78EE0186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10" y="1306939"/>
            <a:ext cx="7730173" cy="476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TF IDF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32956D-CDD0-384A-829C-418F69363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79" y="295270"/>
            <a:ext cx="5250420" cy="1227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37185E-6D5B-DD44-82DE-B8763777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72" y="1687085"/>
            <a:ext cx="7685658" cy="44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6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TF IDF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32956D-CDD0-384A-829C-418F69363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79" y="295270"/>
            <a:ext cx="5250420" cy="12273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681DA-3C94-6243-890F-2891DCFCD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017" y="1522570"/>
            <a:ext cx="8232172" cy="48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0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Word Embeddings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28D21C-337E-D84F-B072-154B445D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28" y="1464524"/>
            <a:ext cx="7940040" cy="39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05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137</Words>
  <Application>Microsoft Macintosh PowerPoint</Application>
  <PresentationFormat>Широкоэкранный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Play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40</cp:revision>
  <dcterms:created xsi:type="dcterms:W3CDTF">2020-09-16T07:07:55Z</dcterms:created>
  <dcterms:modified xsi:type="dcterms:W3CDTF">2022-07-21T15:33:13Z</dcterms:modified>
</cp:coreProperties>
</file>