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67" r:id="rId4"/>
    <p:sldId id="268" r:id="rId5"/>
    <p:sldId id="269" r:id="rId6"/>
    <p:sldId id="270" r:id="rId7"/>
    <p:sldId id="265" r:id="rId8"/>
  </p:sldIdLst>
  <p:sldSz cx="12192000" cy="6858000"/>
  <p:notesSz cx="6858000" cy="12192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l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7YDDJlFC13rMVUPIielIEC3H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0"/>
    <p:restoredTop sz="94593"/>
  </p:normalViewPr>
  <p:slideViewPr>
    <p:cSldViewPr snapToGrid="0">
      <p:cViewPr varScale="1">
        <p:scale>
          <a:sx n="110" d="100"/>
          <a:sy n="110" d="100"/>
        </p:scale>
        <p:origin x="12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93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64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453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1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en-US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ML:</a:t>
            </a:r>
            <a:r>
              <a:rPr lang="en-US" sz="5400" b="1" i="0" u="sng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BI</a:t>
            </a: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</a:t>
            </a:r>
            <a:r>
              <a:rPr lang="en-US" sz="5400" b="1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5 (final)</a:t>
            </a:r>
            <a:endParaRPr sz="5400" b="1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</a:t>
            </a:r>
            <a:r>
              <a:rPr lang="ru-RU" sz="24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Гарафутдинов</a:t>
            </a: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5400" b="0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Удаленный сервер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848" y="1717425"/>
            <a:ext cx="5196559" cy="19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0950" y="1865000"/>
            <a:ext cx="3358396" cy="28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852825" y="4135300"/>
            <a:ext cx="539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chemeClr val="dk1"/>
                </a:solidFill>
              </a:rPr>
              <a:t>Удаленный сервер – это компьютер, к какому вы можете получить доступ посредством глобальной сети.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Grafana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dirty="0"/>
              <a:t>Grafana  – </a:t>
            </a:r>
            <a:r>
              <a:rPr lang="ru-RU" dirty="0"/>
              <a:t>система интерактивной и бизнес аналитики.</a:t>
            </a:r>
            <a:endParaRPr lang="en-US" dirty="0"/>
          </a:p>
          <a:p>
            <a:pPr>
              <a:spcAft>
                <a:spcPts val="1600"/>
              </a:spcAft>
            </a:pP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Заявка на </a:t>
            </a:r>
            <a:r>
              <a:rPr lang="en-US" dirty="0"/>
              <a:t>free trial </a:t>
            </a:r>
            <a:r>
              <a:rPr lang="ru-RU" dirty="0"/>
              <a:t>доступ (нужна почта</a:t>
            </a:r>
            <a:r>
              <a:rPr lang="en-US" dirty="0"/>
              <a:t>, </a:t>
            </a:r>
            <a:r>
              <a:rPr lang="ru-RU" dirty="0"/>
              <a:t>отправьте мне в </a:t>
            </a:r>
            <a:r>
              <a:rPr lang="ru-RU" dirty="0" err="1"/>
              <a:t>лс</a:t>
            </a:r>
            <a:r>
              <a:rPr lang="ru-RU" dirty="0"/>
              <a:t>, </a:t>
            </a:r>
            <a:r>
              <a:rPr lang="ru-RU" b="1" u="sng" dirty="0"/>
              <a:t>не корпоративная</a:t>
            </a:r>
            <a:r>
              <a:rPr lang="ru-RU" dirty="0"/>
              <a:t>): </a:t>
            </a:r>
            <a:r>
              <a:rPr lang="en" dirty="0"/>
              <a:t>https://hhgghy4xyd6f.grafana.net/</a:t>
            </a:r>
            <a:br>
              <a:rPr lang="ru-RU" dirty="0"/>
            </a:br>
            <a:endParaRPr lang="ru-RU" dirty="0"/>
          </a:p>
          <a:p>
            <a:pPr>
              <a:spcAft>
                <a:spcPts val="1600"/>
              </a:spcAft>
            </a:pPr>
            <a:r>
              <a:rPr lang="en" dirty="0"/>
              <a:t>PostgreSQL IP: 178.170.196.15</a:t>
            </a:r>
          </a:p>
          <a:p>
            <a:pPr>
              <a:spcAft>
                <a:spcPts val="1600"/>
              </a:spcAft>
            </a:pPr>
            <a:r>
              <a:rPr lang="en" dirty="0"/>
              <a:t>Port: 5432</a:t>
            </a:r>
          </a:p>
          <a:p>
            <a:pPr>
              <a:spcAft>
                <a:spcPts val="1600"/>
              </a:spcAft>
            </a:pPr>
            <a:r>
              <a:rPr lang="en" dirty="0"/>
              <a:t>Login: student</a:t>
            </a:r>
            <a:r>
              <a:rPr lang="en-US" dirty="0"/>
              <a:t>&lt;id&gt;</a:t>
            </a:r>
            <a:endParaRPr lang="en" dirty="0"/>
          </a:p>
          <a:p>
            <a:pPr>
              <a:spcAft>
                <a:spcPts val="1600"/>
              </a:spcAft>
            </a:pPr>
            <a:r>
              <a:rPr lang="en" dirty="0"/>
              <a:t>Password: student</a:t>
            </a:r>
            <a:r>
              <a:rPr lang="en-US" dirty="0"/>
              <a:t> &lt;id&gt; </a:t>
            </a:r>
            <a:r>
              <a:rPr lang="en" dirty="0"/>
              <a:t>_password</a:t>
            </a:r>
          </a:p>
          <a:p>
            <a:pPr>
              <a:spcAft>
                <a:spcPts val="1600"/>
              </a:spcAft>
            </a:pPr>
            <a:r>
              <a:rPr lang="en" dirty="0"/>
              <a:t>Database: </a:t>
            </a:r>
            <a:r>
              <a:rPr lang="en" dirty="0" err="1"/>
              <a:t>sql_ex_for_student</a:t>
            </a:r>
            <a:r>
              <a:rPr lang="en-US" dirty="0"/>
              <a:t> &lt;id&gt;</a:t>
            </a:r>
            <a:endParaRPr lang="en" dirty="0"/>
          </a:p>
          <a:p>
            <a:pPr>
              <a:spcAft>
                <a:spcPts val="1600"/>
              </a:spcAft>
            </a:pPr>
            <a:endParaRPr lang="en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Grafana - Wikipedia">
            <a:extLst>
              <a:ext uri="{FF2B5EF4-FFF2-40B4-BE49-F238E27FC236}">
                <a16:creationId xmlns:a16="http://schemas.microsoft.com/office/drawing/2014/main" id="{7545CCB6-FCB9-4D42-8D08-CB04B0CB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188" y="449192"/>
            <a:ext cx="1050060" cy="10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0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Реквизиты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AAC506-A3AC-9447-8F2A-89121061D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603" y="1654650"/>
            <a:ext cx="7022779" cy="4698694"/>
          </a:xfrm>
          <a:prstGeom prst="rect">
            <a:avLst/>
          </a:prstGeom>
        </p:spPr>
      </p:pic>
      <p:pic>
        <p:nvPicPr>
          <p:cNvPr id="7" name="Picture 2" descr="Grafana - Wikipedia">
            <a:extLst>
              <a:ext uri="{FF2B5EF4-FFF2-40B4-BE49-F238E27FC236}">
                <a16:creationId xmlns:a16="http://schemas.microsoft.com/office/drawing/2014/main" id="{FC51FC8A-FB36-304B-ABCE-895964A2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188" y="449192"/>
            <a:ext cx="1050060" cy="10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0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Распределение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 descr="Grafana® Features | Grafana Labs">
            <a:extLst>
              <a:ext uri="{FF2B5EF4-FFF2-40B4-BE49-F238E27FC236}">
                <a16:creationId xmlns:a16="http://schemas.microsoft.com/office/drawing/2014/main" id="{50A6E450-0618-5E40-9CAC-4DBB6A5F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41" y="1631583"/>
            <a:ext cx="8070105" cy="45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8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Фильтры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Grafana legend filters - Prometheus - Grafana Labs Community Forums">
            <a:extLst>
              <a:ext uri="{FF2B5EF4-FFF2-40B4-BE49-F238E27FC236}">
                <a16:creationId xmlns:a16="http://schemas.microsoft.com/office/drawing/2014/main" id="{5D422015-CD58-174A-99E2-4E2083B56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16" y="1448683"/>
            <a:ext cx="7799368" cy="46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02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и решение упражнений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115</Words>
  <Application>Microsoft Macintosh PowerPoint</Application>
  <PresentationFormat>Широкоэкранный</PresentationFormat>
  <Paragraphs>24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Play</vt:lpstr>
      <vt:lpstr>Calibri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и решение упражнений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42</cp:revision>
  <dcterms:created xsi:type="dcterms:W3CDTF">2020-09-16T07:07:55Z</dcterms:created>
  <dcterms:modified xsi:type="dcterms:W3CDTF">2023-03-09T15:31:59Z</dcterms:modified>
</cp:coreProperties>
</file>