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08" r:id="rId3"/>
    <p:sldId id="309" r:id="rId4"/>
    <p:sldId id="310" r:id="rId5"/>
    <p:sldId id="311" r:id="rId6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2"/>
    <p:restoredTop sz="94170"/>
  </p:normalViewPr>
  <p:slideViewPr>
    <p:cSldViewPr>
      <p:cViewPr>
        <p:scale>
          <a:sx n="139" d="100"/>
          <a:sy n="139" d="100"/>
        </p:scale>
        <p:origin x="-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8047E-0603-A048-8A18-667F21B3B407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C240-040A-8B41-8531-5066CA0F4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5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84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04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8/4/22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04.08.2022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qlzoo.net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pgexercises.com/gettingstarte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pik.org/course/63054/promo" TargetMode="External"/><Relationship Id="rId5" Type="http://schemas.openxmlformats.org/officeDocument/2006/relationships/hyperlink" Target="https://hackerrank.com/" TargetMode="External"/><Relationship Id="rId10" Type="http://schemas.openxmlformats.org/officeDocument/2006/relationships/hyperlink" Target="https://www.coursera.org/projects/advanced-rdb-sql" TargetMode="External"/><Relationship Id="rId4" Type="http://schemas.openxmlformats.org/officeDocument/2006/relationships/hyperlink" Target="https://leetcode.com/" TargetMode="External"/><Relationship Id="rId9" Type="http://schemas.openxmlformats.org/officeDocument/2006/relationships/hyperlink" Target="https://www.coursera.org/projects/mastering-sql-joi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w3schools.com/sql/sql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zon.ru/product/sql-polnoe-rukovodstvo-148627192/" TargetMode="External"/><Relationship Id="rId5" Type="http://schemas.openxmlformats.org/officeDocument/2006/relationships/hyperlink" Target="https://www.coursera.org/specializations/database-systems" TargetMode="External"/><Relationship Id="rId4" Type="http://schemas.openxmlformats.org/officeDocument/2006/relationships/hyperlink" Target="https://www.coursera.org/specializations/postgresql-for-everybod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coursera.org/learn/big-data-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big-data-essentials" TargetMode="External"/><Relationship Id="rId5" Type="http://schemas.openxmlformats.org/officeDocument/2006/relationships/hyperlink" Target="https://www.coursera.org/specializations/big-data" TargetMode="External"/><Relationship Id="rId4" Type="http://schemas.openxmlformats.org/officeDocument/2006/relationships/hyperlink" Target="https://stepik.org/course/150/prom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learning.ql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bleau.com/learn/training/20201" TargetMode="External"/><Relationship Id="rId5" Type="http://schemas.openxmlformats.org/officeDocument/2006/relationships/hyperlink" Target="https://www.coursera.org/learn/data-visualization-tableau" TargetMode="External"/><Relationship Id="rId4" Type="http://schemas.openxmlformats.org/officeDocument/2006/relationships/hyperlink" Target="https://www.coursera.org/specializations/data-visu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249019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Программа Перезапуск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Модуль </a:t>
            </a:r>
            <a:r>
              <a:rPr lang="en-US" sz="5400" b="1" u="sng" dirty="0">
                <a:solidFill>
                  <a:srgbClr val="333F48"/>
                </a:solidFill>
                <a:latin typeface="SB Sans Display Semibold"/>
              </a:rPr>
              <a:t>ML</a:t>
            </a:r>
            <a:r>
              <a:rPr lang="ru-RU" sz="5400" b="1" u="sng" dirty="0">
                <a:solidFill>
                  <a:srgbClr val="333F48"/>
                </a:solidFill>
                <a:latin typeface="SB Sans Display Semibold"/>
              </a:rPr>
              <a:t> (</a:t>
            </a:r>
            <a:r>
              <a:rPr lang="en-US" sz="5400" b="1" u="sng">
                <a:solidFill>
                  <a:srgbClr val="333F48"/>
                </a:solidFill>
                <a:latin typeface="SB Sans Display Semibold"/>
              </a:rPr>
              <a:t>QA</a:t>
            </a:r>
            <a:r>
              <a:rPr lang="ru-RU" sz="5400" b="1" u="sng">
                <a:solidFill>
                  <a:srgbClr val="333F48"/>
                </a:solidFill>
                <a:latin typeface="SB Sans Display Semibold"/>
              </a:rPr>
              <a:t>)</a:t>
            </a:r>
            <a:endParaRPr lang="ru-RU" sz="5400" b="1" u="sng" dirty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srgbClr val="333F48"/>
                </a:solidFill>
                <a:latin typeface="SB Sans Display Semibold"/>
              </a:rPr>
              <a:t>Преподаватель: Марат </a:t>
            </a:r>
            <a:r>
              <a:rPr lang="ru-RU" sz="2400" dirty="0" err="1">
                <a:solidFill>
                  <a:srgbClr val="333F48"/>
                </a:solidFill>
                <a:latin typeface="SB Sans Display Semibold"/>
              </a:rPr>
              <a:t>Гарафутдинов</a:t>
            </a:r>
            <a:r>
              <a:rPr lang="ru-RU" sz="2400" dirty="0">
                <a:solidFill>
                  <a:srgbClr val="333F48"/>
                </a:solidFill>
                <a:latin typeface="SB Sans Display Semibold"/>
              </a:rPr>
              <a:t> </a:t>
            </a:r>
            <a:endParaRPr lang="en-US" sz="5400" dirty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4684989" y="3748836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Title 7"/>
          <p:cNvSpPr>
            <a:spLocks/>
          </p:cNvSpPr>
          <p:nvPr/>
        </p:nvSpPr>
        <p:spPr bwMode="auto">
          <a:xfrm>
            <a:off x="685800" y="6858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solidFill>
                  <a:srgbClr val="333F48"/>
                </a:solidFill>
                <a:latin typeface="SB Sans Display Light"/>
              </a:rPr>
              <a:t>NEXT STEPS: </a:t>
            </a: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как подтягивать </a:t>
            </a:r>
            <a:r>
              <a:rPr lang="ru-RU" sz="4000" dirty="0" err="1">
                <a:solidFill>
                  <a:srgbClr val="333F48"/>
                </a:solidFill>
                <a:latin typeface="SB Sans Display Light"/>
              </a:rPr>
              <a:t>скиллы</a:t>
            </a:r>
            <a:br>
              <a:rPr lang="ru-RU" sz="4000" dirty="0">
                <a:solidFill>
                  <a:srgbClr val="333F48"/>
                </a:solidFill>
                <a:latin typeface="SB Sans Display Light"/>
              </a:rPr>
            </a:b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для интервью (задачи)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AC7F6-94D4-4646-9CA8-23DC8A1B9C40}"/>
              </a:ext>
            </a:extLst>
          </p:cNvPr>
          <p:cNvSpPr txBox="1"/>
          <p:nvPr/>
        </p:nvSpPr>
        <p:spPr>
          <a:xfrm>
            <a:off x="1559496" y="2009253"/>
            <a:ext cx="56669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Задачи из </a:t>
            </a:r>
            <a:r>
              <a:rPr lang="en-US" dirty="0">
                <a:hlinkClick r:id="rId4"/>
              </a:rPr>
              <a:t>https://leetcode.com/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Задачи из </a:t>
            </a:r>
            <a:r>
              <a:rPr lang="en-US" dirty="0">
                <a:hlinkClick r:id="rId5"/>
              </a:rPr>
              <a:t>https://</a:t>
            </a:r>
            <a:r>
              <a:rPr lang="en" dirty="0">
                <a:hlinkClick r:id="rId5"/>
              </a:rPr>
              <a:t>hackerrank.com/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6"/>
              </a:rPr>
              <a:t>https://stepik.org/course/63054/promo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7"/>
              </a:rPr>
              <a:t>https://pgexercises.com/gettingstarted.html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8"/>
              </a:rPr>
              <a:t>https://sqlzoo.net/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9"/>
              </a:rPr>
              <a:t>https://www.coursera.org/projects/mastering-sql-joins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10"/>
              </a:rPr>
              <a:t>https://www.coursera.org/projects/advanced-rdb-sql</a:t>
            </a:r>
            <a:r>
              <a:rPr lang="en" dirty="0"/>
              <a:t>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4684989" y="3748836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Title 7"/>
          <p:cNvSpPr>
            <a:spLocks/>
          </p:cNvSpPr>
          <p:nvPr/>
        </p:nvSpPr>
        <p:spPr bwMode="auto">
          <a:xfrm>
            <a:off x="685800" y="6858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solidFill>
                  <a:srgbClr val="333F48"/>
                </a:solidFill>
                <a:latin typeface="SB Sans Display Light"/>
              </a:rPr>
              <a:t>NEXT STEPS:</a:t>
            </a: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 как лучше разобрать общую теорию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AC7F6-94D4-4646-9CA8-23DC8A1B9C40}"/>
              </a:ext>
            </a:extLst>
          </p:cNvPr>
          <p:cNvSpPr txBox="1"/>
          <p:nvPr/>
        </p:nvSpPr>
        <p:spPr>
          <a:xfrm>
            <a:off x="1559496" y="2009253"/>
            <a:ext cx="6915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4"/>
              </a:rPr>
              <a:t>https://www.coursera.org/specializations/postgresql-for-everybody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5"/>
              </a:rPr>
              <a:t>https://www.coursera.org/specializations/database-systems</a:t>
            </a: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6"/>
              </a:rPr>
              <a:t>https://www.ozon.ru/product/sql-polnoe-rukovodstvo-148627192/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7"/>
              </a:rPr>
              <a:t>https://www.w3schools.com/sql/sql_intro.asp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5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4684989" y="3748836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Title 7"/>
          <p:cNvSpPr>
            <a:spLocks/>
          </p:cNvSpPr>
          <p:nvPr/>
        </p:nvSpPr>
        <p:spPr bwMode="auto">
          <a:xfrm>
            <a:off x="685800" y="6858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solidFill>
                  <a:srgbClr val="333F48"/>
                </a:solidFill>
                <a:latin typeface="SB Sans Display Light"/>
              </a:rPr>
              <a:t>NEXT STEPS:</a:t>
            </a: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 </a:t>
            </a:r>
            <a:r>
              <a:rPr lang="en-US" sz="4000" dirty="0">
                <a:solidFill>
                  <a:srgbClr val="333F48"/>
                </a:solidFill>
                <a:latin typeface="SB Sans Display Light"/>
              </a:rPr>
              <a:t>Big Data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AC7F6-94D4-4646-9CA8-23DC8A1B9C40}"/>
              </a:ext>
            </a:extLst>
          </p:cNvPr>
          <p:cNvSpPr txBox="1"/>
          <p:nvPr/>
        </p:nvSpPr>
        <p:spPr>
          <a:xfrm>
            <a:off x="1559496" y="2009253"/>
            <a:ext cx="5415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4"/>
              </a:rPr>
              <a:t>https://stepik.org/course/150/promo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5"/>
              </a:rPr>
              <a:t>https://www.coursera.org/specializations/big-data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6"/>
              </a:rPr>
              <a:t>https://www.coursera.org/learn/big-data-essentials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7"/>
              </a:rPr>
              <a:t>https://www.coursera.org/learn/big-data-analysis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56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4684989" y="3748836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Title 7"/>
          <p:cNvSpPr>
            <a:spLocks/>
          </p:cNvSpPr>
          <p:nvPr/>
        </p:nvSpPr>
        <p:spPr bwMode="auto">
          <a:xfrm>
            <a:off x="685800" y="685800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sz="4000" dirty="0">
                <a:solidFill>
                  <a:srgbClr val="333F48"/>
                </a:solidFill>
                <a:latin typeface="SB Sans Display Light"/>
              </a:rPr>
              <a:t>NEXT STEPS:</a:t>
            </a: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 </a:t>
            </a:r>
            <a:r>
              <a:rPr lang="en-US" sz="4000" dirty="0">
                <a:solidFill>
                  <a:srgbClr val="333F48"/>
                </a:solidFill>
                <a:latin typeface="SB Sans Display Light"/>
              </a:rPr>
              <a:t>Business Intelligence (BI)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AC7F6-94D4-4646-9CA8-23DC8A1B9C40}"/>
              </a:ext>
            </a:extLst>
          </p:cNvPr>
          <p:cNvSpPr txBox="1"/>
          <p:nvPr/>
        </p:nvSpPr>
        <p:spPr>
          <a:xfrm>
            <a:off x="1559496" y="2009253"/>
            <a:ext cx="61847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https://www.coursera.org/specializations/data-visualization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5"/>
              </a:rPr>
              <a:t>https://www.coursera.org/learn/data-visualization-tableau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6"/>
              </a:rPr>
              <a:t>https://www.tableau.com/learn/training/20201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u="sng" dirty="0"/>
              <a:t>QLIK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7"/>
              </a:rPr>
              <a:t>https://learning.qlik.com/</a:t>
            </a:r>
            <a:r>
              <a:rPr lang="e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121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250</Words>
  <Application>Microsoft Macintosh PowerPoint</Application>
  <DocSecurity>0</DocSecurity>
  <PresentationFormat>Широкоэкранный</PresentationFormat>
  <Paragraphs>33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ЗАО "МАМБА"</cp:lastModifiedBy>
  <cp:revision>448</cp:revision>
  <dcterms:created xsi:type="dcterms:W3CDTF">2020-09-16T07:07:55Z</dcterms:created>
  <dcterms:modified xsi:type="dcterms:W3CDTF">2022-08-04T15:55:33Z</dcterms:modified>
  <cp:category/>
  <dc:identifier/>
  <cp:contentStatus/>
  <dc:language/>
  <cp:version/>
</cp:coreProperties>
</file>