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Robótica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Alunos</a:t>
            </a:r>
            <a:r>
              <a:rPr lang="en-US" dirty="0" smtClean="0"/>
              <a:t>: Jonathan Carvalhosa  </a:t>
            </a:r>
          </a:p>
          <a:p>
            <a:r>
              <a:rPr lang="en-US" dirty="0" smtClean="0"/>
              <a:t>Felipe </a:t>
            </a:r>
            <a:r>
              <a:rPr lang="en-US" dirty="0" err="1" smtClean="0"/>
              <a:t>Rasinhas</a:t>
            </a:r>
            <a:endParaRPr lang="en-US" dirty="0" smtClean="0"/>
          </a:p>
          <a:p>
            <a:r>
              <a:rPr lang="en-US" dirty="0" smtClean="0"/>
              <a:t>Rio de Janeiro, 21 de </a:t>
            </a:r>
            <a:r>
              <a:rPr lang="en-US" dirty="0" err="1" smtClean="0"/>
              <a:t>junho</a:t>
            </a:r>
            <a:r>
              <a:rPr lang="en-US" dirty="0" smtClean="0"/>
              <a:t> de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2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endParaRPr lang="en-US" dirty="0" smtClean="0"/>
          </a:p>
          <a:p>
            <a:pPr lvl="1"/>
            <a:r>
              <a:rPr lang="en-US" dirty="0" smtClean="0"/>
              <a:t>Listener</a:t>
            </a:r>
          </a:p>
          <a:p>
            <a:pPr lvl="1"/>
            <a:r>
              <a:rPr lang="en-US" dirty="0" err="1" smtClean="0"/>
              <a:t>Comunicação</a:t>
            </a:r>
            <a:r>
              <a:rPr lang="en-US" dirty="0" smtClean="0"/>
              <a:t> com a </a:t>
            </a:r>
            <a:r>
              <a:rPr lang="en-US" dirty="0" err="1" smtClean="0"/>
              <a:t>porta</a:t>
            </a:r>
            <a:r>
              <a:rPr lang="en-US" dirty="0" smtClean="0"/>
              <a:t> serial</a:t>
            </a:r>
          </a:p>
          <a:p>
            <a:pPr lvl="1"/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err="1" smtClean="0"/>
              <a:t>Execução</a:t>
            </a:r>
            <a:endParaRPr lang="en-US" dirty="0" smtClean="0"/>
          </a:p>
          <a:p>
            <a:r>
              <a:rPr lang="en-US" dirty="0" err="1" smtClean="0"/>
              <a:t>Conclusão</a:t>
            </a:r>
            <a:endParaRPr lang="en-US" dirty="0" smtClean="0"/>
          </a:p>
          <a:p>
            <a:r>
              <a:rPr lang="en-US" dirty="0" err="1" smtClean="0"/>
              <a:t>Bibliografia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2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Controlar</a:t>
            </a:r>
            <a:r>
              <a:rPr lang="en-US" dirty="0" smtClean="0"/>
              <a:t> o </a:t>
            </a:r>
            <a:r>
              <a:rPr lang="en-US" dirty="0" err="1" smtClean="0"/>
              <a:t>rob</a:t>
            </a:r>
            <a:r>
              <a:rPr lang="en-US" dirty="0" err="1" smtClean="0"/>
              <a:t>ô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teclado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de </a:t>
            </a:r>
            <a:r>
              <a:rPr lang="en-US" dirty="0" err="1" smtClean="0"/>
              <a:t>libertade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Escolher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do </a:t>
            </a:r>
            <a:r>
              <a:rPr lang="en-US" dirty="0" err="1" smtClean="0"/>
              <a:t>movimento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4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input do </a:t>
            </a:r>
            <a:r>
              <a:rPr lang="en-US" dirty="0" err="1" smtClean="0"/>
              <a:t>teclado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Produz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output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7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Comunicação</a:t>
            </a:r>
            <a:r>
              <a:rPr lang="en-US" dirty="0" smtClean="0"/>
              <a:t> com a </a:t>
            </a:r>
            <a:r>
              <a:rPr lang="en-US" dirty="0" err="1" smtClean="0"/>
              <a:t>porta</a:t>
            </a:r>
            <a:r>
              <a:rPr lang="en-US" dirty="0" smtClean="0"/>
              <a:t> serial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Script </a:t>
            </a:r>
            <a:r>
              <a:rPr lang="en-US" dirty="0" err="1" smtClean="0"/>
              <a:t>em</a:t>
            </a:r>
            <a:r>
              <a:rPr lang="en-US" dirty="0" smtClean="0"/>
              <a:t> bash.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Escuta</a:t>
            </a:r>
            <a:r>
              <a:rPr lang="en-US" dirty="0" smtClean="0"/>
              <a:t> o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background.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Executa</a:t>
            </a:r>
            <a:r>
              <a:rPr lang="en-US" dirty="0" smtClean="0"/>
              <a:t> o listener e </a:t>
            </a:r>
            <a:r>
              <a:rPr lang="en-US" dirty="0" err="1" smtClean="0"/>
              <a:t>envia</a:t>
            </a:r>
            <a:r>
              <a:rPr lang="en-US" dirty="0" smtClean="0"/>
              <a:t> o output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porta</a:t>
            </a:r>
            <a:r>
              <a:rPr lang="en-US" dirty="0" smtClean="0"/>
              <a:t> serial.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Escuta</a:t>
            </a:r>
            <a:r>
              <a:rPr lang="en-US" dirty="0" smtClean="0"/>
              <a:t> a </a:t>
            </a:r>
            <a:r>
              <a:rPr lang="en-US" dirty="0" err="1" smtClean="0"/>
              <a:t>porta</a:t>
            </a:r>
            <a:r>
              <a:rPr lang="en-US" dirty="0" smtClean="0"/>
              <a:t> serial.</a:t>
            </a:r>
          </a:p>
          <a:p>
            <a:endParaRPr lang="en-US" dirty="0"/>
          </a:p>
          <a:p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movimentos</a:t>
            </a:r>
            <a:r>
              <a:rPr lang="en-US" dirty="0" smtClean="0"/>
              <a:t> no </a:t>
            </a:r>
            <a:r>
              <a:rPr lang="en-US" dirty="0" err="1" smtClean="0"/>
              <a:t>robô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bytes </a:t>
            </a:r>
            <a:r>
              <a:rPr lang="en-US" dirty="0" err="1" smtClean="0"/>
              <a:t>recebidos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dos </a:t>
            </a:r>
            <a:r>
              <a:rPr lang="en-US" dirty="0" err="1" smtClean="0"/>
              <a:t>movimentos</a:t>
            </a:r>
            <a:r>
              <a:rPr lang="en-US" dirty="0" smtClean="0"/>
              <a:t> e </a:t>
            </a:r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de </a:t>
            </a:r>
            <a:r>
              <a:rPr lang="en-US" dirty="0" err="1" smtClean="0"/>
              <a:t>liberdade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6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Dificuldades</a:t>
            </a:r>
            <a:r>
              <a:rPr lang="en-US" dirty="0" smtClean="0"/>
              <a:t> com o Hardware</a:t>
            </a:r>
          </a:p>
          <a:p>
            <a:endParaRPr lang="en-US" dirty="0"/>
          </a:p>
          <a:p>
            <a:r>
              <a:rPr lang="en-US" dirty="0" err="1"/>
              <a:t>Missão</a:t>
            </a:r>
            <a:r>
              <a:rPr lang="en-US" dirty="0"/>
              <a:t> </a:t>
            </a:r>
            <a:r>
              <a:rPr lang="en-US" dirty="0" err="1"/>
              <a:t>cumprida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49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www.arduino.cc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9942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</TotalTime>
  <Words>135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Robótica</vt:lpstr>
      <vt:lpstr>Sumário</vt:lpstr>
      <vt:lpstr>Objetivo</vt:lpstr>
      <vt:lpstr>Listener </vt:lpstr>
      <vt:lpstr>Comunicação com a porta serial </vt:lpstr>
      <vt:lpstr>Arduino</vt:lpstr>
      <vt:lpstr>Conclusão</vt:lpstr>
      <vt:lpstr>Bibliografia </vt:lpstr>
    </vt:vector>
  </TitlesOfParts>
  <Company>Vialink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</dc:title>
  <dc:creator>Jonathan Carvalhosa</dc:creator>
  <cp:lastModifiedBy>Jonathan Carvalhosa</cp:lastModifiedBy>
  <cp:revision>8</cp:revision>
  <dcterms:created xsi:type="dcterms:W3CDTF">2013-06-21T12:16:33Z</dcterms:created>
  <dcterms:modified xsi:type="dcterms:W3CDTF">2013-06-21T13:34:33Z</dcterms:modified>
</cp:coreProperties>
</file>