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2" r:id="rId4"/>
    <p:sldId id="263" r:id="rId5"/>
    <p:sldId id="264" r:id="rId6"/>
    <p:sldId id="265" r:id="rId7"/>
    <p:sldId id="273" r:id="rId8"/>
    <p:sldId id="275" r:id="rId9"/>
    <p:sldId id="279" r:id="rId10"/>
    <p:sldId id="280" r:id="rId11"/>
    <p:sldId id="283" r:id="rId12"/>
    <p:sldId id="286" r:id="rId13"/>
    <p:sldId id="289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53DBCC-6AB1-41EF-9DBF-83ABA8D1F5D5}" v="150" dt="2023-12-25T10:53:04.984"/>
    <p1510:client id="{EE3D7A81-B416-4985-9516-F7AFB276493D}" v="36" dt="2023-12-25T09:33:37.223"/>
    <p1510:client id="{F74259EF-1800-4A3E-B3A9-65D0E87E3488}" v="508" dt="2023-12-25T09:08:4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0AB9B-744A-45BF-8FC6-A6A17DDC6940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8BEE28D-9637-4F4C-B6C2-85D3538524EB}">
      <dgm:prSet/>
      <dgm:spPr/>
      <dgm:t>
        <a:bodyPr/>
        <a:lstStyle/>
        <a:p>
          <a:pPr rtl="0"/>
          <a:r>
            <a:rPr lang="en-US" dirty="0"/>
            <a:t>ABOUT </a:t>
          </a:r>
          <a:r>
            <a:rPr lang="en-US" dirty="0">
              <a:latin typeface="Avenir Next LT Pro"/>
            </a:rPr>
            <a:t>FESTIVE SALE</a:t>
          </a:r>
          <a:r>
            <a:rPr lang="en-US" dirty="0"/>
            <a:t> DATA</a:t>
          </a:r>
        </a:p>
      </dgm:t>
    </dgm:pt>
    <dgm:pt modelId="{7CDBDEE9-7D58-4449-89B4-6CC509CD20C1}" type="parTrans" cxnId="{36E28625-7091-4369-91ED-F5B9A0D7CF3F}">
      <dgm:prSet/>
      <dgm:spPr/>
      <dgm:t>
        <a:bodyPr/>
        <a:lstStyle/>
        <a:p>
          <a:endParaRPr lang="en-US"/>
        </a:p>
      </dgm:t>
    </dgm:pt>
    <dgm:pt modelId="{7F1CED09-E5DF-41C8-B90E-81CD7FF58E66}" type="sibTrans" cxnId="{36E28625-7091-4369-91ED-F5B9A0D7CF3F}">
      <dgm:prSet/>
      <dgm:spPr/>
      <dgm:t>
        <a:bodyPr/>
        <a:lstStyle/>
        <a:p>
          <a:endParaRPr lang="en-US"/>
        </a:p>
      </dgm:t>
    </dgm:pt>
    <dgm:pt modelId="{84E8858D-9B47-4AF2-96FF-92C7D12BF130}">
      <dgm:prSet/>
      <dgm:spPr/>
      <dgm:t>
        <a:bodyPr/>
        <a:lstStyle/>
        <a:p>
          <a:r>
            <a:rPr lang="en-US" dirty="0"/>
            <a:t>OBJECTIVE</a:t>
          </a:r>
        </a:p>
      </dgm:t>
    </dgm:pt>
    <dgm:pt modelId="{3D17B49B-C167-463F-A858-5F3A80D1106A}" type="parTrans" cxnId="{A94D49F1-92F4-4002-A02E-52DCF8F837DB}">
      <dgm:prSet/>
      <dgm:spPr/>
      <dgm:t>
        <a:bodyPr/>
        <a:lstStyle/>
        <a:p>
          <a:endParaRPr lang="en-US"/>
        </a:p>
      </dgm:t>
    </dgm:pt>
    <dgm:pt modelId="{83FBDEB3-C7C3-431C-B250-276025763CC4}" type="sibTrans" cxnId="{A94D49F1-92F4-4002-A02E-52DCF8F837DB}">
      <dgm:prSet/>
      <dgm:spPr/>
      <dgm:t>
        <a:bodyPr/>
        <a:lstStyle/>
        <a:p>
          <a:endParaRPr lang="en-US"/>
        </a:p>
      </dgm:t>
    </dgm:pt>
    <dgm:pt modelId="{501C9E2B-372E-42B1-8223-56FE94F84803}">
      <dgm:prSet/>
      <dgm:spPr/>
      <dgm:t>
        <a:bodyPr/>
        <a:lstStyle/>
        <a:p>
          <a:r>
            <a:rPr lang="en-US" dirty="0"/>
            <a:t>OBJECTIVE QUESTION</a:t>
          </a:r>
        </a:p>
      </dgm:t>
    </dgm:pt>
    <dgm:pt modelId="{60BD08F6-924D-4173-8997-1E84CF622DC1}" type="parTrans" cxnId="{0324D5AC-3971-458B-8BD1-3659AE4F3F22}">
      <dgm:prSet/>
      <dgm:spPr/>
      <dgm:t>
        <a:bodyPr/>
        <a:lstStyle/>
        <a:p>
          <a:endParaRPr lang="en-US"/>
        </a:p>
      </dgm:t>
    </dgm:pt>
    <dgm:pt modelId="{C8BA8D52-AE4A-4CC6-BF99-5ACC44C564EF}" type="sibTrans" cxnId="{0324D5AC-3971-458B-8BD1-3659AE4F3F22}">
      <dgm:prSet/>
      <dgm:spPr/>
      <dgm:t>
        <a:bodyPr/>
        <a:lstStyle/>
        <a:p>
          <a:endParaRPr lang="en-US"/>
        </a:p>
      </dgm:t>
    </dgm:pt>
    <dgm:pt modelId="{3014722B-3AC8-42A5-BCFD-8D04AEF12F25}">
      <dgm:prSet/>
      <dgm:spPr/>
      <dgm:t>
        <a:bodyPr/>
        <a:lstStyle/>
        <a:p>
          <a:r>
            <a:rPr lang="en-US" dirty="0"/>
            <a:t>TASKS , SOLUTIONS , INTERPRETATION</a:t>
          </a:r>
        </a:p>
      </dgm:t>
    </dgm:pt>
    <dgm:pt modelId="{D0FE50A8-2872-4C6F-ABE9-84EB2E34AB75}" type="parTrans" cxnId="{D919B8CB-5F81-4B9F-B12F-DACB21164D11}">
      <dgm:prSet/>
      <dgm:spPr/>
      <dgm:t>
        <a:bodyPr/>
        <a:lstStyle/>
        <a:p>
          <a:endParaRPr lang="en-US"/>
        </a:p>
      </dgm:t>
    </dgm:pt>
    <dgm:pt modelId="{1BFF64D9-8C5A-4B90-B171-80F1C49D98E5}" type="sibTrans" cxnId="{D919B8CB-5F81-4B9F-B12F-DACB21164D11}">
      <dgm:prSet/>
      <dgm:spPr/>
      <dgm:t>
        <a:bodyPr/>
        <a:lstStyle/>
        <a:p>
          <a:endParaRPr lang="en-US"/>
        </a:p>
      </dgm:t>
    </dgm:pt>
    <dgm:pt modelId="{B8509FE9-F6A8-4096-BCD9-9309B739729B}">
      <dgm:prSet/>
      <dgm:spPr/>
      <dgm:t>
        <a:bodyPr/>
        <a:lstStyle/>
        <a:p>
          <a:r>
            <a:rPr lang="en-US" dirty="0"/>
            <a:t>DATA PRE-PROCESSING</a:t>
          </a:r>
        </a:p>
      </dgm:t>
    </dgm:pt>
    <dgm:pt modelId="{0A66BF38-4063-46AD-B6E7-34CC2EECF365}" type="parTrans" cxnId="{18899EC3-FEB6-4DE4-AFFE-7D626B580811}">
      <dgm:prSet/>
      <dgm:spPr/>
      <dgm:t>
        <a:bodyPr/>
        <a:lstStyle/>
        <a:p>
          <a:endParaRPr lang="en-US"/>
        </a:p>
      </dgm:t>
    </dgm:pt>
    <dgm:pt modelId="{746E0EA3-D250-4C3A-95D5-300BD3A2E673}" type="sibTrans" cxnId="{18899EC3-FEB6-4DE4-AFFE-7D626B580811}">
      <dgm:prSet/>
      <dgm:spPr/>
      <dgm:t>
        <a:bodyPr/>
        <a:lstStyle/>
        <a:p>
          <a:endParaRPr lang="en-US"/>
        </a:p>
      </dgm:t>
    </dgm:pt>
    <dgm:pt modelId="{D388F836-0324-410E-A801-7ADE0E4B361F}">
      <dgm:prSet/>
      <dgm:spPr/>
      <dgm:t>
        <a:bodyPr/>
        <a:lstStyle/>
        <a:p>
          <a:r>
            <a:rPr lang="en-US" dirty="0"/>
            <a:t>SUMMARY and CONCULSION</a:t>
          </a:r>
        </a:p>
      </dgm:t>
    </dgm:pt>
    <dgm:pt modelId="{6DD55C4B-B233-4B70-A11F-84A76A4827C9}" type="parTrans" cxnId="{077DC292-59D0-4A56-BEC1-8E068A6029F4}">
      <dgm:prSet/>
      <dgm:spPr/>
      <dgm:t>
        <a:bodyPr/>
        <a:lstStyle/>
        <a:p>
          <a:endParaRPr lang="en-US"/>
        </a:p>
      </dgm:t>
    </dgm:pt>
    <dgm:pt modelId="{9A7AE095-080F-4FBB-90A2-011647A30385}" type="sibTrans" cxnId="{077DC292-59D0-4A56-BEC1-8E068A6029F4}">
      <dgm:prSet/>
      <dgm:spPr/>
      <dgm:t>
        <a:bodyPr/>
        <a:lstStyle/>
        <a:p>
          <a:endParaRPr lang="en-US"/>
        </a:p>
      </dgm:t>
    </dgm:pt>
    <dgm:pt modelId="{C49D840B-8791-40AA-B105-EF23BA24C8C7}" type="pres">
      <dgm:prSet presAssocID="{3CB0AB9B-744A-45BF-8FC6-A6A17DDC6940}" presName="linear" presStyleCnt="0">
        <dgm:presLayoutVars>
          <dgm:dir/>
          <dgm:animLvl val="lvl"/>
          <dgm:resizeHandles val="exact"/>
        </dgm:presLayoutVars>
      </dgm:prSet>
      <dgm:spPr/>
    </dgm:pt>
    <dgm:pt modelId="{9DD326EE-3379-4009-A5B9-753403103E74}" type="pres">
      <dgm:prSet presAssocID="{D8BEE28D-9637-4F4C-B6C2-85D3538524EB}" presName="parentLin" presStyleCnt="0"/>
      <dgm:spPr/>
    </dgm:pt>
    <dgm:pt modelId="{EA2DA952-29ED-4B18-8E34-95882E7907B4}" type="pres">
      <dgm:prSet presAssocID="{D8BEE28D-9637-4F4C-B6C2-85D3538524EB}" presName="parentLeftMargin" presStyleLbl="node1" presStyleIdx="0" presStyleCnt="6"/>
      <dgm:spPr/>
    </dgm:pt>
    <dgm:pt modelId="{B138EF24-504A-4827-8A41-B601E609BDED}" type="pres">
      <dgm:prSet presAssocID="{D8BEE28D-9637-4F4C-B6C2-85D3538524E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6B4B4C2-C878-4D57-BC21-801D53AAC87C}" type="pres">
      <dgm:prSet presAssocID="{D8BEE28D-9637-4F4C-B6C2-85D3538524EB}" presName="negativeSpace" presStyleCnt="0"/>
      <dgm:spPr/>
    </dgm:pt>
    <dgm:pt modelId="{6E74FB96-7AFF-47E9-AE6B-9BD42F452605}" type="pres">
      <dgm:prSet presAssocID="{D8BEE28D-9637-4F4C-B6C2-85D3538524EB}" presName="childText" presStyleLbl="conFgAcc1" presStyleIdx="0" presStyleCnt="6">
        <dgm:presLayoutVars>
          <dgm:bulletEnabled val="1"/>
        </dgm:presLayoutVars>
      </dgm:prSet>
      <dgm:spPr/>
    </dgm:pt>
    <dgm:pt modelId="{6C406216-8E09-49F0-B228-04FAADE5D3A0}" type="pres">
      <dgm:prSet presAssocID="{7F1CED09-E5DF-41C8-B90E-81CD7FF58E66}" presName="spaceBetweenRectangles" presStyleCnt="0"/>
      <dgm:spPr/>
    </dgm:pt>
    <dgm:pt modelId="{0E1D5A41-3C17-4ABC-A22B-1F531CEFDE5A}" type="pres">
      <dgm:prSet presAssocID="{84E8858D-9B47-4AF2-96FF-92C7D12BF130}" presName="parentLin" presStyleCnt="0"/>
      <dgm:spPr/>
    </dgm:pt>
    <dgm:pt modelId="{A85797BF-5AC7-46C7-9664-91E320175C92}" type="pres">
      <dgm:prSet presAssocID="{84E8858D-9B47-4AF2-96FF-92C7D12BF130}" presName="parentLeftMargin" presStyleLbl="node1" presStyleIdx="0" presStyleCnt="6"/>
      <dgm:spPr/>
    </dgm:pt>
    <dgm:pt modelId="{CB998EE1-E6C9-4A27-B8A0-C7A367A968DA}" type="pres">
      <dgm:prSet presAssocID="{84E8858D-9B47-4AF2-96FF-92C7D12BF13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136C334-1E04-4094-A8A6-70E1DBFE31E8}" type="pres">
      <dgm:prSet presAssocID="{84E8858D-9B47-4AF2-96FF-92C7D12BF130}" presName="negativeSpace" presStyleCnt="0"/>
      <dgm:spPr/>
    </dgm:pt>
    <dgm:pt modelId="{230D986E-1DD2-43BF-B079-413265A9CFAA}" type="pres">
      <dgm:prSet presAssocID="{84E8858D-9B47-4AF2-96FF-92C7D12BF130}" presName="childText" presStyleLbl="conFgAcc1" presStyleIdx="1" presStyleCnt="6">
        <dgm:presLayoutVars>
          <dgm:bulletEnabled val="1"/>
        </dgm:presLayoutVars>
      </dgm:prSet>
      <dgm:spPr/>
    </dgm:pt>
    <dgm:pt modelId="{CE01A45E-EC42-40AC-B77E-FB802E971289}" type="pres">
      <dgm:prSet presAssocID="{83FBDEB3-C7C3-431C-B250-276025763CC4}" presName="spaceBetweenRectangles" presStyleCnt="0"/>
      <dgm:spPr/>
    </dgm:pt>
    <dgm:pt modelId="{50A20191-14E0-4A10-BADE-D08CF95B27A6}" type="pres">
      <dgm:prSet presAssocID="{501C9E2B-372E-42B1-8223-56FE94F84803}" presName="parentLin" presStyleCnt="0"/>
      <dgm:spPr/>
    </dgm:pt>
    <dgm:pt modelId="{E09837D8-EAA3-4CBA-BB84-FD418BEE0C23}" type="pres">
      <dgm:prSet presAssocID="{501C9E2B-372E-42B1-8223-56FE94F84803}" presName="parentLeftMargin" presStyleLbl="node1" presStyleIdx="1" presStyleCnt="6"/>
      <dgm:spPr/>
    </dgm:pt>
    <dgm:pt modelId="{6409C6FF-AD3C-41D6-BC6E-62D468AB8F39}" type="pres">
      <dgm:prSet presAssocID="{501C9E2B-372E-42B1-8223-56FE94F8480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9C25431-3E50-4983-A1B0-AF0FDD84E8DE}" type="pres">
      <dgm:prSet presAssocID="{501C9E2B-372E-42B1-8223-56FE94F84803}" presName="negativeSpace" presStyleCnt="0"/>
      <dgm:spPr/>
    </dgm:pt>
    <dgm:pt modelId="{1AE7C9E9-E104-41E8-832B-E7F585780D6E}" type="pres">
      <dgm:prSet presAssocID="{501C9E2B-372E-42B1-8223-56FE94F84803}" presName="childText" presStyleLbl="conFgAcc1" presStyleIdx="2" presStyleCnt="6">
        <dgm:presLayoutVars>
          <dgm:bulletEnabled val="1"/>
        </dgm:presLayoutVars>
      </dgm:prSet>
      <dgm:spPr/>
    </dgm:pt>
    <dgm:pt modelId="{F37FE4D3-4C81-4377-9BEE-061595657B5D}" type="pres">
      <dgm:prSet presAssocID="{C8BA8D52-AE4A-4CC6-BF99-5ACC44C564EF}" presName="spaceBetweenRectangles" presStyleCnt="0"/>
      <dgm:spPr/>
    </dgm:pt>
    <dgm:pt modelId="{7D87DD07-D6DA-4B9E-A622-7CB5A3156596}" type="pres">
      <dgm:prSet presAssocID="{3014722B-3AC8-42A5-BCFD-8D04AEF12F25}" presName="parentLin" presStyleCnt="0"/>
      <dgm:spPr/>
    </dgm:pt>
    <dgm:pt modelId="{A17302DC-DE8F-4545-8DE5-CB71395AC195}" type="pres">
      <dgm:prSet presAssocID="{3014722B-3AC8-42A5-BCFD-8D04AEF12F25}" presName="parentLeftMargin" presStyleLbl="node1" presStyleIdx="2" presStyleCnt="6"/>
      <dgm:spPr/>
    </dgm:pt>
    <dgm:pt modelId="{091C9BD1-CBFA-4209-8CA9-6E9C4FFA9F0F}" type="pres">
      <dgm:prSet presAssocID="{3014722B-3AC8-42A5-BCFD-8D04AEF12F2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0CB0AA7-9DD3-43D1-B4AD-48B7659F4E8C}" type="pres">
      <dgm:prSet presAssocID="{3014722B-3AC8-42A5-BCFD-8D04AEF12F25}" presName="negativeSpace" presStyleCnt="0"/>
      <dgm:spPr/>
    </dgm:pt>
    <dgm:pt modelId="{458E2E23-38B5-4A2D-AC70-573CF6358A24}" type="pres">
      <dgm:prSet presAssocID="{3014722B-3AC8-42A5-BCFD-8D04AEF12F25}" presName="childText" presStyleLbl="conFgAcc1" presStyleIdx="3" presStyleCnt="6">
        <dgm:presLayoutVars>
          <dgm:bulletEnabled val="1"/>
        </dgm:presLayoutVars>
      </dgm:prSet>
      <dgm:spPr/>
    </dgm:pt>
    <dgm:pt modelId="{8E706428-8F16-404E-98BA-F7CD411477CE}" type="pres">
      <dgm:prSet presAssocID="{1BFF64D9-8C5A-4B90-B171-80F1C49D98E5}" presName="spaceBetweenRectangles" presStyleCnt="0"/>
      <dgm:spPr/>
    </dgm:pt>
    <dgm:pt modelId="{21FF4B69-58EA-4D93-A627-2F128C925E86}" type="pres">
      <dgm:prSet presAssocID="{B8509FE9-F6A8-4096-BCD9-9309B739729B}" presName="parentLin" presStyleCnt="0"/>
      <dgm:spPr/>
    </dgm:pt>
    <dgm:pt modelId="{50A306B0-B8A3-4A4C-A665-53220B89058F}" type="pres">
      <dgm:prSet presAssocID="{B8509FE9-F6A8-4096-BCD9-9309B739729B}" presName="parentLeftMargin" presStyleLbl="node1" presStyleIdx="3" presStyleCnt="6"/>
      <dgm:spPr/>
    </dgm:pt>
    <dgm:pt modelId="{3FA7EA52-97AB-4D12-9BB4-44BC6FA40817}" type="pres">
      <dgm:prSet presAssocID="{B8509FE9-F6A8-4096-BCD9-9309B739729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6998820-3FA4-4707-B95F-D1359A9A8E4B}" type="pres">
      <dgm:prSet presAssocID="{B8509FE9-F6A8-4096-BCD9-9309B739729B}" presName="negativeSpace" presStyleCnt="0"/>
      <dgm:spPr/>
    </dgm:pt>
    <dgm:pt modelId="{B5847670-BA0D-442A-B3EE-0A527A75C262}" type="pres">
      <dgm:prSet presAssocID="{B8509FE9-F6A8-4096-BCD9-9309B739729B}" presName="childText" presStyleLbl="conFgAcc1" presStyleIdx="4" presStyleCnt="6">
        <dgm:presLayoutVars>
          <dgm:bulletEnabled val="1"/>
        </dgm:presLayoutVars>
      </dgm:prSet>
      <dgm:spPr/>
    </dgm:pt>
    <dgm:pt modelId="{1D54E334-2FBD-496E-8D59-A40955418E3C}" type="pres">
      <dgm:prSet presAssocID="{746E0EA3-D250-4C3A-95D5-300BD3A2E673}" presName="spaceBetweenRectangles" presStyleCnt="0"/>
      <dgm:spPr/>
    </dgm:pt>
    <dgm:pt modelId="{0A9EA250-E5C0-423B-8BE5-A4DBFCE73D20}" type="pres">
      <dgm:prSet presAssocID="{D388F836-0324-410E-A801-7ADE0E4B361F}" presName="parentLin" presStyleCnt="0"/>
      <dgm:spPr/>
    </dgm:pt>
    <dgm:pt modelId="{99877175-80EA-408F-89D1-E11D587C4010}" type="pres">
      <dgm:prSet presAssocID="{D388F836-0324-410E-A801-7ADE0E4B361F}" presName="parentLeftMargin" presStyleLbl="node1" presStyleIdx="4" presStyleCnt="6"/>
      <dgm:spPr/>
    </dgm:pt>
    <dgm:pt modelId="{71F2983B-EB88-4FBF-AC0B-237E2090A452}" type="pres">
      <dgm:prSet presAssocID="{D388F836-0324-410E-A801-7ADE0E4B361F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7E6938E-020A-44B6-857E-18E2B5C20EF3}" type="pres">
      <dgm:prSet presAssocID="{D388F836-0324-410E-A801-7ADE0E4B361F}" presName="negativeSpace" presStyleCnt="0"/>
      <dgm:spPr/>
    </dgm:pt>
    <dgm:pt modelId="{844A5F0B-CD6C-4571-9EA9-261D5EF412B8}" type="pres">
      <dgm:prSet presAssocID="{D388F836-0324-410E-A801-7ADE0E4B361F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36E28625-7091-4369-91ED-F5B9A0D7CF3F}" srcId="{3CB0AB9B-744A-45BF-8FC6-A6A17DDC6940}" destId="{D8BEE28D-9637-4F4C-B6C2-85D3538524EB}" srcOrd="0" destOrd="0" parTransId="{7CDBDEE9-7D58-4449-89B4-6CC509CD20C1}" sibTransId="{7F1CED09-E5DF-41C8-B90E-81CD7FF58E66}"/>
    <dgm:cxn modelId="{D2CFA22A-ABDF-44C4-84C1-3923EE1CC88F}" type="presOf" srcId="{D388F836-0324-410E-A801-7ADE0E4B361F}" destId="{71F2983B-EB88-4FBF-AC0B-237E2090A452}" srcOrd="1" destOrd="0" presId="urn:microsoft.com/office/officeart/2005/8/layout/list1"/>
    <dgm:cxn modelId="{A960232E-8F37-4E39-BB13-5DAE6016D7AF}" type="presOf" srcId="{D8BEE28D-9637-4F4C-B6C2-85D3538524EB}" destId="{B138EF24-504A-4827-8A41-B601E609BDED}" srcOrd="1" destOrd="0" presId="urn:microsoft.com/office/officeart/2005/8/layout/list1"/>
    <dgm:cxn modelId="{D12CBD32-301B-4115-9A4A-DC05ED77C13F}" type="presOf" srcId="{84E8858D-9B47-4AF2-96FF-92C7D12BF130}" destId="{A85797BF-5AC7-46C7-9664-91E320175C92}" srcOrd="0" destOrd="0" presId="urn:microsoft.com/office/officeart/2005/8/layout/list1"/>
    <dgm:cxn modelId="{E6F98361-8579-4638-8341-D023E7F02DA3}" type="presOf" srcId="{D8BEE28D-9637-4F4C-B6C2-85D3538524EB}" destId="{EA2DA952-29ED-4B18-8E34-95882E7907B4}" srcOrd="0" destOrd="0" presId="urn:microsoft.com/office/officeart/2005/8/layout/list1"/>
    <dgm:cxn modelId="{2F440C7F-F256-48A5-A28A-D32B7AF6258D}" type="presOf" srcId="{B8509FE9-F6A8-4096-BCD9-9309B739729B}" destId="{3FA7EA52-97AB-4D12-9BB4-44BC6FA40817}" srcOrd="1" destOrd="0" presId="urn:microsoft.com/office/officeart/2005/8/layout/list1"/>
    <dgm:cxn modelId="{42DA9383-E2EC-42E2-95AF-2433EF9FAABF}" type="presOf" srcId="{B8509FE9-F6A8-4096-BCD9-9309B739729B}" destId="{50A306B0-B8A3-4A4C-A665-53220B89058F}" srcOrd="0" destOrd="0" presId="urn:microsoft.com/office/officeart/2005/8/layout/list1"/>
    <dgm:cxn modelId="{05D3A08C-229A-40A5-9D92-6FFED2997221}" type="presOf" srcId="{501C9E2B-372E-42B1-8223-56FE94F84803}" destId="{E09837D8-EAA3-4CBA-BB84-FD418BEE0C23}" srcOrd="0" destOrd="0" presId="urn:microsoft.com/office/officeart/2005/8/layout/list1"/>
    <dgm:cxn modelId="{077DC292-59D0-4A56-BEC1-8E068A6029F4}" srcId="{3CB0AB9B-744A-45BF-8FC6-A6A17DDC6940}" destId="{D388F836-0324-410E-A801-7ADE0E4B361F}" srcOrd="5" destOrd="0" parTransId="{6DD55C4B-B233-4B70-A11F-84A76A4827C9}" sibTransId="{9A7AE095-080F-4FBB-90A2-011647A30385}"/>
    <dgm:cxn modelId="{0324D5AC-3971-458B-8BD1-3659AE4F3F22}" srcId="{3CB0AB9B-744A-45BF-8FC6-A6A17DDC6940}" destId="{501C9E2B-372E-42B1-8223-56FE94F84803}" srcOrd="2" destOrd="0" parTransId="{60BD08F6-924D-4173-8997-1E84CF622DC1}" sibTransId="{C8BA8D52-AE4A-4CC6-BF99-5ACC44C564EF}"/>
    <dgm:cxn modelId="{640B0AB5-04E0-4AA3-913B-FCCC0D7B5EE0}" type="presOf" srcId="{3014722B-3AC8-42A5-BCFD-8D04AEF12F25}" destId="{091C9BD1-CBFA-4209-8CA9-6E9C4FFA9F0F}" srcOrd="1" destOrd="0" presId="urn:microsoft.com/office/officeart/2005/8/layout/list1"/>
    <dgm:cxn modelId="{18899EC3-FEB6-4DE4-AFFE-7D626B580811}" srcId="{3CB0AB9B-744A-45BF-8FC6-A6A17DDC6940}" destId="{B8509FE9-F6A8-4096-BCD9-9309B739729B}" srcOrd="4" destOrd="0" parTransId="{0A66BF38-4063-46AD-B6E7-34CC2EECF365}" sibTransId="{746E0EA3-D250-4C3A-95D5-300BD3A2E673}"/>
    <dgm:cxn modelId="{DCCB54C4-F5BF-4FEA-AD3C-08367FE64A8F}" type="presOf" srcId="{3014722B-3AC8-42A5-BCFD-8D04AEF12F25}" destId="{A17302DC-DE8F-4545-8DE5-CB71395AC195}" srcOrd="0" destOrd="0" presId="urn:microsoft.com/office/officeart/2005/8/layout/list1"/>
    <dgm:cxn modelId="{441BC2C7-3FBD-4AFF-8A45-3F73E47758BF}" type="presOf" srcId="{501C9E2B-372E-42B1-8223-56FE94F84803}" destId="{6409C6FF-AD3C-41D6-BC6E-62D468AB8F39}" srcOrd="1" destOrd="0" presId="urn:microsoft.com/office/officeart/2005/8/layout/list1"/>
    <dgm:cxn modelId="{D919B8CB-5F81-4B9F-B12F-DACB21164D11}" srcId="{3CB0AB9B-744A-45BF-8FC6-A6A17DDC6940}" destId="{3014722B-3AC8-42A5-BCFD-8D04AEF12F25}" srcOrd="3" destOrd="0" parTransId="{D0FE50A8-2872-4C6F-ABE9-84EB2E34AB75}" sibTransId="{1BFF64D9-8C5A-4B90-B171-80F1C49D98E5}"/>
    <dgm:cxn modelId="{9D9A10D1-C92A-40CD-A26E-F92DC83EAB85}" type="presOf" srcId="{3CB0AB9B-744A-45BF-8FC6-A6A17DDC6940}" destId="{C49D840B-8791-40AA-B105-EF23BA24C8C7}" srcOrd="0" destOrd="0" presId="urn:microsoft.com/office/officeart/2005/8/layout/list1"/>
    <dgm:cxn modelId="{8E6048E7-2930-41CB-BD3C-F6C77FF9FCA3}" type="presOf" srcId="{84E8858D-9B47-4AF2-96FF-92C7D12BF130}" destId="{CB998EE1-E6C9-4A27-B8A0-C7A367A968DA}" srcOrd="1" destOrd="0" presId="urn:microsoft.com/office/officeart/2005/8/layout/list1"/>
    <dgm:cxn modelId="{A94D49F1-92F4-4002-A02E-52DCF8F837DB}" srcId="{3CB0AB9B-744A-45BF-8FC6-A6A17DDC6940}" destId="{84E8858D-9B47-4AF2-96FF-92C7D12BF130}" srcOrd="1" destOrd="0" parTransId="{3D17B49B-C167-463F-A858-5F3A80D1106A}" sibTransId="{83FBDEB3-C7C3-431C-B250-276025763CC4}"/>
    <dgm:cxn modelId="{F5BEF3F2-63EB-4E90-B159-60D40BC0B42A}" type="presOf" srcId="{D388F836-0324-410E-A801-7ADE0E4B361F}" destId="{99877175-80EA-408F-89D1-E11D587C4010}" srcOrd="0" destOrd="0" presId="urn:microsoft.com/office/officeart/2005/8/layout/list1"/>
    <dgm:cxn modelId="{47EF7C92-5D73-4C8A-A077-3A0ED20F07BA}" type="presParOf" srcId="{C49D840B-8791-40AA-B105-EF23BA24C8C7}" destId="{9DD326EE-3379-4009-A5B9-753403103E74}" srcOrd="0" destOrd="0" presId="urn:microsoft.com/office/officeart/2005/8/layout/list1"/>
    <dgm:cxn modelId="{0EB8CAE0-FEFF-4434-95FC-058F164F5B5B}" type="presParOf" srcId="{9DD326EE-3379-4009-A5B9-753403103E74}" destId="{EA2DA952-29ED-4B18-8E34-95882E7907B4}" srcOrd="0" destOrd="0" presId="urn:microsoft.com/office/officeart/2005/8/layout/list1"/>
    <dgm:cxn modelId="{D34FC78A-550C-4D82-9F2D-ECE9DDE0DF2C}" type="presParOf" srcId="{9DD326EE-3379-4009-A5B9-753403103E74}" destId="{B138EF24-504A-4827-8A41-B601E609BDED}" srcOrd="1" destOrd="0" presId="urn:microsoft.com/office/officeart/2005/8/layout/list1"/>
    <dgm:cxn modelId="{78006936-E44C-4782-87C0-D42511B5BE55}" type="presParOf" srcId="{C49D840B-8791-40AA-B105-EF23BA24C8C7}" destId="{66B4B4C2-C878-4D57-BC21-801D53AAC87C}" srcOrd="1" destOrd="0" presId="urn:microsoft.com/office/officeart/2005/8/layout/list1"/>
    <dgm:cxn modelId="{256D9DD7-520D-44F3-93F8-99BC9D3FE9DC}" type="presParOf" srcId="{C49D840B-8791-40AA-B105-EF23BA24C8C7}" destId="{6E74FB96-7AFF-47E9-AE6B-9BD42F452605}" srcOrd="2" destOrd="0" presId="urn:microsoft.com/office/officeart/2005/8/layout/list1"/>
    <dgm:cxn modelId="{B57CD1C6-692D-4496-B7C1-8CA0B410C089}" type="presParOf" srcId="{C49D840B-8791-40AA-B105-EF23BA24C8C7}" destId="{6C406216-8E09-49F0-B228-04FAADE5D3A0}" srcOrd="3" destOrd="0" presId="urn:microsoft.com/office/officeart/2005/8/layout/list1"/>
    <dgm:cxn modelId="{6E311B15-4F5F-4E1B-A19F-51ED26CF9998}" type="presParOf" srcId="{C49D840B-8791-40AA-B105-EF23BA24C8C7}" destId="{0E1D5A41-3C17-4ABC-A22B-1F531CEFDE5A}" srcOrd="4" destOrd="0" presId="urn:microsoft.com/office/officeart/2005/8/layout/list1"/>
    <dgm:cxn modelId="{E64150A9-EE9F-47E5-BE13-3B18BEF85B87}" type="presParOf" srcId="{0E1D5A41-3C17-4ABC-A22B-1F531CEFDE5A}" destId="{A85797BF-5AC7-46C7-9664-91E320175C92}" srcOrd="0" destOrd="0" presId="urn:microsoft.com/office/officeart/2005/8/layout/list1"/>
    <dgm:cxn modelId="{A2BDA02E-832D-40C4-9851-361DD25E29F6}" type="presParOf" srcId="{0E1D5A41-3C17-4ABC-A22B-1F531CEFDE5A}" destId="{CB998EE1-E6C9-4A27-B8A0-C7A367A968DA}" srcOrd="1" destOrd="0" presId="urn:microsoft.com/office/officeart/2005/8/layout/list1"/>
    <dgm:cxn modelId="{C3DD9CC9-2160-4C08-867F-74D91721933B}" type="presParOf" srcId="{C49D840B-8791-40AA-B105-EF23BA24C8C7}" destId="{3136C334-1E04-4094-A8A6-70E1DBFE31E8}" srcOrd="5" destOrd="0" presId="urn:microsoft.com/office/officeart/2005/8/layout/list1"/>
    <dgm:cxn modelId="{994A6C82-CB24-43A5-984E-1C51784EAC06}" type="presParOf" srcId="{C49D840B-8791-40AA-B105-EF23BA24C8C7}" destId="{230D986E-1DD2-43BF-B079-413265A9CFAA}" srcOrd="6" destOrd="0" presId="urn:microsoft.com/office/officeart/2005/8/layout/list1"/>
    <dgm:cxn modelId="{FA30799E-B5C4-4B17-9D72-D503DDC46D11}" type="presParOf" srcId="{C49D840B-8791-40AA-B105-EF23BA24C8C7}" destId="{CE01A45E-EC42-40AC-B77E-FB802E971289}" srcOrd="7" destOrd="0" presId="urn:microsoft.com/office/officeart/2005/8/layout/list1"/>
    <dgm:cxn modelId="{9288A982-59BD-474C-AAA1-4797ADFB1069}" type="presParOf" srcId="{C49D840B-8791-40AA-B105-EF23BA24C8C7}" destId="{50A20191-14E0-4A10-BADE-D08CF95B27A6}" srcOrd="8" destOrd="0" presId="urn:microsoft.com/office/officeart/2005/8/layout/list1"/>
    <dgm:cxn modelId="{5223C229-DE1E-4BBA-86A3-935641E94963}" type="presParOf" srcId="{50A20191-14E0-4A10-BADE-D08CF95B27A6}" destId="{E09837D8-EAA3-4CBA-BB84-FD418BEE0C23}" srcOrd="0" destOrd="0" presId="urn:microsoft.com/office/officeart/2005/8/layout/list1"/>
    <dgm:cxn modelId="{9ED11A9F-B18E-4AC8-9DB5-45FF563FA167}" type="presParOf" srcId="{50A20191-14E0-4A10-BADE-D08CF95B27A6}" destId="{6409C6FF-AD3C-41D6-BC6E-62D468AB8F39}" srcOrd="1" destOrd="0" presId="urn:microsoft.com/office/officeart/2005/8/layout/list1"/>
    <dgm:cxn modelId="{65728D65-3FAC-402B-941C-A4B23C881623}" type="presParOf" srcId="{C49D840B-8791-40AA-B105-EF23BA24C8C7}" destId="{89C25431-3E50-4983-A1B0-AF0FDD84E8DE}" srcOrd="9" destOrd="0" presId="urn:microsoft.com/office/officeart/2005/8/layout/list1"/>
    <dgm:cxn modelId="{41B65372-8859-44E3-B5EF-43EB265B0177}" type="presParOf" srcId="{C49D840B-8791-40AA-B105-EF23BA24C8C7}" destId="{1AE7C9E9-E104-41E8-832B-E7F585780D6E}" srcOrd="10" destOrd="0" presId="urn:microsoft.com/office/officeart/2005/8/layout/list1"/>
    <dgm:cxn modelId="{017F2EFF-97C2-4798-ADEF-0D73395FFFC2}" type="presParOf" srcId="{C49D840B-8791-40AA-B105-EF23BA24C8C7}" destId="{F37FE4D3-4C81-4377-9BEE-061595657B5D}" srcOrd="11" destOrd="0" presId="urn:microsoft.com/office/officeart/2005/8/layout/list1"/>
    <dgm:cxn modelId="{94E244CF-46BE-44AB-8A7C-9D300B3F3290}" type="presParOf" srcId="{C49D840B-8791-40AA-B105-EF23BA24C8C7}" destId="{7D87DD07-D6DA-4B9E-A622-7CB5A3156596}" srcOrd="12" destOrd="0" presId="urn:microsoft.com/office/officeart/2005/8/layout/list1"/>
    <dgm:cxn modelId="{7E723EE7-1B3D-4C8C-8E87-16A871628F61}" type="presParOf" srcId="{7D87DD07-D6DA-4B9E-A622-7CB5A3156596}" destId="{A17302DC-DE8F-4545-8DE5-CB71395AC195}" srcOrd="0" destOrd="0" presId="urn:microsoft.com/office/officeart/2005/8/layout/list1"/>
    <dgm:cxn modelId="{A782BFD6-1E50-4895-8276-CF38DE638E26}" type="presParOf" srcId="{7D87DD07-D6DA-4B9E-A622-7CB5A3156596}" destId="{091C9BD1-CBFA-4209-8CA9-6E9C4FFA9F0F}" srcOrd="1" destOrd="0" presId="urn:microsoft.com/office/officeart/2005/8/layout/list1"/>
    <dgm:cxn modelId="{C3846A6A-FE64-4A7B-92F3-655A2597573D}" type="presParOf" srcId="{C49D840B-8791-40AA-B105-EF23BA24C8C7}" destId="{10CB0AA7-9DD3-43D1-B4AD-48B7659F4E8C}" srcOrd="13" destOrd="0" presId="urn:microsoft.com/office/officeart/2005/8/layout/list1"/>
    <dgm:cxn modelId="{6EAC65FF-682C-46B4-AE9A-47C2DC931277}" type="presParOf" srcId="{C49D840B-8791-40AA-B105-EF23BA24C8C7}" destId="{458E2E23-38B5-4A2D-AC70-573CF6358A24}" srcOrd="14" destOrd="0" presId="urn:microsoft.com/office/officeart/2005/8/layout/list1"/>
    <dgm:cxn modelId="{C4ABC942-F93F-4AD9-BA44-9EF0B860F250}" type="presParOf" srcId="{C49D840B-8791-40AA-B105-EF23BA24C8C7}" destId="{8E706428-8F16-404E-98BA-F7CD411477CE}" srcOrd="15" destOrd="0" presId="urn:microsoft.com/office/officeart/2005/8/layout/list1"/>
    <dgm:cxn modelId="{E7A3228B-C001-43B3-B71B-515DD1C2153E}" type="presParOf" srcId="{C49D840B-8791-40AA-B105-EF23BA24C8C7}" destId="{21FF4B69-58EA-4D93-A627-2F128C925E86}" srcOrd="16" destOrd="0" presId="urn:microsoft.com/office/officeart/2005/8/layout/list1"/>
    <dgm:cxn modelId="{B3BF393D-AA03-4D91-AB8D-38E83691FB3A}" type="presParOf" srcId="{21FF4B69-58EA-4D93-A627-2F128C925E86}" destId="{50A306B0-B8A3-4A4C-A665-53220B89058F}" srcOrd="0" destOrd="0" presId="urn:microsoft.com/office/officeart/2005/8/layout/list1"/>
    <dgm:cxn modelId="{9703DB04-A034-4C44-BFAD-5EF0EE6EC45D}" type="presParOf" srcId="{21FF4B69-58EA-4D93-A627-2F128C925E86}" destId="{3FA7EA52-97AB-4D12-9BB4-44BC6FA40817}" srcOrd="1" destOrd="0" presId="urn:microsoft.com/office/officeart/2005/8/layout/list1"/>
    <dgm:cxn modelId="{EE266047-F607-4B31-82A4-BDCF81C8EBA4}" type="presParOf" srcId="{C49D840B-8791-40AA-B105-EF23BA24C8C7}" destId="{A6998820-3FA4-4707-B95F-D1359A9A8E4B}" srcOrd="17" destOrd="0" presId="urn:microsoft.com/office/officeart/2005/8/layout/list1"/>
    <dgm:cxn modelId="{072E221A-56CC-4BA7-A3CC-A00791ED21D2}" type="presParOf" srcId="{C49D840B-8791-40AA-B105-EF23BA24C8C7}" destId="{B5847670-BA0D-442A-B3EE-0A527A75C262}" srcOrd="18" destOrd="0" presId="urn:microsoft.com/office/officeart/2005/8/layout/list1"/>
    <dgm:cxn modelId="{576836FD-66A1-4E73-B62B-489B9801909D}" type="presParOf" srcId="{C49D840B-8791-40AA-B105-EF23BA24C8C7}" destId="{1D54E334-2FBD-496E-8D59-A40955418E3C}" srcOrd="19" destOrd="0" presId="urn:microsoft.com/office/officeart/2005/8/layout/list1"/>
    <dgm:cxn modelId="{29EB0515-B3B2-4EDD-A3ED-58356C377431}" type="presParOf" srcId="{C49D840B-8791-40AA-B105-EF23BA24C8C7}" destId="{0A9EA250-E5C0-423B-8BE5-A4DBFCE73D20}" srcOrd="20" destOrd="0" presId="urn:microsoft.com/office/officeart/2005/8/layout/list1"/>
    <dgm:cxn modelId="{16AEED95-862C-4607-B8EC-0CA3AFEE53BB}" type="presParOf" srcId="{0A9EA250-E5C0-423B-8BE5-A4DBFCE73D20}" destId="{99877175-80EA-408F-89D1-E11D587C4010}" srcOrd="0" destOrd="0" presId="urn:microsoft.com/office/officeart/2005/8/layout/list1"/>
    <dgm:cxn modelId="{81462C61-BAAE-4107-A8A4-BFA3175DD106}" type="presParOf" srcId="{0A9EA250-E5C0-423B-8BE5-A4DBFCE73D20}" destId="{71F2983B-EB88-4FBF-AC0B-237E2090A452}" srcOrd="1" destOrd="0" presId="urn:microsoft.com/office/officeart/2005/8/layout/list1"/>
    <dgm:cxn modelId="{64B7A0E6-19BF-4C32-BC11-473A10C946D8}" type="presParOf" srcId="{C49D840B-8791-40AA-B105-EF23BA24C8C7}" destId="{E7E6938E-020A-44B6-857E-18E2B5C20EF3}" srcOrd="21" destOrd="0" presId="urn:microsoft.com/office/officeart/2005/8/layout/list1"/>
    <dgm:cxn modelId="{E1030DE0-E628-421D-84CA-F58C20B9A91F}" type="presParOf" srcId="{C49D840B-8791-40AA-B105-EF23BA24C8C7}" destId="{844A5F0B-CD6C-4571-9EA9-261D5EF412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FB0D06-B6AB-491C-85DE-BFF86245FD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AB80C5-F1CE-435D-B8FF-960D47F4BD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"Unlocking Winter Wonderland: Insights from the  Sales Data.</a:t>
          </a:r>
        </a:p>
      </dgm:t>
    </dgm:pt>
    <dgm:pt modelId="{C01CEDC0-8DD3-4B5F-9328-DE02C96705BC}" type="parTrans" cxnId="{436D6B59-CDF8-4255-B872-B37C92E10AAC}">
      <dgm:prSet/>
      <dgm:spPr/>
      <dgm:t>
        <a:bodyPr/>
        <a:lstStyle/>
        <a:p>
          <a:endParaRPr lang="en-US"/>
        </a:p>
      </dgm:t>
    </dgm:pt>
    <dgm:pt modelId="{E896184D-684E-419A-8F0F-C6E42FB436DA}" type="sibTrans" cxnId="{436D6B59-CDF8-4255-B872-B37C92E10AAC}">
      <dgm:prSet/>
      <dgm:spPr/>
      <dgm:t>
        <a:bodyPr/>
        <a:lstStyle/>
        <a:p>
          <a:endParaRPr lang="en-US"/>
        </a:p>
      </dgm:t>
    </dgm:pt>
    <dgm:pt modelId="{25A81EEE-FD2A-4F66-8762-887BD6EB5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"Beyond Black Friday: Unveiling Customer Trends in the Festive Sales.</a:t>
          </a:r>
        </a:p>
      </dgm:t>
    </dgm:pt>
    <dgm:pt modelId="{CE941A5E-CACA-4F7E-9786-1F3D07C23E6E}" type="parTrans" cxnId="{2E631157-29B1-4A27-ACA5-F5455091C2FF}">
      <dgm:prSet/>
      <dgm:spPr/>
      <dgm:t>
        <a:bodyPr/>
        <a:lstStyle/>
        <a:p>
          <a:endParaRPr lang="en-US"/>
        </a:p>
      </dgm:t>
    </dgm:pt>
    <dgm:pt modelId="{8FED47A8-0B5E-4567-9B55-EB8D59538ED5}" type="sibTrans" cxnId="{2E631157-29B1-4A27-ACA5-F5455091C2FF}">
      <dgm:prSet/>
      <dgm:spPr/>
      <dgm:t>
        <a:bodyPr/>
        <a:lstStyle/>
        <a:p>
          <a:endParaRPr lang="en-US"/>
        </a:p>
      </dgm:t>
    </dgm:pt>
    <dgm:pt modelId="{7013E5A3-389F-407C-8923-FD8EC607E1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"Shopping Secrets Revealed: A Deep Dive into Festive Consumer Behavior."</a:t>
          </a:r>
        </a:p>
      </dgm:t>
    </dgm:pt>
    <dgm:pt modelId="{AE8D45DE-C3A5-4AE5-8C27-EF716A48742C}" type="parTrans" cxnId="{95E5A1E0-F5BE-4A77-B8E8-482270F6F8C2}">
      <dgm:prSet/>
      <dgm:spPr/>
      <dgm:t>
        <a:bodyPr/>
        <a:lstStyle/>
        <a:p>
          <a:endParaRPr lang="en-US"/>
        </a:p>
      </dgm:t>
    </dgm:pt>
    <dgm:pt modelId="{5164688F-2B1C-4986-8E4C-F22A38AF45CE}" type="sibTrans" cxnId="{95E5A1E0-F5BE-4A77-B8E8-482270F6F8C2}">
      <dgm:prSet/>
      <dgm:spPr/>
      <dgm:t>
        <a:bodyPr/>
        <a:lstStyle/>
        <a:p>
          <a:endParaRPr lang="en-US"/>
        </a:p>
      </dgm:t>
    </dgm:pt>
    <dgm:pt modelId="{EF93E4CF-66CA-4AEC-8B15-FA3A5DB7B9FA}" type="pres">
      <dgm:prSet presAssocID="{18FB0D06-B6AB-491C-85DE-BFF86245FDC6}" presName="root" presStyleCnt="0">
        <dgm:presLayoutVars>
          <dgm:dir/>
          <dgm:resizeHandles val="exact"/>
        </dgm:presLayoutVars>
      </dgm:prSet>
      <dgm:spPr/>
    </dgm:pt>
    <dgm:pt modelId="{8B3E9910-325A-44E0-8349-E7FD6682B1C8}" type="pres">
      <dgm:prSet presAssocID="{E8AB80C5-F1CE-435D-B8FF-960D47F4BD91}" presName="compNode" presStyleCnt="0"/>
      <dgm:spPr/>
    </dgm:pt>
    <dgm:pt modelId="{EEF4C135-28B6-496D-9E69-A120CA36AC69}" type="pres">
      <dgm:prSet presAssocID="{E8AB80C5-F1CE-435D-B8FF-960D47F4BD91}" presName="bgRect" presStyleLbl="bgShp" presStyleIdx="0" presStyleCnt="3"/>
      <dgm:spPr/>
    </dgm:pt>
    <dgm:pt modelId="{BB5382C7-5359-4781-AD7A-B73585AB46A0}" type="pres">
      <dgm:prSet presAssocID="{E8AB80C5-F1CE-435D-B8FF-960D47F4BD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Lock"/>
        </a:ext>
      </dgm:extLst>
    </dgm:pt>
    <dgm:pt modelId="{C614B8CA-4775-4AD2-9E1D-08ACD71CE7B5}" type="pres">
      <dgm:prSet presAssocID="{E8AB80C5-F1CE-435D-B8FF-960D47F4BD91}" presName="spaceRect" presStyleCnt="0"/>
      <dgm:spPr/>
    </dgm:pt>
    <dgm:pt modelId="{4C2B2D18-81D1-48E7-AA74-573D2899FB3D}" type="pres">
      <dgm:prSet presAssocID="{E8AB80C5-F1CE-435D-B8FF-960D47F4BD91}" presName="parTx" presStyleLbl="revTx" presStyleIdx="0" presStyleCnt="3">
        <dgm:presLayoutVars>
          <dgm:chMax val="0"/>
          <dgm:chPref val="0"/>
        </dgm:presLayoutVars>
      </dgm:prSet>
      <dgm:spPr/>
    </dgm:pt>
    <dgm:pt modelId="{01ECF7C6-989A-4459-9C06-E5664DABF9FA}" type="pres">
      <dgm:prSet presAssocID="{E896184D-684E-419A-8F0F-C6E42FB436DA}" presName="sibTrans" presStyleCnt="0"/>
      <dgm:spPr/>
    </dgm:pt>
    <dgm:pt modelId="{030CCA5C-6285-463F-A29D-484EB05F5439}" type="pres">
      <dgm:prSet presAssocID="{25A81EEE-FD2A-4F66-8762-887BD6EB59A9}" presName="compNode" presStyleCnt="0"/>
      <dgm:spPr/>
    </dgm:pt>
    <dgm:pt modelId="{B71249A7-C0C8-4C66-B072-CB776B88EE8B}" type="pres">
      <dgm:prSet presAssocID="{25A81EEE-FD2A-4F66-8762-887BD6EB59A9}" presName="bgRect" presStyleLbl="bgShp" presStyleIdx="1" presStyleCnt="3"/>
      <dgm:spPr/>
    </dgm:pt>
    <dgm:pt modelId="{FFC69559-F226-4977-B28E-0DD1230C90EF}" type="pres">
      <dgm:prSet presAssocID="{25A81EEE-FD2A-4F66-8762-887BD6EB59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ers"/>
        </a:ext>
      </dgm:extLst>
    </dgm:pt>
    <dgm:pt modelId="{BF972830-001F-483A-BFF4-EC0DA5194414}" type="pres">
      <dgm:prSet presAssocID="{25A81EEE-FD2A-4F66-8762-887BD6EB59A9}" presName="spaceRect" presStyleCnt="0"/>
      <dgm:spPr/>
    </dgm:pt>
    <dgm:pt modelId="{DFCD3CA4-0B37-433D-862F-8562546B0350}" type="pres">
      <dgm:prSet presAssocID="{25A81EEE-FD2A-4F66-8762-887BD6EB59A9}" presName="parTx" presStyleLbl="revTx" presStyleIdx="1" presStyleCnt="3">
        <dgm:presLayoutVars>
          <dgm:chMax val="0"/>
          <dgm:chPref val="0"/>
        </dgm:presLayoutVars>
      </dgm:prSet>
      <dgm:spPr/>
    </dgm:pt>
    <dgm:pt modelId="{4867C74F-14ED-4DA9-B129-803CD69586EA}" type="pres">
      <dgm:prSet presAssocID="{8FED47A8-0B5E-4567-9B55-EB8D59538ED5}" presName="sibTrans" presStyleCnt="0"/>
      <dgm:spPr/>
    </dgm:pt>
    <dgm:pt modelId="{8FA69496-A163-46BF-8728-23C1630E2EB2}" type="pres">
      <dgm:prSet presAssocID="{7013E5A3-389F-407C-8923-FD8EC607E16F}" presName="compNode" presStyleCnt="0"/>
      <dgm:spPr/>
    </dgm:pt>
    <dgm:pt modelId="{D44C2C7B-D801-4041-BB1F-F82931DB9B5A}" type="pres">
      <dgm:prSet presAssocID="{7013E5A3-389F-407C-8923-FD8EC607E16F}" presName="bgRect" presStyleLbl="bgShp" presStyleIdx="2" presStyleCnt="3"/>
      <dgm:spPr/>
    </dgm:pt>
    <dgm:pt modelId="{D2658196-9563-4CA2-A258-7ABFEBAA572E}" type="pres">
      <dgm:prSet presAssocID="{7013E5A3-389F-407C-8923-FD8EC607E1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E9E887E8-F8B4-4C67-B404-42160D778690}" type="pres">
      <dgm:prSet presAssocID="{7013E5A3-389F-407C-8923-FD8EC607E16F}" presName="spaceRect" presStyleCnt="0"/>
      <dgm:spPr/>
    </dgm:pt>
    <dgm:pt modelId="{6910B189-8D53-4233-A4FF-3F77609F9F8F}" type="pres">
      <dgm:prSet presAssocID="{7013E5A3-389F-407C-8923-FD8EC607E16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598F1A-6D2D-4850-AAFE-4CD2D9391828}" type="presOf" srcId="{7013E5A3-389F-407C-8923-FD8EC607E16F}" destId="{6910B189-8D53-4233-A4FF-3F77609F9F8F}" srcOrd="0" destOrd="0" presId="urn:microsoft.com/office/officeart/2018/2/layout/IconVerticalSolidList"/>
    <dgm:cxn modelId="{E3647C75-A260-43DC-9F07-FC8B61D38968}" type="presOf" srcId="{18FB0D06-B6AB-491C-85DE-BFF86245FDC6}" destId="{EF93E4CF-66CA-4AEC-8B15-FA3A5DB7B9FA}" srcOrd="0" destOrd="0" presId="urn:microsoft.com/office/officeart/2018/2/layout/IconVerticalSolidList"/>
    <dgm:cxn modelId="{2E631157-29B1-4A27-ACA5-F5455091C2FF}" srcId="{18FB0D06-B6AB-491C-85DE-BFF86245FDC6}" destId="{25A81EEE-FD2A-4F66-8762-887BD6EB59A9}" srcOrd="1" destOrd="0" parTransId="{CE941A5E-CACA-4F7E-9786-1F3D07C23E6E}" sibTransId="{8FED47A8-0B5E-4567-9B55-EB8D59538ED5}"/>
    <dgm:cxn modelId="{436D6B59-CDF8-4255-B872-B37C92E10AAC}" srcId="{18FB0D06-B6AB-491C-85DE-BFF86245FDC6}" destId="{E8AB80C5-F1CE-435D-B8FF-960D47F4BD91}" srcOrd="0" destOrd="0" parTransId="{C01CEDC0-8DD3-4B5F-9328-DE02C96705BC}" sibTransId="{E896184D-684E-419A-8F0F-C6E42FB436DA}"/>
    <dgm:cxn modelId="{995D8CB0-41B9-4E48-B79A-26B7EE8BBE4B}" type="presOf" srcId="{25A81EEE-FD2A-4F66-8762-887BD6EB59A9}" destId="{DFCD3CA4-0B37-433D-862F-8562546B0350}" srcOrd="0" destOrd="0" presId="urn:microsoft.com/office/officeart/2018/2/layout/IconVerticalSolidList"/>
    <dgm:cxn modelId="{34FC16C5-2C06-40E1-A0E2-18A00E3C7BDF}" type="presOf" srcId="{E8AB80C5-F1CE-435D-B8FF-960D47F4BD91}" destId="{4C2B2D18-81D1-48E7-AA74-573D2899FB3D}" srcOrd="0" destOrd="0" presId="urn:microsoft.com/office/officeart/2018/2/layout/IconVerticalSolidList"/>
    <dgm:cxn modelId="{95E5A1E0-F5BE-4A77-B8E8-482270F6F8C2}" srcId="{18FB0D06-B6AB-491C-85DE-BFF86245FDC6}" destId="{7013E5A3-389F-407C-8923-FD8EC607E16F}" srcOrd="2" destOrd="0" parTransId="{AE8D45DE-C3A5-4AE5-8C27-EF716A48742C}" sibTransId="{5164688F-2B1C-4986-8E4C-F22A38AF45CE}"/>
    <dgm:cxn modelId="{830A890C-1741-4EE3-803E-FAF44B03927C}" type="presParOf" srcId="{EF93E4CF-66CA-4AEC-8B15-FA3A5DB7B9FA}" destId="{8B3E9910-325A-44E0-8349-E7FD6682B1C8}" srcOrd="0" destOrd="0" presId="urn:microsoft.com/office/officeart/2018/2/layout/IconVerticalSolidList"/>
    <dgm:cxn modelId="{5E6EB57D-DEDD-4DD2-9FFD-4DA093BE4CA3}" type="presParOf" srcId="{8B3E9910-325A-44E0-8349-E7FD6682B1C8}" destId="{EEF4C135-28B6-496D-9E69-A120CA36AC69}" srcOrd="0" destOrd="0" presId="urn:microsoft.com/office/officeart/2018/2/layout/IconVerticalSolidList"/>
    <dgm:cxn modelId="{45417226-644D-4D14-ADB4-0393179A4510}" type="presParOf" srcId="{8B3E9910-325A-44E0-8349-E7FD6682B1C8}" destId="{BB5382C7-5359-4781-AD7A-B73585AB46A0}" srcOrd="1" destOrd="0" presId="urn:microsoft.com/office/officeart/2018/2/layout/IconVerticalSolidList"/>
    <dgm:cxn modelId="{F9C6CFC1-AB1D-4A54-8DFD-19C2ABDE8BE2}" type="presParOf" srcId="{8B3E9910-325A-44E0-8349-E7FD6682B1C8}" destId="{C614B8CA-4775-4AD2-9E1D-08ACD71CE7B5}" srcOrd="2" destOrd="0" presId="urn:microsoft.com/office/officeart/2018/2/layout/IconVerticalSolidList"/>
    <dgm:cxn modelId="{9A1FA040-1615-43CD-89C8-43DA9DB7B4A5}" type="presParOf" srcId="{8B3E9910-325A-44E0-8349-E7FD6682B1C8}" destId="{4C2B2D18-81D1-48E7-AA74-573D2899FB3D}" srcOrd="3" destOrd="0" presId="urn:microsoft.com/office/officeart/2018/2/layout/IconVerticalSolidList"/>
    <dgm:cxn modelId="{2E2DC8C6-6FFD-44D3-857C-4912413A15F2}" type="presParOf" srcId="{EF93E4CF-66CA-4AEC-8B15-FA3A5DB7B9FA}" destId="{01ECF7C6-989A-4459-9C06-E5664DABF9FA}" srcOrd="1" destOrd="0" presId="urn:microsoft.com/office/officeart/2018/2/layout/IconVerticalSolidList"/>
    <dgm:cxn modelId="{4EF7E033-3C32-4123-90D1-43A0110A5D68}" type="presParOf" srcId="{EF93E4CF-66CA-4AEC-8B15-FA3A5DB7B9FA}" destId="{030CCA5C-6285-463F-A29D-484EB05F5439}" srcOrd="2" destOrd="0" presId="urn:microsoft.com/office/officeart/2018/2/layout/IconVerticalSolidList"/>
    <dgm:cxn modelId="{EE3811DF-7DCA-45BA-8050-EC78B3495581}" type="presParOf" srcId="{030CCA5C-6285-463F-A29D-484EB05F5439}" destId="{B71249A7-C0C8-4C66-B072-CB776B88EE8B}" srcOrd="0" destOrd="0" presId="urn:microsoft.com/office/officeart/2018/2/layout/IconVerticalSolidList"/>
    <dgm:cxn modelId="{FDD16414-084D-4D5D-B2B2-715572EE29A5}" type="presParOf" srcId="{030CCA5C-6285-463F-A29D-484EB05F5439}" destId="{FFC69559-F226-4977-B28E-0DD1230C90EF}" srcOrd="1" destOrd="0" presId="urn:microsoft.com/office/officeart/2018/2/layout/IconVerticalSolidList"/>
    <dgm:cxn modelId="{5A30DD64-37A4-4F6B-971B-CF1EAF570EFB}" type="presParOf" srcId="{030CCA5C-6285-463F-A29D-484EB05F5439}" destId="{BF972830-001F-483A-BFF4-EC0DA5194414}" srcOrd="2" destOrd="0" presId="urn:microsoft.com/office/officeart/2018/2/layout/IconVerticalSolidList"/>
    <dgm:cxn modelId="{7F9F989E-663C-4345-B24A-4865498444EA}" type="presParOf" srcId="{030CCA5C-6285-463F-A29D-484EB05F5439}" destId="{DFCD3CA4-0B37-433D-862F-8562546B0350}" srcOrd="3" destOrd="0" presId="urn:microsoft.com/office/officeart/2018/2/layout/IconVerticalSolidList"/>
    <dgm:cxn modelId="{79AC2FA8-ECFB-4EF3-B77F-5158E8F99830}" type="presParOf" srcId="{EF93E4CF-66CA-4AEC-8B15-FA3A5DB7B9FA}" destId="{4867C74F-14ED-4DA9-B129-803CD69586EA}" srcOrd="3" destOrd="0" presId="urn:microsoft.com/office/officeart/2018/2/layout/IconVerticalSolidList"/>
    <dgm:cxn modelId="{5BADD9F9-DA78-4A3B-AEB5-81CB7CCA2689}" type="presParOf" srcId="{EF93E4CF-66CA-4AEC-8B15-FA3A5DB7B9FA}" destId="{8FA69496-A163-46BF-8728-23C1630E2EB2}" srcOrd="4" destOrd="0" presId="urn:microsoft.com/office/officeart/2018/2/layout/IconVerticalSolidList"/>
    <dgm:cxn modelId="{709B13EC-8A58-4637-A172-689980477E4D}" type="presParOf" srcId="{8FA69496-A163-46BF-8728-23C1630E2EB2}" destId="{D44C2C7B-D801-4041-BB1F-F82931DB9B5A}" srcOrd="0" destOrd="0" presId="urn:microsoft.com/office/officeart/2018/2/layout/IconVerticalSolidList"/>
    <dgm:cxn modelId="{931C17F1-E02B-4701-8F64-B93691257158}" type="presParOf" srcId="{8FA69496-A163-46BF-8728-23C1630E2EB2}" destId="{D2658196-9563-4CA2-A258-7ABFEBAA572E}" srcOrd="1" destOrd="0" presId="urn:microsoft.com/office/officeart/2018/2/layout/IconVerticalSolidList"/>
    <dgm:cxn modelId="{75D85260-7C2D-4AC8-9E93-BF1EFAE7ED57}" type="presParOf" srcId="{8FA69496-A163-46BF-8728-23C1630E2EB2}" destId="{E9E887E8-F8B4-4C67-B404-42160D778690}" srcOrd="2" destOrd="0" presId="urn:microsoft.com/office/officeart/2018/2/layout/IconVerticalSolidList"/>
    <dgm:cxn modelId="{869D9E11-EB06-41D7-9A07-8FE261B3BB23}" type="presParOf" srcId="{8FA69496-A163-46BF-8728-23C1630E2EB2}" destId="{6910B189-8D53-4233-A4FF-3F77609F9F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9153C-1F8D-4650-9C1B-0460B05B672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2301C3-AA56-4770-81F0-6DC3923A67F7}">
      <dgm:prSet/>
      <dgm:spPr/>
      <dgm:t>
        <a:bodyPr/>
        <a:lstStyle/>
        <a:p>
          <a:r>
            <a:rPr lang="en-US"/>
            <a:t>Boost sales in top-performing segments: Target campaigns towards high-spending demographics (e.g., specific age groups, occupations, or states) identified in the analysis.</a:t>
          </a:r>
        </a:p>
      </dgm:t>
    </dgm:pt>
    <dgm:pt modelId="{F64E0C11-E798-4FED-B1D5-99749D7E6A8D}" type="parTrans" cxnId="{0C076CA2-9716-4D40-BBEA-057C767B8BA8}">
      <dgm:prSet/>
      <dgm:spPr/>
      <dgm:t>
        <a:bodyPr/>
        <a:lstStyle/>
        <a:p>
          <a:endParaRPr lang="en-US"/>
        </a:p>
      </dgm:t>
    </dgm:pt>
    <dgm:pt modelId="{D4B16E6D-E8C6-4B8A-846D-1821F6AD2B55}" type="sibTrans" cxnId="{0C076CA2-9716-4D40-BBEA-057C767B8BA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DC5D585-91ED-4F39-ADA7-348D74DEC8E2}">
      <dgm:prSet/>
      <dgm:spPr/>
      <dgm:t>
        <a:bodyPr/>
        <a:lstStyle/>
        <a:p>
          <a:r>
            <a:rPr lang="en-US"/>
            <a:t>Optimize product portfolio: Invest in and expand offerings in profitable categories like Clothing &amp; Apparel, Food, and Electronics &amp; Gadgets, which contributed significantly to revenue.</a:t>
          </a:r>
        </a:p>
      </dgm:t>
    </dgm:pt>
    <dgm:pt modelId="{0F0CB8F7-8173-4AE4-88D0-B8ED9C4580C1}" type="parTrans" cxnId="{B8397544-C509-4D19-BFC3-BBD25342E9A2}">
      <dgm:prSet/>
      <dgm:spPr/>
      <dgm:t>
        <a:bodyPr/>
        <a:lstStyle/>
        <a:p>
          <a:endParaRPr lang="en-US"/>
        </a:p>
      </dgm:t>
    </dgm:pt>
    <dgm:pt modelId="{2193790B-477E-46AC-8099-ADD1111EDFA2}" type="sibTrans" cxnId="{B8397544-C509-4D19-BFC3-BBD25342E9A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D0D5AEE-8478-4EA1-BBA2-5EBF7B1D98AF}">
      <dgm:prSet/>
      <dgm:spPr/>
      <dgm:t>
        <a:bodyPr/>
        <a:lstStyle/>
        <a:p>
          <a:r>
            <a:rPr lang="en-US"/>
            <a:t>Drive repeat purchases: Implement loyalty programs, personalized recommendations, and targeted discounts to encourage repeat customers for popular products.</a:t>
          </a:r>
        </a:p>
      </dgm:t>
    </dgm:pt>
    <dgm:pt modelId="{B25BF4C8-7DBD-44C3-8DA5-F141775CD151}" type="parTrans" cxnId="{39BBE16F-FED4-4B38-95A6-533010FECB78}">
      <dgm:prSet/>
      <dgm:spPr/>
      <dgm:t>
        <a:bodyPr/>
        <a:lstStyle/>
        <a:p>
          <a:endParaRPr lang="en-US"/>
        </a:p>
      </dgm:t>
    </dgm:pt>
    <dgm:pt modelId="{F7DBA393-747F-41D1-B17C-54FFABA74FE0}" type="sibTrans" cxnId="{39BBE16F-FED4-4B38-95A6-533010FECB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4451F3E-9F61-467F-A3E8-A87F107B4E32}" type="pres">
      <dgm:prSet presAssocID="{5909153C-1F8D-4650-9C1B-0460B05B672F}" presName="Name0" presStyleCnt="0">
        <dgm:presLayoutVars>
          <dgm:animLvl val="lvl"/>
          <dgm:resizeHandles val="exact"/>
        </dgm:presLayoutVars>
      </dgm:prSet>
      <dgm:spPr/>
    </dgm:pt>
    <dgm:pt modelId="{9702BB1A-7B10-4D4B-8DF4-54F9314CDB5B}" type="pres">
      <dgm:prSet presAssocID="{092301C3-AA56-4770-81F0-6DC3923A67F7}" presName="compositeNode" presStyleCnt="0">
        <dgm:presLayoutVars>
          <dgm:bulletEnabled val="1"/>
        </dgm:presLayoutVars>
      </dgm:prSet>
      <dgm:spPr/>
    </dgm:pt>
    <dgm:pt modelId="{47CB7FA5-31A2-43E1-9C26-09BF0619509C}" type="pres">
      <dgm:prSet presAssocID="{092301C3-AA56-4770-81F0-6DC3923A67F7}" presName="bgRect" presStyleLbl="bgAccFollowNode1" presStyleIdx="0" presStyleCnt="3"/>
      <dgm:spPr/>
    </dgm:pt>
    <dgm:pt modelId="{75698B93-4446-4373-9874-2E9FF67DD72F}" type="pres">
      <dgm:prSet presAssocID="{D4B16E6D-E8C6-4B8A-846D-1821F6AD2B5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FC26D39-CD81-49AF-BEC4-F17204A73802}" type="pres">
      <dgm:prSet presAssocID="{092301C3-AA56-4770-81F0-6DC3923A67F7}" presName="bottomLine" presStyleLbl="alignNode1" presStyleIdx="1" presStyleCnt="6">
        <dgm:presLayoutVars/>
      </dgm:prSet>
      <dgm:spPr/>
    </dgm:pt>
    <dgm:pt modelId="{10E7C496-F8C6-4FCE-A0B9-D5BAFA7C6AD2}" type="pres">
      <dgm:prSet presAssocID="{092301C3-AA56-4770-81F0-6DC3923A67F7}" presName="nodeText" presStyleLbl="bgAccFollowNode1" presStyleIdx="0" presStyleCnt="3">
        <dgm:presLayoutVars>
          <dgm:bulletEnabled val="1"/>
        </dgm:presLayoutVars>
      </dgm:prSet>
      <dgm:spPr/>
    </dgm:pt>
    <dgm:pt modelId="{A43F8A76-9DBB-4BE5-9088-E868B8031358}" type="pres">
      <dgm:prSet presAssocID="{D4B16E6D-E8C6-4B8A-846D-1821F6AD2B55}" presName="sibTrans" presStyleCnt="0"/>
      <dgm:spPr/>
    </dgm:pt>
    <dgm:pt modelId="{29CB14CA-85BB-4441-99F8-9EBDD5D92135}" type="pres">
      <dgm:prSet presAssocID="{FDC5D585-91ED-4F39-ADA7-348D74DEC8E2}" presName="compositeNode" presStyleCnt="0">
        <dgm:presLayoutVars>
          <dgm:bulletEnabled val="1"/>
        </dgm:presLayoutVars>
      </dgm:prSet>
      <dgm:spPr/>
    </dgm:pt>
    <dgm:pt modelId="{74D9584F-88DB-4F15-B3C4-FBE299DABF63}" type="pres">
      <dgm:prSet presAssocID="{FDC5D585-91ED-4F39-ADA7-348D74DEC8E2}" presName="bgRect" presStyleLbl="bgAccFollowNode1" presStyleIdx="1" presStyleCnt="3"/>
      <dgm:spPr/>
    </dgm:pt>
    <dgm:pt modelId="{4F607A6D-EE1A-4889-966F-A946B844A334}" type="pres">
      <dgm:prSet presAssocID="{2193790B-477E-46AC-8099-ADD1111EDFA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87007EF-644A-43E1-89CB-9FB82C1221DC}" type="pres">
      <dgm:prSet presAssocID="{FDC5D585-91ED-4F39-ADA7-348D74DEC8E2}" presName="bottomLine" presStyleLbl="alignNode1" presStyleIdx="3" presStyleCnt="6">
        <dgm:presLayoutVars/>
      </dgm:prSet>
      <dgm:spPr/>
    </dgm:pt>
    <dgm:pt modelId="{62285DCB-F108-42F1-8D75-4C9DF4668BEE}" type="pres">
      <dgm:prSet presAssocID="{FDC5D585-91ED-4F39-ADA7-348D74DEC8E2}" presName="nodeText" presStyleLbl="bgAccFollowNode1" presStyleIdx="1" presStyleCnt="3">
        <dgm:presLayoutVars>
          <dgm:bulletEnabled val="1"/>
        </dgm:presLayoutVars>
      </dgm:prSet>
      <dgm:spPr/>
    </dgm:pt>
    <dgm:pt modelId="{5AC040E9-1B57-465E-BD5B-E943ED8BB030}" type="pres">
      <dgm:prSet presAssocID="{2193790B-477E-46AC-8099-ADD1111EDFA2}" presName="sibTrans" presStyleCnt="0"/>
      <dgm:spPr/>
    </dgm:pt>
    <dgm:pt modelId="{C9A39B38-551C-401D-8326-058CCB7F7278}" type="pres">
      <dgm:prSet presAssocID="{AD0D5AEE-8478-4EA1-BBA2-5EBF7B1D98AF}" presName="compositeNode" presStyleCnt="0">
        <dgm:presLayoutVars>
          <dgm:bulletEnabled val="1"/>
        </dgm:presLayoutVars>
      </dgm:prSet>
      <dgm:spPr/>
    </dgm:pt>
    <dgm:pt modelId="{AEC12487-EA7F-4B09-8E99-900E8E1C953E}" type="pres">
      <dgm:prSet presAssocID="{AD0D5AEE-8478-4EA1-BBA2-5EBF7B1D98AF}" presName="bgRect" presStyleLbl="bgAccFollowNode1" presStyleIdx="2" presStyleCnt="3"/>
      <dgm:spPr/>
    </dgm:pt>
    <dgm:pt modelId="{B7A9DA0C-992F-44BD-8157-C2D997122409}" type="pres">
      <dgm:prSet presAssocID="{F7DBA393-747F-41D1-B17C-54FFABA74FE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9731E00-EB6B-4D78-B478-5A4876D203E0}" type="pres">
      <dgm:prSet presAssocID="{AD0D5AEE-8478-4EA1-BBA2-5EBF7B1D98AF}" presName="bottomLine" presStyleLbl="alignNode1" presStyleIdx="5" presStyleCnt="6">
        <dgm:presLayoutVars/>
      </dgm:prSet>
      <dgm:spPr/>
    </dgm:pt>
    <dgm:pt modelId="{F9BC7657-6FB6-4CC7-97E5-661F64175D99}" type="pres">
      <dgm:prSet presAssocID="{AD0D5AEE-8478-4EA1-BBA2-5EBF7B1D98A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CD7D226-B32C-4279-A3EA-772C9FA40675}" type="presOf" srcId="{F7DBA393-747F-41D1-B17C-54FFABA74FE0}" destId="{B7A9DA0C-992F-44BD-8157-C2D997122409}" srcOrd="0" destOrd="0" presId="urn:microsoft.com/office/officeart/2016/7/layout/BasicLinearProcessNumbered"/>
    <dgm:cxn modelId="{3157B134-A95B-4486-A438-E10F7BEA52E5}" type="presOf" srcId="{FDC5D585-91ED-4F39-ADA7-348D74DEC8E2}" destId="{62285DCB-F108-42F1-8D75-4C9DF4668BEE}" srcOrd="1" destOrd="0" presId="urn:microsoft.com/office/officeart/2016/7/layout/BasicLinearProcessNumbered"/>
    <dgm:cxn modelId="{B8397544-C509-4D19-BFC3-BBD25342E9A2}" srcId="{5909153C-1F8D-4650-9C1B-0460B05B672F}" destId="{FDC5D585-91ED-4F39-ADA7-348D74DEC8E2}" srcOrd="1" destOrd="0" parTransId="{0F0CB8F7-8173-4AE4-88D0-B8ED9C4580C1}" sibTransId="{2193790B-477E-46AC-8099-ADD1111EDFA2}"/>
    <dgm:cxn modelId="{86486345-35FA-41BE-8CDC-1D98FFDC9052}" type="presOf" srcId="{5909153C-1F8D-4650-9C1B-0460B05B672F}" destId="{14451F3E-9F61-467F-A3E8-A87F107B4E32}" srcOrd="0" destOrd="0" presId="urn:microsoft.com/office/officeart/2016/7/layout/BasicLinearProcessNumbered"/>
    <dgm:cxn modelId="{39BBE16F-FED4-4B38-95A6-533010FECB78}" srcId="{5909153C-1F8D-4650-9C1B-0460B05B672F}" destId="{AD0D5AEE-8478-4EA1-BBA2-5EBF7B1D98AF}" srcOrd="2" destOrd="0" parTransId="{B25BF4C8-7DBD-44C3-8DA5-F141775CD151}" sibTransId="{F7DBA393-747F-41D1-B17C-54FFABA74FE0}"/>
    <dgm:cxn modelId="{B3088272-FFE6-48F5-8A3E-141407F2F17A}" type="presOf" srcId="{092301C3-AA56-4770-81F0-6DC3923A67F7}" destId="{47CB7FA5-31A2-43E1-9C26-09BF0619509C}" srcOrd="0" destOrd="0" presId="urn:microsoft.com/office/officeart/2016/7/layout/BasicLinearProcessNumbered"/>
    <dgm:cxn modelId="{C5574D80-5725-43C1-A4C9-C1E047391E34}" type="presOf" srcId="{AD0D5AEE-8478-4EA1-BBA2-5EBF7B1D98AF}" destId="{F9BC7657-6FB6-4CC7-97E5-661F64175D99}" srcOrd="1" destOrd="0" presId="urn:microsoft.com/office/officeart/2016/7/layout/BasicLinearProcessNumbered"/>
    <dgm:cxn modelId="{0C076CA2-9716-4D40-BBEA-057C767B8BA8}" srcId="{5909153C-1F8D-4650-9C1B-0460B05B672F}" destId="{092301C3-AA56-4770-81F0-6DC3923A67F7}" srcOrd="0" destOrd="0" parTransId="{F64E0C11-E798-4FED-B1D5-99749D7E6A8D}" sibTransId="{D4B16E6D-E8C6-4B8A-846D-1821F6AD2B55}"/>
    <dgm:cxn modelId="{F27823BF-A3A9-4FA5-8B2E-DC6D457E8093}" type="presOf" srcId="{AD0D5AEE-8478-4EA1-BBA2-5EBF7B1D98AF}" destId="{AEC12487-EA7F-4B09-8E99-900E8E1C953E}" srcOrd="0" destOrd="0" presId="urn:microsoft.com/office/officeart/2016/7/layout/BasicLinearProcessNumbered"/>
    <dgm:cxn modelId="{C6DA7FC3-4C43-4E0C-8A48-62ACDEE1894A}" type="presOf" srcId="{092301C3-AA56-4770-81F0-6DC3923A67F7}" destId="{10E7C496-F8C6-4FCE-A0B9-D5BAFA7C6AD2}" srcOrd="1" destOrd="0" presId="urn:microsoft.com/office/officeart/2016/7/layout/BasicLinearProcessNumbered"/>
    <dgm:cxn modelId="{ADD2BFDC-030A-4AE4-92B1-F695AFC0359D}" type="presOf" srcId="{D4B16E6D-E8C6-4B8A-846D-1821F6AD2B55}" destId="{75698B93-4446-4373-9874-2E9FF67DD72F}" srcOrd="0" destOrd="0" presId="urn:microsoft.com/office/officeart/2016/7/layout/BasicLinearProcessNumbered"/>
    <dgm:cxn modelId="{75C252E5-D457-4F33-90A6-587B8174D59D}" type="presOf" srcId="{FDC5D585-91ED-4F39-ADA7-348D74DEC8E2}" destId="{74D9584F-88DB-4F15-B3C4-FBE299DABF63}" srcOrd="0" destOrd="0" presId="urn:microsoft.com/office/officeart/2016/7/layout/BasicLinearProcessNumbered"/>
    <dgm:cxn modelId="{49B7E6FC-7F0E-485C-B4BA-0FCB1A85C19C}" type="presOf" srcId="{2193790B-477E-46AC-8099-ADD1111EDFA2}" destId="{4F607A6D-EE1A-4889-966F-A946B844A334}" srcOrd="0" destOrd="0" presId="urn:microsoft.com/office/officeart/2016/7/layout/BasicLinearProcessNumbered"/>
    <dgm:cxn modelId="{E95A1ABA-04AA-4FC2-A2E5-6C77BBCC7DA7}" type="presParOf" srcId="{14451F3E-9F61-467F-A3E8-A87F107B4E32}" destId="{9702BB1A-7B10-4D4B-8DF4-54F9314CDB5B}" srcOrd="0" destOrd="0" presId="urn:microsoft.com/office/officeart/2016/7/layout/BasicLinearProcessNumbered"/>
    <dgm:cxn modelId="{BBF94BEF-23D7-4BD5-BA20-C1CBACD76155}" type="presParOf" srcId="{9702BB1A-7B10-4D4B-8DF4-54F9314CDB5B}" destId="{47CB7FA5-31A2-43E1-9C26-09BF0619509C}" srcOrd="0" destOrd="0" presId="urn:microsoft.com/office/officeart/2016/7/layout/BasicLinearProcessNumbered"/>
    <dgm:cxn modelId="{4B3AD601-8F77-4B76-A0A1-8323CD153283}" type="presParOf" srcId="{9702BB1A-7B10-4D4B-8DF4-54F9314CDB5B}" destId="{75698B93-4446-4373-9874-2E9FF67DD72F}" srcOrd="1" destOrd="0" presId="urn:microsoft.com/office/officeart/2016/7/layout/BasicLinearProcessNumbered"/>
    <dgm:cxn modelId="{0AD9D7EA-B08B-4088-9EBD-319FBDCE3FBE}" type="presParOf" srcId="{9702BB1A-7B10-4D4B-8DF4-54F9314CDB5B}" destId="{1FC26D39-CD81-49AF-BEC4-F17204A73802}" srcOrd="2" destOrd="0" presId="urn:microsoft.com/office/officeart/2016/7/layout/BasicLinearProcessNumbered"/>
    <dgm:cxn modelId="{2892AF6A-1376-4718-B6B7-24AF8639C56F}" type="presParOf" srcId="{9702BB1A-7B10-4D4B-8DF4-54F9314CDB5B}" destId="{10E7C496-F8C6-4FCE-A0B9-D5BAFA7C6AD2}" srcOrd="3" destOrd="0" presId="urn:microsoft.com/office/officeart/2016/7/layout/BasicLinearProcessNumbered"/>
    <dgm:cxn modelId="{23190932-6EBB-4377-862E-4A6828DED965}" type="presParOf" srcId="{14451F3E-9F61-467F-A3E8-A87F107B4E32}" destId="{A43F8A76-9DBB-4BE5-9088-E868B8031358}" srcOrd="1" destOrd="0" presId="urn:microsoft.com/office/officeart/2016/7/layout/BasicLinearProcessNumbered"/>
    <dgm:cxn modelId="{61F58023-6297-4FAF-956C-DD3F58CF5703}" type="presParOf" srcId="{14451F3E-9F61-467F-A3E8-A87F107B4E32}" destId="{29CB14CA-85BB-4441-99F8-9EBDD5D92135}" srcOrd="2" destOrd="0" presId="urn:microsoft.com/office/officeart/2016/7/layout/BasicLinearProcessNumbered"/>
    <dgm:cxn modelId="{C19BBB14-0478-4BFB-BDDF-DB1E74614424}" type="presParOf" srcId="{29CB14CA-85BB-4441-99F8-9EBDD5D92135}" destId="{74D9584F-88DB-4F15-B3C4-FBE299DABF63}" srcOrd="0" destOrd="0" presId="urn:microsoft.com/office/officeart/2016/7/layout/BasicLinearProcessNumbered"/>
    <dgm:cxn modelId="{0E9E7D98-8EA6-41BE-9E93-3CCAA3220570}" type="presParOf" srcId="{29CB14CA-85BB-4441-99F8-9EBDD5D92135}" destId="{4F607A6D-EE1A-4889-966F-A946B844A334}" srcOrd="1" destOrd="0" presId="urn:microsoft.com/office/officeart/2016/7/layout/BasicLinearProcessNumbered"/>
    <dgm:cxn modelId="{7EADF8DF-5B98-413D-B78F-E72E13B079FB}" type="presParOf" srcId="{29CB14CA-85BB-4441-99F8-9EBDD5D92135}" destId="{687007EF-644A-43E1-89CB-9FB82C1221DC}" srcOrd="2" destOrd="0" presId="urn:microsoft.com/office/officeart/2016/7/layout/BasicLinearProcessNumbered"/>
    <dgm:cxn modelId="{7534534C-D61A-4462-821E-8A09CD73D133}" type="presParOf" srcId="{29CB14CA-85BB-4441-99F8-9EBDD5D92135}" destId="{62285DCB-F108-42F1-8D75-4C9DF4668BEE}" srcOrd="3" destOrd="0" presId="urn:microsoft.com/office/officeart/2016/7/layout/BasicLinearProcessNumbered"/>
    <dgm:cxn modelId="{15278240-DE31-4CF5-8EC1-D814A655D9AA}" type="presParOf" srcId="{14451F3E-9F61-467F-A3E8-A87F107B4E32}" destId="{5AC040E9-1B57-465E-BD5B-E943ED8BB030}" srcOrd="3" destOrd="0" presId="urn:microsoft.com/office/officeart/2016/7/layout/BasicLinearProcessNumbered"/>
    <dgm:cxn modelId="{F31A9C42-9610-40CA-A116-499C286BC348}" type="presParOf" srcId="{14451F3E-9F61-467F-A3E8-A87F107B4E32}" destId="{C9A39B38-551C-401D-8326-058CCB7F7278}" srcOrd="4" destOrd="0" presId="urn:microsoft.com/office/officeart/2016/7/layout/BasicLinearProcessNumbered"/>
    <dgm:cxn modelId="{8145C515-34C5-4808-9B0B-8235A34FFD45}" type="presParOf" srcId="{C9A39B38-551C-401D-8326-058CCB7F7278}" destId="{AEC12487-EA7F-4B09-8E99-900E8E1C953E}" srcOrd="0" destOrd="0" presId="urn:microsoft.com/office/officeart/2016/7/layout/BasicLinearProcessNumbered"/>
    <dgm:cxn modelId="{2A49D22D-64A3-46CA-BC4D-34D098998BFC}" type="presParOf" srcId="{C9A39B38-551C-401D-8326-058CCB7F7278}" destId="{B7A9DA0C-992F-44BD-8157-C2D997122409}" srcOrd="1" destOrd="0" presId="urn:microsoft.com/office/officeart/2016/7/layout/BasicLinearProcessNumbered"/>
    <dgm:cxn modelId="{ABD6A27A-8B7B-4985-9ED5-333E5B61EE55}" type="presParOf" srcId="{C9A39B38-551C-401D-8326-058CCB7F7278}" destId="{B9731E00-EB6B-4D78-B478-5A4876D203E0}" srcOrd="2" destOrd="0" presId="urn:microsoft.com/office/officeart/2016/7/layout/BasicLinearProcessNumbered"/>
    <dgm:cxn modelId="{F333C668-1148-47BE-B481-1863D706776F}" type="presParOf" srcId="{C9A39B38-551C-401D-8326-058CCB7F7278}" destId="{F9BC7657-6FB6-4CC7-97E5-661F64175D9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116B13-A67D-4E7B-96B3-24892E559D3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3F8931-BA1D-4778-8983-21E8BD0B4521}">
      <dgm:prSet/>
      <dgm:spPr/>
      <dgm:t>
        <a:bodyPr/>
        <a:lstStyle/>
        <a:p>
          <a:r>
            <a:rPr lang="en-US"/>
            <a:t>Customer Segmentation</a:t>
          </a:r>
        </a:p>
      </dgm:t>
    </dgm:pt>
    <dgm:pt modelId="{B39B2987-DD64-43D3-843D-D1D729D2F06A}" type="parTrans" cxnId="{1F63C14E-A0AB-4F9A-A31C-DAAEFCAB9E48}">
      <dgm:prSet/>
      <dgm:spPr/>
      <dgm:t>
        <a:bodyPr/>
        <a:lstStyle/>
        <a:p>
          <a:endParaRPr lang="en-US"/>
        </a:p>
      </dgm:t>
    </dgm:pt>
    <dgm:pt modelId="{3B70F4FD-5CB8-4554-9061-BAFBEA4ECE3C}" type="sibTrans" cxnId="{1F63C14E-A0AB-4F9A-A31C-DAAEFCAB9E48}">
      <dgm:prSet/>
      <dgm:spPr/>
      <dgm:t>
        <a:bodyPr/>
        <a:lstStyle/>
        <a:p>
          <a:endParaRPr lang="en-US"/>
        </a:p>
      </dgm:t>
    </dgm:pt>
    <dgm:pt modelId="{25799DA7-19CF-425A-8713-AC2A01CD2DCD}">
      <dgm:prSet/>
      <dgm:spPr/>
      <dgm:t>
        <a:bodyPr/>
        <a:lstStyle/>
        <a:p>
          <a:r>
            <a:rPr lang="en-US"/>
            <a:t>Product Performance</a:t>
          </a:r>
        </a:p>
      </dgm:t>
    </dgm:pt>
    <dgm:pt modelId="{B4CF3D11-D221-48D7-ABEC-073FB8397D4D}" type="parTrans" cxnId="{9E347B11-CFF8-4C24-9218-5A64B0F24E5E}">
      <dgm:prSet/>
      <dgm:spPr/>
      <dgm:t>
        <a:bodyPr/>
        <a:lstStyle/>
        <a:p>
          <a:endParaRPr lang="en-US"/>
        </a:p>
      </dgm:t>
    </dgm:pt>
    <dgm:pt modelId="{21501A68-C505-4275-A159-52B8B53ABF78}" type="sibTrans" cxnId="{9E347B11-CFF8-4C24-9218-5A64B0F24E5E}">
      <dgm:prSet/>
      <dgm:spPr/>
      <dgm:t>
        <a:bodyPr/>
        <a:lstStyle/>
        <a:p>
          <a:endParaRPr lang="en-US"/>
        </a:p>
      </dgm:t>
    </dgm:pt>
    <dgm:pt modelId="{6C1B106B-186C-4CBB-895B-682960EBD76D}">
      <dgm:prSet/>
      <dgm:spPr/>
      <dgm:t>
        <a:bodyPr/>
        <a:lstStyle/>
        <a:p>
          <a:r>
            <a:rPr lang="en-US"/>
            <a:t>Gender Analysis</a:t>
          </a:r>
        </a:p>
      </dgm:t>
    </dgm:pt>
    <dgm:pt modelId="{A5AAB850-3251-4E8D-8526-501195152200}" type="parTrans" cxnId="{26EF9ED8-6F19-4D8D-A713-084F303BD6AE}">
      <dgm:prSet/>
      <dgm:spPr/>
      <dgm:t>
        <a:bodyPr/>
        <a:lstStyle/>
        <a:p>
          <a:endParaRPr lang="en-US"/>
        </a:p>
      </dgm:t>
    </dgm:pt>
    <dgm:pt modelId="{73B0A907-EB5B-4C06-8777-E0632B7DB8D4}" type="sibTrans" cxnId="{26EF9ED8-6F19-4D8D-A713-084F303BD6AE}">
      <dgm:prSet/>
      <dgm:spPr/>
      <dgm:t>
        <a:bodyPr/>
        <a:lstStyle/>
        <a:p>
          <a:endParaRPr lang="en-US"/>
        </a:p>
      </dgm:t>
    </dgm:pt>
    <dgm:pt modelId="{728F595F-6257-4706-8A64-27B43FB75632}">
      <dgm:prSet/>
      <dgm:spPr/>
      <dgm:t>
        <a:bodyPr/>
        <a:lstStyle/>
        <a:p>
          <a:r>
            <a:rPr lang="en-US"/>
            <a:t>Age Group Insights</a:t>
          </a:r>
        </a:p>
      </dgm:t>
    </dgm:pt>
    <dgm:pt modelId="{D4C0D4C7-BEEF-473B-BC25-48702483328A}" type="parTrans" cxnId="{FD6E4073-DF0A-40E5-B47B-5B2D72B0D6EA}">
      <dgm:prSet/>
      <dgm:spPr/>
      <dgm:t>
        <a:bodyPr/>
        <a:lstStyle/>
        <a:p>
          <a:endParaRPr lang="en-US"/>
        </a:p>
      </dgm:t>
    </dgm:pt>
    <dgm:pt modelId="{D9B6CBF6-2B37-45D6-83FA-9607516380CC}" type="sibTrans" cxnId="{FD6E4073-DF0A-40E5-B47B-5B2D72B0D6EA}">
      <dgm:prSet/>
      <dgm:spPr/>
      <dgm:t>
        <a:bodyPr/>
        <a:lstStyle/>
        <a:p>
          <a:endParaRPr lang="en-US"/>
        </a:p>
      </dgm:t>
    </dgm:pt>
    <dgm:pt modelId="{DC9C4803-8BF3-4520-A009-06464C9A5C6A}">
      <dgm:prSet/>
      <dgm:spPr/>
      <dgm:t>
        <a:bodyPr/>
        <a:lstStyle/>
        <a:p>
          <a:r>
            <a:rPr lang="en-US"/>
            <a:t>Marital Status Impact</a:t>
          </a:r>
        </a:p>
      </dgm:t>
    </dgm:pt>
    <dgm:pt modelId="{0404720D-28CA-4446-A4D2-A9E521463703}" type="parTrans" cxnId="{A18B83D3-E3E4-490C-8868-E6F8559FB8BA}">
      <dgm:prSet/>
      <dgm:spPr/>
      <dgm:t>
        <a:bodyPr/>
        <a:lstStyle/>
        <a:p>
          <a:endParaRPr lang="en-US"/>
        </a:p>
      </dgm:t>
    </dgm:pt>
    <dgm:pt modelId="{8ABB92DA-B131-47CF-9D7B-84958FD1EEE2}" type="sibTrans" cxnId="{A18B83D3-E3E4-490C-8868-E6F8559FB8BA}">
      <dgm:prSet/>
      <dgm:spPr/>
      <dgm:t>
        <a:bodyPr/>
        <a:lstStyle/>
        <a:p>
          <a:endParaRPr lang="en-US"/>
        </a:p>
      </dgm:t>
    </dgm:pt>
    <dgm:pt modelId="{0E40DD69-BDA6-4FEB-942D-6F88604AAC25}">
      <dgm:prSet/>
      <dgm:spPr/>
      <dgm:t>
        <a:bodyPr/>
        <a:lstStyle/>
        <a:p>
          <a:r>
            <a:rPr lang="en-US"/>
            <a:t>Geographic Analysis</a:t>
          </a:r>
        </a:p>
      </dgm:t>
    </dgm:pt>
    <dgm:pt modelId="{7930F743-E9E0-46A0-B8A1-126C589C26CC}" type="parTrans" cxnId="{BC874C30-4134-438B-ABB6-6EB32A1EDA42}">
      <dgm:prSet/>
      <dgm:spPr/>
      <dgm:t>
        <a:bodyPr/>
        <a:lstStyle/>
        <a:p>
          <a:endParaRPr lang="en-US"/>
        </a:p>
      </dgm:t>
    </dgm:pt>
    <dgm:pt modelId="{6FD54EB2-294A-4DAA-90D0-63173F1020B0}" type="sibTrans" cxnId="{BC874C30-4134-438B-ABB6-6EB32A1EDA42}">
      <dgm:prSet/>
      <dgm:spPr/>
      <dgm:t>
        <a:bodyPr/>
        <a:lstStyle/>
        <a:p>
          <a:endParaRPr lang="en-US"/>
        </a:p>
      </dgm:t>
    </dgm:pt>
    <dgm:pt modelId="{C1B5DB01-D785-44A2-8B4C-24BD5992BCFA}">
      <dgm:prSet/>
      <dgm:spPr/>
      <dgm:t>
        <a:bodyPr/>
        <a:lstStyle/>
        <a:p>
          <a:r>
            <a:rPr lang="en-US"/>
            <a:t>Occupation Influence</a:t>
          </a:r>
        </a:p>
      </dgm:t>
    </dgm:pt>
    <dgm:pt modelId="{D02EE60B-2DA1-462E-A776-8780132E7536}" type="parTrans" cxnId="{E607C3D0-E52B-45D4-AAD1-94737EB59B10}">
      <dgm:prSet/>
      <dgm:spPr/>
      <dgm:t>
        <a:bodyPr/>
        <a:lstStyle/>
        <a:p>
          <a:endParaRPr lang="en-US"/>
        </a:p>
      </dgm:t>
    </dgm:pt>
    <dgm:pt modelId="{89EB1152-259E-4B89-BE0A-BD087A6275BB}" type="sibTrans" cxnId="{E607C3D0-E52B-45D4-AAD1-94737EB59B10}">
      <dgm:prSet/>
      <dgm:spPr/>
      <dgm:t>
        <a:bodyPr/>
        <a:lstStyle/>
        <a:p>
          <a:endParaRPr lang="en-US"/>
        </a:p>
      </dgm:t>
    </dgm:pt>
    <dgm:pt modelId="{D25C5DC9-3BA8-4D9E-8ECC-354AAAD0416D}">
      <dgm:prSet/>
      <dgm:spPr/>
      <dgm:t>
        <a:bodyPr/>
        <a:lstStyle/>
        <a:p>
          <a:r>
            <a:rPr lang="en-US"/>
            <a:t>Popular Product Categories</a:t>
          </a:r>
        </a:p>
      </dgm:t>
    </dgm:pt>
    <dgm:pt modelId="{E7C7D4BA-2DCE-40AC-A9F8-6900AE2F2C55}" type="parTrans" cxnId="{2BBA096C-CC0C-48F1-A48D-DD20F99EBA72}">
      <dgm:prSet/>
      <dgm:spPr/>
      <dgm:t>
        <a:bodyPr/>
        <a:lstStyle/>
        <a:p>
          <a:endParaRPr lang="en-US"/>
        </a:p>
      </dgm:t>
    </dgm:pt>
    <dgm:pt modelId="{69F75DD1-21F6-472B-86D1-12E250D30407}" type="sibTrans" cxnId="{2BBA096C-CC0C-48F1-A48D-DD20F99EBA72}">
      <dgm:prSet/>
      <dgm:spPr/>
      <dgm:t>
        <a:bodyPr/>
        <a:lstStyle/>
        <a:p>
          <a:endParaRPr lang="en-US"/>
        </a:p>
      </dgm:t>
    </dgm:pt>
    <dgm:pt modelId="{083CF70B-CE44-4961-979C-4EEEB27BA005}">
      <dgm:prSet/>
      <dgm:spPr/>
      <dgm:t>
        <a:bodyPr/>
        <a:lstStyle/>
        <a:p>
          <a:r>
            <a:rPr lang="en-US"/>
            <a:t>Repeat Orders Analysis</a:t>
          </a:r>
        </a:p>
      </dgm:t>
    </dgm:pt>
    <dgm:pt modelId="{FD762F44-65B3-4C43-AB20-6178728323E3}" type="parTrans" cxnId="{36530C2D-EB2D-4DE1-80CE-2DE05D4E6DF4}">
      <dgm:prSet/>
      <dgm:spPr/>
      <dgm:t>
        <a:bodyPr/>
        <a:lstStyle/>
        <a:p>
          <a:endParaRPr lang="en-US"/>
        </a:p>
      </dgm:t>
    </dgm:pt>
    <dgm:pt modelId="{CD1BABF5-CB7B-43FA-B185-EF149F774608}" type="sibTrans" cxnId="{36530C2D-EB2D-4DE1-80CE-2DE05D4E6DF4}">
      <dgm:prSet/>
      <dgm:spPr/>
      <dgm:t>
        <a:bodyPr/>
        <a:lstStyle/>
        <a:p>
          <a:endParaRPr lang="en-US"/>
        </a:p>
      </dgm:t>
    </dgm:pt>
    <dgm:pt modelId="{332AF552-69EC-4399-97DA-CD5D6F3E87EC}">
      <dgm:prSet/>
      <dgm:spPr/>
      <dgm:t>
        <a:bodyPr/>
        <a:lstStyle/>
        <a:p>
          <a:r>
            <a:rPr lang="en-US"/>
            <a:t>Revenue Trends Over Time</a:t>
          </a:r>
        </a:p>
      </dgm:t>
    </dgm:pt>
    <dgm:pt modelId="{0F0D74D1-D406-40E2-80C0-B92A6F01F0D9}" type="parTrans" cxnId="{2018FA6B-21C2-402D-9996-394126C03975}">
      <dgm:prSet/>
      <dgm:spPr/>
      <dgm:t>
        <a:bodyPr/>
        <a:lstStyle/>
        <a:p>
          <a:endParaRPr lang="en-US"/>
        </a:p>
      </dgm:t>
    </dgm:pt>
    <dgm:pt modelId="{DC2D109E-F927-4E1B-84E2-EFFA7ED90747}" type="sibTrans" cxnId="{2018FA6B-21C2-402D-9996-394126C03975}">
      <dgm:prSet/>
      <dgm:spPr/>
      <dgm:t>
        <a:bodyPr/>
        <a:lstStyle/>
        <a:p>
          <a:endParaRPr lang="en-US"/>
        </a:p>
      </dgm:t>
    </dgm:pt>
    <dgm:pt modelId="{D80EAF73-91A0-4788-A8D3-44F79C633EB6}">
      <dgm:prSet/>
      <dgm:spPr/>
      <dgm:t>
        <a:bodyPr/>
        <a:lstStyle/>
        <a:p>
          <a:r>
            <a:rPr lang="en-US"/>
            <a:t>Market Basket Analysis </a:t>
          </a:r>
        </a:p>
      </dgm:t>
    </dgm:pt>
    <dgm:pt modelId="{6BC20113-808B-412F-8199-C9CC656821AC}" type="parTrans" cxnId="{5337151E-2763-4F4C-997E-63B430D88709}">
      <dgm:prSet/>
      <dgm:spPr/>
      <dgm:t>
        <a:bodyPr/>
        <a:lstStyle/>
        <a:p>
          <a:endParaRPr lang="en-US"/>
        </a:p>
      </dgm:t>
    </dgm:pt>
    <dgm:pt modelId="{066A797F-7E37-45B8-B1A5-48606F546CB9}" type="sibTrans" cxnId="{5337151E-2763-4F4C-997E-63B430D88709}">
      <dgm:prSet/>
      <dgm:spPr/>
      <dgm:t>
        <a:bodyPr/>
        <a:lstStyle/>
        <a:p>
          <a:endParaRPr lang="en-US"/>
        </a:p>
      </dgm:t>
    </dgm:pt>
    <dgm:pt modelId="{15100590-FB2D-4C3A-A414-A36C8575EB57}">
      <dgm:prSet/>
      <dgm:spPr/>
      <dgm:t>
        <a:bodyPr/>
        <a:lstStyle/>
        <a:p>
          <a:r>
            <a:rPr lang="en-US"/>
            <a:t>Average Transaction Value</a:t>
          </a:r>
        </a:p>
      </dgm:t>
    </dgm:pt>
    <dgm:pt modelId="{0A835536-D1A4-45A1-8A0E-56CFD7C6975C}" type="parTrans" cxnId="{4D8D4CE2-CA77-480A-BFE0-617E8E5D0220}">
      <dgm:prSet/>
      <dgm:spPr/>
      <dgm:t>
        <a:bodyPr/>
        <a:lstStyle/>
        <a:p>
          <a:endParaRPr lang="en-US"/>
        </a:p>
      </dgm:t>
    </dgm:pt>
    <dgm:pt modelId="{BBDD83DB-5931-4F6B-85CE-D67FF13F06FA}" type="sibTrans" cxnId="{4D8D4CE2-CA77-480A-BFE0-617E8E5D0220}">
      <dgm:prSet/>
      <dgm:spPr/>
      <dgm:t>
        <a:bodyPr/>
        <a:lstStyle/>
        <a:p>
          <a:endParaRPr lang="en-US"/>
        </a:p>
      </dgm:t>
    </dgm:pt>
    <dgm:pt modelId="{AA5B7DF0-0767-4364-84B3-4316C5E82DE4}">
      <dgm:prSet/>
      <dgm:spPr/>
      <dgm:t>
        <a:bodyPr/>
        <a:lstStyle/>
        <a:p>
          <a:r>
            <a:rPr lang="en-US"/>
            <a:t>Zone-wise Performance</a:t>
          </a:r>
        </a:p>
      </dgm:t>
    </dgm:pt>
    <dgm:pt modelId="{8BC06982-3605-4CEE-ACB9-691ADD35D8FF}" type="parTrans" cxnId="{9601AB30-CC88-4177-82C3-9D68978C239E}">
      <dgm:prSet/>
      <dgm:spPr/>
      <dgm:t>
        <a:bodyPr/>
        <a:lstStyle/>
        <a:p>
          <a:endParaRPr lang="en-US"/>
        </a:p>
      </dgm:t>
    </dgm:pt>
    <dgm:pt modelId="{EA509F45-FE6D-4A81-B36E-35511D055A73}" type="sibTrans" cxnId="{9601AB30-CC88-4177-82C3-9D68978C239E}">
      <dgm:prSet/>
      <dgm:spPr/>
      <dgm:t>
        <a:bodyPr/>
        <a:lstStyle/>
        <a:p>
          <a:endParaRPr lang="en-US"/>
        </a:p>
      </dgm:t>
    </dgm:pt>
    <dgm:pt modelId="{02CB3640-10F6-4312-8954-81FFA52D3A31}">
      <dgm:prSet/>
      <dgm:spPr/>
      <dgm:t>
        <a:bodyPr/>
        <a:lstStyle/>
        <a:p>
          <a:r>
            <a:rPr lang="en-US"/>
            <a:t>Age Group Spending Patterns</a:t>
          </a:r>
        </a:p>
      </dgm:t>
    </dgm:pt>
    <dgm:pt modelId="{DDB29C90-2C1C-4B19-9C17-D05FBBADC491}" type="parTrans" cxnId="{E66B1CB4-8728-4CD3-870E-93688F6115B7}">
      <dgm:prSet/>
      <dgm:spPr/>
      <dgm:t>
        <a:bodyPr/>
        <a:lstStyle/>
        <a:p>
          <a:endParaRPr lang="en-US"/>
        </a:p>
      </dgm:t>
    </dgm:pt>
    <dgm:pt modelId="{11FA050A-4A21-4D0B-853C-B02E8C2EB0E0}" type="sibTrans" cxnId="{E66B1CB4-8728-4CD3-870E-93688F6115B7}">
      <dgm:prSet/>
      <dgm:spPr/>
      <dgm:t>
        <a:bodyPr/>
        <a:lstStyle/>
        <a:p>
          <a:endParaRPr lang="en-US"/>
        </a:p>
      </dgm:t>
    </dgm:pt>
    <dgm:pt modelId="{CA5641E4-93D8-4873-B7CB-0FDA4B101F6A}">
      <dgm:prSet/>
      <dgm:spPr/>
      <dgm:t>
        <a:bodyPr/>
        <a:lstStyle/>
        <a:p>
          <a:r>
            <a:rPr lang="en-US"/>
            <a:t>Top Performing Products Category</a:t>
          </a:r>
        </a:p>
      </dgm:t>
    </dgm:pt>
    <dgm:pt modelId="{D8E16104-316A-4B73-B3C2-EA8D95DC569B}" type="parTrans" cxnId="{1B213912-B755-446C-BCAD-F71862D9F0E6}">
      <dgm:prSet/>
      <dgm:spPr/>
      <dgm:t>
        <a:bodyPr/>
        <a:lstStyle/>
        <a:p>
          <a:endParaRPr lang="en-US"/>
        </a:p>
      </dgm:t>
    </dgm:pt>
    <dgm:pt modelId="{9AFE3CE8-FAAC-46D4-80F1-B7E223018A3A}" type="sibTrans" cxnId="{1B213912-B755-446C-BCAD-F71862D9F0E6}">
      <dgm:prSet/>
      <dgm:spPr/>
      <dgm:t>
        <a:bodyPr/>
        <a:lstStyle/>
        <a:p>
          <a:endParaRPr lang="en-US"/>
        </a:p>
      </dgm:t>
    </dgm:pt>
    <dgm:pt modelId="{EECB92D5-589F-4791-B5EF-7C4B5ACBB5D9}">
      <dgm:prSet/>
      <dgm:spPr/>
      <dgm:t>
        <a:bodyPr/>
        <a:lstStyle/>
        <a:p>
          <a:r>
            <a:rPr lang="en-US"/>
            <a:t>Preferences by Age Group</a:t>
          </a:r>
        </a:p>
      </dgm:t>
    </dgm:pt>
    <dgm:pt modelId="{82A65044-6FF1-4AE3-A7D2-6AB246069672}" type="parTrans" cxnId="{888F252A-6325-4243-AD5F-B32F146971A8}">
      <dgm:prSet/>
      <dgm:spPr/>
      <dgm:t>
        <a:bodyPr/>
        <a:lstStyle/>
        <a:p>
          <a:endParaRPr lang="en-US"/>
        </a:p>
      </dgm:t>
    </dgm:pt>
    <dgm:pt modelId="{8AD29C29-FBD9-44C5-88DC-393868C9387C}" type="sibTrans" cxnId="{888F252A-6325-4243-AD5F-B32F146971A8}">
      <dgm:prSet/>
      <dgm:spPr/>
      <dgm:t>
        <a:bodyPr/>
        <a:lstStyle/>
        <a:p>
          <a:endParaRPr lang="en-US"/>
        </a:p>
      </dgm:t>
    </dgm:pt>
    <dgm:pt modelId="{F61623D5-4F57-49EF-A35F-0BF6214692A1}">
      <dgm:prSet/>
      <dgm:spPr/>
      <dgm:t>
        <a:bodyPr/>
        <a:lstStyle/>
        <a:p>
          <a:r>
            <a:rPr lang="en-US"/>
            <a:t>Gender-based Purchasing Patterns Over Time</a:t>
          </a:r>
        </a:p>
      </dgm:t>
    </dgm:pt>
    <dgm:pt modelId="{410E323D-4F8A-4FD3-8F64-3418A324A289}" type="parTrans" cxnId="{27BCBEA4-8D2F-4C47-8567-9891D1146237}">
      <dgm:prSet/>
      <dgm:spPr/>
      <dgm:t>
        <a:bodyPr/>
        <a:lstStyle/>
        <a:p>
          <a:endParaRPr lang="en-US"/>
        </a:p>
      </dgm:t>
    </dgm:pt>
    <dgm:pt modelId="{E6EDF5F2-69FF-477F-82E6-DAEFC698A229}" type="sibTrans" cxnId="{27BCBEA4-8D2F-4C47-8567-9891D1146237}">
      <dgm:prSet/>
      <dgm:spPr/>
      <dgm:t>
        <a:bodyPr/>
        <a:lstStyle/>
        <a:p>
          <a:endParaRPr lang="en-US"/>
        </a:p>
      </dgm:t>
    </dgm:pt>
    <dgm:pt modelId="{26435C7A-13AB-41E2-996E-E926CA224621}">
      <dgm:prSet/>
      <dgm:spPr/>
      <dgm:t>
        <a:bodyPr/>
        <a:lstStyle/>
        <a:p>
          <a:r>
            <a:rPr lang="en-US"/>
            <a:t>Marital Status Impact on Repeat Orders</a:t>
          </a:r>
        </a:p>
      </dgm:t>
    </dgm:pt>
    <dgm:pt modelId="{20ABA920-364E-40C4-8A3F-F24224203BF2}" type="parTrans" cxnId="{6E3BCF02-680A-4F09-97AF-5D80C372E401}">
      <dgm:prSet/>
      <dgm:spPr/>
      <dgm:t>
        <a:bodyPr/>
        <a:lstStyle/>
        <a:p>
          <a:endParaRPr lang="en-US"/>
        </a:p>
      </dgm:t>
    </dgm:pt>
    <dgm:pt modelId="{7D911DFF-EC0D-4F41-BB3A-D1656083C1F4}" type="sibTrans" cxnId="{6E3BCF02-680A-4F09-97AF-5D80C372E401}">
      <dgm:prSet/>
      <dgm:spPr/>
      <dgm:t>
        <a:bodyPr/>
        <a:lstStyle/>
        <a:p>
          <a:endParaRPr lang="en-US"/>
        </a:p>
      </dgm:t>
    </dgm:pt>
    <dgm:pt modelId="{455E6C48-D3CA-445E-B188-25677C7BA4BD}" type="pres">
      <dgm:prSet presAssocID="{C8116B13-A67D-4E7B-96B3-24892E559D34}" presName="vert0" presStyleCnt="0">
        <dgm:presLayoutVars>
          <dgm:dir/>
          <dgm:animOne val="branch"/>
          <dgm:animLvl val="lvl"/>
        </dgm:presLayoutVars>
      </dgm:prSet>
      <dgm:spPr/>
    </dgm:pt>
    <dgm:pt modelId="{024B614E-6033-4DCD-A83D-13F5830BF523}" type="pres">
      <dgm:prSet presAssocID="{2D3F8931-BA1D-4778-8983-21E8BD0B4521}" presName="thickLine" presStyleLbl="alignNode1" presStyleIdx="0" presStyleCnt="18"/>
      <dgm:spPr/>
    </dgm:pt>
    <dgm:pt modelId="{E70B840E-90B3-4FF5-B4DC-94359A338C22}" type="pres">
      <dgm:prSet presAssocID="{2D3F8931-BA1D-4778-8983-21E8BD0B4521}" presName="horz1" presStyleCnt="0"/>
      <dgm:spPr/>
    </dgm:pt>
    <dgm:pt modelId="{F4A1DC67-E143-4E14-9C6C-153C88104041}" type="pres">
      <dgm:prSet presAssocID="{2D3F8931-BA1D-4778-8983-21E8BD0B4521}" presName="tx1" presStyleLbl="revTx" presStyleIdx="0" presStyleCnt="18"/>
      <dgm:spPr/>
    </dgm:pt>
    <dgm:pt modelId="{6DFB5788-75A9-49D3-AA4D-718F00DF5757}" type="pres">
      <dgm:prSet presAssocID="{2D3F8931-BA1D-4778-8983-21E8BD0B4521}" presName="vert1" presStyleCnt="0"/>
      <dgm:spPr/>
    </dgm:pt>
    <dgm:pt modelId="{F2BEED42-FF73-4686-8BCF-5DBA1DF41677}" type="pres">
      <dgm:prSet presAssocID="{25799DA7-19CF-425A-8713-AC2A01CD2DCD}" presName="thickLine" presStyleLbl="alignNode1" presStyleIdx="1" presStyleCnt="18"/>
      <dgm:spPr/>
    </dgm:pt>
    <dgm:pt modelId="{07B95471-9122-4679-9864-8D54385D2A44}" type="pres">
      <dgm:prSet presAssocID="{25799DA7-19CF-425A-8713-AC2A01CD2DCD}" presName="horz1" presStyleCnt="0"/>
      <dgm:spPr/>
    </dgm:pt>
    <dgm:pt modelId="{4ECB2F1F-E6C3-4A79-86F0-934AF734A9CE}" type="pres">
      <dgm:prSet presAssocID="{25799DA7-19CF-425A-8713-AC2A01CD2DCD}" presName="tx1" presStyleLbl="revTx" presStyleIdx="1" presStyleCnt="18"/>
      <dgm:spPr/>
    </dgm:pt>
    <dgm:pt modelId="{30262380-029B-4303-BA2C-EB94338D11B4}" type="pres">
      <dgm:prSet presAssocID="{25799DA7-19CF-425A-8713-AC2A01CD2DCD}" presName="vert1" presStyleCnt="0"/>
      <dgm:spPr/>
    </dgm:pt>
    <dgm:pt modelId="{773A9FBB-D97A-44C6-AF0E-09FBD436D3D5}" type="pres">
      <dgm:prSet presAssocID="{6C1B106B-186C-4CBB-895B-682960EBD76D}" presName="thickLine" presStyleLbl="alignNode1" presStyleIdx="2" presStyleCnt="18"/>
      <dgm:spPr/>
    </dgm:pt>
    <dgm:pt modelId="{E5F31501-CE70-4E81-AD27-41AF1D30C43A}" type="pres">
      <dgm:prSet presAssocID="{6C1B106B-186C-4CBB-895B-682960EBD76D}" presName="horz1" presStyleCnt="0"/>
      <dgm:spPr/>
    </dgm:pt>
    <dgm:pt modelId="{ABCF6B29-F3A6-47B9-AC52-1B8F13DF9A74}" type="pres">
      <dgm:prSet presAssocID="{6C1B106B-186C-4CBB-895B-682960EBD76D}" presName="tx1" presStyleLbl="revTx" presStyleIdx="2" presStyleCnt="18"/>
      <dgm:spPr/>
    </dgm:pt>
    <dgm:pt modelId="{70FB8A5B-FA0C-4CB2-89CF-4B44AD5E1602}" type="pres">
      <dgm:prSet presAssocID="{6C1B106B-186C-4CBB-895B-682960EBD76D}" presName="vert1" presStyleCnt="0"/>
      <dgm:spPr/>
    </dgm:pt>
    <dgm:pt modelId="{3BA3F2B7-D5E2-430E-BF8F-A4162D10E5D9}" type="pres">
      <dgm:prSet presAssocID="{728F595F-6257-4706-8A64-27B43FB75632}" presName="thickLine" presStyleLbl="alignNode1" presStyleIdx="3" presStyleCnt="18"/>
      <dgm:spPr/>
    </dgm:pt>
    <dgm:pt modelId="{965BA0FF-039C-4D35-A4E0-A923F783BA89}" type="pres">
      <dgm:prSet presAssocID="{728F595F-6257-4706-8A64-27B43FB75632}" presName="horz1" presStyleCnt="0"/>
      <dgm:spPr/>
    </dgm:pt>
    <dgm:pt modelId="{92E20DD6-CC76-4965-8B9B-82C991C95606}" type="pres">
      <dgm:prSet presAssocID="{728F595F-6257-4706-8A64-27B43FB75632}" presName="tx1" presStyleLbl="revTx" presStyleIdx="3" presStyleCnt="18"/>
      <dgm:spPr/>
    </dgm:pt>
    <dgm:pt modelId="{7A29B472-C8C3-4E5C-BD53-92167E382AC5}" type="pres">
      <dgm:prSet presAssocID="{728F595F-6257-4706-8A64-27B43FB75632}" presName="vert1" presStyleCnt="0"/>
      <dgm:spPr/>
    </dgm:pt>
    <dgm:pt modelId="{946C327C-BF54-4F62-B087-8DE06D1E1976}" type="pres">
      <dgm:prSet presAssocID="{DC9C4803-8BF3-4520-A009-06464C9A5C6A}" presName="thickLine" presStyleLbl="alignNode1" presStyleIdx="4" presStyleCnt="18"/>
      <dgm:spPr/>
    </dgm:pt>
    <dgm:pt modelId="{D4535A3F-272D-4738-9E8C-2E1962AF9586}" type="pres">
      <dgm:prSet presAssocID="{DC9C4803-8BF3-4520-A009-06464C9A5C6A}" presName="horz1" presStyleCnt="0"/>
      <dgm:spPr/>
    </dgm:pt>
    <dgm:pt modelId="{849DE2AD-9060-4B2E-A8C2-7D519BAB8A22}" type="pres">
      <dgm:prSet presAssocID="{DC9C4803-8BF3-4520-A009-06464C9A5C6A}" presName="tx1" presStyleLbl="revTx" presStyleIdx="4" presStyleCnt="18"/>
      <dgm:spPr/>
    </dgm:pt>
    <dgm:pt modelId="{AA0E9786-6E3F-4879-B26C-FA55633A9909}" type="pres">
      <dgm:prSet presAssocID="{DC9C4803-8BF3-4520-A009-06464C9A5C6A}" presName="vert1" presStyleCnt="0"/>
      <dgm:spPr/>
    </dgm:pt>
    <dgm:pt modelId="{B2591AB1-C2FB-4B24-940D-3E0A4242C59E}" type="pres">
      <dgm:prSet presAssocID="{0E40DD69-BDA6-4FEB-942D-6F88604AAC25}" presName="thickLine" presStyleLbl="alignNode1" presStyleIdx="5" presStyleCnt="18"/>
      <dgm:spPr/>
    </dgm:pt>
    <dgm:pt modelId="{65C09FA2-FCB1-46B2-BEFF-956244BD7F50}" type="pres">
      <dgm:prSet presAssocID="{0E40DD69-BDA6-4FEB-942D-6F88604AAC25}" presName="horz1" presStyleCnt="0"/>
      <dgm:spPr/>
    </dgm:pt>
    <dgm:pt modelId="{17C6166C-C440-4ADB-8E27-57D4BC98754B}" type="pres">
      <dgm:prSet presAssocID="{0E40DD69-BDA6-4FEB-942D-6F88604AAC25}" presName="tx1" presStyleLbl="revTx" presStyleIdx="5" presStyleCnt="18"/>
      <dgm:spPr/>
    </dgm:pt>
    <dgm:pt modelId="{A5E90BE4-FBB8-49CD-A5E9-08AFBEC5F572}" type="pres">
      <dgm:prSet presAssocID="{0E40DD69-BDA6-4FEB-942D-6F88604AAC25}" presName="vert1" presStyleCnt="0"/>
      <dgm:spPr/>
    </dgm:pt>
    <dgm:pt modelId="{9E4C33B9-0CFA-42CB-8BB8-DD8B77D656B3}" type="pres">
      <dgm:prSet presAssocID="{C1B5DB01-D785-44A2-8B4C-24BD5992BCFA}" presName="thickLine" presStyleLbl="alignNode1" presStyleIdx="6" presStyleCnt="18"/>
      <dgm:spPr/>
    </dgm:pt>
    <dgm:pt modelId="{9CD1EE99-A2AE-4716-82C8-10F473B284E5}" type="pres">
      <dgm:prSet presAssocID="{C1B5DB01-D785-44A2-8B4C-24BD5992BCFA}" presName="horz1" presStyleCnt="0"/>
      <dgm:spPr/>
    </dgm:pt>
    <dgm:pt modelId="{EA905B3B-0398-446C-9B8E-3338176931C4}" type="pres">
      <dgm:prSet presAssocID="{C1B5DB01-D785-44A2-8B4C-24BD5992BCFA}" presName="tx1" presStyleLbl="revTx" presStyleIdx="6" presStyleCnt="18"/>
      <dgm:spPr/>
    </dgm:pt>
    <dgm:pt modelId="{411B74D1-A16D-4ED9-9EF7-2C1E62C324B5}" type="pres">
      <dgm:prSet presAssocID="{C1B5DB01-D785-44A2-8B4C-24BD5992BCFA}" presName="vert1" presStyleCnt="0"/>
      <dgm:spPr/>
    </dgm:pt>
    <dgm:pt modelId="{D9635714-CE79-4003-A686-C452959F9EA2}" type="pres">
      <dgm:prSet presAssocID="{D25C5DC9-3BA8-4D9E-8ECC-354AAAD0416D}" presName="thickLine" presStyleLbl="alignNode1" presStyleIdx="7" presStyleCnt="18"/>
      <dgm:spPr/>
    </dgm:pt>
    <dgm:pt modelId="{CDF96DA5-F3DF-44BD-AD16-98F6ACBB516F}" type="pres">
      <dgm:prSet presAssocID="{D25C5DC9-3BA8-4D9E-8ECC-354AAAD0416D}" presName="horz1" presStyleCnt="0"/>
      <dgm:spPr/>
    </dgm:pt>
    <dgm:pt modelId="{07B0AC76-4F0D-4773-A57A-927AFC72FD87}" type="pres">
      <dgm:prSet presAssocID="{D25C5DC9-3BA8-4D9E-8ECC-354AAAD0416D}" presName="tx1" presStyleLbl="revTx" presStyleIdx="7" presStyleCnt="18"/>
      <dgm:spPr/>
    </dgm:pt>
    <dgm:pt modelId="{72D7A87D-0F96-460D-A421-E2F182B30F09}" type="pres">
      <dgm:prSet presAssocID="{D25C5DC9-3BA8-4D9E-8ECC-354AAAD0416D}" presName="vert1" presStyleCnt="0"/>
      <dgm:spPr/>
    </dgm:pt>
    <dgm:pt modelId="{664E447C-A4B7-499F-8E0B-A80E4D60A576}" type="pres">
      <dgm:prSet presAssocID="{083CF70B-CE44-4961-979C-4EEEB27BA005}" presName="thickLine" presStyleLbl="alignNode1" presStyleIdx="8" presStyleCnt="18"/>
      <dgm:spPr/>
    </dgm:pt>
    <dgm:pt modelId="{C45677ED-08DD-46AC-B45D-8D2BA5A1B739}" type="pres">
      <dgm:prSet presAssocID="{083CF70B-CE44-4961-979C-4EEEB27BA005}" presName="horz1" presStyleCnt="0"/>
      <dgm:spPr/>
    </dgm:pt>
    <dgm:pt modelId="{A1478EB2-5F67-4D0C-84D9-508D2EC5AFA4}" type="pres">
      <dgm:prSet presAssocID="{083CF70B-CE44-4961-979C-4EEEB27BA005}" presName="tx1" presStyleLbl="revTx" presStyleIdx="8" presStyleCnt="18"/>
      <dgm:spPr/>
    </dgm:pt>
    <dgm:pt modelId="{09980A4E-3741-459F-AF59-79D9286CCDF6}" type="pres">
      <dgm:prSet presAssocID="{083CF70B-CE44-4961-979C-4EEEB27BA005}" presName="vert1" presStyleCnt="0"/>
      <dgm:spPr/>
    </dgm:pt>
    <dgm:pt modelId="{4D40CA1D-8060-4E5B-AD6E-F5858555999F}" type="pres">
      <dgm:prSet presAssocID="{332AF552-69EC-4399-97DA-CD5D6F3E87EC}" presName="thickLine" presStyleLbl="alignNode1" presStyleIdx="9" presStyleCnt="18"/>
      <dgm:spPr/>
    </dgm:pt>
    <dgm:pt modelId="{2D5C4F35-804F-47DC-811A-CBD61AC21DA6}" type="pres">
      <dgm:prSet presAssocID="{332AF552-69EC-4399-97DA-CD5D6F3E87EC}" presName="horz1" presStyleCnt="0"/>
      <dgm:spPr/>
    </dgm:pt>
    <dgm:pt modelId="{0EBFED9C-0140-40CA-8793-C099F2AE0F59}" type="pres">
      <dgm:prSet presAssocID="{332AF552-69EC-4399-97DA-CD5D6F3E87EC}" presName="tx1" presStyleLbl="revTx" presStyleIdx="9" presStyleCnt="18"/>
      <dgm:spPr/>
    </dgm:pt>
    <dgm:pt modelId="{18890CCB-0666-4ADE-83A8-16DDFEF85A15}" type="pres">
      <dgm:prSet presAssocID="{332AF552-69EC-4399-97DA-CD5D6F3E87EC}" presName="vert1" presStyleCnt="0"/>
      <dgm:spPr/>
    </dgm:pt>
    <dgm:pt modelId="{5C2601A9-AB6B-457A-A9C9-AF0F9CBEC2A2}" type="pres">
      <dgm:prSet presAssocID="{D80EAF73-91A0-4788-A8D3-44F79C633EB6}" presName="thickLine" presStyleLbl="alignNode1" presStyleIdx="10" presStyleCnt="18"/>
      <dgm:spPr/>
    </dgm:pt>
    <dgm:pt modelId="{63904259-65E6-4862-BF04-8196E33D5B37}" type="pres">
      <dgm:prSet presAssocID="{D80EAF73-91A0-4788-A8D3-44F79C633EB6}" presName="horz1" presStyleCnt="0"/>
      <dgm:spPr/>
    </dgm:pt>
    <dgm:pt modelId="{BD63592A-DE7E-4733-8B5F-9A62408115A0}" type="pres">
      <dgm:prSet presAssocID="{D80EAF73-91A0-4788-A8D3-44F79C633EB6}" presName="tx1" presStyleLbl="revTx" presStyleIdx="10" presStyleCnt="18"/>
      <dgm:spPr/>
    </dgm:pt>
    <dgm:pt modelId="{014E8C47-A22A-4722-A8F4-ACD2EDC52DAF}" type="pres">
      <dgm:prSet presAssocID="{D80EAF73-91A0-4788-A8D3-44F79C633EB6}" presName="vert1" presStyleCnt="0"/>
      <dgm:spPr/>
    </dgm:pt>
    <dgm:pt modelId="{4CCFB781-C447-4F33-B313-CD97188A13D0}" type="pres">
      <dgm:prSet presAssocID="{15100590-FB2D-4C3A-A414-A36C8575EB57}" presName="thickLine" presStyleLbl="alignNode1" presStyleIdx="11" presStyleCnt="18"/>
      <dgm:spPr/>
    </dgm:pt>
    <dgm:pt modelId="{9387ADAC-59F6-4052-834F-1E0C460A7AB1}" type="pres">
      <dgm:prSet presAssocID="{15100590-FB2D-4C3A-A414-A36C8575EB57}" presName="horz1" presStyleCnt="0"/>
      <dgm:spPr/>
    </dgm:pt>
    <dgm:pt modelId="{AA3AA307-A5E6-4825-BD3B-18987BF0D346}" type="pres">
      <dgm:prSet presAssocID="{15100590-FB2D-4C3A-A414-A36C8575EB57}" presName="tx1" presStyleLbl="revTx" presStyleIdx="11" presStyleCnt="18"/>
      <dgm:spPr/>
    </dgm:pt>
    <dgm:pt modelId="{45F2C387-8C62-45B1-AD00-209BC3D78390}" type="pres">
      <dgm:prSet presAssocID="{15100590-FB2D-4C3A-A414-A36C8575EB57}" presName="vert1" presStyleCnt="0"/>
      <dgm:spPr/>
    </dgm:pt>
    <dgm:pt modelId="{20121F9D-C096-4C79-A3B6-7C38F616783B}" type="pres">
      <dgm:prSet presAssocID="{AA5B7DF0-0767-4364-84B3-4316C5E82DE4}" presName="thickLine" presStyleLbl="alignNode1" presStyleIdx="12" presStyleCnt="18"/>
      <dgm:spPr/>
    </dgm:pt>
    <dgm:pt modelId="{25A1B309-A4C2-4215-B388-5F7A54F00BE3}" type="pres">
      <dgm:prSet presAssocID="{AA5B7DF0-0767-4364-84B3-4316C5E82DE4}" presName="horz1" presStyleCnt="0"/>
      <dgm:spPr/>
    </dgm:pt>
    <dgm:pt modelId="{6E1FB70A-2328-453A-B272-EF456114E727}" type="pres">
      <dgm:prSet presAssocID="{AA5B7DF0-0767-4364-84B3-4316C5E82DE4}" presName="tx1" presStyleLbl="revTx" presStyleIdx="12" presStyleCnt="18"/>
      <dgm:spPr/>
    </dgm:pt>
    <dgm:pt modelId="{4AD18990-4E00-402D-9339-0F4E9096ADFC}" type="pres">
      <dgm:prSet presAssocID="{AA5B7DF0-0767-4364-84B3-4316C5E82DE4}" presName="vert1" presStyleCnt="0"/>
      <dgm:spPr/>
    </dgm:pt>
    <dgm:pt modelId="{9E1C24C2-A2C5-42FC-A395-CFEEDB34D0E5}" type="pres">
      <dgm:prSet presAssocID="{02CB3640-10F6-4312-8954-81FFA52D3A31}" presName="thickLine" presStyleLbl="alignNode1" presStyleIdx="13" presStyleCnt="18"/>
      <dgm:spPr/>
    </dgm:pt>
    <dgm:pt modelId="{5E8B696B-F1E8-4239-A081-B99B2A5190A9}" type="pres">
      <dgm:prSet presAssocID="{02CB3640-10F6-4312-8954-81FFA52D3A31}" presName="horz1" presStyleCnt="0"/>
      <dgm:spPr/>
    </dgm:pt>
    <dgm:pt modelId="{704A4626-F92F-4346-9E0B-8A27C4090706}" type="pres">
      <dgm:prSet presAssocID="{02CB3640-10F6-4312-8954-81FFA52D3A31}" presName="tx1" presStyleLbl="revTx" presStyleIdx="13" presStyleCnt="18"/>
      <dgm:spPr/>
    </dgm:pt>
    <dgm:pt modelId="{A753300C-D75C-4B04-8027-608C9BF86D0E}" type="pres">
      <dgm:prSet presAssocID="{02CB3640-10F6-4312-8954-81FFA52D3A31}" presName="vert1" presStyleCnt="0"/>
      <dgm:spPr/>
    </dgm:pt>
    <dgm:pt modelId="{0C310DC2-CFE9-48E9-A412-04EA7663132C}" type="pres">
      <dgm:prSet presAssocID="{CA5641E4-93D8-4873-B7CB-0FDA4B101F6A}" presName="thickLine" presStyleLbl="alignNode1" presStyleIdx="14" presStyleCnt="18"/>
      <dgm:spPr/>
    </dgm:pt>
    <dgm:pt modelId="{8093741A-F872-40D7-93A4-773FCF5E2842}" type="pres">
      <dgm:prSet presAssocID="{CA5641E4-93D8-4873-B7CB-0FDA4B101F6A}" presName="horz1" presStyleCnt="0"/>
      <dgm:spPr/>
    </dgm:pt>
    <dgm:pt modelId="{8D48E133-0009-4EA9-BD0C-11DC6851E9AA}" type="pres">
      <dgm:prSet presAssocID="{CA5641E4-93D8-4873-B7CB-0FDA4B101F6A}" presName="tx1" presStyleLbl="revTx" presStyleIdx="14" presStyleCnt="18"/>
      <dgm:spPr/>
    </dgm:pt>
    <dgm:pt modelId="{33209D3D-EBBD-4497-BADD-52584C65C775}" type="pres">
      <dgm:prSet presAssocID="{CA5641E4-93D8-4873-B7CB-0FDA4B101F6A}" presName="vert1" presStyleCnt="0"/>
      <dgm:spPr/>
    </dgm:pt>
    <dgm:pt modelId="{5859DB2B-75EC-401C-87DA-1C9F83452F2B}" type="pres">
      <dgm:prSet presAssocID="{EECB92D5-589F-4791-B5EF-7C4B5ACBB5D9}" presName="thickLine" presStyleLbl="alignNode1" presStyleIdx="15" presStyleCnt="18"/>
      <dgm:spPr/>
    </dgm:pt>
    <dgm:pt modelId="{9B93C608-F781-4E1F-BE64-3506A83C3223}" type="pres">
      <dgm:prSet presAssocID="{EECB92D5-589F-4791-B5EF-7C4B5ACBB5D9}" presName="horz1" presStyleCnt="0"/>
      <dgm:spPr/>
    </dgm:pt>
    <dgm:pt modelId="{9F70E845-5B4F-47C2-AFBD-FC6E44C080D1}" type="pres">
      <dgm:prSet presAssocID="{EECB92D5-589F-4791-B5EF-7C4B5ACBB5D9}" presName="tx1" presStyleLbl="revTx" presStyleIdx="15" presStyleCnt="18"/>
      <dgm:spPr/>
    </dgm:pt>
    <dgm:pt modelId="{28E45C90-9917-49FB-876B-AEC65B87C542}" type="pres">
      <dgm:prSet presAssocID="{EECB92D5-589F-4791-B5EF-7C4B5ACBB5D9}" presName="vert1" presStyleCnt="0"/>
      <dgm:spPr/>
    </dgm:pt>
    <dgm:pt modelId="{E57B2E8A-A0DA-4C58-968C-94C5262254BF}" type="pres">
      <dgm:prSet presAssocID="{F61623D5-4F57-49EF-A35F-0BF6214692A1}" presName="thickLine" presStyleLbl="alignNode1" presStyleIdx="16" presStyleCnt="18"/>
      <dgm:spPr/>
    </dgm:pt>
    <dgm:pt modelId="{782D24AC-23D9-456C-AB6A-4FB324677A69}" type="pres">
      <dgm:prSet presAssocID="{F61623D5-4F57-49EF-A35F-0BF6214692A1}" presName="horz1" presStyleCnt="0"/>
      <dgm:spPr/>
    </dgm:pt>
    <dgm:pt modelId="{90751FE5-DE9A-4E01-9D37-8C62C89FB139}" type="pres">
      <dgm:prSet presAssocID="{F61623D5-4F57-49EF-A35F-0BF6214692A1}" presName="tx1" presStyleLbl="revTx" presStyleIdx="16" presStyleCnt="18"/>
      <dgm:spPr/>
    </dgm:pt>
    <dgm:pt modelId="{36616029-8996-4246-9F55-B0FEED1906B9}" type="pres">
      <dgm:prSet presAssocID="{F61623D5-4F57-49EF-A35F-0BF6214692A1}" presName="vert1" presStyleCnt="0"/>
      <dgm:spPr/>
    </dgm:pt>
    <dgm:pt modelId="{2CB0B647-2FAB-4543-A48E-F20F16FB2DD9}" type="pres">
      <dgm:prSet presAssocID="{26435C7A-13AB-41E2-996E-E926CA224621}" presName="thickLine" presStyleLbl="alignNode1" presStyleIdx="17" presStyleCnt="18"/>
      <dgm:spPr/>
    </dgm:pt>
    <dgm:pt modelId="{7B8DE960-BC83-4773-A9F8-FED12C7FD630}" type="pres">
      <dgm:prSet presAssocID="{26435C7A-13AB-41E2-996E-E926CA224621}" presName="horz1" presStyleCnt="0"/>
      <dgm:spPr/>
    </dgm:pt>
    <dgm:pt modelId="{93CF277B-F783-4E2D-83F5-52C5479F24BF}" type="pres">
      <dgm:prSet presAssocID="{26435C7A-13AB-41E2-996E-E926CA224621}" presName="tx1" presStyleLbl="revTx" presStyleIdx="17" presStyleCnt="18"/>
      <dgm:spPr/>
    </dgm:pt>
    <dgm:pt modelId="{2BFF73A7-5B0F-4522-8362-65026CD2DCD8}" type="pres">
      <dgm:prSet presAssocID="{26435C7A-13AB-41E2-996E-E926CA224621}" presName="vert1" presStyleCnt="0"/>
      <dgm:spPr/>
    </dgm:pt>
  </dgm:ptLst>
  <dgm:cxnLst>
    <dgm:cxn modelId="{F786CF01-A4C8-4F5D-83D2-713AB0519CCE}" type="presOf" srcId="{C1B5DB01-D785-44A2-8B4C-24BD5992BCFA}" destId="{EA905B3B-0398-446C-9B8E-3338176931C4}" srcOrd="0" destOrd="0" presId="urn:microsoft.com/office/officeart/2008/layout/LinedList"/>
    <dgm:cxn modelId="{5E588902-7DF6-4DD0-A53A-547B1762CD9D}" type="presOf" srcId="{6C1B106B-186C-4CBB-895B-682960EBD76D}" destId="{ABCF6B29-F3A6-47B9-AC52-1B8F13DF9A74}" srcOrd="0" destOrd="0" presId="urn:microsoft.com/office/officeart/2008/layout/LinedList"/>
    <dgm:cxn modelId="{6E3BCF02-680A-4F09-97AF-5D80C372E401}" srcId="{C8116B13-A67D-4E7B-96B3-24892E559D34}" destId="{26435C7A-13AB-41E2-996E-E926CA224621}" srcOrd="17" destOrd="0" parTransId="{20ABA920-364E-40C4-8A3F-F24224203BF2}" sibTransId="{7D911DFF-EC0D-4F41-BB3A-D1656083C1F4}"/>
    <dgm:cxn modelId="{8ACDEF0A-5004-4898-B623-E4DFAB732443}" type="presOf" srcId="{15100590-FB2D-4C3A-A414-A36C8575EB57}" destId="{AA3AA307-A5E6-4825-BD3B-18987BF0D346}" srcOrd="0" destOrd="0" presId="urn:microsoft.com/office/officeart/2008/layout/LinedList"/>
    <dgm:cxn modelId="{77AD6D0B-EDE4-4162-9DD2-1A83386EF432}" type="presOf" srcId="{D25C5DC9-3BA8-4D9E-8ECC-354AAAD0416D}" destId="{07B0AC76-4F0D-4773-A57A-927AFC72FD87}" srcOrd="0" destOrd="0" presId="urn:microsoft.com/office/officeart/2008/layout/LinedList"/>
    <dgm:cxn modelId="{9E347B11-CFF8-4C24-9218-5A64B0F24E5E}" srcId="{C8116B13-A67D-4E7B-96B3-24892E559D34}" destId="{25799DA7-19CF-425A-8713-AC2A01CD2DCD}" srcOrd="1" destOrd="0" parTransId="{B4CF3D11-D221-48D7-ABEC-073FB8397D4D}" sibTransId="{21501A68-C505-4275-A159-52B8B53ABF78}"/>
    <dgm:cxn modelId="{1B213912-B755-446C-BCAD-F71862D9F0E6}" srcId="{C8116B13-A67D-4E7B-96B3-24892E559D34}" destId="{CA5641E4-93D8-4873-B7CB-0FDA4B101F6A}" srcOrd="14" destOrd="0" parTransId="{D8E16104-316A-4B73-B3C2-EA8D95DC569B}" sibTransId="{9AFE3CE8-FAAC-46D4-80F1-B7E223018A3A}"/>
    <dgm:cxn modelId="{5337151E-2763-4F4C-997E-63B430D88709}" srcId="{C8116B13-A67D-4E7B-96B3-24892E559D34}" destId="{D80EAF73-91A0-4788-A8D3-44F79C633EB6}" srcOrd="10" destOrd="0" parTransId="{6BC20113-808B-412F-8199-C9CC656821AC}" sibTransId="{066A797F-7E37-45B8-B1A5-48606F546CB9}"/>
    <dgm:cxn modelId="{C457031F-9870-4462-B817-2CE510C5D882}" type="presOf" srcId="{EECB92D5-589F-4791-B5EF-7C4B5ACBB5D9}" destId="{9F70E845-5B4F-47C2-AFBD-FC6E44C080D1}" srcOrd="0" destOrd="0" presId="urn:microsoft.com/office/officeart/2008/layout/LinedList"/>
    <dgm:cxn modelId="{888F252A-6325-4243-AD5F-B32F146971A8}" srcId="{C8116B13-A67D-4E7B-96B3-24892E559D34}" destId="{EECB92D5-589F-4791-B5EF-7C4B5ACBB5D9}" srcOrd="15" destOrd="0" parTransId="{82A65044-6FF1-4AE3-A7D2-6AB246069672}" sibTransId="{8AD29C29-FBD9-44C5-88DC-393868C9387C}"/>
    <dgm:cxn modelId="{36530C2D-EB2D-4DE1-80CE-2DE05D4E6DF4}" srcId="{C8116B13-A67D-4E7B-96B3-24892E559D34}" destId="{083CF70B-CE44-4961-979C-4EEEB27BA005}" srcOrd="8" destOrd="0" parTransId="{FD762F44-65B3-4C43-AB20-6178728323E3}" sibTransId="{CD1BABF5-CB7B-43FA-B185-EF149F774608}"/>
    <dgm:cxn modelId="{BC874C30-4134-438B-ABB6-6EB32A1EDA42}" srcId="{C8116B13-A67D-4E7B-96B3-24892E559D34}" destId="{0E40DD69-BDA6-4FEB-942D-6F88604AAC25}" srcOrd="5" destOrd="0" parTransId="{7930F743-E9E0-46A0-B8A1-126C589C26CC}" sibTransId="{6FD54EB2-294A-4DAA-90D0-63173F1020B0}"/>
    <dgm:cxn modelId="{9601AB30-CC88-4177-82C3-9D68978C239E}" srcId="{C8116B13-A67D-4E7B-96B3-24892E559D34}" destId="{AA5B7DF0-0767-4364-84B3-4316C5E82DE4}" srcOrd="12" destOrd="0" parTransId="{8BC06982-3605-4CEE-ACB9-691ADD35D8FF}" sibTransId="{EA509F45-FE6D-4A81-B36E-35511D055A73}"/>
    <dgm:cxn modelId="{F20CD935-B46D-4462-B618-DE7F28C72E52}" type="presOf" srcId="{C8116B13-A67D-4E7B-96B3-24892E559D34}" destId="{455E6C48-D3CA-445E-B188-25677C7BA4BD}" srcOrd="0" destOrd="0" presId="urn:microsoft.com/office/officeart/2008/layout/LinedList"/>
    <dgm:cxn modelId="{D0592040-DA07-426C-A071-54AECE0C202B}" type="presOf" srcId="{26435C7A-13AB-41E2-996E-E926CA224621}" destId="{93CF277B-F783-4E2D-83F5-52C5479F24BF}" srcOrd="0" destOrd="0" presId="urn:microsoft.com/office/officeart/2008/layout/LinedList"/>
    <dgm:cxn modelId="{2018FA6B-21C2-402D-9996-394126C03975}" srcId="{C8116B13-A67D-4E7B-96B3-24892E559D34}" destId="{332AF552-69EC-4399-97DA-CD5D6F3E87EC}" srcOrd="9" destOrd="0" parTransId="{0F0D74D1-D406-40E2-80C0-B92A6F01F0D9}" sibTransId="{DC2D109E-F927-4E1B-84E2-EFFA7ED90747}"/>
    <dgm:cxn modelId="{2BBA096C-CC0C-48F1-A48D-DD20F99EBA72}" srcId="{C8116B13-A67D-4E7B-96B3-24892E559D34}" destId="{D25C5DC9-3BA8-4D9E-8ECC-354AAAD0416D}" srcOrd="7" destOrd="0" parTransId="{E7C7D4BA-2DCE-40AC-A9F8-6900AE2F2C55}" sibTransId="{69F75DD1-21F6-472B-86D1-12E250D30407}"/>
    <dgm:cxn modelId="{1F63C14E-A0AB-4F9A-A31C-DAAEFCAB9E48}" srcId="{C8116B13-A67D-4E7B-96B3-24892E559D34}" destId="{2D3F8931-BA1D-4778-8983-21E8BD0B4521}" srcOrd="0" destOrd="0" parTransId="{B39B2987-DD64-43D3-843D-D1D729D2F06A}" sibTransId="{3B70F4FD-5CB8-4554-9061-BAFBEA4ECE3C}"/>
    <dgm:cxn modelId="{FD6E4073-DF0A-40E5-B47B-5B2D72B0D6EA}" srcId="{C8116B13-A67D-4E7B-96B3-24892E559D34}" destId="{728F595F-6257-4706-8A64-27B43FB75632}" srcOrd="3" destOrd="0" parTransId="{D4C0D4C7-BEEF-473B-BC25-48702483328A}" sibTransId="{D9B6CBF6-2B37-45D6-83FA-9607516380CC}"/>
    <dgm:cxn modelId="{E2536054-2441-4FC4-9ED5-84C7F916807E}" type="presOf" srcId="{728F595F-6257-4706-8A64-27B43FB75632}" destId="{92E20DD6-CC76-4965-8B9B-82C991C95606}" srcOrd="0" destOrd="0" presId="urn:microsoft.com/office/officeart/2008/layout/LinedList"/>
    <dgm:cxn modelId="{75BCF654-14A7-4D44-AF01-97E7598F35E5}" type="presOf" srcId="{083CF70B-CE44-4961-979C-4EEEB27BA005}" destId="{A1478EB2-5F67-4D0C-84D9-508D2EC5AFA4}" srcOrd="0" destOrd="0" presId="urn:microsoft.com/office/officeart/2008/layout/LinedList"/>
    <dgm:cxn modelId="{55373D76-D356-40F1-BC8F-16BD965CACF2}" type="presOf" srcId="{2D3F8931-BA1D-4778-8983-21E8BD0B4521}" destId="{F4A1DC67-E143-4E14-9C6C-153C88104041}" srcOrd="0" destOrd="0" presId="urn:microsoft.com/office/officeart/2008/layout/LinedList"/>
    <dgm:cxn modelId="{DFB80788-92A9-420F-961A-1699E1018781}" type="presOf" srcId="{0E40DD69-BDA6-4FEB-942D-6F88604AAC25}" destId="{17C6166C-C440-4ADB-8E27-57D4BC98754B}" srcOrd="0" destOrd="0" presId="urn:microsoft.com/office/officeart/2008/layout/LinedList"/>
    <dgm:cxn modelId="{D178B592-76BE-40F6-9E95-159CEAAFDA46}" type="presOf" srcId="{F61623D5-4F57-49EF-A35F-0BF6214692A1}" destId="{90751FE5-DE9A-4E01-9D37-8C62C89FB139}" srcOrd="0" destOrd="0" presId="urn:microsoft.com/office/officeart/2008/layout/LinedList"/>
    <dgm:cxn modelId="{D36FB59E-5095-47A8-8B4B-3D8A255A43E7}" type="presOf" srcId="{25799DA7-19CF-425A-8713-AC2A01CD2DCD}" destId="{4ECB2F1F-E6C3-4A79-86F0-934AF734A9CE}" srcOrd="0" destOrd="0" presId="urn:microsoft.com/office/officeart/2008/layout/LinedList"/>
    <dgm:cxn modelId="{27BCBEA4-8D2F-4C47-8567-9891D1146237}" srcId="{C8116B13-A67D-4E7B-96B3-24892E559D34}" destId="{F61623D5-4F57-49EF-A35F-0BF6214692A1}" srcOrd="16" destOrd="0" parTransId="{410E323D-4F8A-4FD3-8F64-3418A324A289}" sibTransId="{E6EDF5F2-69FF-477F-82E6-DAEFC698A229}"/>
    <dgm:cxn modelId="{9C5F38AD-F3C6-4B9D-B547-63C0B98EC07A}" type="presOf" srcId="{332AF552-69EC-4399-97DA-CD5D6F3E87EC}" destId="{0EBFED9C-0140-40CA-8793-C099F2AE0F59}" srcOrd="0" destOrd="0" presId="urn:microsoft.com/office/officeart/2008/layout/LinedList"/>
    <dgm:cxn modelId="{E66B1CB4-8728-4CD3-870E-93688F6115B7}" srcId="{C8116B13-A67D-4E7B-96B3-24892E559D34}" destId="{02CB3640-10F6-4312-8954-81FFA52D3A31}" srcOrd="13" destOrd="0" parTransId="{DDB29C90-2C1C-4B19-9C17-D05FBBADC491}" sibTransId="{11FA050A-4A21-4D0B-853C-B02E8C2EB0E0}"/>
    <dgm:cxn modelId="{072319CF-ADCF-4615-BC50-C47A61C16083}" type="presOf" srcId="{AA5B7DF0-0767-4364-84B3-4316C5E82DE4}" destId="{6E1FB70A-2328-453A-B272-EF456114E727}" srcOrd="0" destOrd="0" presId="urn:microsoft.com/office/officeart/2008/layout/LinedList"/>
    <dgm:cxn modelId="{E607C3D0-E52B-45D4-AAD1-94737EB59B10}" srcId="{C8116B13-A67D-4E7B-96B3-24892E559D34}" destId="{C1B5DB01-D785-44A2-8B4C-24BD5992BCFA}" srcOrd="6" destOrd="0" parTransId="{D02EE60B-2DA1-462E-A776-8780132E7536}" sibTransId="{89EB1152-259E-4B89-BE0A-BD087A6275BB}"/>
    <dgm:cxn modelId="{A18B83D3-E3E4-490C-8868-E6F8559FB8BA}" srcId="{C8116B13-A67D-4E7B-96B3-24892E559D34}" destId="{DC9C4803-8BF3-4520-A009-06464C9A5C6A}" srcOrd="4" destOrd="0" parTransId="{0404720D-28CA-4446-A4D2-A9E521463703}" sibTransId="{8ABB92DA-B131-47CF-9D7B-84958FD1EEE2}"/>
    <dgm:cxn modelId="{26EF9ED8-6F19-4D8D-A713-084F303BD6AE}" srcId="{C8116B13-A67D-4E7B-96B3-24892E559D34}" destId="{6C1B106B-186C-4CBB-895B-682960EBD76D}" srcOrd="2" destOrd="0" parTransId="{A5AAB850-3251-4E8D-8526-501195152200}" sibTransId="{73B0A907-EB5B-4C06-8777-E0632B7DB8D4}"/>
    <dgm:cxn modelId="{C1F6E2E0-FE2D-40A6-8948-E3D457FC76BA}" type="presOf" srcId="{D80EAF73-91A0-4788-A8D3-44F79C633EB6}" destId="{BD63592A-DE7E-4733-8B5F-9A62408115A0}" srcOrd="0" destOrd="0" presId="urn:microsoft.com/office/officeart/2008/layout/LinedList"/>
    <dgm:cxn modelId="{4D8D4CE2-CA77-480A-BFE0-617E8E5D0220}" srcId="{C8116B13-A67D-4E7B-96B3-24892E559D34}" destId="{15100590-FB2D-4C3A-A414-A36C8575EB57}" srcOrd="11" destOrd="0" parTransId="{0A835536-D1A4-45A1-8A0E-56CFD7C6975C}" sibTransId="{BBDD83DB-5931-4F6B-85CE-D67FF13F06FA}"/>
    <dgm:cxn modelId="{AA9A74E2-471F-467F-B180-81CE846863BB}" type="presOf" srcId="{CA5641E4-93D8-4873-B7CB-0FDA4B101F6A}" destId="{8D48E133-0009-4EA9-BD0C-11DC6851E9AA}" srcOrd="0" destOrd="0" presId="urn:microsoft.com/office/officeart/2008/layout/LinedList"/>
    <dgm:cxn modelId="{27C0F6FC-CD66-43CE-8CA8-A678233B227C}" type="presOf" srcId="{DC9C4803-8BF3-4520-A009-06464C9A5C6A}" destId="{849DE2AD-9060-4B2E-A8C2-7D519BAB8A22}" srcOrd="0" destOrd="0" presId="urn:microsoft.com/office/officeart/2008/layout/LinedList"/>
    <dgm:cxn modelId="{0545DBFD-BE38-4FB9-93C7-5B41F7C42F47}" type="presOf" srcId="{02CB3640-10F6-4312-8954-81FFA52D3A31}" destId="{704A4626-F92F-4346-9E0B-8A27C4090706}" srcOrd="0" destOrd="0" presId="urn:microsoft.com/office/officeart/2008/layout/LinedList"/>
    <dgm:cxn modelId="{FB9FF9E5-46C6-41C3-8771-3933082BC4F7}" type="presParOf" srcId="{455E6C48-D3CA-445E-B188-25677C7BA4BD}" destId="{024B614E-6033-4DCD-A83D-13F5830BF523}" srcOrd="0" destOrd="0" presId="urn:microsoft.com/office/officeart/2008/layout/LinedList"/>
    <dgm:cxn modelId="{AAD61021-8F1F-4147-B5B4-B4D2334FCA85}" type="presParOf" srcId="{455E6C48-D3CA-445E-B188-25677C7BA4BD}" destId="{E70B840E-90B3-4FF5-B4DC-94359A338C22}" srcOrd="1" destOrd="0" presId="urn:microsoft.com/office/officeart/2008/layout/LinedList"/>
    <dgm:cxn modelId="{51A90883-391E-4307-BD0B-0656002790BA}" type="presParOf" srcId="{E70B840E-90B3-4FF5-B4DC-94359A338C22}" destId="{F4A1DC67-E143-4E14-9C6C-153C88104041}" srcOrd="0" destOrd="0" presId="urn:microsoft.com/office/officeart/2008/layout/LinedList"/>
    <dgm:cxn modelId="{960B8765-74FE-4E8F-A155-7E59E1455329}" type="presParOf" srcId="{E70B840E-90B3-4FF5-B4DC-94359A338C22}" destId="{6DFB5788-75A9-49D3-AA4D-718F00DF5757}" srcOrd="1" destOrd="0" presId="urn:microsoft.com/office/officeart/2008/layout/LinedList"/>
    <dgm:cxn modelId="{2053EB1F-C788-4795-AD4D-67E7E9794E91}" type="presParOf" srcId="{455E6C48-D3CA-445E-B188-25677C7BA4BD}" destId="{F2BEED42-FF73-4686-8BCF-5DBA1DF41677}" srcOrd="2" destOrd="0" presId="urn:microsoft.com/office/officeart/2008/layout/LinedList"/>
    <dgm:cxn modelId="{883B68E8-EC0E-4A26-B287-6637026B1823}" type="presParOf" srcId="{455E6C48-D3CA-445E-B188-25677C7BA4BD}" destId="{07B95471-9122-4679-9864-8D54385D2A44}" srcOrd="3" destOrd="0" presId="urn:microsoft.com/office/officeart/2008/layout/LinedList"/>
    <dgm:cxn modelId="{93222656-4668-4002-9BA7-C3D4A777181B}" type="presParOf" srcId="{07B95471-9122-4679-9864-8D54385D2A44}" destId="{4ECB2F1F-E6C3-4A79-86F0-934AF734A9CE}" srcOrd="0" destOrd="0" presId="urn:microsoft.com/office/officeart/2008/layout/LinedList"/>
    <dgm:cxn modelId="{4A0D776F-19FC-4DF8-85DE-E480FE81A6E8}" type="presParOf" srcId="{07B95471-9122-4679-9864-8D54385D2A44}" destId="{30262380-029B-4303-BA2C-EB94338D11B4}" srcOrd="1" destOrd="0" presId="urn:microsoft.com/office/officeart/2008/layout/LinedList"/>
    <dgm:cxn modelId="{209CFBBA-1FB5-491E-A1C3-A85B60B4EA0D}" type="presParOf" srcId="{455E6C48-D3CA-445E-B188-25677C7BA4BD}" destId="{773A9FBB-D97A-44C6-AF0E-09FBD436D3D5}" srcOrd="4" destOrd="0" presId="urn:microsoft.com/office/officeart/2008/layout/LinedList"/>
    <dgm:cxn modelId="{907A99E2-1E69-4AA0-B807-77BC9AA1B6D7}" type="presParOf" srcId="{455E6C48-D3CA-445E-B188-25677C7BA4BD}" destId="{E5F31501-CE70-4E81-AD27-41AF1D30C43A}" srcOrd="5" destOrd="0" presId="urn:microsoft.com/office/officeart/2008/layout/LinedList"/>
    <dgm:cxn modelId="{463F5821-C686-40F9-8FAA-C1259CA9C4A8}" type="presParOf" srcId="{E5F31501-CE70-4E81-AD27-41AF1D30C43A}" destId="{ABCF6B29-F3A6-47B9-AC52-1B8F13DF9A74}" srcOrd="0" destOrd="0" presId="urn:microsoft.com/office/officeart/2008/layout/LinedList"/>
    <dgm:cxn modelId="{BAFA1E8C-C37E-4F7F-9081-4FDB3BCC0280}" type="presParOf" srcId="{E5F31501-CE70-4E81-AD27-41AF1D30C43A}" destId="{70FB8A5B-FA0C-4CB2-89CF-4B44AD5E1602}" srcOrd="1" destOrd="0" presId="urn:microsoft.com/office/officeart/2008/layout/LinedList"/>
    <dgm:cxn modelId="{E683982E-D8D9-44DA-8231-D275077B8748}" type="presParOf" srcId="{455E6C48-D3CA-445E-B188-25677C7BA4BD}" destId="{3BA3F2B7-D5E2-430E-BF8F-A4162D10E5D9}" srcOrd="6" destOrd="0" presId="urn:microsoft.com/office/officeart/2008/layout/LinedList"/>
    <dgm:cxn modelId="{69194368-11F6-41F4-9EFA-E2520CE176E4}" type="presParOf" srcId="{455E6C48-D3CA-445E-B188-25677C7BA4BD}" destId="{965BA0FF-039C-4D35-A4E0-A923F783BA89}" srcOrd="7" destOrd="0" presId="urn:microsoft.com/office/officeart/2008/layout/LinedList"/>
    <dgm:cxn modelId="{F408669A-9476-4681-99AF-FD0889CEA8B6}" type="presParOf" srcId="{965BA0FF-039C-4D35-A4E0-A923F783BA89}" destId="{92E20DD6-CC76-4965-8B9B-82C991C95606}" srcOrd="0" destOrd="0" presId="urn:microsoft.com/office/officeart/2008/layout/LinedList"/>
    <dgm:cxn modelId="{1F797101-5042-4C3B-B5F8-4D509888A57B}" type="presParOf" srcId="{965BA0FF-039C-4D35-A4E0-A923F783BA89}" destId="{7A29B472-C8C3-4E5C-BD53-92167E382AC5}" srcOrd="1" destOrd="0" presId="urn:microsoft.com/office/officeart/2008/layout/LinedList"/>
    <dgm:cxn modelId="{0DAD3EE2-7BF8-4F0C-BFEE-0CEBC95AC8EB}" type="presParOf" srcId="{455E6C48-D3CA-445E-B188-25677C7BA4BD}" destId="{946C327C-BF54-4F62-B087-8DE06D1E1976}" srcOrd="8" destOrd="0" presId="urn:microsoft.com/office/officeart/2008/layout/LinedList"/>
    <dgm:cxn modelId="{F89CAC1F-5E7E-4A41-B50D-DDD36C68238B}" type="presParOf" srcId="{455E6C48-D3CA-445E-B188-25677C7BA4BD}" destId="{D4535A3F-272D-4738-9E8C-2E1962AF9586}" srcOrd="9" destOrd="0" presId="urn:microsoft.com/office/officeart/2008/layout/LinedList"/>
    <dgm:cxn modelId="{B7EABFC8-6E38-4E34-878D-47A7DBA21239}" type="presParOf" srcId="{D4535A3F-272D-4738-9E8C-2E1962AF9586}" destId="{849DE2AD-9060-4B2E-A8C2-7D519BAB8A22}" srcOrd="0" destOrd="0" presId="urn:microsoft.com/office/officeart/2008/layout/LinedList"/>
    <dgm:cxn modelId="{EAA0A4C1-FF1A-4889-9C82-F51056E1F982}" type="presParOf" srcId="{D4535A3F-272D-4738-9E8C-2E1962AF9586}" destId="{AA0E9786-6E3F-4879-B26C-FA55633A9909}" srcOrd="1" destOrd="0" presId="urn:microsoft.com/office/officeart/2008/layout/LinedList"/>
    <dgm:cxn modelId="{6D2229D1-0D09-4996-9F9C-E547F6F7803E}" type="presParOf" srcId="{455E6C48-D3CA-445E-B188-25677C7BA4BD}" destId="{B2591AB1-C2FB-4B24-940D-3E0A4242C59E}" srcOrd="10" destOrd="0" presId="urn:microsoft.com/office/officeart/2008/layout/LinedList"/>
    <dgm:cxn modelId="{F360C768-3D31-4B1B-B03D-B95442935D2E}" type="presParOf" srcId="{455E6C48-D3CA-445E-B188-25677C7BA4BD}" destId="{65C09FA2-FCB1-46B2-BEFF-956244BD7F50}" srcOrd="11" destOrd="0" presId="urn:microsoft.com/office/officeart/2008/layout/LinedList"/>
    <dgm:cxn modelId="{F71C76E4-847A-4FFB-BD88-0466B102C8F7}" type="presParOf" srcId="{65C09FA2-FCB1-46B2-BEFF-956244BD7F50}" destId="{17C6166C-C440-4ADB-8E27-57D4BC98754B}" srcOrd="0" destOrd="0" presId="urn:microsoft.com/office/officeart/2008/layout/LinedList"/>
    <dgm:cxn modelId="{1CFA344B-42DA-437D-AE53-AF8951A88F7D}" type="presParOf" srcId="{65C09FA2-FCB1-46B2-BEFF-956244BD7F50}" destId="{A5E90BE4-FBB8-49CD-A5E9-08AFBEC5F572}" srcOrd="1" destOrd="0" presId="urn:microsoft.com/office/officeart/2008/layout/LinedList"/>
    <dgm:cxn modelId="{85E90D39-6870-4634-816A-B20392632B70}" type="presParOf" srcId="{455E6C48-D3CA-445E-B188-25677C7BA4BD}" destId="{9E4C33B9-0CFA-42CB-8BB8-DD8B77D656B3}" srcOrd="12" destOrd="0" presId="urn:microsoft.com/office/officeart/2008/layout/LinedList"/>
    <dgm:cxn modelId="{24172475-E9C3-4DAF-AADD-12B9E39BDE6B}" type="presParOf" srcId="{455E6C48-D3CA-445E-B188-25677C7BA4BD}" destId="{9CD1EE99-A2AE-4716-82C8-10F473B284E5}" srcOrd="13" destOrd="0" presId="urn:microsoft.com/office/officeart/2008/layout/LinedList"/>
    <dgm:cxn modelId="{7F349301-F512-42F1-8AD7-183F43BC9616}" type="presParOf" srcId="{9CD1EE99-A2AE-4716-82C8-10F473B284E5}" destId="{EA905B3B-0398-446C-9B8E-3338176931C4}" srcOrd="0" destOrd="0" presId="urn:microsoft.com/office/officeart/2008/layout/LinedList"/>
    <dgm:cxn modelId="{FAD2C073-35FC-496F-9A60-6A7CC428D67E}" type="presParOf" srcId="{9CD1EE99-A2AE-4716-82C8-10F473B284E5}" destId="{411B74D1-A16D-4ED9-9EF7-2C1E62C324B5}" srcOrd="1" destOrd="0" presId="urn:microsoft.com/office/officeart/2008/layout/LinedList"/>
    <dgm:cxn modelId="{6908DDB4-DD20-4244-889D-82A77C0F34AD}" type="presParOf" srcId="{455E6C48-D3CA-445E-B188-25677C7BA4BD}" destId="{D9635714-CE79-4003-A686-C452959F9EA2}" srcOrd="14" destOrd="0" presId="urn:microsoft.com/office/officeart/2008/layout/LinedList"/>
    <dgm:cxn modelId="{DC0BD8E9-2857-4AE7-97E1-6D8CDF06DFDC}" type="presParOf" srcId="{455E6C48-D3CA-445E-B188-25677C7BA4BD}" destId="{CDF96DA5-F3DF-44BD-AD16-98F6ACBB516F}" srcOrd="15" destOrd="0" presId="urn:microsoft.com/office/officeart/2008/layout/LinedList"/>
    <dgm:cxn modelId="{1761CA6A-7DB3-4342-BFB6-D7D5101CDCA4}" type="presParOf" srcId="{CDF96DA5-F3DF-44BD-AD16-98F6ACBB516F}" destId="{07B0AC76-4F0D-4773-A57A-927AFC72FD87}" srcOrd="0" destOrd="0" presId="urn:microsoft.com/office/officeart/2008/layout/LinedList"/>
    <dgm:cxn modelId="{FCE3AF54-8A1F-4FEC-B203-0ED75744E620}" type="presParOf" srcId="{CDF96DA5-F3DF-44BD-AD16-98F6ACBB516F}" destId="{72D7A87D-0F96-460D-A421-E2F182B30F09}" srcOrd="1" destOrd="0" presId="urn:microsoft.com/office/officeart/2008/layout/LinedList"/>
    <dgm:cxn modelId="{4803DE2B-18C2-43F7-804C-937476EE285C}" type="presParOf" srcId="{455E6C48-D3CA-445E-B188-25677C7BA4BD}" destId="{664E447C-A4B7-499F-8E0B-A80E4D60A576}" srcOrd="16" destOrd="0" presId="urn:microsoft.com/office/officeart/2008/layout/LinedList"/>
    <dgm:cxn modelId="{793FE7C9-3C81-4EC7-969F-A40EEECE3762}" type="presParOf" srcId="{455E6C48-D3CA-445E-B188-25677C7BA4BD}" destId="{C45677ED-08DD-46AC-B45D-8D2BA5A1B739}" srcOrd="17" destOrd="0" presId="urn:microsoft.com/office/officeart/2008/layout/LinedList"/>
    <dgm:cxn modelId="{B6EB24D6-CEBD-4C30-8E5F-C53D48FD0FEF}" type="presParOf" srcId="{C45677ED-08DD-46AC-B45D-8D2BA5A1B739}" destId="{A1478EB2-5F67-4D0C-84D9-508D2EC5AFA4}" srcOrd="0" destOrd="0" presId="urn:microsoft.com/office/officeart/2008/layout/LinedList"/>
    <dgm:cxn modelId="{2B55A85E-4486-4BAC-AEA2-DAA83F53B891}" type="presParOf" srcId="{C45677ED-08DD-46AC-B45D-8D2BA5A1B739}" destId="{09980A4E-3741-459F-AF59-79D9286CCDF6}" srcOrd="1" destOrd="0" presId="urn:microsoft.com/office/officeart/2008/layout/LinedList"/>
    <dgm:cxn modelId="{6E8CB954-8EC8-4075-9661-285C7F64F39F}" type="presParOf" srcId="{455E6C48-D3CA-445E-B188-25677C7BA4BD}" destId="{4D40CA1D-8060-4E5B-AD6E-F5858555999F}" srcOrd="18" destOrd="0" presId="urn:microsoft.com/office/officeart/2008/layout/LinedList"/>
    <dgm:cxn modelId="{DFBF15D2-187C-44DA-A3DC-658243594867}" type="presParOf" srcId="{455E6C48-D3CA-445E-B188-25677C7BA4BD}" destId="{2D5C4F35-804F-47DC-811A-CBD61AC21DA6}" srcOrd="19" destOrd="0" presId="urn:microsoft.com/office/officeart/2008/layout/LinedList"/>
    <dgm:cxn modelId="{5DE06F02-1C92-413B-BEF5-E6F1496A9D42}" type="presParOf" srcId="{2D5C4F35-804F-47DC-811A-CBD61AC21DA6}" destId="{0EBFED9C-0140-40CA-8793-C099F2AE0F59}" srcOrd="0" destOrd="0" presId="urn:microsoft.com/office/officeart/2008/layout/LinedList"/>
    <dgm:cxn modelId="{C5843D89-ED88-4453-8536-9AE0CD54274F}" type="presParOf" srcId="{2D5C4F35-804F-47DC-811A-CBD61AC21DA6}" destId="{18890CCB-0666-4ADE-83A8-16DDFEF85A15}" srcOrd="1" destOrd="0" presId="urn:microsoft.com/office/officeart/2008/layout/LinedList"/>
    <dgm:cxn modelId="{DD17481A-629A-43E2-95A8-C21C4E8AA528}" type="presParOf" srcId="{455E6C48-D3CA-445E-B188-25677C7BA4BD}" destId="{5C2601A9-AB6B-457A-A9C9-AF0F9CBEC2A2}" srcOrd="20" destOrd="0" presId="urn:microsoft.com/office/officeart/2008/layout/LinedList"/>
    <dgm:cxn modelId="{950F1EC6-461D-4084-B5B9-7A7702848E3D}" type="presParOf" srcId="{455E6C48-D3CA-445E-B188-25677C7BA4BD}" destId="{63904259-65E6-4862-BF04-8196E33D5B37}" srcOrd="21" destOrd="0" presId="urn:microsoft.com/office/officeart/2008/layout/LinedList"/>
    <dgm:cxn modelId="{CFBB8CC1-4B59-42FD-B023-C1F10F991DD4}" type="presParOf" srcId="{63904259-65E6-4862-BF04-8196E33D5B37}" destId="{BD63592A-DE7E-4733-8B5F-9A62408115A0}" srcOrd="0" destOrd="0" presId="urn:microsoft.com/office/officeart/2008/layout/LinedList"/>
    <dgm:cxn modelId="{80A81785-8088-403B-AD19-233524B2FD6C}" type="presParOf" srcId="{63904259-65E6-4862-BF04-8196E33D5B37}" destId="{014E8C47-A22A-4722-A8F4-ACD2EDC52DAF}" srcOrd="1" destOrd="0" presId="urn:microsoft.com/office/officeart/2008/layout/LinedList"/>
    <dgm:cxn modelId="{DFA07AFD-1138-4645-A7AF-9E42F4BACD0B}" type="presParOf" srcId="{455E6C48-D3CA-445E-B188-25677C7BA4BD}" destId="{4CCFB781-C447-4F33-B313-CD97188A13D0}" srcOrd="22" destOrd="0" presId="urn:microsoft.com/office/officeart/2008/layout/LinedList"/>
    <dgm:cxn modelId="{4AAE13C5-D7EB-4A85-8F48-90D2CF0B2203}" type="presParOf" srcId="{455E6C48-D3CA-445E-B188-25677C7BA4BD}" destId="{9387ADAC-59F6-4052-834F-1E0C460A7AB1}" srcOrd="23" destOrd="0" presId="urn:microsoft.com/office/officeart/2008/layout/LinedList"/>
    <dgm:cxn modelId="{33ADD275-F1C6-4237-872B-018E8E0CFC5D}" type="presParOf" srcId="{9387ADAC-59F6-4052-834F-1E0C460A7AB1}" destId="{AA3AA307-A5E6-4825-BD3B-18987BF0D346}" srcOrd="0" destOrd="0" presId="urn:microsoft.com/office/officeart/2008/layout/LinedList"/>
    <dgm:cxn modelId="{8D76DB5F-3C76-4C4E-9E4D-7EDB171F260D}" type="presParOf" srcId="{9387ADAC-59F6-4052-834F-1E0C460A7AB1}" destId="{45F2C387-8C62-45B1-AD00-209BC3D78390}" srcOrd="1" destOrd="0" presId="urn:microsoft.com/office/officeart/2008/layout/LinedList"/>
    <dgm:cxn modelId="{AAC0BF1D-C6CB-42D3-A30B-A8F8C8100B6A}" type="presParOf" srcId="{455E6C48-D3CA-445E-B188-25677C7BA4BD}" destId="{20121F9D-C096-4C79-A3B6-7C38F616783B}" srcOrd="24" destOrd="0" presId="urn:microsoft.com/office/officeart/2008/layout/LinedList"/>
    <dgm:cxn modelId="{E0C174D6-B183-4590-B9AF-CB7E1D315E79}" type="presParOf" srcId="{455E6C48-D3CA-445E-B188-25677C7BA4BD}" destId="{25A1B309-A4C2-4215-B388-5F7A54F00BE3}" srcOrd="25" destOrd="0" presId="urn:microsoft.com/office/officeart/2008/layout/LinedList"/>
    <dgm:cxn modelId="{8D8FE1A9-C510-411D-944B-BF110A68B6A0}" type="presParOf" srcId="{25A1B309-A4C2-4215-B388-5F7A54F00BE3}" destId="{6E1FB70A-2328-453A-B272-EF456114E727}" srcOrd="0" destOrd="0" presId="urn:microsoft.com/office/officeart/2008/layout/LinedList"/>
    <dgm:cxn modelId="{AB67194C-31C1-4639-9287-6CC66DF2745F}" type="presParOf" srcId="{25A1B309-A4C2-4215-B388-5F7A54F00BE3}" destId="{4AD18990-4E00-402D-9339-0F4E9096ADFC}" srcOrd="1" destOrd="0" presId="urn:microsoft.com/office/officeart/2008/layout/LinedList"/>
    <dgm:cxn modelId="{A15DBD05-9BE1-49D5-9AF4-063233D9F2E3}" type="presParOf" srcId="{455E6C48-D3CA-445E-B188-25677C7BA4BD}" destId="{9E1C24C2-A2C5-42FC-A395-CFEEDB34D0E5}" srcOrd="26" destOrd="0" presId="urn:microsoft.com/office/officeart/2008/layout/LinedList"/>
    <dgm:cxn modelId="{7672A423-2C0E-41C7-BB67-1039B3913884}" type="presParOf" srcId="{455E6C48-D3CA-445E-B188-25677C7BA4BD}" destId="{5E8B696B-F1E8-4239-A081-B99B2A5190A9}" srcOrd="27" destOrd="0" presId="urn:microsoft.com/office/officeart/2008/layout/LinedList"/>
    <dgm:cxn modelId="{12663A52-001E-48E4-B4C7-541BFFA5753E}" type="presParOf" srcId="{5E8B696B-F1E8-4239-A081-B99B2A5190A9}" destId="{704A4626-F92F-4346-9E0B-8A27C4090706}" srcOrd="0" destOrd="0" presId="urn:microsoft.com/office/officeart/2008/layout/LinedList"/>
    <dgm:cxn modelId="{44E6DBC0-06D2-4683-AFF5-F2AC3647A9AE}" type="presParOf" srcId="{5E8B696B-F1E8-4239-A081-B99B2A5190A9}" destId="{A753300C-D75C-4B04-8027-608C9BF86D0E}" srcOrd="1" destOrd="0" presId="urn:microsoft.com/office/officeart/2008/layout/LinedList"/>
    <dgm:cxn modelId="{95818E91-7FF1-4349-8E02-7BD0A6C7E36C}" type="presParOf" srcId="{455E6C48-D3CA-445E-B188-25677C7BA4BD}" destId="{0C310DC2-CFE9-48E9-A412-04EA7663132C}" srcOrd="28" destOrd="0" presId="urn:microsoft.com/office/officeart/2008/layout/LinedList"/>
    <dgm:cxn modelId="{806BC500-76DA-421E-B73A-2FDE3A846397}" type="presParOf" srcId="{455E6C48-D3CA-445E-B188-25677C7BA4BD}" destId="{8093741A-F872-40D7-93A4-773FCF5E2842}" srcOrd="29" destOrd="0" presId="urn:microsoft.com/office/officeart/2008/layout/LinedList"/>
    <dgm:cxn modelId="{1086254C-4FB9-488F-AB98-3BCF7AEEE325}" type="presParOf" srcId="{8093741A-F872-40D7-93A4-773FCF5E2842}" destId="{8D48E133-0009-4EA9-BD0C-11DC6851E9AA}" srcOrd="0" destOrd="0" presId="urn:microsoft.com/office/officeart/2008/layout/LinedList"/>
    <dgm:cxn modelId="{E80B8052-3381-4547-90BE-ED5B4CEA1680}" type="presParOf" srcId="{8093741A-F872-40D7-93A4-773FCF5E2842}" destId="{33209D3D-EBBD-4497-BADD-52584C65C775}" srcOrd="1" destOrd="0" presId="urn:microsoft.com/office/officeart/2008/layout/LinedList"/>
    <dgm:cxn modelId="{ABCF1C45-6F5A-4026-A314-FFB49902CDD8}" type="presParOf" srcId="{455E6C48-D3CA-445E-B188-25677C7BA4BD}" destId="{5859DB2B-75EC-401C-87DA-1C9F83452F2B}" srcOrd="30" destOrd="0" presId="urn:microsoft.com/office/officeart/2008/layout/LinedList"/>
    <dgm:cxn modelId="{CB170336-1DA6-40DC-9A56-469CC1AC4144}" type="presParOf" srcId="{455E6C48-D3CA-445E-B188-25677C7BA4BD}" destId="{9B93C608-F781-4E1F-BE64-3506A83C3223}" srcOrd="31" destOrd="0" presId="urn:microsoft.com/office/officeart/2008/layout/LinedList"/>
    <dgm:cxn modelId="{80C1712F-EE3E-4E7C-9A47-22E57FD93FD5}" type="presParOf" srcId="{9B93C608-F781-4E1F-BE64-3506A83C3223}" destId="{9F70E845-5B4F-47C2-AFBD-FC6E44C080D1}" srcOrd="0" destOrd="0" presId="urn:microsoft.com/office/officeart/2008/layout/LinedList"/>
    <dgm:cxn modelId="{B4EE08EB-385E-4DCC-A79E-A0B0CB6338D0}" type="presParOf" srcId="{9B93C608-F781-4E1F-BE64-3506A83C3223}" destId="{28E45C90-9917-49FB-876B-AEC65B87C542}" srcOrd="1" destOrd="0" presId="urn:microsoft.com/office/officeart/2008/layout/LinedList"/>
    <dgm:cxn modelId="{5C268FE2-AF4C-49D5-BA99-B3059693CFBE}" type="presParOf" srcId="{455E6C48-D3CA-445E-B188-25677C7BA4BD}" destId="{E57B2E8A-A0DA-4C58-968C-94C5262254BF}" srcOrd="32" destOrd="0" presId="urn:microsoft.com/office/officeart/2008/layout/LinedList"/>
    <dgm:cxn modelId="{2CA1D546-6AF5-48F8-9D6D-F09F384615A7}" type="presParOf" srcId="{455E6C48-D3CA-445E-B188-25677C7BA4BD}" destId="{782D24AC-23D9-456C-AB6A-4FB324677A69}" srcOrd="33" destOrd="0" presId="urn:microsoft.com/office/officeart/2008/layout/LinedList"/>
    <dgm:cxn modelId="{FEA02341-818E-4544-A211-8D4641873E85}" type="presParOf" srcId="{782D24AC-23D9-456C-AB6A-4FB324677A69}" destId="{90751FE5-DE9A-4E01-9D37-8C62C89FB139}" srcOrd="0" destOrd="0" presId="urn:microsoft.com/office/officeart/2008/layout/LinedList"/>
    <dgm:cxn modelId="{3C74745F-557F-4081-BD4E-3D47D1420C9F}" type="presParOf" srcId="{782D24AC-23D9-456C-AB6A-4FB324677A69}" destId="{36616029-8996-4246-9F55-B0FEED1906B9}" srcOrd="1" destOrd="0" presId="urn:microsoft.com/office/officeart/2008/layout/LinedList"/>
    <dgm:cxn modelId="{050B343A-11DA-4033-AB04-82A5F48A0217}" type="presParOf" srcId="{455E6C48-D3CA-445E-B188-25677C7BA4BD}" destId="{2CB0B647-2FAB-4543-A48E-F20F16FB2DD9}" srcOrd="34" destOrd="0" presId="urn:microsoft.com/office/officeart/2008/layout/LinedList"/>
    <dgm:cxn modelId="{8FD2E921-FFC8-4ED9-871A-68819095420D}" type="presParOf" srcId="{455E6C48-D3CA-445E-B188-25677C7BA4BD}" destId="{7B8DE960-BC83-4773-A9F8-FED12C7FD630}" srcOrd="35" destOrd="0" presId="urn:microsoft.com/office/officeart/2008/layout/LinedList"/>
    <dgm:cxn modelId="{D5611DA5-EDBE-4E3C-B933-6912DD5AE0D2}" type="presParOf" srcId="{7B8DE960-BC83-4773-A9F8-FED12C7FD630}" destId="{93CF277B-F783-4E2D-83F5-52C5479F24BF}" srcOrd="0" destOrd="0" presId="urn:microsoft.com/office/officeart/2008/layout/LinedList"/>
    <dgm:cxn modelId="{4DE593E7-D0D2-4C98-9AD4-2DEA957B54A7}" type="presParOf" srcId="{7B8DE960-BC83-4773-A9F8-FED12C7FD630}" destId="{2BFF73A7-5B0F-4522-8362-65026CD2DC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F6711C-C001-4B06-8A9F-58D3ACADED3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4AF2605-8987-455A-ADDF-C3864573BF37}">
      <dgm:prSet/>
      <dgm:spPr/>
      <dgm:t>
        <a:bodyPr/>
        <a:lstStyle/>
        <a:p>
          <a:r>
            <a:rPr lang="en-US" b="1"/>
            <a:t>Product Performance Analysis:</a:t>
          </a:r>
          <a:endParaRPr lang="en-US"/>
        </a:p>
      </dgm:t>
    </dgm:pt>
    <dgm:pt modelId="{9BFB8C38-99DD-48EB-B314-1D474B7B32ED}" type="parTrans" cxnId="{01EE6AA8-458F-48E3-8B53-2B9F21834276}">
      <dgm:prSet/>
      <dgm:spPr/>
      <dgm:t>
        <a:bodyPr/>
        <a:lstStyle/>
        <a:p>
          <a:endParaRPr lang="en-US"/>
        </a:p>
      </dgm:t>
    </dgm:pt>
    <dgm:pt modelId="{D8991180-E57A-4359-A200-CBEDCD33EC44}" type="sibTrans" cxnId="{01EE6AA8-458F-48E3-8B53-2B9F21834276}">
      <dgm:prSet/>
      <dgm:spPr/>
      <dgm:t>
        <a:bodyPr/>
        <a:lstStyle/>
        <a:p>
          <a:endParaRPr lang="en-US"/>
        </a:p>
      </dgm:t>
    </dgm:pt>
    <dgm:pt modelId="{E2909198-7D54-4174-B205-42B1FC7D8F35}">
      <dgm:prSet/>
      <dgm:spPr/>
      <dgm:t>
        <a:bodyPr/>
        <a:lstStyle/>
        <a:p>
          <a:r>
            <a:rPr lang="en-US"/>
            <a:t>Identified the top products based on the number of orders and total amount spent.</a:t>
          </a:r>
        </a:p>
      </dgm:t>
    </dgm:pt>
    <dgm:pt modelId="{9891207F-3827-4307-9B07-E063B70D134D}" type="parTrans" cxnId="{CC2D2AC7-A6C4-4445-BBA4-C8CD8B3976DB}">
      <dgm:prSet/>
      <dgm:spPr/>
      <dgm:t>
        <a:bodyPr/>
        <a:lstStyle/>
        <a:p>
          <a:endParaRPr lang="en-US"/>
        </a:p>
      </dgm:t>
    </dgm:pt>
    <dgm:pt modelId="{6ADC80F1-6AFC-4219-B30B-8ED1A0DB73A7}" type="sibTrans" cxnId="{CC2D2AC7-A6C4-4445-BBA4-C8CD8B3976DB}">
      <dgm:prSet/>
      <dgm:spPr/>
      <dgm:t>
        <a:bodyPr/>
        <a:lstStyle/>
        <a:p>
          <a:endParaRPr lang="en-US"/>
        </a:p>
      </dgm:t>
    </dgm:pt>
    <dgm:pt modelId="{D1B56649-6145-4E66-B6ED-BE3F759BC532}">
      <dgm:prSet/>
      <dgm:spPr/>
      <dgm:t>
        <a:bodyPr/>
        <a:lstStyle/>
        <a:p>
          <a:r>
            <a:rPr lang="en-US"/>
            <a:t>Revealed that "Clothing &amp; Apparel," "Food," and "Electronics &amp; Gadgets" were the top-performing product categories.</a:t>
          </a:r>
        </a:p>
      </dgm:t>
    </dgm:pt>
    <dgm:pt modelId="{E3DD0008-09B8-4411-9AD5-DB42529B057B}" type="parTrans" cxnId="{CB8500E5-1FAB-46C8-9759-D3AAA56AAF02}">
      <dgm:prSet/>
      <dgm:spPr/>
      <dgm:t>
        <a:bodyPr/>
        <a:lstStyle/>
        <a:p>
          <a:endParaRPr lang="en-US"/>
        </a:p>
      </dgm:t>
    </dgm:pt>
    <dgm:pt modelId="{E5058EE8-3158-4C41-AF1B-AF9297CA4B95}" type="sibTrans" cxnId="{CB8500E5-1FAB-46C8-9759-D3AAA56AAF02}">
      <dgm:prSet/>
      <dgm:spPr/>
      <dgm:t>
        <a:bodyPr/>
        <a:lstStyle/>
        <a:p>
          <a:endParaRPr lang="en-US"/>
        </a:p>
      </dgm:t>
    </dgm:pt>
    <dgm:pt modelId="{E8EE1A6C-1E4F-4142-AE7B-A69EE834423E}">
      <dgm:prSet/>
      <dgm:spPr/>
      <dgm:t>
        <a:bodyPr/>
        <a:lstStyle/>
        <a:p>
          <a:r>
            <a:rPr lang="en-US" b="1"/>
            <a:t>Customer Segmentation:</a:t>
          </a:r>
          <a:endParaRPr lang="en-US"/>
        </a:p>
      </dgm:t>
    </dgm:pt>
    <dgm:pt modelId="{FB080F4D-D599-4376-8B0A-50FD706C4044}" type="parTrans" cxnId="{65F6F74B-163A-4A7E-9722-3637C1F0693C}">
      <dgm:prSet/>
      <dgm:spPr/>
      <dgm:t>
        <a:bodyPr/>
        <a:lstStyle/>
        <a:p>
          <a:endParaRPr lang="en-US"/>
        </a:p>
      </dgm:t>
    </dgm:pt>
    <dgm:pt modelId="{F13CAEF4-DB3D-4592-8AA5-6ECB1A11E70C}" type="sibTrans" cxnId="{65F6F74B-163A-4A7E-9722-3637C1F0693C}">
      <dgm:prSet/>
      <dgm:spPr/>
      <dgm:t>
        <a:bodyPr/>
        <a:lstStyle/>
        <a:p>
          <a:endParaRPr lang="en-US"/>
        </a:p>
      </dgm:t>
    </dgm:pt>
    <dgm:pt modelId="{3A8FF06A-D0E9-4D46-B185-399FDA0F21AD}">
      <dgm:prSet/>
      <dgm:spPr/>
      <dgm:t>
        <a:bodyPr/>
        <a:lstStyle/>
        <a:p>
          <a:r>
            <a:rPr lang="en-US"/>
            <a:t>Explored gender distribution, revealing the number of orders for each gender and product category.</a:t>
          </a:r>
        </a:p>
      </dgm:t>
    </dgm:pt>
    <dgm:pt modelId="{CFB593B0-391B-4654-934D-3BED2D1FDBDA}" type="parTrans" cxnId="{8048395D-BBD4-4F87-8A29-4212CC3A37EC}">
      <dgm:prSet/>
      <dgm:spPr/>
      <dgm:t>
        <a:bodyPr/>
        <a:lstStyle/>
        <a:p>
          <a:endParaRPr lang="en-US"/>
        </a:p>
      </dgm:t>
    </dgm:pt>
    <dgm:pt modelId="{944E3ABE-7DFE-4A09-B8BE-83BB475784D1}" type="sibTrans" cxnId="{8048395D-BBD4-4F87-8A29-4212CC3A37EC}">
      <dgm:prSet/>
      <dgm:spPr/>
      <dgm:t>
        <a:bodyPr/>
        <a:lstStyle/>
        <a:p>
          <a:endParaRPr lang="en-US"/>
        </a:p>
      </dgm:t>
    </dgm:pt>
    <dgm:pt modelId="{243DE68B-F796-4277-86A7-34431F900865}">
      <dgm:prSet/>
      <dgm:spPr/>
      <dgm:t>
        <a:bodyPr/>
        <a:lstStyle/>
        <a:p>
          <a:r>
            <a:rPr lang="en-US"/>
            <a:t>Analyzed the age group distribution, classifying customers into segments (&lt;18, 18-30, 30-50, 50+).</a:t>
          </a:r>
        </a:p>
      </dgm:t>
    </dgm:pt>
    <dgm:pt modelId="{68767CE5-6581-4E3E-8C15-0DFB446722CC}" type="parTrans" cxnId="{A88BE60C-AF0A-4D86-981A-DC07E5B3EF26}">
      <dgm:prSet/>
      <dgm:spPr/>
      <dgm:t>
        <a:bodyPr/>
        <a:lstStyle/>
        <a:p>
          <a:endParaRPr lang="en-US"/>
        </a:p>
      </dgm:t>
    </dgm:pt>
    <dgm:pt modelId="{9B89349A-1499-436B-A601-5640A04EEFB6}" type="sibTrans" cxnId="{A88BE60C-AF0A-4D86-981A-DC07E5B3EF26}">
      <dgm:prSet/>
      <dgm:spPr/>
      <dgm:t>
        <a:bodyPr/>
        <a:lstStyle/>
        <a:p>
          <a:endParaRPr lang="en-US"/>
        </a:p>
      </dgm:t>
    </dgm:pt>
    <dgm:pt modelId="{F087612B-2D7E-499B-98EE-0298B3B8610D}">
      <dgm:prSet/>
      <dgm:spPr/>
      <dgm:t>
        <a:bodyPr/>
        <a:lstStyle/>
        <a:p>
          <a:r>
            <a:rPr lang="en-US" b="1"/>
            <a:t>Geographic Analysis:</a:t>
          </a:r>
          <a:endParaRPr lang="en-US"/>
        </a:p>
      </dgm:t>
    </dgm:pt>
    <dgm:pt modelId="{8A99781B-E5FA-4213-BF34-F3B27CA73438}" type="parTrans" cxnId="{09CB2EF2-495C-476E-86A1-AD83A271BE42}">
      <dgm:prSet/>
      <dgm:spPr/>
      <dgm:t>
        <a:bodyPr/>
        <a:lstStyle/>
        <a:p>
          <a:endParaRPr lang="en-US"/>
        </a:p>
      </dgm:t>
    </dgm:pt>
    <dgm:pt modelId="{48D29CB8-A5D4-43B5-B6DE-F5483C900152}" type="sibTrans" cxnId="{09CB2EF2-495C-476E-86A1-AD83A271BE42}">
      <dgm:prSet/>
      <dgm:spPr/>
      <dgm:t>
        <a:bodyPr/>
        <a:lstStyle/>
        <a:p>
          <a:endParaRPr lang="en-US"/>
        </a:p>
      </dgm:t>
    </dgm:pt>
    <dgm:pt modelId="{F599CB7E-D56F-4DD0-BD57-4A9BE81F6159}">
      <dgm:prSet/>
      <dgm:spPr/>
      <dgm:t>
        <a:bodyPr/>
        <a:lstStyle/>
        <a:p>
          <a:r>
            <a:rPr lang="en-US"/>
            <a:t>Examined the total amount spent in different states and zones.</a:t>
          </a:r>
        </a:p>
      </dgm:t>
    </dgm:pt>
    <dgm:pt modelId="{F2B1131A-7DA1-4853-8274-944000ED57CF}" type="parTrans" cxnId="{EB986CC3-E12A-4BBC-B70E-99E642C8DD58}">
      <dgm:prSet/>
      <dgm:spPr/>
      <dgm:t>
        <a:bodyPr/>
        <a:lstStyle/>
        <a:p>
          <a:endParaRPr lang="en-US"/>
        </a:p>
      </dgm:t>
    </dgm:pt>
    <dgm:pt modelId="{91F63D53-7DBD-4A09-A074-220E17FDADC3}" type="sibTrans" cxnId="{EB986CC3-E12A-4BBC-B70E-99E642C8DD58}">
      <dgm:prSet/>
      <dgm:spPr/>
      <dgm:t>
        <a:bodyPr/>
        <a:lstStyle/>
        <a:p>
          <a:endParaRPr lang="en-US"/>
        </a:p>
      </dgm:t>
    </dgm:pt>
    <dgm:pt modelId="{A1C8732B-7205-4D1C-B54A-38968301C817}">
      <dgm:prSet/>
      <dgm:spPr/>
      <dgm:t>
        <a:bodyPr/>
        <a:lstStyle/>
        <a:p>
          <a:r>
            <a:rPr lang="en-US"/>
            <a:t>Unveiled insights into regional preferences, highlighting states and zones contributing significantly to sales.</a:t>
          </a:r>
        </a:p>
      </dgm:t>
    </dgm:pt>
    <dgm:pt modelId="{4E8AC5B4-E680-4F31-9C44-4775805ED727}" type="parTrans" cxnId="{8D323E3E-D27B-4FEB-BF91-8994E2992013}">
      <dgm:prSet/>
      <dgm:spPr/>
      <dgm:t>
        <a:bodyPr/>
        <a:lstStyle/>
        <a:p>
          <a:endParaRPr lang="en-US"/>
        </a:p>
      </dgm:t>
    </dgm:pt>
    <dgm:pt modelId="{3DCEE528-E491-4AEF-A6BE-B1C75E1CB0F4}" type="sibTrans" cxnId="{8D323E3E-D27B-4FEB-BF91-8994E2992013}">
      <dgm:prSet/>
      <dgm:spPr/>
      <dgm:t>
        <a:bodyPr/>
        <a:lstStyle/>
        <a:p>
          <a:endParaRPr lang="en-US"/>
        </a:p>
      </dgm:t>
    </dgm:pt>
    <dgm:pt modelId="{1828A6CD-EF53-4AF4-B4C1-917B2860E830}">
      <dgm:prSet/>
      <dgm:spPr/>
      <dgm:t>
        <a:bodyPr/>
        <a:lstStyle/>
        <a:p>
          <a:r>
            <a:rPr lang="en-US" b="1"/>
            <a:t>Occupation Influence:</a:t>
          </a:r>
          <a:endParaRPr lang="en-US"/>
        </a:p>
      </dgm:t>
    </dgm:pt>
    <dgm:pt modelId="{CEA5177B-B571-4CDC-9A67-B323BE792E2C}" type="parTrans" cxnId="{0161BA83-1645-4F41-B4FE-ED610F26E393}">
      <dgm:prSet/>
      <dgm:spPr/>
      <dgm:t>
        <a:bodyPr/>
        <a:lstStyle/>
        <a:p>
          <a:endParaRPr lang="en-US"/>
        </a:p>
      </dgm:t>
    </dgm:pt>
    <dgm:pt modelId="{8400AF4A-ED24-445F-BA9B-D234EA879257}" type="sibTrans" cxnId="{0161BA83-1645-4F41-B4FE-ED610F26E393}">
      <dgm:prSet/>
      <dgm:spPr/>
      <dgm:t>
        <a:bodyPr/>
        <a:lstStyle/>
        <a:p>
          <a:endParaRPr lang="en-US"/>
        </a:p>
      </dgm:t>
    </dgm:pt>
    <dgm:pt modelId="{3E8994C2-8F14-4F01-B7AA-CD3DE61AB0E1}">
      <dgm:prSet/>
      <dgm:spPr/>
      <dgm:t>
        <a:bodyPr/>
        <a:lstStyle/>
        <a:p>
          <a:r>
            <a:rPr lang="en-US"/>
            <a:t>Explored the total amount spent by different occupations, identifying key contributors.</a:t>
          </a:r>
        </a:p>
      </dgm:t>
    </dgm:pt>
    <dgm:pt modelId="{D2F41C51-50B5-4B20-B075-2BD416552FD6}" type="parTrans" cxnId="{3E838BAE-0C65-48FC-91DF-E5ED5351A0A1}">
      <dgm:prSet/>
      <dgm:spPr/>
      <dgm:t>
        <a:bodyPr/>
        <a:lstStyle/>
        <a:p>
          <a:endParaRPr lang="en-US"/>
        </a:p>
      </dgm:t>
    </dgm:pt>
    <dgm:pt modelId="{86AAE201-99B8-4429-936F-0E0746405BAA}" type="sibTrans" cxnId="{3E838BAE-0C65-48FC-91DF-E5ED5351A0A1}">
      <dgm:prSet/>
      <dgm:spPr/>
      <dgm:t>
        <a:bodyPr/>
        <a:lstStyle/>
        <a:p>
          <a:endParaRPr lang="en-US"/>
        </a:p>
      </dgm:t>
    </dgm:pt>
    <dgm:pt modelId="{F1FAC8B5-2200-4B99-B143-0B2F3376088B}">
      <dgm:prSet/>
      <dgm:spPr/>
      <dgm:t>
        <a:bodyPr/>
        <a:lstStyle/>
        <a:p>
          <a:r>
            <a:rPr lang="en-US" b="1"/>
            <a:t>Marital Status Impact:</a:t>
          </a:r>
          <a:endParaRPr lang="en-US"/>
        </a:p>
      </dgm:t>
    </dgm:pt>
    <dgm:pt modelId="{8F2A17D8-DD86-46FE-95B7-68A94D7770E6}" type="parTrans" cxnId="{CE1E039C-A5E9-459A-B785-F03AE99945B5}">
      <dgm:prSet/>
      <dgm:spPr/>
      <dgm:t>
        <a:bodyPr/>
        <a:lstStyle/>
        <a:p>
          <a:endParaRPr lang="en-US"/>
        </a:p>
      </dgm:t>
    </dgm:pt>
    <dgm:pt modelId="{E1396255-2ECC-4D87-A21F-41CFF7A3FF8A}" type="sibTrans" cxnId="{CE1E039C-A5E9-459A-B785-F03AE99945B5}">
      <dgm:prSet/>
      <dgm:spPr/>
      <dgm:t>
        <a:bodyPr/>
        <a:lstStyle/>
        <a:p>
          <a:endParaRPr lang="en-US"/>
        </a:p>
      </dgm:t>
    </dgm:pt>
    <dgm:pt modelId="{BCF6D5A8-BE3A-4CC5-B489-6882FA0D507C}">
      <dgm:prSet/>
      <dgm:spPr/>
      <dgm:t>
        <a:bodyPr/>
        <a:lstStyle/>
        <a:p>
          <a:r>
            <a:rPr lang="en-US"/>
            <a:t>Investigated the influence of marital status on the total amount spent.</a:t>
          </a:r>
        </a:p>
      </dgm:t>
    </dgm:pt>
    <dgm:pt modelId="{B4719799-6A0C-4F63-BC70-E231AD4B2087}" type="parTrans" cxnId="{6FE86C93-D2DA-4A79-B27F-590BAF8447F8}">
      <dgm:prSet/>
      <dgm:spPr/>
      <dgm:t>
        <a:bodyPr/>
        <a:lstStyle/>
        <a:p>
          <a:endParaRPr lang="en-US"/>
        </a:p>
      </dgm:t>
    </dgm:pt>
    <dgm:pt modelId="{8A4E75A6-1EC9-4889-9CC3-2A90E454138E}" type="sibTrans" cxnId="{6FE86C93-D2DA-4A79-B27F-590BAF8447F8}">
      <dgm:prSet/>
      <dgm:spPr/>
      <dgm:t>
        <a:bodyPr/>
        <a:lstStyle/>
        <a:p>
          <a:endParaRPr lang="en-US"/>
        </a:p>
      </dgm:t>
    </dgm:pt>
    <dgm:pt modelId="{FB065027-B6D0-46E2-9D9A-489CB83F9EA9}">
      <dgm:prSet/>
      <dgm:spPr/>
      <dgm:t>
        <a:bodyPr/>
        <a:lstStyle/>
        <a:p>
          <a:r>
            <a:rPr lang="en-US"/>
            <a:t>Discussed the variations in spending behavior between married and unmarried individuals.</a:t>
          </a:r>
        </a:p>
      </dgm:t>
    </dgm:pt>
    <dgm:pt modelId="{432948AB-2876-4CA1-965F-BBD49ABE1AD2}" type="parTrans" cxnId="{1DAC0501-8E48-45B9-BB6B-1A5DA26A080D}">
      <dgm:prSet/>
      <dgm:spPr/>
      <dgm:t>
        <a:bodyPr/>
        <a:lstStyle/>
        <a:p>
          <a:endParaRPr lang="en-US"/>
        </a:p>
      </dgm:t>
    </dgm:pt>
    <dgm:pt modelId="{02350A80-523C-4830-8D5E-F215B536F20F}" type="sibTrans" cxnId="{1DAC0501-8E48-45B9-BB6B-1A5DA26A080D}">
      <dgm:prSet/>
      <dgm:spPr/>
      <dgm:t>
        <a:bodyPr/>
        <a:lstStyle/>
        <a:p>
          <a:endParaRPr lang="en-US"/>
        </a:p>
      </dgm:t>
    </dgm:pt>
    <dgm:pt modelId="{5C147EA5-3173-4A79-94C9-CF0ECFFE0C5E}" type="pres">
      <dgm:prSet presAssocID="{7EF6711C-C001-4B06-8A9F-58D3ACADED3D}" presName="diagram" presStyleCnt="0">
        <dgm:presLayoutVars>
          <dgm:dir/>
          <dgm:resizeHandles val="exact"/>
        </dgm:presLayoutVars>
      </dgm:prSet>
      <dgm:spPr/>
    </dgm:pt>
    <dgm:pt modelId="{246F117D-B6DC-4590-83BF-8D432C76F5A6}" type="pres">
      <dgm:prSet presAssocID="{D4AF2605-8987-455A-ADDF-C3864573BF37}" presName="node" presStyleLbl="node1" presStyleIdx="0" presStyleCnt="14">
        <dgm:presLayoutVars>
          <dgm:bulletEnabled val="1"/>
        </dgm:presLayoutVars>
      </dgm:prSet>
      <dgm:spPr/>
    </dgm:pt>
    <dgm:pt modelId="{73EFA54E-95D2-4958-BC5A-6E7904DEF0D6}" type="pres">
      <dgm:prSet presAssocID="{D8991180-E57A-4359-A200-CBEDCD33EC44}" presName="sibTrans" presStyleCnt="0"/>
      <dgm:spPr/>
    </dgm:pt>
    <dgm:pt modelId="{29AFF40C-BAE3-4E8B-8FFB-6F62B4D7C641}" type="pres">
      <dgm:prSet presAssocID="{E2909198-7D54-4174-B205-42B1FC7D8F35}" presName="node" presStyleLbl="node1" presStyleIdx="1" presStyleCnt="14">
        <dgm:presLayoutVars>
          <dgm:bulletEnabled val="1"/>
        </dgm:presLayoutVars>
      </dgm:prSet>
      <dgm:spPr/>
    </dgm:pt>
    <dgm:pt modelId="{24BA1ABA-5723-43B6-A4CD-618B2B96711F}" type="pres">
      <dgm:prSet presAssocID="{6ADC80F1-6AFC-4219-B30B-8ED1A0DB73A7}" presName="sibTrans" presStyleCnt="0"/>
      <dgm:spPr/>
    </dgm:pt>
    <dgm:pt modelId="{F132098B-B0AF-4896-9BFE-B0110ABDAA9E}" type="pres">
      <dgm:prSet presAssocID="{D1B56649-6145-4E66-B6ED-BE3F759BC532}" presName="node" presStyleLbl="node1" presStyleIdx="2" presStyleCnt="14">
        <dgm:presLayoutVars>
          <dgm:bulletEnabled val="1"/>
        </dgm:presLayoutVars>
      </dgm:prSet>
      <dgm:spPr/>
    </dgm:pt>
    <dgm:pt modelId="{565945E2-011D-4D16-B9BA-7079CBC035E9}" type="pres">
      <dgm:prSet presAssocID="{E5058EE8-3158-4C41-AF1B-AF9297CA4B95}" presName="sibTrans" presStyleCnt="0"/>
      <dgm:spPr/>
    </dgm:pt>
    <dgm:pt modelId="{3AEEFEC1-6FE4-465E-A110-74A9533B6B8E}" type="pres">
      <dgm:prSet presAssocID="{E8EE1A6C-1E4F-4142-AE7B-A69EE834423E}" presName="node" presStyleLbl="node1" presStyleIdx="3" presStyleCnt="14">
        <dgm:presLayoutVars>
          <dgm:bulletEnabled val="1"/>
        </dgm:presLayoutVars>
      </dgm:prSet>
      <dgm:spPr/>
    </dgm:pt>
    <dgm:pt modelId="{77536875-450F-42FD-BE5D-12767EF858BD}" type="pres">
      <dgm:prSet presAssocID="{F13CAEF4-DB3D-4592-8AA5-6ECB1A11E70C}" presName="sibTrans" presStyleCnt="0"/>
      <dgm:spPr/>
    </dgm:pt>
    <dgm:pt modelId="{52F4A30D-C78D-4145-850E-33298548310C}" type="pres">
      <dgm:prSet presAssocID="{3A8FF06A-D0E9-4D46-B185-399FDA0F21AD}" presName="node" presStyleLbl="node1" presStyleIdx="4" presStyleCnt="14">
        <dgm:presLayoutVars>
          <dgm:bulletEnabled val="1"/>
        </dgm:presLayoutVars>
      </dgm:prSet>
      <dgm:spPr/>
    </dgm:pt>
    <dgm:pt modelId="{443E6873-91D1-4570-9AA7-01E0175C5452}" type="pres">
      <dgm:prSet presAssocID="{944E3ABE-7DFE-4A09-B8BE-83BB475784D1}" presName="sibTrans" presStyleCnt="0"/>
      <dgm:spPr/>
    </dgm:pt>
    <dgm:pt modelId="{E8FCC43D-5621-49D1-A52D-4874C3A81559}" type="pres">
      <dgm:prSet presAssocID="{243DE68B-F796-4277-86A7-34431F900865}" presName="node" presStyleLbl="node1" presStyleIdx="5" presStyleCnt="14">
        <dgm:presLayoutVars>
          <dgm:bulletEnabled val="1"/>
        </dgm:presLayoutVars>
      </dgm:prSet>
      <dgm:spPr/>
    </dgm:pt>
    <dgm:pt modelId="{F2C7E7EE-CF44-40BF-801E-23311EF01165}" type="pres">
      <dgm:prSet presAssocID="{9B89349A-1499-436B-A601-5640A04EEFB6}" presName="sibTrans" presStyleCnt="0"/>
      <dgm:spPr/>
    </dgm:pt>
    <dgm:pt modelId="{AD763D58-0B83-43CE-B4DE-EDDF73C3F789}" type="pres">
      <dgm:prSet presAssocID="{F087612B-2D7E-499B-98EE-0298B3B8610D}" presName="node" presStyleLbl="node1" presStyleIdx="6" presStyleCnt="14">
        <dgm:presLayoutVars>
          <dgm:bulletEnabled val="1"/>
        </dgm:presLayoutVars>
      </dgm:prSet>
      <dgm:spPr/>
    </dgm:pt>
    <dgm:pt modelId="{7CF8A9EF-B9C9-4258-B252-36D8954BD927}" type="pres">
      <dgm:prSet presAssocID="{48D29CB8-A5D4-43B5-B6DE-F5483C900152}" presName="sibTrans" presStyleCnt="0"/>
      <dgm:spPr/>
    </dgm:pt>
    <dgm:pt modelId="{A33EF866-E173-4BC4-9D05-B18637744AA8}" type="pres">
      <dgm:prSet presAssocID="{F599CB7E-D56F-4DD0-BD57-4A9BE81F6159}" presName="node" presStyleLbl="node1" presStyleIdx="7" presStyleCnt="14">
        <dgm:presLayoutVars>
          <dgm:bulletEnabled val="1"/>
        </dgm:presLayoutVars>
      </dgm:prSet>
      <dgm:spPr/>
    </dgm:pt>
    <dgm:pt modelId="{95B9F960-BAA6-40EB-8BD5-312FE015DFFF}" type="pres">
      <dgm:prSet presAssocID="{91F63D53-7DBD-4A09-A074-220E17FDADC3}" presName="sibTrans" presStyleCnt="0"/>
      <dgm:spPr/>
    </dgm:pt>
    <dgm:pt modelId="{FA718A02-4EA3-4A80-8060-435B2B32E68C}" type="pres">
      <dgm:prSet presAssocID="{A1C8732B-7205-4D1C-B54A-38968301C817}" presName="node" presStyleLbl="node1" presStyleIdx="8" presStyleCnt="14">
        <dgm:presLayoutVars>
          <dgm:bulletEnabled val="1"/>
        </dgm:presLayoutVars>
      </dgm:prSet>
      <dgm:spPr/>
    </dgm:pt>
    <dgm:pt modelId="{E7659675-8B48-4FC7-9D03-34D111363F74}" type="pres">
      <dgm:prSet presAssocID="{3DCEE528-E491-4AEF-A6BE-B1C75E1CB0F4}" presName="sibTrans" presStyleCnt="0"/>
      <dgm:spPr/>
    </dgm:pt>
    <dgm:pt modelId="{CC819AEE-0CC6-487A-A8C1-C3CD54B6CF7A}" type="pres">
      <dgm:prSet presAssocID="{1828A6CD-EF53-4AF4-B4C1-917B2860E830}" presName="node" presStyleLbl="node1" presStyleIdx="9" presStyleCnt="14">
        <dgm:presLayoutVars>
          <dgm:bulletEnabled val="1"/>
        </dgm:presLayoutVars>
      </dgm:prSet>
      <dgm:spPr/>
    </dgm:pt>
    <dgm:pt modelId="{2C4D0B74-E7F1-4A02-AFFB-351EC38F7D4A}" type="pres">
      <dgm:prSet presAssocID="{8400AF4A-ED24-445F-BA9B-D234EA879257}" presName="sibTrans" presStyleCnt="0"/>
      <dgm:spPr/>
    </dgm:pt>
    <dgm:pt modelId="{815593D4-B4FA-4432-968D-F9453DAF2CC7}" type="pres">
      <dgm:prSet presAssocID="{3E8994C2-8F14-4F01-B7AA-CD3DE61AB0E1}" presName="node" presStyleLbl="node1" presStyleIdx="10" presStyleCnt="14">
        <dgm:presLayoutVars>
          <dgm:bulletEnabled val="1"/>
        </dgm:presLayoutVars>
      </dgm:prSet>
      <dgm:spPr/>
    </dgm:pt>
    <dgm:pt modelId="{268F5903-4246-4CBA-87C3-C9AB6BA22E45}" type="pres">
      <dgm:prSet presAssocID="{86AAE201-99B8-4429-936F-0E0746405BAA}" presName="sibTrans" presStyleCnt="0"/>
      <dgm:spPr/>
    </dgm:pt>
    <dgm:pt modelId="{1D93D5D2-C220-4E02-875F-25ED1325808C}" type="pres">
      <dgm:prSet presAssocID="{F1FAC8B5-2200-4B99-B143-0B2F3376088B}" presName="node" presStyleLbl="node1" presStyleIdx="11" presStyleCnt="14">
        <dgm:presLayoutVars>
          <dgm:bulletEnabled val="1"/>
        </dgm:presLayoutVars>
      </dgm:prSet>
      <dgm:spPr/>
    </dgm:pt>
    <dgm:pt modelId="{993C8930-444E-499C-8F1D-E4A060C829D9}" type="pres">
      <dgm:prSet presAssocID="{E1396255-2ECC-4D87-A21F-41CFF7A3FF8A}" presName="sibTrans" presStyleCnt="0"/>
      <dgm:spPr/>
    </dgm:pt>
    <dgm:pt modelId="{DDD3B05D-D253-47FD-9664-AFEBA279B3C7}" type="pres">
      <dgm:prSet presAssocID="{BCF6D5A8-BE3A-4CC5-B489-6882FA0D507C}" presName="node" presStyleLbl="node1" presStyleIdx="12" presStyleCnt="14">
        <dgm:presLayoutVars>
          <dgm:bulletEnabled val="1"/>
        </dgm:presLayoutVars>
      </dgm:prSet>
      <dgm:spPr/>
    </dgm:pt>
    <dgm:pt modelId="{1FCF50A9-F6CD-4101-BA98-4A1CD36E2D1B}" type="pres">
      <dgm:prSet presAssocID="{8A4E75A6-1EC9-4889-9CC3-2A90E454138E}" presName="sibTrans" presStyleCnt="0"/>
      <dgm:spPr/>
    </dgm:pt>
    <dgm:pt modelId="{77373DB9-4CF3-40CE-8B88-7CA5A9C6AA6B}" type="pres">
      <dgm:prSet presAssocID="{FB065027-B6D0-46E2-9D9A-489CB83F9EA9}" presName="node" presStyleLbl="node1" presStyleIdx="13" presStyleCnt="14">
        <dgm:presLayoutVars>
          <dgm:bulletEnabled val="1"/>
        </dgm:presLayoutVars>
      </dgm:prSet>
      <dgm:spPr/>
    </dgm:pt>
  </dgm:ptLst>
  <dgm:cxnLst>
    <dgm:cxn modelId="{1DAC0501-8E48-45B9-BB6B-1A5DA26A080D}" srcId="{7EF6711C-C001-4B06-8A9F-58D3ACADED3D}" destId="{FB065027-B6D0-46E2-9D9A-489CB83F9EA9}" srcOrd="13" destOrd="0" parTransId="{432948AB-2876-4CA1-965F-BBD49ABE1AD2}" sibTransId="{02350A80-523C-4830-8D5E-F215B536F20F}"/>
    <dgm:cxn modelId="{7B6D0306-BB3C-4158-A57E-4EF759C2FDFB}" type="presOf" srcId="{BCF6D5A8-BE3A-4CC5-B489-6882FA0D507C}" destId="{DDD3B05D-D253-47FD-9664-AFEBA279B3C7}" srcOrd="0" destOrd="0" presId="urn:microsoft.com/office/officeart/2005/8/layout/default"/>
    <dgm:cxn modelId="{A88BE60C-AF0A-4D86-981A-DC07E5B3EF26}" srcId="{7EF6711C-C001-4B06-8A9F-58D3ACADED3D}" destId="{243DE68B-F796-4277-86A7-34431F900865}" srcOrd="5" destOrd="0" parTransId="{68767CE5-6581-4E3E-8C15-0DFB446722CC}" sibTransId="{9B89349A-1499-436B-A601-5640A04EEFB6}"/>
    <dgm:cxn modelId="{0EA3E40E-898A-4FC0-89F8-73E581D40A9B}" type="presOf" srcId="{F087612B-2D7E-499B-98EE-0298B3B8610D}" destId="{AD763D58-0B83-43CE-B4DE-EDDF73C3F789}" srcOrd="0" destOrd="0" presId="urn:microsoft.com/office/officeart/2005/8/layout/default"/>
    <dgm:cxn modelId="{84B95724-7F75-4D68-8366-D180335D7515}" type="presOf" srcId="{243DE68B-F796-4277-86A7-34431F900865}" destId="{E8FCC43D-5621-49D1-A52D-4874C3A81559}" srcOrd="0" destOrd="0" presId="urn:microsoft.com/office/officeart/2005/8/layout/default"/>
    <dgm:cxn modelId="{E9BEF729-F222-43AD-ABF6-128BA6496792}" type="presOf" srcId="{D1B56649-6145-4E66-B6ED-BE3F759BC532}" destId="{F132098B-B0AF-4896-9BFE-B0110ABDAA9E}" srcOrd="0" destOrd="0" presId="urn:microsoft.com/office/officeart/2005/8/layout/default"/>
    <dgm:cxn modelId="{7509CB37-66AB-49E3-A1A4-F806BE528E47}" type="presOf" srcId="{3E8994C2-8F14-4F01-B7AA-CD3DE61AB0E1}" destId="{815593D4-B4FA-4432-968D-F9453DAF2CC7}" srcOrd="0" destOrd="0" presId="urn:microsoft.com/office/officeart/2005/8/layout/default"/>
    <dgm:cxn modelId="{8D323E3E-D27B-4FEB-BF91-8994E2992013}" srcId="{7EF6711C-C001-4B06-8A9F-58D3ACADED3D}" destId="{A1C8732B-7205-4D1C-B54A-38968301C817}" srcOrd="8" destOrd="0" parTransId="{4E8AC5B4-E680-4F31-9C44-4775805ED727}" sibTransId="{3DCEE528-E491-4AEF-A6BE-B1C75E1CB0F4}"/>
    <dgm:cxn modelId="{8048395D-BBD4-4F87-8A29-4212CC3A37EC}" srcId="{7EF6711C-C001-4B06-8A9F-58D3ACADED3D}" destId="{3A8FF06A-D0E9-4D46-B185-399FDA0F21AD}" srcOrd="4" destOrd="0" parTransId="{CFB593B0-391B-4654-934D-3BED2D1FDBDA}" sibTransId="{944E3ABE-7DFE-4A09-B8BE-83BB475784D1}"/>
    <dgm:cxn modelId="{BE1A7F60-67DD-47AF-BD11-8DFCCCC204E4}" type="presOf" srcId="{FB065027-B6D0-46E2-9D9A-489CB83F9EA9}" destId="{77373DB9-4CF3-40CE-8B88-7CA5A9C6AA6B}" srcOrd="0" destOrd="0" presId="urn:microsoft.com/office/officeart/2005/8/layout/default"/>
    <dgm:cxn modelId="{B71B1065-EF52-43F1-A9F2-8D5AE4219258}" type="presOf" srcId="{E2909198-7D54-4174-B205-42B1FC7D8F35}" destId="{29AFF40C-BAE3-4E8B-8FFB-6F62B4D7C641}" srcOrd="0" destOrd="0" presId="urn:microsoft.com/office/officeart/2005/8/layout/default"/>
    <dgm:cxn modelId="{3BBF6166-B2FF-42AA-8760-CED26EB6F443}" type="presOf" srcId="{A1C8732B-7205-4D1C-B54A-38968301C817}" destId="{FA718A02-4EA3-4A80-8060-435B2B32E68C}" srcOrd="0" destOrd="0" presId="urn:microsoft.com/office/officeart/2005/8/layout/default"/>
    <dgm:cxn modelId="{38046E68-BDF5-4FF1-A204-14C9D8CE6A6D}" type="presOf" srcId="{D4AF2605-8987-455A-ADDF-C3864573BF37}" destId="{246F117D-B6DC-4590-83BF-8D432C76F5A6}" srcOrd="0" destOrd="0" presId="urn:microsoft.com/office/officeart/2005/8/layout/default"/>
    <dgm:cxn modelId="{65F6F74B-163A-4A7E-9722-3637C1F0693C}" srcId="{7EF6711C-C001-4B06-8A9F-58D3ACADED3D}" destId="{E8EE1A6C-1E4F-4142-AE7B-A69EE834423E}" srcOrd="3" destOrd="0" parTransId="{FB080F4D-D599-4376-8B0A-50FD706C4044}" sibTransId="{F13CAEF4-DB3D-4592-8AA5-6ECB1A11E70C}"/>
    <dgm:cxn modelId="{5D39E250-F1F7-4ADE-B4BC-86FED0B43824}" type="presOf" srcId="{1828A6CD-EF53-4AF4-B4C1-917B2860E830}" destId="{CC819AEE-0CC6-487A-A8C1-C3CD54B6CF7A}" srcOrd="0" destOrd="0" presId="urn:microsoft.com/office/officeart/2005/8/layout/default"/>
    <dgm:cxn modelId="{97A4ED77-92B8-40BB-8E47-82C1B2B71070}" type="presOf" srcId="{3A8FF06A-D0E9-4D46-B185-399FDA0F21AD}" destId="{52F4A30D-C78D-4145-850E-33298548310C}" srcOrd="0" destOrd="0" presId="urn:microsoft.com/office/officeart/2005/8/layout/default"/>
    <dgm:cxn modelId="{0161BA83-1645-4F41-B4FE-ED610F26E393}" srcId="{7EF6711C-C001-4B06-8A9F-58D3ACADED3D}" destId="{1828A6CD-EF53-4AF4-B4C1-917B2860E830}" srcOrd="9" destOrd="0" parTransId="{CEA5177B-B571-4CDC-9A67-B323BE792E2C}" sibTransId="{8400AF4A-ED24-445F-BA9B-D234EA879257}"/>
    <dgm:cxn modelId="{6FE86C93-D2DA-4A79-B27F-590BAF8447F8}" srcId="{7EF6711C-C001-4B06-8A9F-58D3ACADED3D}" destId="{BCF6D5A8-BE3A-4CC5-B489-6882FA0D507C}" srcOrd="12" destOrd="0" parTransId="{B4719799-6A0C-4F63-BC70-E231AD4B2087}" sibTransId="{8A4E75A6-1EC9-4889-9CC3-2A90E454138E}"/>
    <dgm:cxn modelId="{CE1E039C-A5E9-459A-B785-F03AE99945B5}" srcId="{7EF6711C-C001-4B06-8A9F-58D3ACADED3D}" destId="{F1FAC8B5-2200-4B99-B143-0B2F3376088B}" srcOrd="11" destOrd="0" parTransId="{8F2A17D8-DD86-46FE-95B7-68A94D7770E6}" sibTransId="{E1396255-2ECC-4D87-A21F-41CFF7A3FF8A}"/>
    <dgm:cxn modelId="{ED148CA7-63F1-47AF-AA8D-689AA38469FA}" type="presOf" srcId="{F599CB7E-D56F-4DD0-BD57-4A9BE81F6159}" destId="{A33EF866-E173-4BC4-9D05-B18637744AA8}" srcOrd="0" destOrd="0" presId="urn:microsoft.com/office/officeart/2005/8/layout/default"/>
    <dgm:cxn modelId="{01EE6AA8-458F-48E3-8B53-2B9F21834276}" srcId="{7EF6711C-C001-4B06-8A9F-58D3ACADED3D}" destId="{D4AF2605-8987-455A-ADDF-C3864573BF37}" srcOrd="0" destOrd="0" parTransId="{9BFB8C38-99DD-48EB-B314-1D474B7B32ED}" sibTransId="{D8991180-E57A-4359-A200-CBEDCD33EC44}"/>
    <dgm:cxn modelId="{3E838BAE-0C65-48FC-91DF-E5ED5351A0A1}" srcId="{7EF6711C-C001-4B06-8A9F-58D3ACADED3D}" destId="{3E8994C2-8F14-4F01-B7AA-CD3DE61AB0E1}" srcOrd="10" destOrd="0" parTransId="{D2F41C51-50B5-4B20-B075-2BD416552FD6}" sibTransId="{86AAE201-99B8-4429-936F-0E0746405BAA}"/>
    <dgm:cxn modelId="{47DB1DBA-3698-46F5-BBF1-DF4F60C1A15A}" type="presOf" srcId="{E8EE1A6C-1E4F-4142-AE7B-A69EE834423E}" destId="{3AEEFEC1-6FE4-465E-A110-74A9533B6B8E}" srcOrd="0" destOrd="0" presId="urn:microsoft.com/office/officeart/2005/8/layout/default"/>
    <dgm:cxn modelId="{EB986CC3-E12A-4BBC-B70E-99E642C8DD58}" srcId="{7EF6711C-C001-4B06-8A9F-58D3ACADED3D}" destId="{F599CB7E-D56F-4DD0-BD57-4A9BE81F6159}" srcOrd="7" destOrd="0" parTransId="{F2B1131A-7DA1-4853-8274-944000ED57CF}" sibTransId="{91F63D53-7DBD-4A09-A074-220E17FDADC3}"/>
    <dgm:cxn modelId="{CC2D2AC7-A6C4-4445-BBA4-C8CD8B3976DB}" srcId="{7EF6711C-C001-4B06-8A9F-58D3ACADED3D}" destId="{E2909198-7D54-4174-B205-42B1FC7D8F35}" srcOrd="1" destOrd="0" parTransId="{9891207F-3827-4307-9B07-E063B70D134D}" sibTransId="{6ADC80F1-6AFC-4219-B30B-8ED1A0DB73A7}"/>
    <dgm:cxn modelId="{DF8919D1-8A08-406A-ABDA-60A321AAFACA}" type="presOf" srcId="{F1FAC8B5-2200-4B99-B143-0B2F3376088B}" destId="{1D93D5D2-C220-4E02-875F-25ED1325808C}" srcOrd="0" destOrd="0" presId="urn:microsoft.com/office/officeart/2005/8/layout/default"/>
    <dgm:cxn modelId="{CDC61BDD-4843-4F95-8189-80C957CE1A21}" type="presOf" srcId="{7EF6711C-C001-4B06-8A9F-58D3ACADED3D}" destId="{5C147EA5-3173-4A79-94C9-CF0ECFFE0C5E}" srcOrd="0" destOrd="0" presId="urn:microsoft.com/office/officeart/2005/8/layout/default"/>
    <dgm:cxn modelId="{CB8500E5-1FAB-46C8-9759-D3AAA56AAF02}" srcId="{7EF6711C-C001-4B06-8A9F-58D3ACADED3D}" destId="{D1B56649-6145-4E66-B6ED-BE3F759BC532}" srcOrd="2" destOrd="0" parTransId="{E3DD0008-09B8-4411-9AD5-DB42529B057B}" sibTransId="{E5058EE8-3158-4C41-AF1B-AF9297CA4B95}"/>
    <dgm:cxn modelId="{09CB2EF2-495C-476E-86A1-AD83A271BE42}" srcId="{7EF6711C-C001-4B06-8A9F-58D3ACADED3D}" destId="{F087612B-2D7E-499B-98EE-0298B3B8610D}" srcOrd="6" destOrd="0" parTransId="{8A99781B-E5FA-4213-BF34-F3B27CA73438}" sibTransId="{48D29CB8-A5D4-43B5-B6DE-F5483C900152}"/>
    <dgm:cxn modelId="{E7D0C725-9413-4EA0-90DD-72C6BA1774A9}" type="presParOf" srcId="{5C147EA5-3173-4A79-94C9-CF0ECFFE0C5E}" destId="{246F117D-B6DC-4590-83BF-8D432C76F5A6}" srcOrd="0" destOrd="0" presId="urn:microsoft.com/office/officeart/2005/8/layout/default"/>
    <dgm:cxn modelId="{46EBD766-B005-48D2-AC69-53BA5D23FCED}" type="presParOf" srcId="{5C147EA5-3173-4A79-94C9-CF0ECFFE0C5E}" destId="{73EFA54E-95D2-4958-BC5A-6E7904DEF0D6}" srcOrd="1" destOrd="0" presId="urn:microsoft.com/office/officeart/2005/8/layout/default"/>
    <dgm:cxn modelId="{9613C3A1-63EE-45C0-AC29-0D98072AB9F9}" type="presParOf" srcId="{5C147EA5-3173-4A79-94C9-CF0ECFFE0C5E}" destId="{29AFF40C-BAE3-4E8B-8FFB-6F62B4D7C641}" srcOrd="2" destOrd="0" presId="urn:microsoft.com/office/officeart/2005/8/layout/default"/>
    <dgm:cxn modelId="{D65278AB-522E-4C17-9686-C1A1F7F40357}" type="presParOf" srcId="{5C147EA5-3173-4A79-94C9-CF0ECFFE0C5E}" destId="{24BA1ABA-5723-43B6-A4CD-618B2B96711F}" srcOrd="3" destOrd="0" presId="urn:microsoft.com/office/officeart/2005/8/layout/default"/>
    <dgm:cxn modelId="{191DBDA0-D1CA-4032-B8D9-6AC5308602BB}" type="presParOf" srcId="{5C147EA5-3173-4A79-94C9-CF0ECFFE0C5E}" destId="{F132098B-B0AF-4896-9BFE-B0110ABDAA9E}" srcOrd="4" destOrd="0" presId="urn:microsoft.com/office/officeart/2005/8/layout/default"/>
    <dgm:cxn modelId="{BE9C44CA-784A-4861-8FEE-6A45BFB5E31E}" type="presParOf" srcId="{5C147EA5-3173-4A79-94C9-CF0ECFFE0C5E}" destId="{565945E2-011D-4D16-B9BA-7079CBC035E9}" srcOrd="5" destOrd="0" presId="urn:microsoft.com/office/officeart/2005/8/layout/default"/>
    <dgm:cxn modelId="{9896C698-2A61-4F4D-A241-E256EAD9F869}" type="presParOf" srcId="{5C147EA5-3173-4A79-94C9-CF0ECFFE0C5E}" destId="{3AEEFEC1-6FE4-465E-A110-74A9533B6B8E}" srcOrd="6" destOrd="0" presId="urn:microsoft.com/office/officeart/2005/8/layout/default"/>
    <dgm:cxn modelId="{A993D25E-9568-4BC1-87B4-9693BB6479DD}" type="presParOf" srcId="{5C147EA5-3173-4A79-94C9-CF0ECFFE0C5E}" destId="{77536875-450F-42FD-BE5D-12767EF858BD}" srcOrd="7" destOrd="0" presId="urn:microsoft.com/office/officeart/2005/8/layout/default"/>
    <dgm:cxn modelId="{70984E99-26CE-482A-8415-9DD85007E9E7}" type="presParOf" srcId="{5C147EA5-3173-4A79-94C9-CF0ECFFE0C5E}" destId="{52F4A30D-C78D-4145-850E-33298548310C}" srcOrd="8" destOrd="0" presId="urn:microsoft.com/office/officeart/2005/8/layout/default"/>
    <dgm:cxn modelId="{139EA50B-DDAB-46C1-ACB1-3E16EAFB0F2B}" type="presParOf" srcId="{5C147EA5-3173-4A79-94C9-CF0ECFFE0C5E}" destId="{443E6873-91D1-4570-9AA7-01E0175C5452}" srcOrd="9" destOrd="0" presId="urn:microsoft.com/office/officeart/2005/8/layout/default"/>
    <dgm:cxn modelId="{52D3F39F-2549-431D-8719-9357B73C0F50}" type="presParOf" srcId="{5C147EA5-3173-4A79-94C9-CF0ECFFE0C5E}" destId="{E8FCC43D-5621-49D1-A52D-4874C3A81559}" srcOrd="10" destOrd="0" presId="urn:microsoft.com/office/officeart/2005/8/layout/default"/>
    <dgm:cxn modelId="{EDBC7321-220D-444B-BA1F-01A6FEB70249}" type="presParOf" srcId="{5C147EA5-3173-4A79-94C9-CF0ECFFE0C5E}" destId="{F2C7E7EE-CF44-40BF-801E-23311EF01165}" srcOrd="11" destOrd="0" presId="urn:microsoft.com/office/officeart/2005/8/layout/default"/>
    <dgm:cxn modelId="{5AF8CED0-5407-4E2B-B311-9E9785113AFB}" type="presParOf" srcId="{5C147EA5-3173-4A79-94C9-CF0ECFFE0C5E}" destId="{AD763D58-0B83-43CE-B4DE-EDDF73C3F789}" srcOrd="12" destOrd="0" presId="urn:microsoft.com/office/officeart/2005/8/layout/default"/>
    <dgm:cxn modelId="{B85E2922-7B6F-43FF-A00E-B9C90F44A3F3}" type="presParOf" srcId="{5C147EA5-3173-4A79-94C9-CF0ECFFE0C5E}" destId="{7CF8A9EF-B9C9-4258-B252-36D8954BD927}" srcOrd="13" destOrd="0" presId="urn:microsoft.com/office/officeart/2005/8/layout/default"/>
    <dgm:cxn modelId="{B8A538D2-87E6-4369-9343-C97842EA482E}" type="presParOf" srcId="{5C147EA5-3173-4A79-94C9-CF0ECFFE0C5E}" destId="{A33EF866-E173-4BC4-9D05-B18637744AA8}" srcOrd="14" destOrd="0" presId="urn:microsoft.com/office/officeart/2005/8/layout/default"/>
    <dgm:cxn modelId="{0E8C7809-C6C2-4816-82C8-65E94C0FD4F4}" type="presParOf" srcId="{5C147EA5-3173-4A79-94C9-CF0ECFFE0C5E}" destId="{95B9F960-BAA6-40EB-8BD5-312FE015DFFF}" srcOrd="15" destOrd="0" presId="urn:microsoft.com/office/officeart/2005/8/layout/default"/>
    <dgm:cxn modelId="{56DC120F-FF73-4460-9F8D-6E7952B350F7}" type="presParOf" srcId="{5C147EA5-3173-4A79-94C9-CF0ECFFE0C5E}" destId="{FA718A02-4EA3-4A80-8060-435B2B32E68C}" srcOrd="16" destOrd="0" presId="urn:microsoft.com/office/officeart/2005/8/layout/default"/>
    <dgm:cxn modelId="{73B3C4C0-6CA9-4886-9FE5-DE4A78C0A979}" type="presParOf" srcId="{5C147EA5-3173-4A79-94C9-CF0ECFFE0C5E}" destId="{E7659675-8B48-4FC7-9D03-34D111363F74}" srcOrd="17" destOrd="0" presId="urn:microsoft.com/office/officeart/2005/8/layout/default"/>
    <dgm:cxn modelId="{3A4198FE-B39E-4DE5-9C47-F59E5037DD9A}" type="presParOf" srcId="{5C147EA5-3173-4A79-94C9-CF0ECFFE0C5E}" destId="{CC819AEE-0CC6-487A-A8C1-C3CD54B6CF7A}" srcOrd="18" destOrd="0" presId="urn:microsoft.com/office/officeart/2005/8/layout/default"/>
    <dgm:cxn modelId="{9D2DF2CD-1C49-4A54-9293-9C8F1A971D8C}" type="presParOf" srcId="{5C147EA5-3173-4A79-94C9-CF0ECFFE0C5E}" destId="{2C4D0B74-E7F1-4A02-AFFB-351EC38F7D4A}" srcOrd="19" destOrd="0" presId="urn:microsoft.com/office/officeart/2005/8/layout/default"/>
    <dgm:cxn modelId="{9AC75478-56D6-4A67-9141-D12C6617D7F2}" type="presParOf" srcId="{5C147EA5-3173-4A79-94C9-CF0ECFFE0C5E}" destId="{815593D4-B4FA-4432-968D-F9453DAF2CC7}" srcOrd="20" destOrd="0" presId="urn:microsoft.com/office/officeart/2005/8/layout/default"/>
    <dgm:cxn modelId="{0ECE2AC6-A2D1-4267-9C69-B73E898F1DD6}" type="presParOf" srcId="{5C147EA5-3173-4A79-94C9-CF0ECFFE0C5E}" destId="{268F5903-4246-4CBA-87C3-C9AB6BA22E45}" srcOrd="21" destOrd="0" presId="urn:microsoft.com/office/officeart/2005/8/layout/default"/>
    <dgm:cxn modelId="{EF9103FD-467D-4265-96DB-709FDF5FAB45}" type="presParOf" srcId="{5C147EA5-3173-4A79-94C9-CF0ECFFE0C5E}" destId="{1D93D5D2-C220-4E02-875F-25ED1325808C}" srcOrd="22" destOrd="0" presId="urn:microsoft.com/office/officeart/2005/8/layout/default"/>
    <dgm:cxn modelId="{86BE2FE1-962B-441A-B0E9-7A682073CBD9}" type="presParOf" srcId="{5C147EA5-3173-4A79-94C9-CF0ECFFE0C5E}" destId="{993C8930-444E-499C-8F1D-E4A060C829D9}" srcOrd="23" destOrd="0" presId="urn:microsoft.com/office/officeart/2005/8/layout/default"/>
    <dgm:cxn modelId="{96327D0A-53C7-401E-927D-D59DC4D160DD}" type="presParOf" srcId="{5C147EA5-3173-4A79-94C9-CF0ECFFE0C5E}" destId="{DDD3B05D-D253-47FD-9664-AFEBA279B3C7}" srcOrd="24" destOrd="0" presId="urn:microsoft.com/office/officeart/2005/8/layout/default"/>
    <dgm:cxn modelId="{BC8D0E71-EB51-4ADD-92A4-D77DF5426B20}" type="presParOf" srcId="{5C147EA5-3173-4A79-94C9-CF0ECFFE0C5E}" destId="{1FCF50A9-F6CD-4101-BA98-4A1CD36E2D1B}" srcOrd="25" destOrd="0" presId="urn:microsoft.com/office/officeart/2005/8/layout/default"/>
    <dgm:cxn modelId="{EB1DF1D5-F9EA-4BA0-AA20-97186B8C801D}" type="presParOf" srcId="{5C147EA5-3173-4A79-94C9-CF0ECFFE0C5E}" destId="{77373DB9-4CF3-40CE-8B88-7CA5A9C6AA6B}" srcOrd="2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1F8B48-3092-4418-8132-22234791F68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5C5ED6-ECAA-4234-AF93-89C4B9ED2A6A}">
      <dgm:prSet/>
      <dgm:spPr/>
      <dgm:t>
        <a:bodyPr/>
        <a:lstStyle/>
        <a:p>
          <a:r>
            <a:rPr lang="en-US" b="1"/>
            <a:t>Business Intelligence &amp; Strategic Planning:</a:t>
          </a:r>
          <a:endParaRPr lang="en-US"/>
        </a:p>
      </dgm:t>
    </dgm:pt>
    <dgm:pt modelId="{D60D4325-A73B-4DCF-8BF6-615DD48C0033}" type="parTrans" cxnId="{28093394-F023-4A27-84BF-2457331DCE6C}">
      <dgm:prSet/>
      <dgm:spPr/>
      <dgm:t>
        <a:bodyPr/>
        <a:lstStyle/>
        <a:p>
          <a:endParaRPr lang="en-US"/>
        </a:p>
      </dgm:t>
    </dgm:pt>
    <dgm:pt modelId="{CCEC8ECB-F34B-4B1E-943E-DD923BF27F21}" type="sibTrans" cxnId="{28093394-F023-4A27-84BF-2457331DCE6C}">
      <dgm:prSet/>
      <dgm:spPr/>
      <dgm:t>
        <a:bodyPr/>
        <a:lstStyle/>
        <a:p>
          <a:endParaRPr lang="en-US"/>
        </a:p>
      </dgm:t>
    </dgm:pt>
    <dgm:pt modelId="{54BE803A-1C71-403B-A0FB-1AF05CDD8C69}">
      <dgm:prSet/>
      <dgm:spPr/>
      <dgm:t>
        <a:bodyPr/>
        <a:lstStyle/>
        <a:p>
          <a:r>
            <a:rPr lang="en-US"/>
            <a:t>Establish a foundation for data-driven decision-making.</a:t>
          </a:r>
        </a:p>
      </dgm:t>
    </dgm:pt>
    <dgm:pt modelId="{0B97CB25-0834-4D0C-AB96-A37EFCBEBE02}" type="parTrans" cxnId="{5830BDEF-858E-4043-8313-2C04C90EDB88}">
      <dgm:prSet/>
      <dgm:spPr/>
      <dgm:t>
        <a:bodyPr/>
        <a:lstStyle/>
        <a:p>
          <a:endParaRPr lang="en-US"/>
        </a:p>
      </dgm:t>
    </dgm:pt>
    <dgm:pt modelId="{868678C8-7880-40BB-8905-B58CEC787B5F}" type="sibTrans" cxnId="{5830BDEF-858E-4043-8313-2C04C90EDB88}">
      <dgm:prSet/>
      <dgm:spPr/>
      <dgm:t>
        <a:bodyPr/>
        <a:lstStyle/>
        <a:p>
          <a:endParaRPr lang="en-US"/>
        </a:p>
      </dgm:t>
    </dgm:pt>
    <dgm:pt modelId="{E0D0EDAD-36F5-41A7-AB07-C1005A3A88F7}">
      <dgm:prSet/>
      <dgm:spPr/>
      <dgm:t>
        <a:bodyPr/>
        <a:lstStyle/>
        <a:p>
          <a:r>
            <a:rPr lang="en-US"/>
            <a:t>Gain insights into customer behavior, preferences, and market trends.</a:t>
          </a:r>
        </a:p>
      </dgm:t>
    </dgm:pt>
    <dgm:pt modelId="{C72FC688-11D3-40A3-8B49-591F85A63E1E}" type="parTrans" cxnId="{817A9A5A-9D90-4579-8DD7-45A02EB14467}">
      <dgm:prSet/>
      <dgm:spPr/>
      <dgm:t>
        <a:bodyPr/>
        <a:lstStyle/>
        <a:p>
          <a:endParaRPr lang="en-US"/>
        </a:p>
      </dgm:t>
    </dgm:pt>
    <dgm:pt modelId="{924A3861-BF89-4581-AB61-0AC0730F29BE}" type="sibTrans" cxnId="{817A9A5A-9D90-4579-8DD7-45A02EB14467}">
      <dgm:prSet/>
      <dgm:spPr/>
      <dgm:t>
        <a:bodyPr/>
        <a:lstStyle/>
        <a:p>
          <a:endParaRPr lang="en-US"/>
        </a:p>
      </dgm:t>
    </dgm:pt>
    <dgm:pt modelId="{D3EA7181-8F52-470F-9893-DE24F9D17191}">
      <dgm:prSet/>
      <dgm:spPr/>
      <dgm:t>
        <a:bodyPr/>
        <a:lstStyle/>
        <a:p>
          <a:r>
            <a:rPr lang="en-US" b="1"/>
            <a:t>Next Steps for Increasing Profit:</a:t>
          </a:r>
          <a:endParaRPr lang="en-US"/>
        </a:p>
      </dgm:t>
    </dgm:pt>
    <dgm:pt modelId="{8B9133A7-FCC7-425B-9BBC-566752A11CE6}" type="parTrans" cxnId="{ABB431DE-3EBB-4D76-9545-8B8AC076C732}">
      <dgm:prSet/>
      <dgm:spPr/>
      <dgm:t>
        <a:bodyPr/>
        <a:lstStyle/>
        <a:p>
          <a:endParaRPr lang="en-US"/>
        </a:p>
      </dgm:t>
    </dgm:pt>
    <dgm:pt modelId="{3E0DD9FD-9D5A-42B9-B33E-22CE0F553346}" type="sibTrans" cxnId="{ABB431DE-3EBB-4D76-9545-8B8AC076C732}">
      <dgm:prSet/>
      <dgm:spPr/>
      <dgm:t>
        <a:bodyPr/>
        <a:lstStyle/>
        <a:p>
          <a:endParaRPr lang="en-US"/>
        </a:p>
      </dgm:t>
    </dgm:pt>
    <dgm:pt modelId="{E5EA68E5-19B4-4818-9184-150E9708A746}">
      <dgm:prSet/>
      <dgm:spPr/>
      <dgm:t>
        <a:bodyPr/>
        <a:lstStyle/>
        <a:p>
          <a:r>
            <a:rPr lang="en-US" b="1"/>
            <a:t>Marketing Strategies:</a:t>
          </a:r>
          <a:endParaRPr lang="en-US"/>
        </a:p>
      </dgm:t>
    </dgm:pt>
    <dgm:pt modelId="{E3273F50-FA3C-4ABC-8B26-054AD69C3616}" type="parTrans" cxnId="{156525D2-67EB-4E4D-81E6-12A5B0FD229D}">
      <dgm:prSet/>
      <dgm:spPr/>
      <dgm:t>
        <a:bodyPr/>
        <a:lstStyle/>
        <a:p>
          <a:endParaRPr lang="en-US"/>
        </a:p>
      </dgm:t>
    </dgm:pt>
    <dgm:pt modelId="{F3BFCC57-3CD0-4045-A99C-408224182A33}" type="sibTrans" cxnId="{156525D2-67EB-4E4D-81E6-12A5B0FD229D}">
      <dgm:prSet/>
      <dgm:spPr/>
      <dgm:t>
        <a:bodyPr/>
        <a:lstStyle/>
        <a:p>
          <a:endParaRPr lang="en-US"/>
        </a:p>
      </dgm:t>
    </dgm:pt>
    <dgm:pt modelId="{58D56DDA-F19E-415B-8015-AEE1A57DBA06}">
      <dgm:prSet/>
      <dgm:spPr/>
      <dgm:t>
        <a:bodyPr/>
        <a:lstStyle/>
        <a:p>
          <a:r>
            <a:rPr lang="en-US"/>
            <a:t>Tailor campaigns to specific demographics and regions.</a:t>
          </a:r>
        </a:p>
      </dgm:t>
    </dgm:pt>
    <dgm:pt modelId="{766C4FBE-72DE-4C68-ACDA-9F75B6B2E982}" type="parTrans" cxnId="{274AAF43-238D-4D01-8706-4AA3B92ADE2C}">
      <dgm:prSet/>
      <dgm:spPr/>
      <dgm:t>
        <a:bodyPr/>
        <a:lstStyle/>
        <a:p>
          <a:endParaRPr lang="en-US"/>
        </a:p>
      </dgm:t>
    </dgm:pt>
    <dgm:pt modelId="{6949043B-B279-457B-94ED-B951AF2A787D}" type="sibTrans" cxnId="{274AAF43-238D-4D01-8706-4AA3B92ADE2C}">
      <dgm:prSet/>
      <dgm:spPr/>
      <dgm:t>
        <a:bodyPr/>
        <a:lstStyle/>
        <a:p>
          <a:endParaRPr lang="en-US"/>
        </a:p>
      </dgm:t>
    </dgm:pt>
    <dgm:pt modelId="{D781EF48-B35A-4956-A012-CB38E8DCC465}">
      <dgm:prSet/>
      <dgm:spPr/>
      <dgm:t>
        <a:bodyPr/>
        <a:lstStyle/>
        <a:p>
          <a:r>
            <a:rPr lang="en-US"/>
            <a:t>Craft personalized messaging for diverse customer segments.</a:t>
          </a:r>
        </a:p>
      </dgm:t>
    </dgm:pt>
    <dgm:pt modelId="{6EA815E4-B680-498D-9894-ACAF9E151A1B}" type="parTrans" cxnId="{321D12BA-064C-4285-BD07-8D437F45097C}">
      <dgm:prSet/>
      <dgm:spPr/>
      <dgm:t>
        <a:bodyPr/>
        <a:lstStyle/>
        <a:p>
          <a:endParaRPr lang="en-US"/>
        </a:p>
      </dgm:t>
    </dgm:pt>
    <dgm:pt modelId="{FD88083D-E08C-4082-B543-64FD34610815}" type="sibTrans" cxnId="{321D12BA-064C-4285-BD07-8D437F45097C}">
      <dgm:prSet/>
      <dgm:spPr/>
      <dgm:t>
        <a:bodyPr/>
        <a:lstStyle/>
        <a:p>
          <a:endParaRPr lang="en-US"/>
        </a:p>
      </dgm:t>
    </dgm:pt>
    <dgm:pt modelId="{C4BE2F7D-BA4B-431E-A30E-88FFA5EEEE10}">
      <dgm:prSet/>
      <dgm:spPr/>
      <dgm:t>
        <a:bodyPr/>
        <a:lstStyle/>
        <a:p>
          <a:r>
            <a:rPr lang="en-US" b="1"/>
            <a:t>Product Optimization:</a:t>
          </a:r>
          <a:endParaRPr lang="en-US"/>
        </a:p>
      </dgm:t>
    </dgm:pt>
    <dgm:pt modelId="{4AAE2993-5616-40C0-A0B6-B30596E4C6AB}" type="parTrans" cxnId="{F1FEFF18-3822-48D9-AD3C-D8AC7A81BDE2}">
      <dgm:prSet/>
      <dgm:spPr/>
      <dgm:t>
        <a:bodyPr/>
        <a:lstStyle/>
        <a:p>
          <a:endParaRPr lang="en-US"/>
        </a:p>
      </dgm:t>
    </dgm:pt>
    <dgm:pt modelId="{C0FEF78A-3287-4B99-A732-B958CEC14FFC}" type="sibTrans" cxnId="{F1FEFF18-3822-48D9-AD3C-D8AC7A81BDE2}">
      <dgm:prSet/>
      <dgm:spPr/>
      <dgm:t>
        <a:bodyPr/>
        <a:lstStyle/>
        <a:p>
          <a:endParaRPr lang="en-US"/>
        </a:p>
      </dgm:t>
    </dgm:pt>
    <dgm:pt modelId="{E3A16FEE-E0B1-46E1-948D-9D7CE0EEAF38}">
      <dgm:prSet/>
      <dgm:spPr/>
      <dgm:t>
        <a:bodyPr/>
        <a:lstStyle/>
        <a:p>
          <a:r>
            <a:rPr lang="en-US"/>
            <a:t>Focus on top-performing categories for inventory alignment.</a:t>
          </a:r>
        </a:p>
      </dgm:t>
    </dgm:pt>
    <dgm:pt modelId="{379F922C-FD5D-4F9A-83C0-5281AEB17DF6}" type="parTrans" cxnId="{8F583554-DEFA-45CA-A7E1-C95D7376BD05}">
      <dgm:prSet/>
      <dgm:spPr/>
      <dgm:t>
        <a:bodyPr/>
        <a:lstStyle/>
        <a:p>
          <a:endParaRPr lang="en-US"/>
        </a:p>
      </dgm:t>
    </dgm:pt>
    <dgm:pt modelId="{E5AE8879-2BD6-49A5-8B61-0B4639A93893}" type="sibTrans" cxnId="{8F583554-DEFA-45CA-A7E1-C95D7376BD05}">
      <dgm:prSet/>
      <dgm:spPr/>
      <dgm:t>
        <a:bodyPr/>
        <a:lstStyle/>
        <a:p>
          <a:endParaRPr lang="en-US"/>
        </a:p>
      </dgm:t>
    </dgm:pt>
    <dgm:pt modelId="{58B9D83D-E4D4-4176-975B-84059A1758C3}">
      <dgm:prSet/>
      <dgm:spPr/>
      <dgm:t>
        <a:bodyPr/>
        <a:lstStyle/>
        <a:p>
          <a:r>
            <a:rPr lang="en-US"/>
            <a:t>Explore new product development opportunities.</a:t>
          </a:r>
        </a:p>
      </dgm:t>
    </dgm:pt>
    <dgm:pt modelId="{C02CD732-E6B0-445C-97FC-D8F501CF7D43}" type="parTrans" cxnId="{7CA7B740-A26E-4FA5-A2FC-AF3E6D849828}">
      <dgm:prSet/>
      <dgm:spPr/>
      <dgm:t>
        <a:bodyPr/>
        <a:lstStyle/>
        <a:p>
          <a:endParaRPr lang="en-US"/>
        </a:p>
      </dgm:t>
    </dgm:pt>
    <dgm:pt modelId="{E7407B08-1C7F-479F-8D89-3FAC8C3A9838}" type="sibTrans" cxnId="{7CA7B740-A26E-4FA5-A2FC-AF3E6D849828}">
      <dgm:prSet/>
      <dgm:spPr/>
      <dgm:t>
        <a:bodyPr/>
        <a:lstStyle/>
        <a:p>
          <a:endParaRPr lang="en-US"/>
        </a:p>
      </dgm:t>
    </dgm:pt>
    <dgm:pt modelId="{7B58F83D-FFF2-4F15-B335-585BD12BB93D}">
      <dgm:prSet/>
      <dgm:spPr/>
      <dgm:t>
        <a:bodyPr/>
        <a:lstStyle/>
        <a:p>
          <a:r>
            <a:rPr lang="en-US" b="1"/>
            <a:t>Customer Engagement:</a:t>
          </a:r>
          <a:endParaRPr lang="en-US"/>
        </a:p>
      </dgm:t>
    </dgm:pt>
    <dgm:pt modelId="{F38D6C6B-AAD9-4B03-B8A7-01375772C14E}" type="parTrans" cxnId="{E3459E66-95D2-4A9E-9F89-B22090781A2F}">
      <dgm:prSet/>
      <dgm:spPr/>
      <dgm:t>
        <a:bodyPr/>
        <a:lstStyle/>
        <a:p>
          <a:endParaRPr lang="en-US"/>
        </a:p>
      </dgm:t>
    </dgm:pt>
    <dgm:pt modelId="{DA092F9C-3ECF-42A6-A47C-558B7C7B2F8D}" type="sibTrans" cxnId="{E3459E66-95D2-4A9E-9F89-B22090781A2F}">
      <dgm:prSet/>
      <dgm:spPr/>
      <dgm:t>
        <a:bodyPr/>
        <a:lstStyle/>
        <a:p>
          <a:endParaRPr lang="en-US"/>
        </a:p>
      </dgm:t>
    </dgm:pt>
    <dgm:pt modelId="{EBF3495D-0FBE-4176-8F0F-165FD0AEEA48}">
      <dgm:prSet/>
      <dgm:spPr/>
      <dgm:t>
        <a:bodyPr/>
        <a:lstStyle/>
        <a:p>
          <a:r>
            <a:rPr lang="en-US"/>
            <a:t>Enhance the overall customer experience.</a:t>
          </a:r>
        </a:p>
      </dgm:t>
    </dgm:pt>
    <dgm:pt modelId="{F26E22E2-CC52-4BEE-BA83-790D9AB17ACB}" type="parTrans" cxnId="{4ECF38A0-3FCB-41CE-B260-C5F684C12D28}">
      <dgm:prSet/>
      <dgm:spPr/>
      <dgm:t>
        <a:bodyPr/>
        <a:lstStyle/>
        <a:p>
          <a:endParaRPr lang="en-US"/>
        </a:p>
      </dgm:t>
    </dgm:pt>
    <dgm:pt modelId="{FC37F7C5-59C1-4E86-BA97-F3262BB982C1}" type="sibTrans" cxnId="{4ECF38A0-3FCB-41CE-B260-C5F684C12D28}">
      <dgm:prSet/>
      <dgm:spPr/>
      <dgm:t>
        <a:bodyPr/>
        <a:lstStyle/>
        <a:p>
          <a:endParaRPr lang="en-US"/>
        </a:p>
      </dgm:t>
    </dgm:pt>
    <dgm:pt modelId="{761E2F7E-CF85-48D7-89CE-DFE9C37BC7F7}">
      <dgm:prSet/>
      <dgm:spPr/>
      <dgm:t>
        <a:bodyPr/>
        <a:lstStyle/>
        <a:p>
          <a:r>
            <a:rPr lang="en-US"/>
            <a:t>Implement targeted loyalty programs based on preferences.</a:t>
          </a:r>
        </a:p>
      </dgm:t>
    </dgm:pt>
    <dgm:pt modelId="{E7175FF8-1547-4224-BC1A-DE120D541F09}" type="parTrans" cxnId="{B56467CC-2880-4CB9-9192-04AC59EB44FF}">
      <dgm:prSet/>
      <dgm:spPr/>
      <dgm:t>
        <a:bodyPr/>
        <a:lstStyle/>
        <a:p>
          <a:endParaRPr lang="en-US"/>
        </a:p>
      </dgm:t>
    </dgm:pt>
    <dgm:pt modelId="{F983C1FC-8BEA-4110-9DC4-5D8CCCA6B422}" type="sibTrans" cxnId="{B56467CC-2880-4CB9-9192-04AC59EB44FF}">
      <dgm:prSet/>
      <dgm:spPr/>
      <dgm:t>
        <a:bodyPr/>
        <a:lstStyle/>
        <a:p>
          <a:endParaRPr lang="en-US"/>
        </a:p>
      </dgm:t>
    </dgm:pt>
    <dgm:pt modelId="{23C0E998-B183-41A0-84D7-576892E5DBB9}">
      <dgm:prSet/>
      <dgm:spPr/>
      <dgm:t>
        <a:bodyPr/>
        <a:lstStyle/>
        <a:p>
          <a:r>
            <a:rPr lang="en-US" b="1"/>
            <a:t>Key Goal: Increasing Profit:</a:t>
          </a:r>
          <a:endParaRPr lang="en-US"/>
        </a:p>
      </dgm:t>
    </dgm:pt>
    <dgm:pt modelId="{2C2533F6-FEAC-4075-8D6A-2F1C8AC56BCF}" type="parTrans" cxnId="{8BA800E9-B550-483E-BA78-76663C6E3BE4}">
      <dgm:prSet/>
      <dgm:spPr/>
      <dgm:t>
        <a:bodyPr/>
        <a:lstStyle/>
        <a:p>
          <a:endParaRPr lang="en-US"/>
        </a:p>
      </dgm:t>
    </dgm:pt>
    <dgm:pt modelId="{F9570611-F598-4D75-B10A-19ED2887D623}" type="sibTrans" cxnId="{8BA800E9-B550-483E-BA78-76663C6E3BE4}">
      <dgm:prSet/>
      <dgm:spPr/>
      <dgm:t>
        <a:bodyPr/>
        <a:lstStyle/>
        <a:p>
          <a:endParaRPr lang="en-US"/>
        </a:p>
      </dgm:t>
    </dgm:pt>
    <dgm:pt modelId="{FAA2A396-47EF-428A-ADCF-992D80BA15FD}">
      <dgm:prSet/>
      <dgm:spPr/>
      <dgm:t>
        <a:bodyPr/>
        <a:lstStyle/>
        <a:p>
          <a:r>
            <a:rPr lang="en-US"/>
            <a:t>Maximize revenue through tailored marketing and product optimization.</a:t>
          </a:r>
        </a:p>
      </dgm:t>
    </dgm:pt>
    <dgm:pt modelId="{4AF3F90A-9297-49BA-9D16-E8C9BA612569}" type="parTrans" cxnId="{6A1E51A4-7B1C-4C2D-A3E3-15D2DE66C568}">
      <dgm:prSet/>
      <dgm:spPr/>
      <dgm:t>
        <a:bodyPr/>
        <a:lstStyle/>
        <a:p>
          <a:endParaRPr lang="en-US"/>
        </a:p>
      </dgm:t>
    </dgm:pt>
    <dgm:pt modelId="{C6DA24C0-116E-4BA0-84A2-C6DA72944C47}" type="sibTrans" cxnId="{6A1E51A4-7B1C-4C2D-A3E3-15D2DE66C568}">
      <dgm:prSet/>
      <dgm:spPr/>
      <dgm:t>
        <a:bodyPr/>
        <a:lstStyle/>
        <a:p>
          <a:endParaRPr lang="en-US"/>
        </a:p>
      </dgm:t>
    </dgm:pt>
    <dgm:pt modelId="{484C95A0-82F1-4C1D-AE29-AA9644449CFC}">
      <dgm:prSet/>
      <dgm:spPr/>
      <dgm:t>
        <a:bodyPr/>
        <a:lstStyle/>
        <a:p>
          <a:r>
            <a:rPr lang="en-US"/>
            <a:t>Maintain agility in response to changing market dynamics.</a:t>
          </a:r>
        </a:p>
      </dgm:t>
    </dgm:pt>
    <dgm:pt modelId="{9281B5F4-A8AA-4F80-8E07-144CC1BF6CBB}" type="parTrans" cxnId="{147E9F7A-3F99-4077-AA5B-BC634C80EFAF}">
      <dgm:prSet/>
      <dgm:spPr/>
      <dgm:t>
        <a:bodyPr/>
        <a:lstStyle/>
        <a:p>
          <a:endParaRPr lang="en-US"/>
        </a:p>
      </dgm:t>
    </dgm:pt>
    <dgm:pt modelId="{EA899746-40E5-4CDE-B4C4-CFCE3EF16411}" type="sibTrans" cxnId="{147E9F7A-3F99-4077-AA5B-BC634C80EFAF}">
      <dgm:prSet/>
      <dgm:spPr/>
      <dgm:t>
        <a:bodyPr/>
        <a:lstStyle/>
        <a:p>
          <a:endParaRPr lang="en-US"/>
        </a:p>
      </dgm:t>
    </dgm:pt>
    <dgm:pt modelId="{AC58BB9D-6742-466C-A66B-822E74ED122E}" type="pres">
      <dgm:prSet presAssocID="{731F8B48-3092-4418-8132-22234791F68E}" presName="linear" presStyleCnt="0">
        <dgm:presLayoutVars>
          <dgm:dir/>
          <dgm:animLvl val="lvl"/>
          <dgm:resizeHandles val="exact"/>
        </dgm:presLayoutVars>
      </dgm:prSet>
      <dgm:spPr/>
    </dgm:pt>
    <dgm:pt modelId="{A4DBF068-AA5C-4E50-9A7B-1C86ADD894F6}" type="pres">
      <dgm:prSet presAssocID="{DE5C5ED6-ECAA-4234-AF93-89C4B9ED2A6A}" presName="parentLin" presStyleCnt="0"/>
      <dgm:spPr/>
    </dgm:pt>
    <dgm:pt modelId="{54228887-B2C9-49CF-8320-36B23A261642}" type="pres">
      <dgm:prSet presAssocID="{DE5C5ED6-ECAA-4234-AF93-89C4B9ED2A6A}" presName="parentLeftMargin" presStyleLbl="node1" presStyleIdx="0" presStyleCnt="3"/>
      <dgm:spPr/>
    </dgm:pt>
    <dgm:pt modelId="{3861A095-04B2-4D01-9DE2-5EEB1A58EFB9}" type="pres">
      <dgm:prSet presAssocID="{DE5C5ED6-ECAA-4234-AF93-89C4B9ED2A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8D2854B-5F39-4565-9651-81FFF42B01B2}" type="pres">
      <dgm:prSet presAssocID="{DE5C5ED6-ECAA-4234-AF93-89C4B9ED2A6A}" presName="negativeSpace" presStyleCnt="0"/>
      <dgm:spPr/>
    </dgm:pt>
    <dgm:pt modelId="{33D5B212-2A06-4995-A292-71095F8A070E}" type="pres">
      <dgm:prSet presAssocID="{DE5C5ED6-ECAA-4234-AF93-89C4B9ED2A6A}" presName="childText" presStyleLbl="conFgAcc1" presStyleIdx="0" presStyleCnt="3">
        <dgm:presLayoutVars>
          <dgm:bulletEnabled val="1"/>
        </dgm:presLayoutVars>
      </dgm:prSet>
      <dgm:spPr/>
    </dgm:pt>
    <dgm:pt modelId="{3F1C4C99-F740-495E-BC30-DF5A07740100}" type="pres">
      <dgm:prSet presAssocID="{CCEC8ECB-F34B-4B1E-943E-DD923BF27F21}" presName="spaceBetweenRectangles" presStyleCnt="0"/>
      <dgm:spPr/>
    </dgm:pt>
    <dgm:pt modelId="{DC1774CC-44E0-40C9-97CB-328B1466E429}" type="pres">
      <dgm:prSet presAssocID="{D3EA7181-8F52-470F-9893-DE24F9D17191}" presName="parentLin" presStyleCnt="0"/>
      <dgm:spPr/>
    </dgm:pt>
    <dgm:pt modelId="{23FCD65A-143D-4765-A476-B81CD3D0EFC9}" type="pres">
      <dgm:prSet presAssocID="{D3EA7181-8F52-470F-9893-DE24F9D17191}" presName="parentLeftMargin" presStyleLbl="node1" presStyleIdx="0" presStyleCnt="3"/>
      <dgm:spPr/>
    </dgm:pt>
    <dgm:pt modelId="{B45552BD-F239-4CC0-903A-9B48EF0C201C}" type="pres">
      <dgm:prSet presAssocID="{D3EA7181-8F52-470F-9893-DE24F9D171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E539D1-57ED-470B-9FD3-29166894D7AE}" type="pres">
      <dgm:prSet presAssocID="{D3EA7181-8F52-470F-9893-DE24F9D17191}" presName="negativeSpace" presStyleCnt="0"/>
      <dgm:spPr/>
    </dgm:pt>
    <dgm:pt modelId="{CB1FEB12-C4DE-4DFC-90E6-2A76BF63EA3F}" type="pres">
      <dgm:prSet presAssocID="{D3EA7181-8F52-470F-9893-DE24F9D17191}" presName="childText" presStyleLbl="conFgAcc1" presStyleIdx="1" presStyleCnt="3">
        <dgm:presLayoutVars>
          <dgm:bulletEnabled val="1"/>
        </dgm:presLayoutVars>
      </dgm:prSet>
      <dgm:spPr/>
    </dgm:pt>
    <dgm:pt modelId="{FDC7C26B-71B0-4D7C-BB71-441AFF3C0042}" type="pres">
      <dgm:prSet presAssocID="{3E0DD9FD-9D5A-42B9-B33E-22CE0F553346}" presName="spaceBetweenRectangles" presStyleCnt="0"/>
      <dgm:spPr/>
    </dgm:pt>
    <dgm:pt modelId="{559A58F7-2D4B-41DF-8A85-76EE1E2FDD2D}" type="pres">
      <dgm:prSet presAssocID="{23C0E998-B183-41A0-84D7-576892E5DBB9}" presName="parentLin" presStyleCnt="0"/>
      <dgm:spPr/>
    </dgm:pt>
    <dgm:pt modelId="{A3BC4647-BC21-4772-BF15-F9C20F75977D}" type="pres">
      <dgm:prSet presAssocID="{23C0E998-B183-41A0-84D7-576892E5DBB9}" presName="parentLeftMargin" presStyleLbl="node1" presStyleIdx="1" presStyleCnt="3"/>
      <dgm:spPr/>
    </dgm:pt>
    <dgm:pt modelId="{48E16D52-37FB-4240-9172-901E004EF531}" type="pres">
      <dgm:prSet presAssocID="{23C0E998-B183-41A0-84D7-576892E5DBB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A451B87-CA3D-4F4C-B579-12A395B41415}" type="pres">
      <dgm:prSet presAssocID="{23C0E998-B183-41A0-84D7-576892E5DBB9}" presName="negativeSpace" presStyleCnt="0"/>
      <dgm:spPr/>
    </dgm:pt>
    <dgm:pt modelId="{20FE5725-9151-42C6-9165-C87CB38766B0}" type="pres">
      <dgm:prSet presAssocID="{23C0E998-B183-41A0-84D7-576892E5DBB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5765802-CD62-48FF-9333-5006E8F29A7B}" type="presOf" srcId="{54BE803A-1C71-403B-A0FB-1AF05CDD8C69}" destId="{33D5B212-2A06-4995-A292-71095F8A070E}" srcOrd="0" destOrd="0" presId="urn:microsoft.com/office/officeart/2005/8/layout/list1"/>
    <dgm:cxn modelId="{F1FEFF18-3822-48D9-AD3C-D8AC7A81BDE2}" srcId="{D3EA7181-8F52-470F-9893-DE24F9D17191}" destId="{C4BE2F7D-BA4B-431E-A30E-88FFA5EEEE10}" srcOrd="1" destOrd="0" parTransId="{4AAE2993-5616-40C0-A0B6-B30596E4C6AB}" sibTransId="{C0FEF78A-3287-4B99-A732-B958CEC14FFC}"/>
    <dgm:cxn modelId="{88A2042F-7A1E-4740-AD1B-A13888C7C6CF}" type="presOf" srcId="{23C0E998-B183-41A0-84D7-576892E5DBB9}" destId="{A3BC4647-BC21-4772-BF15-F9C20F75977D}" srcOrd="0" destOrd="0" presId="urn:microsoft.com/office/officeart/2005/8/layout/list1"/>
    <dgm:cxn modelId="{6BAD783C-754F-4BCF-943F-D3AB7064E781}" type="presOf" srcId="{C4BE2F7D-BA4B-431E-A30E-88FFA5EEEE10}" destId="{CB1FEB12-C4DE-4DFC-90E6-2A76BF63EA3F}" srcOrd="0" destOrd="3" presId="urn:microsoft.com/office/officeart/2005/8/layout/list1"/>
    <dgm:cxn modelId="{42379D3C-1F96-45DF-BF97-C56226B07CA3}" type="presOf" srcId="{E0D0EDAD-36F5-41A7-AB07-C1005A3A88F7}" destId="{33D5B212-2A06-4995-A292-71095F8A070E}" srcOrd="0" destOrd="1" presId="urn:microsoft.com/office/officeart/2005/8/layout/list1"/>
    <dgm:cxn modelId="{7CA7B740-A26E-4FA5-A2FC-AF3E6D849828}" srcId="{C4BE2F7D-BA4B-431E-A30E-88FFA5EEEE10}" destId="{58B9D83D-E4D4-4176-975B-84059A1758C3}" srcOrd="1" destOrd="0" parTransId="{C02CD732-E6B0-445C-97FC-D8F501CF7D43}" sibTransId="{E7407B08-1C7F-479F-8D89-3FAC8C3A9838}"/>
    <dgm:cxn modelId="{274AAF43-238D-4D01-8706-4AA3B92ADE2C}" srcId="{E5EA68E5-19B4-4818-9184-150E9708A746}" destId="{58D56DDA-F19E-415B-8015-AEE1A57DBA06}" srcOrd="0" destOrd="0" parTransId="{766C4FBE-72DE-4C68-ACDA-9F75B6B2E982}" sibTransId="{6949043B-B279-457B-94ED-B951AF2A787D}"/>
    <dgm:cxn modelId="{54070F64-A7AC-4CEF-A36B-4DDF0A016FEB}" type="presOf" srcId="{761E2F7E-CF85-48D7-89CE-DFE9C37BC7F7}" destId="{CB1FEB12-C4DE-4DFC-90E6-2A76BF63EA3F}" srcOrd="0" destOrd="8" presId="urn:microsoft.com/office/officeart/2005/8/layout/list1"/>
    <dgm:cxn modelId="{E3459E66-95D2-4A9E-9F89-B22090781A2F}" srcId="{D3EA7181-8F52-470F-9893-DE24F9D17191}" destId="{7B58F83D-FFF2-4F15-B335-585BD12BB93D}" srcOrd="2" destOrd="0" parTransId="{F38D6C6B-AAD9-4B03-B8A7-01375772C14E}" sibTransId="{DA092F9C-3ECF-42A6-A47C-558B7C7B2F8D}"/>
    <dgm:cxn modelId="{54A0C546-8D1B-4695-89AE-EA25B21B0270}" type="presOf" srcId="{484C95A0-82F1-4C1D-AE29-AA9644449CFC}" destId="{20FE5725-9151-42C6-9165-C87CB38766B0}" srcOrd="0" destOrd="1" presId="urn:microsoft.com/office/officeart/2005/8/layout/list1"/>
    <dgm:cxn modelId="{C4933B4E-6A1B-4F6F-A144-EE80E8BC4339}" type="presOf" srcId="{DE5C5ED6-ECAA-4234-AF93-89C4B9ED2A6A}" destId="{3861A095-04B2-4D01-9DE2-5EEB1A58EFB9}" srcOrd="1" destOrd="0" presId="urn:microsoft.com/office/officeart/2005/8/layout/list1"/>
    <dgm:cxn modelId="{8F583554-DEFA-45CA-A7E1-C95D7376BD05}" srcId="{C4BE2F7D-BA4B-431E-A30E-88FFA5EEEE10}" destId="{E3A16FEE-E0B1-46E1-948D-9D7CE0EEAF38}" srcOrd="0" destOrd="0" parTransId="{379F922C-FD5D-4F9A-83C0-5281AEB17DF6}" sibTransId="{E5AE8879-2BD6-49A5-8B61-0B4639A93893}"/>
    <dgm:cxn modelId="{2F30F679-89DE-446F-8814-0E1342C0A6FC}" type="presOf" srcId="{D781EF48-B35A-4956-A012-CB38E8DCC465}" destId="{CB1FEB12-C4DE-4DFC-90E6-2A76BF63EA3F}" srcOrd="0" destOrd="2" presId="urn:microsoft.com/office/officeart/2005/8/layout/list1"/>
    <dgm:cxn modelId="{817A9A5A-9D90-4579-8DD7-45A02EB14467}" srcId="{DE5C5ED6-ECAA-4234-AF93-89C4B9ED2A6A}" destId="{E0D0EDAD-36F5-41A7-AB07-C1005A3A88F7}" srcOrd="1" destOrd="0" parTransId="{C72FC688-11D3-40A3-8B49-591F85A63E1E}" sibTransId="{924A3861-BF89-4581-AB61-0AC0730F29BE}"/>
    <dgm:cxn modelId="{147E9F7A-3F99-4077-AA5B-BC634C80EFAF}" srcId="{23C0E998-B183-41A0-84D7-576892E5DBB9}" destId="{484C95A0-82F1-4C1D-AE29-AA9644449CFC}" srcOrd="1" destOrd="0" parTransId="{9281B5F4-A8AA-4F80-8E07-144CC1BF6CBB}" sibTransId="{EA899746-40E5-4CDE-B4C4-CFCE3EF16411}"/>
    <dgm:cxn modelId="{A2CE9782-5F40-4940-9335-2D96D7607DAF}" type="presOf" srcId="{58D56DDA-F19E-415B-8015-AEE1A57DBA06}" destId="{CB1FEB12-C4DE-4DFC-90E6-2A76BF63EA3F}" srcOrd="0" destOrd="1" presId="urn:microsoft.com/office/officeart/2005/8/layout/list1"/>
    <dgm:cxn modelId="{ADD42984-9C28-47EB-8BD9-0E04E20F9824}" type="presOf" srcId="{58B9D83D-E4D4-4176-975B-84059A1758C3}" destId="{CB1FEB12-C4DE-4DFC-90E6-2A76BF63EA3F}" srcOrd="0" destOrd="5" presId="urn:microsoft.com/office/officeart/2005/8/layout/list1"/>
    <dgm:cxn modelId="{198EF284-5773-46AB-81D1-74242242E37A}" type="presOf" srcId="{E5EA68E5-19B4-4818-9184-150E9708A746}" destId="{CB1FEB12-C4DE-4DFC-90E6-2A76BF63EA3F}" srcOrd="0" destOrd="0" presId="urn:microsoft.com/office/officeart/2005/8/layout/list1"/>
    <dgm:cxn modelId="{FE59048E-941B-4CD9-9D16-A9FA6F155543}" type="presOf" srcId="{EBF3495D-0FBE-4176-8F0F-165FD0AEEA48}" destId="{CB1FEB12-C4DE-4DFC-90E6-2A76BF63EA3F}" srcOrd="0" destOrd="7" presId="urn:microsoft.com/office/officeart/2005/8/layout/list1"/>
    <dgm:cxn modelId="{EBAFD48F-3211-4413-9970-808986159729}" type="presOf" srcId="{7B58F83D-FFF2-4F15-B335-585BD12BB93D}" destId="{CB1FEB12-C4DE-4DFC-90E6-2A76BF63EA3F}" srcOrd="0" destOrd="6" presId="urn:microsoft.com/office/officeart/2005/8/layout/list1"/>
    <dgm:cxn modelId="{28093394-F023-4A27-84BF-2457331DCE6C}" srcId="{731F8B48-3092-4418-8132-22234791F68E}" destId="{DE5C5ED6-ECAA-4234-AF93-89C4B9ED2A6A}" srcOrd="0" destOrd="0" parTransId="{D60D4325-A73B-4DCF-8BF6-615DD48C0033}" sibTransId="{CCEC8ECB-F34B-4B1E-943E-DD923BF27F21}"/>
    <dgm:cxn modelId="{4ECF38A0-3FCB-41CE-B260-C5F684C12D28}" srcId="{7B58F83D-FFF2-4F15-B335-585BD12BB93D}" destId="{EBF3495D-0FBE-4176-8F0F-165FD0AEEA48}" srcOrd="0" destOrd="0" parTransId="{F26E22E2-CC52-4BEE-BA83-790D9AB17ACB}" sibTransId="{FC37F7C5-59C1-4E86-BA97-F3262BB982C1}"/>
    <dgm:cxn modelId="{6A1E51A4-7B1C-4C2D-A3E3-15D2DE66C568}" srcId="{23C0E998-B183-41A0-84D7-576892E5DBB9}" destId="{FAA2A396-47EF-428A-ADCF-992D80BA15FD}" srcOrd="0" destOrd="0" parTransId="{4AF3F90A-9297-49BA-9D16-E8C9BA612569}" sibTransId="{C6DA24C0-116E-4BA0-84A2-C6DA72944C47}"/>
    <dgm:cxn modelId="{7AA664AD-7198-4F27-8675-AA30D0BAB26D}" type="presOf" srcId="{D3EA7181-8F52-470F-9893-DE24F9D17191}" destId="{B45552BD-F239-4CC0-903A-9B48EF0C201C}" srcOrd="1" destOrd="0" presId="urn:microsoft.com/office/officeart/2005/8/layout/list1"/>
    <dgm:cxn modelId="{321D12BA-064C-4285-BD07-8D437F45097C}" srcId="{E5EA68E5-19B4-4818-9184-150E9708A746}" destId="{D781EF48-B35A-4956-A012-CB38E8DCC465}" srcOrd="1" destOrd="0" parTransId="{6EA815E4-B680-498D-9894-ACAF9E151A1B}" sibTransId="{FD88083D-E08C-4082-B543-64FD34610815}"/>
    <dgm:cxn modelId="{C35774BA-035B-4373-AD56-8376F5A662C1}" type="presOf" srcId="{DE5C5ED6-ECAA-4234-AF93-89C4B9ED2A6A}" destId="{54228887-B2C9-49CF-8320-36B23A261642}" srcOrd="0" destOrd="0" presId="urn:microsoft.com/office/officeart/2005/8/layout/list1"/>
    <dgm:cxn modelId="{B56467CC-2880-4CB9-9192-04AC59EB44FF}" srcId="{7B58F83D-FFF2-4F15-B335-585BD12BB93D}" destId="{761E2F7E-CF85-48D7-89CE-DFE9C37BC7F7}" srcOrd="1" destOrd="0" parTransId="{E7175FF8-1547-4224-BC1A-DE120D541F09}" sibTransId="{F983C1FC-8BEA-4110-9DC4-5D8CCCA6B422}"/>
    <dgm:cxn modelId="{156525D2-67EB-4E4D-81E6-12A5B0FD229D}" srcId="{D3EA7181-8F52-470F-9893-DE24F9D17191}" destId="{E5EA68E5-19B4-4818-9184-150E9708A746}" srcOrd="0" destOrd="0" parTransId="{E3273F50-FA3C-4ABC-8B26-054AD69C3616}" sibTransId="{F3BFCC57-3CD0-4045-A99C-408224182A33}"/>
    <dgm:cxn modelId="{5AC6F2D2-015F-4760-9BD3-979ABDCAF793}" type="presOf" srcId="{E3A16FEE-E0B1-46E1-948D-9D7CE0EEAF38}" destId="{CB1FEB12-C4DE-4DFC-90E6-2A76BF63EA3F}" srcOrd="0" destOrd="4" presId="urn:microsoft.com/office/officeart/2005/8/layout/list1"/>
    <dgm:cxn modelId="{7AA9D2D8-1D05-41CF-944E-782614E9C061}" type="presOf" srcId="{FAA2A396-47EF-428A-ADCF-992D80BA15FD}" destId="{20FE5725-9151-42C6-9165-C87CB38766B0}" srcOrd="0" destOrd="0" presId="urn:microsoft.com/office/officeart/2005/8/layout/list1"/>
    <dgm:cxn modelId="{2C9CC6DC-ED6B-440B-AF7E-436E526C8410}" type="presOf" srcId="{23C0E998-B183-41A0-84D7-576892E5DBB9}" destId="{48E16D52-37FB-4240-9172-901E004EF531}" srcOrd="1" destOrd="0" presId="urn:microsoft.com/office/officeart/2005/8/layout/list1"/>
    <dgm:cxn modelId="{ABB431DE-3EBB-4D76-9545-8B8AC076C732}" srcId="{731F8B48-3092-4418-8132-22234791F68E}" destId="{D3EA7181-8F52-470F-9893-DE24F9D17191}" srcOrd="1" destOrd="0" parTransId="{8B9133A7-FCC7-425B-9BBC-566752A11CE6}" sibTransId="{3E0DD9FD-9D5A-42B9-B33E-22CE0F553346}"/>
    <dgm:cxn modelId="{8BA800E9-B550-483E-BA78-76663C6E3BE4}" srcId="{731F8B48-3092-4418-8132-22234791F68E}" destId="{23C0E998-B183-41A0-84D7-576892E5DBB9}" srcOrd="2" destOrd="0" parTransId="{2C2533F6-FEAC-4075-8D6A-2F1C8AC56BCF}" sibTransId="{F9570611-F598-4D75-B10A-19ED2887D623}"/>
    <dgm:cxn modelId="{EA5B1AEA-99ED-46A1-8B8F-4D8986F036C6}" type="presOf" srcId="{731F8B48-3092-4418-8132-22234791F68E}" destId="{AC58BB9D-6742-466C-A66B-822E74ED122E}" srcOrd="0" destOrd="0" presId="urn:microsoft.com/office/officeart/2005/8/layout/list1"/>
    <dgm:cxn modelId="{7ACE85EA-8869-412E-B839-6609C69756AB}" type="presOf" srcId="{D3EA7181-8F52-470F-9893-DE24F9D17191}" destId="{23FCD65A-143D-4765-A476-B81CD3D0EFC9}" srcOrd="0" destOrd="0" presId="urn:microsoft.com/office/officeart/2005/8/layout/list1"/>
    <dgm:cxn modelId="{5830BDEF-858E-4043-8313-2C04C90EDB88}" srcId="{DE5C5ED6-ECAA-4234-AF93-89C4B9ED2A6A}" destId="{54BE803A-1C71-403B-A0FB-1AF05CDD8C69}" srcOrd="0" destOrd="0" parTransId="{0B97CB25-0834-4D0C-AB96-A37EFCBEBE02}" sibTransId="{868678C8-7880-40BB-8905-B58CEC787B5F}"/>
    <dgm:cxn modelId="{52B149E0-9984-4683-A8FB-65EB6F960447}" type="presParOf" srcId="{AC58BB9D-6742-466C-A66B-822E74ED122E}" destId="{A4DBF068-AA5C-4E50-9A7B-1C86ADD894F6}" srcOrd="0" destOrd="0" presId="urn:microsoft.com/office/officeart/2005/8/layout/list1"/>
    <dgm:cxn modelId="{2B7FA71A-EEDC-4523-9272-7118BB95953B}" type="presParOf" srcId="{A4DBF068-AA5C-4E50-9A7B-1C86ADD894F6}" destId="{54228887-B2C9-49CF-8320-36B23A261642}" srcOrd="0" destOrd="0" presId="urn:microsoft.com/office/officeart/2005/8/layout/list1"/>
    <dgm:cxn modelId="{1CE1BFE1-AA31-486F-A5A3-7125FB65A7E8}" type="presParOf" srcId="{A4DBF068-AA5C-4E50-9A7B-1C86ADD894F6}" destId="{3861A095-04B2-4D01-9DE2-5EEB1A58EFB9}" srcOrd="1" destOrd="0" presId="urn:microsoft.com/office/officeart/2005/8/layout/list1"/>
    <dgm:cxn modelId="{0718EBC8-212D-4059-A8E6-6C3BF4ABAE57}" type="presParOf" srcId="{AC58BB9D-6742-466C-A66B-822E74ED122E}" destId="{08D2854B-5F39-4565-9651-81FFF42B01B2}" srcOrd="1" destOrd="0" presId="urn:microsoft.com/office/officeart/2005/8/layout/list1"/>
    <dgm:cxn modelId="{DCE57269-1E31-4A3D-B782-7311F07C24D4}" type="presParOf" srcId="{AC58BB9D-6742-466C-A66B-822E74ED122E}" destId="{33D5B212-2A06-4995-A292-71095F8A070E}" srcOrd="2" destOrd="0" presId="urn:microsoft.com/office/officeart/2005/8/layout/list1"/>
    <dgm:cxn modelId="{AF4041A9-403F-4773-A790-6ADF3871539C}" type="presParOf" srcId="{AC58BB9D-6742-466C-A66B-822E74ED122E}" destId="{3F1C4C99-F740-495E-BC30-DF5A07740100}" srcOrd="3" destOrd="0" presId="urn:microsoft.com/office/officeart/2005/8/layout/list1"/>
    <dgm:cxn modelId="{303CA3D6-B2EC-4836-9966-448FD43A4CCB}" type="presParOf" srcId="{AC58BB9D-6742-466C-A66B-822E74ED122E}" destId="{DC1774CC-44E0-40C9-97CB-328B1466E429}" srcOrd="4" destOrd="0" presId="urn:microsoft.com/office/officeart/2005/8/layout/list1"/>
    <dgm:cxn modelId="{33E5A749-0342-4298-92B8-6C264D7F3F1D}" type="presParOf" srcId="{DC1774CC-44E0-40C9-97CB-328B1466E429}" destId="{23FCD65A-143D-4765-A476-B81CD3D0EFC9}" srcOrd="0" destOrd="0" presId="urn:microsoft.com/office/officeart/2005/8/layout/list1"/>
    <dgm:cxn modelId="{1C1EDC10-0961-439C-9B30-1D2458EC76A4}" type="presParOf" srcId="{DC1774CC-44E0-40C9-97CB-328B1466E429}" destId="{B45552BD-F239-4CC0-903A-9B48EF0C201C}" srcOrd="1" destOrd="0" presId="urn:microsoft.com/office/officeart/2005/8/layout/list1"/>
    <dgm:cxn modelId="{CCBFD676-D2AE-4F6B-A597-1B7DB39DBA28}" type="presParOf" srcId="{AC58BB9D-6742-466C-A66B-822E74ED122E}" destId="{2CE539D1-57ED-470B-9FD3-29166894D7AE}" srcOrd="5" destOrd="0" presId="urn:microsoft.com/office/officeart/2005/8/layout/list1"/>
    <dgm:cxn modelId="{BC64A5E2-1913-42BD-9FAF-7AED1D21C0D5}" type="presParOf" srcId="{AC58BB9D-6742-466C-A66B-822E74ED122E}" destId="{CB1FEB12-C4DE-4DFC-90E6-2A76BF63EA3F}" srcOrd="6" destOrd="0" presId="urn:microsoft.com/office/officeart/2005/8/layout/list1"/>
    <dgm:cxn modelId="{3106118A-3736-4A07-8077-504DC34E082B}" type="presParOf" srcId="{AC58BB9D-6742-466C-A66B-822E74ED122E}" destId="{FDC7C26B-71B0-4D7C-BB71-441AFF3C0042}" srcOrd="7" destOrd="0" presId="urn:microsoft.com/office/officeart/2005/8/layout/list1"/>
    <dgm:cxn modelId="{875BC80E-8988-4895-B1D1-A37C69CACAF4}" type="presParOf" srcId="{AC58BB9D-6742-466C-A66B-822E74ED122E}" destId="{559A58F7-2D4B-41DF-8A85-76EE1E2FDD2D}" srcOrd="8" destOrd="0" presId="urn:microsoft.com/office/officeart/2005/8/layout/list1"/>
    <dgm:cxn modelId="{79719D0F-7CE4-4DB5-9DA8-23A2E19755E6}" type="presParOf" srcId="{559A58F7-2D4B-41DF-8A85-76EE1E2FDD2D}" destId="{A3BC4647-BC21-4772-BF15-F9C20F75977D}" srcOrd="0" destOrd="0" presId="urn:microsoft.com/office/officeart/2005/8/layout/list1"/>
    <dgm:cxn modelId="{FF07D5DE-B435-4E29-863C-181ADE9CF13B}" type="presParOf" srcId="{559A58F7-2D4B-41DF-8A85-76EE1E2FDD2D}" destId="{48E16D52-37FB-4240-9172-901E004EF531}" srcOrd="1" destOrd="0" presId="urn:microsoft.com/office/officeart/2005/8/layout/list1"/>
    <dgm:cxn modelId="{7BBBC947-03FF-4A51-BC3F-70524F9EDED7}" type="presParOf" srcId="{AC58BB9D-6742-466C-A66B-822E74ED122E}" destId="{DA451B87-CA3D-4F4C-B579-12A395B41415}" srcOrd="9" destOrd="0" presId="urn:microsoft.com/office/officeart/2005/8/layout/list1"/>
    <dgm:cxn modelId="{5808DE82-8790-43A3-A8B7-4DDE4E9964D2}" type="presParOf" srcId="{AC58BB9D-6742-466C-A66B-822E74ED122E}" destId="{20FE5725-9151-42C6-9165-C87CB38766B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4FB96-7AFF-47E9-AE6B-9BD42F452605}">
      <dsp:nvSpPr>
        <dsp:cNvPr id="0" name=""/>
        <dsp:cNvSpPr/>
      </dsp:nvSpPr>
      <dsp:spPr>
        <a:xfrm>
          <a:off x="0" y="11135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8EF24-504A-4827-8A41-B601E609BDED}">
      <dsp:nvSpPr>
        <dsp:cNvPr id="0" name=""/>
        <dsp:cNvSpPr/>
      </dsp:nvSpPr>
      <dsp:spPr>
        <a:xfrm>
          <a:off x="281327" y="8921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ABOUT </a:t>
          </a:r>
          <a:r>
            <a:rPr lang="en-US" sz="1500" kern="1200" dirty="0">
              <a:latin typeface="Avenir Next LT Pro"/>
            </a:rPr>
            <a:t>FESTIVE SALE</a:t>
          </a:r>
          <a:r>
            <a:rPr lang="en-US" sz="1500" kern="1200" dirty="0"/>
            <a:t> DATA</a:t>
          </a:r>
        </a:p>
      </dsp:txBody>
      <dsp:txXfrm>
        <a:off x="302943" y="913745"/>
        <a:ext cx="3895347" cy="399568"/>
      </dsp:txXfrm>
    </dsp:sp>
    <dsp:sp modelId="{230D986E-1DD2-43BF-B079-413265A9CFAA}">
      <dsp:nvSpPr>
        <dsp:cNvPr id="0" name=""/>
        <dsp:cNvSpPr/>
      </dsp:nvSpPr>
      <dsp:spPr>
        <a:xfrm>
          <a:off x="0" y="17939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98EE1-E6C9-4A27-B8A0-C7A367A968DA}">
      <dsp:nvSpPr>
        <dsp:cNvPr id="0" name=""/>
        <dsp:cNvSpPr/>
      </dsp:nvSpPr>
      <dsp:spPr>
        <a:xfrm>
          <a:off x="281327" y="15725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OBJECTIVE</a:t>
          </a:r>
        </a:p>
      </dsp:txBody>
      <dsp:txXfrm>
        <a:off x="302943" y="1594145"/>
        <a:ext cx="3895347" cy="399568"/>
      </dsp:txXfrm>
    </dsp:sp>
    <dsp:sp modelId="{1AE7C9E9-E104-41E8-832B-E7F585780D6E}">
      <dsp:nvSpPr>
        <dsp:cNvPr id="0" name=""/>
        <dsp:cNvSpPr/>
      </dsp:nvSpPr>
      <dsp:spPr>
        <a:xfrm>
          <a:off x="0" y="24743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9C6FF-AD3C-41D6-BC6E-62D468AB8F39}">
      <dsp:nvSpPr>
        <dsp:cNvPr id="0" name=""/>
        <dsp:cNvSpPr/>
      </dsp:nvSpPr>
      <dsp:spPr>
        <a:xfrm>
          <a:off x="281327" y="22529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OBJECTIVE QUESTION</a:t>
          </a:r>
        </a:p>
      </dsp:txBody>
      <dsp:txXfrm>
        <a:off x="302943" y="2274545"/>
        <a:ext cx="3895347" cy="399568"/>
      </dsp:txXfrm>
    </dsp:sp>
    <dsp:sp modelId="{458E2E23-38B5-4A2D-AC70-573CF6358A24}">
      <dsp:nvSpPr>
        <dsp:cNvPr id="0" name=""/>
        <dsp:cNvSpPr/>
      </dsp:nvSpPr>
      <dsp:spPr>
        <a:xfrm>
          <a:off x="0" y="31547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C9BD1-CBFA-4209-8CA9-6E9C4FFA9F0F}">
      <dsp:nvSpPr>
        <dsp:cNvPr id="0" name=""/>
        <dsp:cNvSpPr/>
      </dsp:nvSpPr>
      <dsp:spPr>
        <a:xfrm>
          <a:off x="281327" y="29333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TASKS , SOLUTIONS , INTERPRETATION</a:t>
          </a:r>
        </a:p>
      </dsp:txBody>
      <dsp:txXfrm>
        <a:off x="302943" y="2954945"/>
        <a:ext cx="3895347" cy="399568"/>
      </dsp:txXfrm>
    </dsp:sp>
    <dsp:sp modelId="{B5847670-BA0D-442A-B3EE-0A527A75C262}">
      <dsp:nvSpPr>
        <dsp:cNvPr id="0" name=""/>
        <dsp:cNvSpPr/>
      </dsp:nvSpPr>
      <dsp:spPr>
        <a:xfrm>
          <a:off x="0" y="38351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7EA52-97AB-4D12-9BB4-44BC6FA40817}">
      <dsp:nvSpPr>
        <dsp:cNvPr id="0" name=""/>
        <dsp:cNvSpPr/>
      </dsp:nvSpPr>
      <dsp:spPr>
        <a:xfrm>
          <a:off x="281327" y="36137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PRE-PROCESSING</a:t>
          </a:r>
        </a:p>
      </dsp:txBody>
      <dsp:txXfrm>
        <a:off x="302943" y="3635345"/>
        <a:ext cx="3895347" cy="399568"/>
      </dsp:txXfrm>
    </dsp:sp>
    <dsp:sp modelId="{844A5F0B-CD6C-4571-9EA9-261D5EF412B8}">
      <dsp:nvSpPr>
        <dsp:cNvPr id="0" name=""/>
        <dsp:cNvSpPr/>
      </dsp:nvSpPr>
      <dsp:spPr>
        <a:xfrm>
          <a:off x="0" y="4515529"/>
          <a:ext cx="5626542" cy="378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2983B-EB88-4FBF-AC0B-237E2090A452}">
      <dsp:nvSpPr>
        <dsp:cNvPr id="0" name=""/>
        <dsp:cNvSpPr/>
      </dsp:nvSpPr>
      <dsp:spPr>
        <a:xfrm>
          <a:off x="281327" y="4294129"/>
          <a:ext cx="3938579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869" tIns="0" rIns="14886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SUMMARY and CONCULSION</a:t>
          </a:r>
        </a:p>
      </dsp:txBody>
      <dsp:txXfrm>
        <a:off x="302943" y="4315745"/>
        <a:ext cx="389534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4C135-28B6-496D-9E69-A120CA36AC69}">
      <dsp:nvSpPr>
        <dsp:cNvPr id="0" name=""/>
        <dsp:cNvSpPr/>
      </dsp:nvSpPr>
      <dsp:spPr>
        <a:xfrm>
          <a:off x="0" y="455"/>
          <a:ext cx="8762436" cy="1065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382C7-5359-4781-AD7A-B73585AB46A0}">
      <dsp:nvSpPr>
        <dsp:cNvPr id="0" name=""/>
        <dsp:cNvSpPr/>
      </dsp:nvSpPr>
      <dsp:spPr>
        <a:xfrm>
          <a:off x="322180" y="240093"/>
          <a:ext cx="585781" cy="5857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B2D18-81D1-48E7-AA74-573D2899FB3D}">
      <dsp:nvSpPr>
        <dsp:cNvPr id="0" name=""/>
        <dsp:cNvSpPr/>
      </dsp:nvSpPr>
      <dsp:spPr>
        <a:xfrm>
          <a:off x="1230141" y="455"/>
          <a:ext cx="7532294" cy="10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19" tIns="112719" rIns="112719" bIns="1127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"Unlocking Winter Wonderland: Insights from the  Sales Data.</a:t>
          </a:r>
        </a:p>
      </dsp:txBody>
      <dsp:txXfrm>
        <a:off x="1230141" y="455"/>
        <a:ext cx="7532294" cy="1065057"/>
      </dsp:txXfrm>
    </dsp:sp>
    <dsp:sp modelId="{B71249A7-C0C8-4C66-B072-CB776B88EE8B}">
      <dsp:nvSpPr>
        <dsp:cNvPr id="0" name=""/>
        <dsp:cNvSpPr/>
      </dsp:nvSpPr>
      <dsp:spPr>
        <a:xfrm>
          <a:off x="0" y="1331777"/>
          <a:ext cx="8762436" cy="1065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9559-F226-4977-B28E-0DD1230C90EF}">
      <dsp:nvSpPr>
        <dsp:cNvPr id="0" name=""/>
        <dsp:cNvSpPr/>
      </dsp:nvSpPr>
      <dsp:spPr>
        <a:xfrm>
          <a:off x="322180" y="1571415"/>
          <a:ext cx="585781" cy="5857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D3CA4-0B37-433D-862F-8562546B0350}">
      <dsp:nvSpPr>
        <dsp:cNvPr id="0" name=""/>
        <dsp:cNvSpPr/>
      </dsp:nvSpPr>
      <dsp:spPr>
        <a:xfrm>
          <a:off x="1230141" y="1331777"/>
          <a:ext cx="7532294" cy="10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19" tIns="112719" rIns="112719" bIns="1127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"Beyond Black Friday: Unveiling Customer Trends in the Festive Sales.</a:t>
          </a:r>
        </a:p>
      </dsp:txBody>
      <dsp:txXfrm>
        <a:off x="1230141" y="1331777"/>
        <a:ext cx="7532294" cy="1065057"/>
      </dsp:txXfrm>
    </dsp:sp>
    <dsp:sp modelId="{D44C2C7B-D801-4041-BB1F-F82931DB9B5A}">
      <dsp:nvSpPr>
        <dsp:cNvPr id="0" name=""/>
        <dsp:cNvSpPr/>
      </dsp:nvSpPr>
      <dsp:spPr>
        <a:xfrm>
          <a:off x="0" y="2663099"/>
          <a:ext cx="8762436" cy="10650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58196-9563-4CA2-A258-7ABFEBAA572E}">
      <dsp:nvSpPr>
        <dsp:cNvPr id="0" name=""/>
        <dsp:cNvSpPr/>
      </dsp:nvSpPr>
      <dsp:spPr>
        <a:xfrm>
          <a:off x="322180" y="2902737"/>
          <a:ext cx="585781" cy="5857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0B189-8D53-4233-A4FF-3F77609F9F8F}">
      <dsp:nvSpPr>
        <dsp:cNvPr id="0" name=""/>
        <dsp:cNvSpPr/>
      </dsp:nvSpPr>
      <dsp:spPr>
        <a:xfrm>
          <a:off x="1230141" y="2663099"/>
          <a:ext cx="7532294" cy="10650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19" tIns="112719" rIns="112719" bIns="11271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"Shopping Secrets Revealed: A Deep Dive into Festive Consumer Behavior."</a:t>
          </a:r>
        </a:p>
      </dsp:txBody>
      <dsp:txXfrm>
        <a:off x="1230141" y="2663099"/>
        <a:ext cx="7532294" cy="1065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CB7FA5-31A2-43E1-9C26-09BF0619509C}">
      <dsp:nvSpPr>
        <dsp:cNvPr id="0" name=""/>
        <dsp:cNvSpPr/>
      </dsp:nvSpPr>
      <dsp:spPr>
        <a:xfrm>
          <a:off x="0" y="0"/>
          <a:ext cx="3173915" cy="43336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Boost sales in top-performing segments: Target campaigns towards high-spending demographics (e.g., specific age groups, occupations, or states) identified in the analysis.</a:t>
          </a:r>
        </a:p>
      </dsp:txBody>
      <dsp:txXfrm>
        <a:off x="0" y="1646798"/>
        <a:ext cx="3173915" cy="2600207"/>
      </dsp:txXfrm>
    </dsp:sp>
    <dsp:sp modelId="{75698B93-4446-4373-9874-2E9FF67DD72F}">
      <dsp:nvSpPr>
        <dsp:cNvPr id="0" name=""/>
        <dsp:cNvSpPr/>
      </dsp:nvSpPr>
      <dsp:spPr>
        <a:xfrm>
          <a:off x="936906" y="433367"/>
          <a:ext cx="1300103" cy="13001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27302" y="623763"/>
        <a:ext cx="919311" cy="919311"/>
      </dsp:txXfrm>
    </dsp:sp>
    <dsp:sp modelId="{1FC26D39-CD81-49AF-BEC4-F17204A73802}">
      <dsp:nvSpPr>
        <dsp:cNvPr id="0" name=""/>
        <dsp:cNvSpPr/>
      </dsp:nvSpPr>
      <dsp:spPr>
        <a:xfrm>
          <a:off x="0" y="4333607"/>
          <a:ext cx="3173915" cy="72"/>
        </a:xfrm>
        <a:prstGeom prst="rect">
          <a:avLst/>
        </a:prstGeom>
        <a:solidFill>
          <a:schemeClr val="accent2">
            <a:hueOff val="-291073"/>
            <a:satOff val="-16786"/>
            <a:lumOff val="1569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D9584F-88DB-4F15-B3C4-FBE299DABF63}">
      <dsp:nvSpPr>
        <dsp:cNvPr id="0" name=""/>
        <dsp:cNvSpPr/>
      </dsp:nvSpPr>
      <dsp:spPr>
        <a:xfrm>
          <a:off x="3491307" y="0"/>
          <a:ext cx="3173915" cy="4333679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48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 product portfolio: Invest in and expand offerings in profitable categories like Clothing &amp; Apparel, Food, and Electronics &amp; Gadgets, which contributed significantly to revenue.</a:t>
          </a:r>
        </a:p>
      </dsp:txBody>
      <dsp:txXfrm>
        <a:off x="3491307" y="1646798"/>
        <a:ext cx="3173915" cy="2600207"/>
      </dsp:txXfrm>
    </dsp:sp>
    <dsp:sp modelId="{4F607A6D-EE1A-4889-966F-A946B844A334}">
      <dsp:nvSpPr>
        <dsp:cNvPr id="0" name=""/>
        <dsp:cNvSpPr/>
      </dsp:nvSpPr>
      <dsp:spPr>
        <a:xfrm>
          <a:off x="4428213" y="433367"/>
          <a:ext cx="1300103" cy="1300103"/>
        </a:xfrm>
        <a:prstGeom prst="ellipse">
          <a:avLst/>
        </a:prstGeom>
        <a:solidFill>
          <a:schemeClr val="accent2">
            <a:hueOff val="-582145"/>
            <a:satOff val="-33571"/>
            <a:lumOff val="3137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18609" y="623763"/>
        <a:ext cx="919311" cy="919311"/>
      </dsp:txXfrm>
    </dsp:sp>
    <dsp:sp modelId="{687007EF-644A-43E1-89CB-9FB82C1221DC}">
      <dsp:nvSpPr>
        <dsp:cNvPr id="0" name=""/>
        <dsp:cNvSpPr/>
      </dsp:nvSpPr>
      <dsp:spPr>
        <a:xfrm>
          <a:off x="3491307" y="4333607"/>
          <a:ext cx="3173915" cy="72"/>
        </a:xfrm>
        <a:prstGeom prst="rect">
          <a:avLst/>
        </a:prstGeom>
        <a:solidFill>
          <a:schemeClr val="accent2">
            <a:hueOff val="-873218"/>
            <a:satOff val="-50357"/>
            <a:lumOff val="4706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12487-EA7F-4B09-8E99-900E8E1C953E}">
      <dsp:nvSpPr>
        <dsp:cNvPr id="0" name=""/>
        <dsp:cNvSpPr/>
      </dsp:nvSpPr>
      <dsp:spPr>
        <a:xfrm>
          <a:off x="6982615" y="0"/>
          <a:ext cx="3173915" cy="433367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97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9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451" tIns="330200" rIns="2474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Drive repeat purchases: Implement loyalty programs, personalized recommendations, and targeted discounts to encourage repeat customers for popular products.</a:t>
          </a:r>
        </a:p>
      </dsp:txBody>
      <dsp:txXfrm>
        <a:off x="6982615" y="1646798"/>
        <a:ext cx="3173915" cy="2600207"/>
      </dsp:txXfrm>
    </dsp:sp>
    <dsp:sp modelId="{B7A9DA0C-992F-44BD-8157-C2D997122409}">
      <dsp:nvSpPr>
        <dsp:cNvPr id="0" name=""/>
        <dsp:cNvSpPr/>
      </dsp:nvSpPr>
      <dsp:spPr>
        <a:xfrm>
          <a:off x="7919521" y="433367"/>
          <a:ext cx="1300103" cy="1300103"/>
        </a:xfrm>
        <a:prstGeom prst="ellipse">
          <a:avLst/>
        </a:prstGeom>
        <a:solidFill>
          <a:schemeClr val="accent2">
            <a:hueOff val="-1164290"/>
            <a:satOff val="-67142"/>
            <a:lumOff val="6274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2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61" tIns="12700" rIns="101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09917" y="623763"/>
        <a:ext cx="919311" cy="919311"/>
      </dsp:txXfrm>
    </dsp:sp>
    <dsp:sp modelId="{B9731E00-EB6B-4D78-B478-5A4876D203E0}">
      <dsp:nvSpPr>
        <dsp:cNvPr id="0" name=""/>
        <dsp:cNvSpPr/>
      </dsp:nvSpPr>
      <dsp:spPr>
        <a:xfrm>
          <a:off x="6982615" y="4333607"/>
          <a:ext cx="3173915" cy="72"/>
        </a:xfrm>
        <a:prstGeom prst="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4B614E-6033-4DCD-A83D-13F5830BF523}">
      <dsp:nvSpPr>
        <dsp:cNvPr id="0" name=""/>
        <dsp:cNvSpPr/>
      </dsp:nvSpPr>
      <dsp:spPr>
        <a:xfrm>
          <a:off x="0" y="765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DC67-E143-4E14-9C6C-153C88104041}">
      <dsp:nvSpPr>
        <dsp:cNvPr id="0" name=""/>
        <dsp:cNvSpPr/>
      </dsp:nvSpPr>
      <dsp:spPr>
        <a:xfrm>
          <a:off x="0" y="765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Customer Segmentation</a:t>
          </a:r>
        </a:p>
      </dsp:txBody>
      <dsp:txXfrm>
        <a:off x="0" y="765"/>
        <a:ext cx="5717493" cy="348366"/>
      </dsp:txXfrm>
    </dsp:sp>
    <dsp:sp modelId="{F2BEED42-FF73-4686-8BCF-5DBA1DF41677}">
      <dsp:nvSpPr>
        <dsp:cNvPr id="0" name=""/>
        <dsp:cNvSpPr/>
      </dsp:nvSpPr>
      <dsp:spPr>
        <a:xfrm>
          <a:off x="0" y="349132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B2F1F-E6C3-4A79-86F0-934AF734A9CE}">
      <dsp:nvSpPr>
        <dsp:cNvPr id="0" name=""/>
        <dsp:cNvSpPr/>
      </dsp:nvSpPr>
      <dsp:spPr>
        <a:xfrm>
          <a:off x="0" y="349132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Performance</a:t>
          </a:r>
        </a:p>
      </dsp:txBody>
      <dsp:txXfrm>
        <a:off x="0" y="349132"/>
        <a:ext cx="5717493" cy="348366"/>
      </dsp:txXfrm>
    </dsp:sp>
    <dsp:sp modelId="{773A9FBB-D97A-44C6-AF0E-09FBD436D3D5}">
      <dsp:nvSpPr>
        <dsp:cNvPr id="0" name=""/>
        <dsp:cNvSpPr/>
      </dsp:nvSpPr>
      <dsp:spPr>
        <a:xfrm>
          <a:off x="0" y="697499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F6B29-F3A6-47B9-AC52-1B8F13DF9A74}">
      <dsp:nvSpPr>
        <dsp:cNvPr id="0" name=""/>
        <dsp:cNvSpPr/>
      </dsp:nvSpPr>
      <dsp:spPr>
        <a:xfrm>
          <a:off x="0" y="697499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Gender Analysis</a:t>
          </a:r>
        </a:p>
      </dsp:txBody>
      <dsp:txXfrm>
        <a:off x="0" y="697499"/>
        <a:ext cx="5717493" cy="348366"/>
      </dsp:txXfrm>
    </dsp:sp>
    <dsp:sp modelId="{3BA3F2B7-D5E2-430E-BF8F-A4162D10E5D9}">
      <dsp:nvSpPr>
        <dsp:cNvPr id="0" name=""/>
        <dsp:cNvSpPr/>
      </dsp:nvSpPr>
      <dsp:spPr>
        <a:xfrm>
          <a:off x="0" y="1045866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0DD6-CC76-4965-8B9B-82C991C95606}">
      <dsp:nvSpPr>
        <dsp:cNvPr id="0" name=""/>
        <dsp:cNvSpPr/>
      </dsp:nvSpPr>
      <dsp:spPr>
        <a:xfrm>
          <a:off x="0" y="1045866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 Group Insights</a:t>
          </a:r>
        </a:p>
      </dsp:txBody>
      <dsp:txXfrm>
        <a:off x="0" y="1045866"/>
        <a:ext cx="5717493" cy="348366"/>
      </dsp:txXfrm>
    </dsp:sp>
    <dsp:sp modelId="{946C327C-BF54-4F62-B087-8DE06D1E1976}">
      <dsp:nvSpPr>
        <dsp:cNvPr id="0" name=""/>
        <dsp:cNvSpPr/>
      </dsp:nvSpPr>
      <dsp:spPr>
        <a:xfrm>
          <a:off x="0" y="1394232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DE2AD-9060-4B2E-A8C2-7D519BAB8A22}">
      <dsp:nvSpPr>
        <dsp:cNvPr id="0" name=""/>
        <dsp:cNvSpPr/>
      </dsp:nvSpPr>
      <dsp:spPr>
        <a:xfrm>
          <a:off x="0" y="1394232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Marital Status Impact</a:t>
          </a:r>
        </a:p>
      </dsp:txBody>
      <dsp:txXfrm>
        <a:off x="0" y="1394232"/>
        <a:ext cx="5717493" cy="348366"/>
      </dsp:txXfrm>
    </dsp:sp>
    <dsp:sp modelId="{B2591AB1-C2FB-4B24-940D-3E0A4242C59E}">
      <dsp:nvSpPr>
        <dsp:cNvPr id="0" name=""/>
        <dsp:cNvSpPr/>
      </dsp:nvSpPr>
      <dsp:spPr>
        <a:xfrm>
          <a:off x="0" y="1742599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6166C-C440-4ADB-8E27-57D4BC98754B}">
      <dsp:nvSpPr>
        <dsp:cNvPr id="0" name=""/>
        <dsp:cNvSpPr/>
      </dsp:nvSpPr>
      <dsp:spPr>
        <a:xfrm>
          <a:off x="0" y="1742599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Geographic Analysis</a:t>
          </a:r>
        </a:p>
      </dsp:txBody>
      <dsp:txXfrm>
        <a:off x="0" y="1742599"/>
        <a:ext cx="5717493" cy="348366"/>
      </dsp:txXfrm>
    </dsp:sp>
    <dsp:sp modelId="{9E4C33B9-0CFA-42CB-8BB8-DD8B77D656B3}">
      <dsp:nvSpPr>
        <dsp:cNvPr id="0" name=""/>
        <dsp:cNvSpPr/>
      </dsp:nvSpPr>
      <dsp:spPr>
        <a:xfrm>
          <a:off x="0" y="2090966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05B3B-0398-446C-9B8E-3338176931C4}">
      <dsp:nvSpPr>
        <dsp:cNvPr id="0" name=""/>
        <dsp:cNvSpPr/>
      </dsp:nvSpPr>
      <dsp:spPr>
        <a:xfrm>
          <a:off x="0" y="2090966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Occupation Influence</a:t>
          </a:r>
        </a:p>
      </dsp:txBody>
      <dsp:txXfrm>
        <a:off x="0" y="2090966"/>
        <a:ext cx="5717493" cy="348366"/>
      </dsp:txXfrm>
    </dsp:sp>
    <dsp:sp modelId="{D9635714-CE79-4003-A686-C452959F9EA2}">
      <dsp:nvSpPr>
        <dsp:cNvPr id="0" name=""/>
        <dsp:cNvSpPr/>
      </dsp:nvSpPr>
      <dsp:spPr>
        <a:xfrm>
          <a:off x="0" y="2439333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0AC76-4F0D-4773-A57A-927AFC72FD87}">
      <dsp:nvSpPr>
        <dsp:cNvPr id="0" name=""/>
        <dsp:cNvSpPr/>
      </dsp:nvSpPr>
      <dsp:spPr>
        <a:xfrm>
          <a:off x="0" y="2439333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Popular Product Categories</a:t>
          </a:r>
        </a:p>
      </dsp:txBody>
      <dsp:txXfrm>
        <a:off x="0" y="2439333"/>
        <a:ext cx="5717493" cy="348366"/>
      </dsp:txXfrm>
    </dsp:sp>
    <dsp:sp modelId="{664E447C-A4B7-499F-8E0B-A80E4D60A576}">
      <dsp:nvSpPr>
        <dsp:cNvPr id="0" name=""/>
        <dsp:cNvSpPr/>
      </dsp:nvSpPr>
      <dsp:spPr>
        <a:xfrm>
          <a:off x="0" y="2787700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78EB2-5F67-4D0C-84D9-508D2EC5AFA4}">
      <dsp:nvSpPr>
        <dsp:cNvPr id="0" name=""/>
        <dsp:cNvSpPr/>
      </dsp:nvSpPr>
      <dsp:spPr>
        <a:xfrm>
          <a:off x="0" y="2787700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Repeat Orders Analysis</a:t>
          </a:r>
        </a:p>
      </dsp:txBody>
      <dsp:txXfrm>
        <a:off x="0" y="2787700"/>
        <a:ext cx="5717493" cy="348366"/>
      </dsp:txXfrm>
    </dsp:sp>
    <dsp:sp modelId="{4D40CA1D-8060-4E5B-AD6E-F5858555999F}">
      <dsp:nvSpPr>
        <dsp:cNvPr id="0" name=""/>
        <dsp:cNvSpPr/>
      </dsp:nvSpPr>
      <dsp:spPr>
        <a:xfrm>
          <a:off x="0" y="3136066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FED9C-0140-40CA-8793-C099F2AE0F59}">
      <dsp:nvSpPr>
        <dsp:cNvPr id="0" name=""/>
        <dsp:cNvSpPr/>
      </dsp:nvSpPr>
      <dsp:spPr>
        <a:xfrm>
          <a:off x="0" y="3136067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Revenue Trends Over Time</a:t>
          </a:r>
        </a:p>
      </dsp:txBody>
      <dsp:txXfrm>
        <a:off x="0" y="3136067"/>
        <a:ext cx="5717493" cy="348366"/>
      </dsp:txXfrm>
    </dsp:sp>
    <dsp:sp modelId="{5C2601A9-AB6B-457A-A9C9-AF0F9CBEC2A2}">
      <dsp:nvSpPr>
        <dsp:cNvPr id="0" name=""/>
        <dsp:cNvSpPr/>
      </dsp:nvSpPr>
      <dsp:spPr>
        <a:xfrm>
          <a:off x="0" y="3484433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3592A-DE7E-4733-8B5F-9A62408115A0}">
      <dsp:nvSpPr>
        <dsp:cNvPr id="0" name=""/>
        <dsp:cNvSpPr/>
      </dsp:nvSpPr>
      <dsp:spPr>
        <a:xfrm>
          <a:off x="0" y="3484433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Market Basket Analysis </a:t>
          </a:r>
        </a:p>
      </dsp:txBody>
      <dsp:txXfrm>
        <a:off x="0" y="3484433"/>
        <a:ext cx="5717493" cy="348366"/>
      </dsp:txXfrm>
    </dsp:sp>
    <dsp:sp modelId="{4CCFB781-C447-4F33-B313-CD97188A13D0}">
      <dsp:nvSpPr>
        <dsp:cNvPr id="0" name=""/>
        <dsp:cNvSpPr/>
      </dsp:nvSpPr>
      <dsp:spPr>
        <a:xfrm>
          <a:off x="0" y="3832800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AA307-A5E6-4825-BD3B-18987BF0D346}">
      <dsp:nvSpPr>
        <dsp:cNvPr id="0" name=""/>
        <dsp:cNvSpPr/>
      </dsp:nvSpPr>
      <dsp:spPr>
        <a:xfrm>
          <a:off x="0" y="3832800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Average Transaction Value</a:t>
          </a:r>
        </a:p>
      </dsp:txBody>
      <dsp:txXfrm>
        <a:off x="0" y="3832800"/>
        <a:ext cx="5717493" cy="348366"/>
      </dsp:txXfrm>
    </dsp:sp>
    <dsp:sp modelId="{20121F9D-C096-4C79-A3B6-7C38F616783B}">
      <dsp:nvSpPr>
        <dsp:cNvPr id="0" name=""/>
        <dsp:cNvSpPr/>
      </dsp:nvSpPr>
      <dsp:spPr>
        <a:xfrm>
          <a:off x="0" y="4181167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FB70A-2328-453A-B272-EF456114E727}">
      <dsp:nvSpPr>
        <dsp:cNvPr id="0" name=""/>
        <dsp:cNvSpPr/>
      </dsp:nvSpPr>
      <dsp:spPr>
        <a:xfrm>
          <a:off x="0" y="4181167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Zone-wise Performance</a:t>
          </a:r>
        </a:p>
      </dsp:txBody>
      <dsp:txXfrm>
        <a:off x="0" y="4181167"/>
        <a:ext cx="5717493" cy="348366"/>
      </dsp:txXfrm>
    </dsp:sp>
    <dsp:sp modelId="{9E1C24C2-A2C5-42FC-A395-CFEEDB34D0E5}">
      <dsp:nvSpPr>
        <dsp:cNvPr id="0" name=""/>
        <dsp:cNvSpPr/>
      </dsp:nvSpPr>
      <dsp:spPr>
        <a:xfrm>
          <a:off x="0" y="4529534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A4626-F92F-4346-9E0B-8A27C4090706}">
      <dsp:nvSpPr>
        <dsp:cNvPr id="0" name=""/>
        <dsp:cNvSpPr/>
      </dsp:nvSpPr>
      <dsp:spPr>
        <a:xfrm>
          <a:off x="0" y="4529534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Age Group Spending Patterns</a:t>
          </a:r>
        </a:p>
      </dsp:txBody>
      <dsp:txXfrm>
        <a:off x="0" y="4529534"/>
        <a:ext cx="5717493" cy="348366"/>
      </dsp:txXfrm>
    </dsp:sp>
    <dsp:sp modelId="{0C310DC2-CFE9-48E9-A412-04EA7663132C}">
      <dsp:nvSpPr>
        <dsp:cNvPr id="0" name=""/>
        <dsp:cNvSpPr/>
      </dsp:nvSpPr>
      <dsp:spPr>
        <a:xfrm>
          <a:off x="0" y="4877901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8E133-0009-4EA9-BD0C-11DC6851E9AA}">
      <dsp:nvSpPr>
        <dsp:cNvPr id="0" name=""/>
        <dsp:cNvSpPr/>
      </dsp:nvSpPr>
      <dsp:spPr>
        <a:xfrm>
          <a:off x="0" y="4877901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Top Performing Products Category</a:t>
          </a:r>
        </a:p>
      </dsp:txBody>
      <dsp:txXfrm>
        <a:off x="0" y="4877901"/>
        <a:ext cx="5717493" cy="348366"/>
      </dsp:txXfrm>
    </dsp:sp>
    <dsp:sp modelId="{5859DB2B-75EC-401C-87DA-1C9F83452F2B}">
      <dsp:nvSpPr>
        <dsp:cNvPr id="0" name=""/>
        <dsp:cNvSpPr/>
      </dsp:nvSpPr>
      <dsp:spPr>
        <a:xfrm>
          <a:off x="0" y="5226267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0E845-5B4F-47C2-AFBD-FC6E44C080D1}">
      <dsp:nvSpPr>
        <dsp:cNvPr id="0" name=""/>
        <dsp:cNvSpPr/>
      </dsp:nvSpPr>
      <dsp:spPr>
        <a:xfrm>
          <a:off x="0" y="5226267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Preferences by Age Group</a:t>
          </a:r>
        </a:p>
      </dsp:txBody>
      <dsp:txXfrm>
        <a:off x="0" y="5226267"/>
        <a:ext cx="5717493" cy="348366"/>
      </dsp:txXfrm>
    </dsp:sp>
    <dsp:sp modelId="{E57B2E8A-A0DA-4C58-968C-94C5262254BF}">
      <dsp:nvSpPr>
        <dsp:cNvPr id="0" name=""/>
        <dsp:cNvSpPr/>
      </dsp:nvSpPr>
      <dsp:spPr>
        <a:xfrm>
          <a:off x="0" y="5574634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51FE5-DE9A-4E01-9D37-8C62C89FB139}">
      <dsp:nvSpPr>
        <dsp:cNvPr id="0" name=""/>
        <dsp:cNvSpPr/>
      </dsp:nvSpPr>
      <dsp:spPr>
        <a:xfrm>
          <a:off x="0" y="5574634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Gender-based Purchasing Patterns Over Time</a:t>
          </a:r>
        </a:p>
      </dsp:txBody>
      <dsp:txXfrm>
        <a:off x="0" y="5574634"/>
        <a:ext cx="5717493" cy="348366"/>
      </dsp:txXfrm>
    </dsp:sp>
    <dsp:sp modelId="{2CB0B647-2FAB-4543-A48E-F20F16FB2DD9}">
      <dsp:nvSpPr>
        <dsp:cNvPr id="0" name=""/>
        <dsp:cNvSpPr/>
      </dsp:nvSpPr>
      <dsp:spPr>
        <a:xfrm>
          <a:off x="0" y="5923001"/>
          <a:ext cx="571749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F277B-F783-4E2D-83F5-52C5479F24BF}">
      <dsp:nvSpPr>
        <dsp:cNvPr id="0" name=""/>
        <dsp:cNvSpPr/>
      </dsp:nvSpPr>
      <dsp:spPr>
        <a:xfrm>
          <a:off x="0" y="5923001"/>
          <a:ext cx="5717493" cy="348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Marital Status Impact on Repeat Orders</a:t>
          </a:r>
        </a:p>
      </dsp:txBody>
      <dsp:txXfrm>
        <a:off x="0" y="5923001"/>
        <a:ext cx="5717493" cy="348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F117D-B6DC-4590-83BF-8D432C76F5A6}">
      <dsp:nvSpPr>
        <dsp:cNvPr id="0" name=""/>
        <dsp:cNvSpPr/>
      </dsp:nvSpPr>
      <dsp:spPr>
        <a:xfrm>
          <a:off x="315519" y="707"/>
          <a:ext cx="1830474" cy="1098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Product Performance Analysis:</a:t>
          </a:r>
          <a:endParaRPr lang="en-US" sz="1200" kern="1200"/>
        </a:p>
      </dsp:txBody>
      <dsp:txXfrm>
        <a:off x="315519" y="707"/>
        <a:ext cx="1830474" cy="1098284"/>
      </dsp:txXfrm>
    </dsp:sp>
    <dsp:sp modelId="{29AFF40C-BAE3-4E8B-8FFB-6F62B4D7C641}">
      <dsp:nvSpPr>
        <dsp:cNvPr id="0" name=""/>
        <dsp:cNvSpPr/>
      </dsp:nvSpPr>
      <dsp:spPr>
        <a:xfrm>
          <a:off x="2329041" y="707"/>
          <a:ext cx="1830474" cy="1098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Identified the top products based on the number of orders and total amount spent.</a:t>
          </a:r>
        </a:p>
      </dsp:txBody>
      <dsp:txXfrm>
        <a:off x="2329041" y="707"/>
        <a:ext cx="1830474" cy="1098284"/>
      </dsp:txXfrm>
    </dsp:sp>
    <dsp:sp modelId="{F132098B-B0AF-4896-9BFE-B0110ABDAA9E}">
      <dsp:nvSpPr>
        <dsp:cNvPr id="0" name=""/>
        <dsp:cNvSpPr/>
      </dsp:nvSpPr>
      <dsp:spPr>
        <a:xfrm>
          <a:off x="4342562" y="707"/>
          <a:ext cx="1830474" cy="1098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Revealed that "Clothing &amp; Apparel," "Food," and "Electronics &amp; Gadgets" were the top-performing product categories.</a:t>
          </a:r>
        </a:p>
      </dsp:txBody>
      <dsp:txXfrm>
        <a:off x="4342562" y="707"/>
        <a:ext cx="1830474" cy="1098284"/>
      </dsp:txXfrm>
    </dsp:sp>
    <dsp:sp modelId="{3AEEFEC1-6FE4-465E-A110-74A9533B6B8E}">
      <dsp:nvSpPr>
        <dsp:cNvPr id="0" name=""/>
        <dsp:cNvSpPr/>
      </dsp:nvSpPr>
      <dsp:spPr>
        <a:xfrm>
          <a:off x="6356084" y="707"/>
          <a:ext cx="1830474" cy="1098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Customer Segmentation:</a:t>
          </a:r>
          <a:endParaRPr lang="en-US" sz="1200" kern="1200"/>
        </a:p>
      </dsp:txBody>
      <dsp:txXfrm>
        <a:off x="6356084" y="707"/>
        <a:ext cx="1830474" cy="1098284"/>
      </dsp:txXfrm>
    </dsp:sp>
    <dsp:sp modelId="{52F4A30D-C78D-4145-850E-33298548310C}">
      <dsp:nvSpPr>
        <dsp:cNvPr id="0" name=""/>
        <dsp:cNvSpPr/>
      </dsp:nvSpPr>
      <dsp:spPr>
        <a:xfrm>
          <a:off x="8369606" y="707"/>
          <a:ext cx="1830474" cy="10982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Explored gender distribution, revealing the number of orders for each gender and product category.</a:t>
          </a:r>
        </a:p>
      </dsp:txBody>
      <dsp:txXfrm>
        <a:off x="8369606" y="707"/>
        <a:ext cx="1830474" cy="1098284"/>
      </dsp:txXfrm>
    </dsp:sp>
    <dsp:sp modelId="{E8FCC43D-5621-49D1-A52D-4874C3A81559}">
      <dsp:nvSpPr>
        <dsp:cNvPr id="0" name=""/>
        <dsp:cNvSpPr/>
      </dsp:nvSpPr>
      <dsp:spPr>
        <a:xfrm>
          <a:off x="315519" y="1282039"/>
          <a:ext cx="1830474" cy="1098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Analyzed the age group distribution, classifying customers into segments (&lt;18, 18-30, 30-50, 50+).</a:t>
          </a:r>
        </a:p>
      </dsp:txBody>
      <dsp:txXfrm>
        <a:off x="315519" y="1282039"/>
        <a:ext cx="1830474" cy="1098284"/>
      </dsp:txXfrm>
    </dsp:sp>
    <dsp:sp modelId="{AD763D58-0B83-43CE-B4DE-EDDF73C3F789}">
      <dsp:nvSpPr>
        <dsp:cNvPr id="0" name=""/>
        <dsp:cNvSpPr/>
      </dsp:nvSpPr>
      <dsp:spPr>
        <a:xfrm>
          <a:off x="2329041" y="1282039"/>
          <a:ext cx="1830474" cy="1098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Geographic Analysis:</a:t>
          </a:r>
          <a:endParaRPr lang="en-US" sz="1200" kern="1200"/>
        </a:p>
      </dsp:txBody>
      <dsp:txXfrm>
        <a:off x="2329041" y="1282039"/>
        <a:ext cx="1830474" cy="1098284"/>
      </dsp:txXfrm>
    </dsp:sp>
    <dsp:sp modelId="{A33EF866-E173-4BC4-9D05-B18637744AA8}">
      <dsp:nvSpPr>
        <dsp:cNvPr id="0" name=""/>
        <dsp:cNvSpPr/>
      </dsp:nvSpPr>
      <dsp:spPr>
        <a:xfrm>
          <a:off x="4342562" y="1282039"/>
          <a:ext cx="1830474" cy="1098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Examined the total amount spent in different states and zones.</a:t>
          </a:r>
        </a:p>
      </dsp:txBody>
      <dsp:txXfrm>
        <a:off x="4342562" y="1282039"/>
        <a:ext cx="1830474" cy="1098284"/>
      </dsp:txXfrm>
    </dsp:sp>
    <dsp:sp modelId="{FA718A02-4EA3-4A80-8060-435B2B32E68C}">
      <dsp:nvSpPr>
        <dsp:cNvPr id="0" name=""/>
        <dsp:cNvSpPr/>
      </dsp:nvSpPr>
      <dsp:spPr>
        <a:xfrm>
          <a:off x="6356084" y="1282039"/>
          <a:ext cx="1830474" cy="1098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Unveiled insights into regional preferences, highlighting states and zones contributing significantly to sales.</a:t>
          </a:r>
        </a:p>
      </dsp:txBody>
      <dsp:txXfrm>
        <a:off x="6356084" y="1282039"/>
        <a:ext cx="1830474" cy="1098284"/>
      </dsp:txXfrm>
    </dsp:sp>
    <dsp:sp modelId="{CC819AEE-0CC6-487A-A8C1-C3CD54B6CF7A}">
      <dsp:nvSpPr>
        <dsp:cNvPr id="0" name=""/>
        <dsp:cNvSpPr/>
      </dsp:nvSpPr>
      <dsp:spPr>
        <a:xfrm>
          <a:off x="8369606" y="1282039"/>
          <a:ext cx="1830474" cy="109828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Occupation Influence:</a:t>
          </a:r>
          <a:endParaRPr lang="en-US" sz="1200" kern="1200"/>
        </a:p>
      </dsp:txBody>
      <dsp:txXfrm>
        <a:off x="8369606" y="1282039"/>
        <a:ext cx="1830474" cy="1098284"/>
      </dsp:txXfrm>
    </dsp:sp>
    <dsp:sp modelId="{815593D4-B4FA-4432-968D-F9453DAF2CC7}">
      <dsp:nvSpPr>
        <dsp:cNvPr id="0" name=""/>
        <dsp:cNvSpPr/>
      </dsp:nvSpPr>
      <dsp:spPr>
        <a:xfrm>
          <a:off x="1322280" y="2563371"/>
          <a:ext cx="1830474" cy="10982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Explored the total amount spent by different occupations, identifying key contributors.</a:t>
          </a:r>
        </a:p>
      </dsp:txBody>
      <dsp:txXfrm>
        <a:off x="1322280" y="2563371"/>
        <a:ext cx="1830474" cy="1098284"/>
      </dsp:txXfrm>
    </dsp:sp>
    <dsp:sp modelId="{1D93D5D2-C220-4E02-875F-25ED1325808C}">
      <dsp:nvSpPr>
        <dsp:cNvPr id="0" name=""/>
        <dsp:cNvSpPr/>
      </dsp:nvSpPr>
      <dsp:spPr>
        <a:xfrm>
          <a:off x="3335801" y="2563371"/>
          <a:ext cx="1830474" cy="10982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Marital Status Impact:</a:t>
          </a:r>
          <a:endParaRPr lang="en-US" sz="1200" kern="1200"/>
        </a:p>
      </dsp:txBody>
      <dsp:txXfrm>
        <a:off x="3335801" y="2563371"/>
        <a:ext cx="1830474" cy="1098284"/>
      </dsp:txXfrm>
    </dsp:sp>
    <dsp:sp modelId="{DDD3B05D-D253-47FD-9664-AFEBA279B3C7}">
      <dsp:nvSpPr>
        <dsp:cNvPr id="0" name=""/>
        <dsp:cNvSpPr/>
      </dsp:nvSpPr>
      <dsp:spPr>
        <a:xfrm>
          <a:off x="5349323" y="2563371"/>
          <a:ext cx="1830474" cy="10982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Investigated the influence of marital status on the total amount spent.</a:t>
          </a:r>
        </a:p>
      </dsp:txBody>
      <dsp:txXfrm>
        <a:off x="5349323" y="2563371"/>
        <a:ext cx="1830474" cy="1098284"/>
      </dsp:txXfrm>
    </dsp:sp>
    <dsp:sp modelId="{77373DB9-4CF3-40CE-8B88-7CA5A9C6AA6B}">
      <dsp:nvSpPr>
        <dsp:cNvPr id="0" name=""/>
        <dsp:cNvSpPr/>
      </dsp:nvSpPr>
      <dsp:spPr>
        <a:xfrm>
          <a:off x="7362845" y="2563371"/>
          <a:ext cx="1830474" cy="10982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Discussed the variations in spending behavior between married and unmarried individuals.</a:t>
          </a:r>
        </a:p>
      </dsp:txBody>
      <dsp:txXfrm>
        <a:off x="7362845" y="2563371"/>
        <a:ext cx="1830474" cy="10982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5B212-2A06-4995-A292-71095F8A070E}">
      <dsp:nvSpPr>
        <dsp:cNvPr id="0" name=""/>
        <dsp:cNvSpPr/>
      </dsp:nvSpPr>
      <dsp:spPr>
        <a:xfrm>
          <a:off x="0" y="343977"/>
          <a:ext cx="7003777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312420" rIns="5435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Establish a foundation for data-driven decision-making.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Gain insights into customer behavior, preferences, and market trends.</a:t>
          </a:r>
        </a:p>
      </dsp:txBody>
      <dsp:txXfrm>
        <a:off x="0" y="343977"/>
        <a:ext cx="7003777" cy="1086750"/>
      </dsp:txXfrm>
    </dsp:sp>
    <dsp:sp modelId="{3861A095-04B2-4D01-9DE2-5EEB1A58EFB9}">
      <dsp:nvSpPr>
        <dsp:cNvPr id="0" name=""/>
        <dsp:cNvSpPr/>
      </dsp:nvSpPr>
      <dsp:spPr>
        <a:xfrm>
          <a:off x="350188" y="122577"/>
          <a:ext cx="49026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Business Intelligence &amp; Strategic Planning:</a:t>
          </a:r>
          <a:endParaRPr lang="en-US" sz="1500" kern="1200"/>
        </a:p>
      </dsp:txBody>
      <dsp:txXfrm>
        <a:off x="371804" y="144193"/>
        <a:ext cx="4859411" cy="399568"/>
      </dsp:txXfrm>
    </dsp:sp>
    <dsp:sp modelId="{CB1FEB12-C4DE-4DFC-90E6-2A76BF63EA3F}">
      <dsp:nvSpPr>
        <dsp:cNvPr id="0" name=""/>
        <dsp:cNvSpPr/>
      </dsp:nvSpPr>
      <dsp:spPr>
        <a:xfrm>
          <a:off x="0" y="1733127"/>
          <a:ext cx="7003777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312420" rIns="5435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Marketing Strategies: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Tailor campaigns to specific demographics and regions.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Craft personalized messaging for diverse customer segments.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Product Optimization: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Focus on top-performing categories for inventory alignment.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Explore new product development opportunities.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Customer Engagement: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Enhance the overall customer experience.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Implement targeted loyalty programs based on preferences.</a:t>
          </a:r>
        </a:p>
      </dsp:txBody>
      <dsp:txXfrm>
        <a:off x="0" y="1733127"/>
        <a:ext cx="7003777" cy="2598750"/>
      </dsp:txXfrm>
    </dsp:sp>
    <dsp:sp modelId="{B45552BD-F239-4CC0-903A-9B48EF0C201C}">
      <dsp:nvSpPr>
        <dsp:cNvPr id="0" name=""/>
        <dsp:cNvSpPr/>
      </dsp:nvSpPr>
      <dsp:spPr>
        <a:xfrm>
          <a:off x="350188" y="1511727"/>
          <a:ext cx="49026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Next Steps for Increasing Profit:</a:t>
          </a:r>
          <a:endParaRPr lang="en-US" sz="1500" kern="1200"/>
        </a:p>
      </dsp:txBody>
      <dsp:txXfrm>
        <a:off x="371804" y="1533343"/>
        <a:ext cx="4859411" cy="399568"/>
      </dsp:txXfrm>
    </dsp:sp>
    <dsp:sp modelId="{20FE5725-9151-42C6-9165-C87CB38766B0}">
      <dsp:nvSpPr>
        <dsp:cNvPr id="0" name=""/>
        <dsp:cNvSpPr/>
      </dsp:nvSpPr>
      <dsp:spPr>
        <a:xfrm>
          <a:off x="0" y="4634277"/>
          <a:ext cx="7003777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312420" rIns="54357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Maximize revenue through tailored marketing and product optimization.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Maintain agility in response to changing market dynamics.</a:t>
          </a:r>
        </a:p>
      </dsp:txBody>
      <dsp:txXfrm>
        <a:off x="0" y="4634277"/>
        <a:ext cx="7003777" cy="1086750"/>
      </dsp:txXfrm>
    </dsp:sp>
    <dsp:sp modelId="{48E16D52-37FB-4240-9172-901E004EF531}">
      <dsp:nvSpPr>
        <dsp:cNvPr id="0" name=""/>
        <dsp:cNvSpPr/>
      </dsp:nvSpPr>
      <dsp:spPr>
        <a:xfrm>
          <a:off x="350188" y="4412877"/>
          <a:ext cx="4902643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Goal: Increasing Profit:</a:t>
          </a:r>
          <a:endParaRPr lang="en-US" sz="1500" kern="1200"/>
        </a:p>
      </dsp:txBody>
      <dsp:txXfrm>
        <a:off x="371804" y="4434493"/>
        <a:ext cx="485941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9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5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3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3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8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5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2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28756-0FA5-471F-B25F-B44FA1553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34328" y="744909"/>
            <a:ext cx="4919472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>
                <a:solidFill>
                  <a:schemeClr val="tx2"/>
                </a:solidFill>
              </a:rPr>
              <a:t>PRE-PLACEMENT PROJECT</a:t>
            </a:r>
            <a:br>
              <a:rPr lang="en-US" sz="3700">
                <a:solidFill>
                  <a:schemeClr val="tx2"/>
                </a:solidFill>
              </a:rPr>
            </a:br>
            <a:r>
              <a:rPr lang="en-US" sz="3700">
                <a:solidFill>
                  <a:schemeClr val="tx2"/>
                </a:solidFill>
                <a:latin typeface="Avenir Next LT Pro"/>
                <a:cs typeface="Times New Roman"/>
              </a:rPr>
              <a:t>Data Analysis on festive sale</a:t>
            </a:r>
            <a:br>
              <a:rPr lang="en-US" sz="3700">
                <a:solidFill>
                  <a:schemeClr val="tx2"/>
                </a:solidFill>
              </a:rPr>
            </a:br>
            <a:r>
              <a:rPr lang="en-US" sz="3700">
                <a:solidFill>
                  <a:schemeClr val="tx2"/>
                </a:solidFill>
              </a:rPr>
              <a:t>BY</a:t>
            </a:r>
            <a:br>
              <a:rPr lang="en-US" sz="3700">
                <a:solidFill>
                  <a:schemeClr val="tx2"/>
                </a:solidFill>
              </a:rPr>
            </a:br>
            <a:r>
              <a:rPr lang="en-US" sz="3700">
                <a:solidFill>
                  <a:schemeClr val="tx2"/>
                </a:solidFill>
              </a:rPr>
              <a:t>RASIREDDY THEJA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6613BA-415A-4A35-90E0-E031E509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9066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86F58F-79DD-440F-A9DF-0D68BD4FF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6193718" cy="6857999"/>
          </a:xfrm>
          <a:prstGeom prst="rect">
            <a:avLst/>
          </a:prstGeom>
          <a:blipFill dpi="0" rotWithShape="1">
            <a:blip r:embed="rId2">
              <a:alphaModFix amt="3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Red Sale Sign Free Stock Photo - Public Domain Pictures">
            <a:extLst>
              <a:ext uri="{FF2B5EF4-FFF2-40B4-BE49-F238E27FC236}">
                <a16:creationId xmlns:a16="http://schemas.microsoft.com/office/drawing/2014/main" id="{10C332BC-0C38-3A2B-7D19-480D2F026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42" y="1631867"/>
            <a:ext cx="4817466" cy="358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6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1"/>
            <a:ext cx="12192000" cy="221768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1"/>
            <a:ext cx="12191999" cy="222438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B9C3C-42FD-86CF-78AF-4D5A5F96A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Occupation Influence</a:t>
            </a:r>
          </a:p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546DE6-2882-78F9-2C7E-FC4C82DB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5362"/>
            <a:ext cx="4800600" cy="35528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1"/>
                </a:solidFill>
                <a:ea typeface="+mn-lt"/>
                <a:cs typeface="+mn-lt"/>
              </a:rPr>
              <a:t>IT Sector, Healthcare, and Aviation are among the top occupations contributing to the total amount spent. </a:t>
            </a:r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C7D9A6D4-3FD3-A313-9CD6-C56DCB7F3F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1" b="2"/>
          <a:stretch/>
        </p:blipFill>
        <p:spPr>
          <a:xfrm>
            <a:off x="7321489" y="2745362"/>
            <a:ext cx="2936049" cy="35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4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491198-AF87-4E71-AAD9-AE427363C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E1C05-3303-4DCD-9685-3BDE5AEF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84319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F2E59A-66C6-4BE2-B3FB-D5DE585D2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0"/>
            <a:ext cx="12191999" cy="1833647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4238F-5C9F-19E2-F403-806EA6E99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69452"/>
            <a:ext cx="10750570" cy="1514105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 Average Transaction Value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ECF61-3BE7-A0B2-2277-832E56C21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033" y="2402945"/>
            <a:ext cx="3836168" cy="3726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chemeClr val="tx2"/>
                </a:solidFill>
                <a:ea typeface="+mn-lt"/>
                <a:cs typeface="+mn-lt"/>
              </a:rPr>
              <a:t>Vishakha, Vasudev, Gopal, and Lalita are the four customers with the highest ATVs, all spending over ₹280,000 per transaction.</a:t>
            </a:r>
            <a:endParaRPr lang="en-US" sz="22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9A28-C946-29F3-D9E2-66F82E4E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557" y="2501674"/>
            <a:ext cx="6402214" cy="352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9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F8020C-60BB-4357-8207-13221A99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2CDDB6-F030-4807-B21E-5D78CA312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2CCDB-461D-45E4-9EDC-83C5335CB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F92C8-FB92-53F9-641F-197F2B27D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0" y="1066800"/>
            <a:ext cx="5367527" cy="2833528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Age Group Spending Patterns &amp; Top Performing Products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602BE-D991-589D-A743-16E1E8C7E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0" y="4074784"/>
            <a:ext cx="5367526" cy="164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dirty="0">
                <a:solidFill>
                  <a:schemeClr val="tx2"/>
                </a:solidFill>
              </a:rPr>
              <a:t>The age group 18-25 spending on Food more .</a:t>
            </a:r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F77DA24-52B4-C63F-0C05-A2A23695B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1035948"/>
            <a:ext cx="4125186" cy="2279165"/>
          </a:xfrm>
          <a:prstGeom prst="rect">
            <a:avLst/>
          </a:prstGeom>
        </p:spPr>
      </p:pic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C35A17F-3F58-F1FA-6C4B-7BE530AE9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78" y="3885776"/>
            <a:ext cx="4125186" cy="15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63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2AE21-A5CC-8F5B-F792-EA9370D48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81000"/>
            <a:ext cx="10003218" cy="1600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700"/>
              <a:t>Category Preferences by Age Group &amp; Marital Status Impact on Repeat 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75AB-8243-2434-58A8-F0C85A3B4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648338"/>
            <a:ext cx="6324600" cy="36498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Overall: Food tends to be a top spending category across most age groups, reflecting its essential nature.</a:t>
            </a:r>
          </a:p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Younger Age Groups (18-25): May prioritize Electronics &amp; Gadgets, Clothing &amp; Apparel, and Beauty products.</a:t>
            </a:r>
          </a:p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Middle Age Groups (26-50): Often allocate more towards Food, Household items, and Furniture.</a:t>
            </a:r>
          </a:p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Older Age Groups (50+): May exhibit higher spending on Healthcare, Travel, and Leisure activities.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</a:rPr>
              <a:t>Marital Status Impact on Repeat Orders:</a:t>
            </a:r>
          </a:p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Married couples: Generally tend to have higher repeat orders due to larger household needs and potentially more stable income.</a:t>
            </a:r>
          </a:p>
          <a:p>
            <a:pPr marL="2857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Singles: May have lower repeat order rates due to smaller household needs and potentially more varied purchase decisions.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01B6E-D193-3AD5-D8C2-A40E157EF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17" r="5" b="5"/>
          <a:stretch/>
        </p:blipFill>
        <p:spPr>
          <a:xfrm>
            <a:off x="7848600" y="4518684"/>
            <a:ext cx="4343400" cy="2339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1E309-64B5-FC91-2E12-155545FAEE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979" r="5" b="5"/>
          <a:stretch/>
        </p:blipFill>
        <p:spPr>
          <a:xfrm>
            <a:off x="7848600" y="2267339"/>
            <a:ext cx="4343400" cy="22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32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83861B3-77F4-42C4-B257-AF7D1EB5F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3EFA7A9-47EB-C137-7938-E0E7673716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4139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96275" y="156477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70104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aphicFrame>
        <p:nvGraphicFramePr>
          <p:cNvPr id="34" name="Content Placeholder">
            <a:extLst>
              <a:ext uri="{FF2B5EF4-FFF2-40B4-BE49-F238E27FC236}">
                <a16:creationId xmlns:a16="http://schemas.microsoft.com/office/drawing/2014/main" id="{00115637-4ED3-D0AE-90C3-ECE269C4C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58742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0994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3700" dirty="0"/>
              <a:t> </a:t>
            </a:r>
            <a:r>
              <a:rPr lang="en-US" sz="2800" dirty="0"/>
              <a:t>Conclusion</a:t>
            </a:r>
          </a:p>
        </p:txBody>
      </p:sp>
      <p:graphicFrame>
        <p:nvGraphicFramePr>
          <p:cNvPr id="47" name="Content Placeholder">
            <a:extLst>
              <a:ext uri="{FF2B5EF4-FFF2-40B4-BE49-F238E27FC236}">
                <a16:creationId xmlns:a16="http://schemas.microsoft.com/office/drawing/2014/main" id="{ED95886B-F0D7-F06E-A2F3-D1BD9257C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01270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14070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tx2"/>
                </a:solidFill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122667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>
                <a:latin typeface="Perpetua"/>
              </a:rPr>
              <a:t>CONTENTS</a:t>
            </a:r>
            <a:endParaRPr lang="en-US"/>
          </a:p>
        </p:txBody>
      </p:sp>
      <p:graphicFrame>
        <p:nvGraphicFramePr>
          <p:cNvPr id="49" name="Content Placeholder 35">
            <a:extLst>
              <a:ext uri="{FF2B5EF4-FFF2-40B4-BE49-F238E27FC236}">
                <a16:creationId xmlns:a16="http://schemas.microsoft.com/office/drawing/2014/main" id="{609BDE35-5E8A-5E7B-5273-99DCAA9E6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984486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134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DA57B7B-30D9-4515-9542-FFA699A3C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876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graphicFrame>
        <p:nvGraphicFramePr>
          <p:cNvPr id="90" name="Content Placeholder 40">
            <a:extLst>
              <a:ext uri="{FF2B5EF4-FFF2-40B4-BE49-F238E27FC236}">
                <a16:creationId xmlns:a16="http://schemas.microsoft.com/office/drawing/2014/main" id="{40811D24-118C-B2EA-D15B-5026600A37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5797" y="2384474"/>
          <a:ext cx="8762436" cy="3728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" name="Rectangle 90">
            <a:extLst>
              <a:ext uri="{FF2B5EF4-FFF2-40B4-BE49-F238E27FC236}">
                <a16:creationId xmlns:a16="http://schemas.microsoft.com/office/drawing/2014/main" id="{9729F241-2B1B-40E9-A72C-63955DFFF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2B4B9D7-F359-44A2-87B4-EAFA68AA9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8481" y="0"/>
            <a:ext cx="2143519" cy="6858000"/>
          </a:xfrm>
          <a:prstGeom prst="rect">
            <a:avLst/>
          </a:prstGeom>
          <a:blipFill dpi="0" rotWithShape="1">
            <a:blip r:embed="rId7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xy" algn="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 Objective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31" name="Content Placeholder">
            <a:extLst>
              <a:ext uri="{FF2B5EF4-FFF2-40B4-BE49-F238E27FC236}">
                <a16:creationId xmlns:a16="http://schemas.microsoft.com/office/drawing/2014/main" id="{1D0AF39C-6BB6-2C1A-89CA-3F9481BAD0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76523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146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8B2F707-EF35-4955-8439-F76145F3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B317211-3292-43D8-8824-C090DBADA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5" y="0"/>
            <a:ext cx="12188951" cy="6858000"/>
          </a:xfrm>
          <a:prstGeom prst="rect">
            <a:avLst/>
          </a:prstGeom>
          <a:blipFill dpi="0" rotWithShape="1">
            <a:blip r:embed="rId2">
              <a:alphaModFix amt="15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Question marks in a line and one question mark is lit">
            <a:extLst>
              <a:ext uri="{FF2B5EF4-FFF2-40B4-BE49-F238E27FC236}">
                <a16:creationId xmlns:a16="http://schemas.microsoft.com/office/drawing/2014/main" id="{BC4B8D76-F09A-07E6-817F-E0914AB6BF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t="2146" r="-1" b="13579"/>
          <a:stretch/>
        </p:blipFill>
        <p:spPr>
          <a:xfrm>
            <a:off x="-96447" y="-64626"/>
            <a:ext cx="12188952" cy="685662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98181" y="726066"/>
            <a:ext cx="4795282" cy="50182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 Objective Questions</a:t>
            </a:r>
          </a:p>
        </p:txBody>
      </p:sp>
      <p:graphicFrame>
        <p:nvGraphicFramePr>
          <p:cNvPr id="97" name="Content Placeholder">
            <a:extLst>
              <a:ext uri="{FF2B5EF4-FFF2-40B4-BE49-F238E27FC236}">
                <a16:creationId xmlns:a16="http://schemas.microsoft.com/office/drawing/2014/main" id="{9E56BBDD-55B4-F3DD-A7BC-FAADCFD559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5275"/>
              </p:ext>
            </p:extLst>
          </p:nvPr>
        </p:nvGraphicFramePr>
        <p:xfrm>
          <a:off x="6195372" y="255891"/>
          <a:ext cx="5717493" cy="627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916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Pre-Processing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B2B2B6AB-CE78-D3F2-02B0-44A36887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4952681" cy="3728613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Loaded dataset from 'wintersaledata.csv' using Pandas.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Utilized </a:t>
            </a:r>
            <a:r>
              <a:rPr lang="en-US" sz="1800" b="1" noProof="1">
                <a:solidFill>
                  <a:schemeClr val="tx2"/>
                </a:solidFill>
                <a:latin typeface="Consolas"/>
              </a:rPr>
              <a:t>df.shape</a:t>
            </a:r>
            <a:r>
              <a:rPr lang="en-US" sz="1800" b="1" noProof="1">
                <a:solidFill>
                  <a:schemeClr val="tx2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 to get the dimensions of the dataset (11251 rows, 15 columns)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Initially dropped columns 'Status' and 'unnamed1' as they contained </a:t>
            </a:r>
            <a:r>
              <a:rPr lang="en-US" sz="1800" noProof="1">
                <a:solidFill>
                  <a:schemeClr val="tx2"/>
                </a:solidFill>
                <a:ea typeface="+mn-lt"/>
                <a:cs typeface="+mn-lt"/>
              </a:rPr>
              <a:t>NaN </a:t>
            </a: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values.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Removed rows with missing values using </a:t>
            </a:r>
            <a:r>
              <a:rPr lang="en-US" sz="1800" b="1" noProof="1">
                <a:solidFill>
                  <a:schemeClr val="tx2"/>
                </a:solidFill>
                <a:latin typeface="Consolas"/>
              </a:rPr>
              <a:t>df.dropna</a:t>
            </a:r>
            <a:r>
              <a:rPr lang="en-US" sz="1800" noProof="1">
                <a:solidFill>
                  <a:schemeClr val="tx2"/>
                </a:solidFill>
                <a:latin typeface="Avenir Next LT Pro"/>
              </a:rPr>
              <a:t>.</a:t>
            </a:r>
            <a:endParaRPr lang="en-US" sz="1800" noProof="1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latin typeface="Times New Roman"/>
                <a:cs typeface="Times New Roman"/>
              </a:rPr>
              <a:t>Dataset – Kaggle.com</a:t>
            </a:r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248080" y="-1"/>
            <a:ext cx="59439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E4709A1D-7E55-EF18-D09D-A6742FFE5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280" y="538478"/>
            <a:ext cx="3329842" cy="2708658"/>
          </a:xfrm>
          <a:prstGeom prst="rect">
            <a:avLst/>
          </a:prstGeom>
        </p:spPr>
      </p:pic>
      <p:pic>
        <p:nvPicPr>
          <p:cNvPr id="32" name="Picture 31" descr="A close-up of a product&#10;&#10;Description automatically generated">
            <a:extLst>
              <a:ext uri="{FF2B5EF4-FFF2-40B4-BE49-F238E27FC236}">
                <a16:creationId xmlns:a16="http://schemas.microsoft.com/office/drawing/2014/main" id="{8D7E4276-9C2D-6581-1EB3-52E3132E0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1" y="4455064"/>
            <a:ext cx="4724400" cy="64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7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8" y="-1"/>
            <a:ext cx="12191999" cy="342899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DA45D-EF91-3579-DBAF-548E368CC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379291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 dirty="0"/>
              <a:t>Customer Segmentation&amp; Product Performance​ by sales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772FFB-9990-16C7-0339-3A54C7C4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69109"/>
            <a:ext cx="5562599" cy="235071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gender distribution indicates that there are more purchases made by females than males.</a:t>
            </a:r>
          </a:p>
          <a:p>
            <a:pPr algn="l">
              <a:lnSpc>
                <a:spcPct val="100000"/>
              </a:lnSpc>
            </a:pPr>
            <a:r>
              <a:rPr lang="en-US" sz="19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top product categories by orders are Clothing &amp; Apparel, Food, Electronics &amp; Gadgets, Footwear &amp; Shoes, and Household items. </a:t>
            </a:r>
            <a:endParaRPr lang="en-US" sz="19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FAC82-9809-0E93-5FC1-2F47B53CB9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977" y="563288"/>
            <a:ext cx="3744311" cy="2789512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F2A41E8-BE50-8BE1-EE66-259B28A0DC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5960" y="3613659"/>
            <a:ext cx="4817466" cy="25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3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022DA-2BF3-6A3C-CD16-945C03BF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DA29CF3-8B8B-4DDF-A19B-72E0059DD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DC57656-A01F-4B32-B5C4-D171EDC9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EA49F7-1946-40FE-ACF9-81D0AC97C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8" y="-1"/>
            <a:ext cx="12191999" cy="3428999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7214-F267-0DFA-5340-326B7DF4F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5562600" cy="237929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ea typeface="+mj-lt"/>
                <a:cs typeface="+mj-lt"/>
              </a:rPr>
              <a:t>Gender Analysis &amp; Age Group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318D2-EA8F-0E02-B270-C0A0BD00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869109"/>
            <a:ext cx="5562599" cy="2350716"/>
          </a:xfrm>
        </p:spPr>
        <p:txBody>
          <a:bodyPr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7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Females show higher orders in categories like Clothing &amp; Apparel, Food, Electronics &amp; Gadgets, and Footwear &amp; Shoes, whereas males tend to have higher orders in the Auto category.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The age group-wise total amount spent reveals that customers in the 30-50 age group contribute the most to the revenue, followed by 18-30. 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Picture 3" descr="A list of items on a white background&#10;&#10;Description automatically generated">
            <a:extLst>
              <a:ext uri="{FF2B5EF4-FFF2-40B4-BE49-F238E27FC236}">
                <a16:creationId xmlns:a16="http://schemas.microsoft.com/office/drawing/2014/main" id="{F59C39B0-DF85-29C2-5CF1-2FFE3C2AB4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5677" y="563288"/>
            <a:ext cx="2604912" cy="2789512"/>
          </a:xfrm>
          <a:prstGeom prst="rect">
            <a:avLst/>
          </a:prstGeom>
        </p:spPr>
      </p:pic>
      <p:pic>
        <p:nvPicPr>
          <p:cNvPr id="6" name="Picture 5" descr="A list of items on a white background&#10;&#10;Description automatically generated">
            <a:extLst>
              <a:ext uri="{FF2B5EF4-FFF2-40B4-BE49-F238E27FC236}">
                <a16:creationId xmlns:a16="http://schemas.microsoft.com/office/drawing/2014/main" id="{715051F6-FDD7-2899-7173-A03D280BCCF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9623" y="3505200"/>
            <a:ext cx="2690139" cy="27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66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B4C22-2482-74A5-3271-23CEF34C5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4953000" cy="26885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Marital Status Impact&amp;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Geographic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F0554-8EB5-39C8-6240-079A975B1E87}"/>
              </a:ext>
            </a:extLst>
          </p:cNvPr>
          <p:cNvSpPr>
            <a:spLocks/>
          </p:cNvSpPr>
          <p:nvPr/>
        </p:nvSpPr>
        <p:spPr>
          <a:xfrm>
            <a:off x="838200" y="3412115"/>
            <a:ext cx="4952681" cy="2728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Customers with a marital status of 0 (presumably unmarried) contribute more to the total amount spent compared to those with a marital status of 1 (presumably married).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Maharashtra, Karnataka, and Uttar Pradesh are the top states contributing to the total amount spent. 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C9708-F6A4-4956-B261-A4A2C4DFE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92DB257-3E16-4A3C-9E28-468282812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7685E6-1160-459B-8C70-301404C0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608A78BB-F399-12BF-2F6C-81891546E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181" r="-1" b="2684"/>
          <a:stretch/>
        </p:blipFill>
        <p:spPr>
          <a:xfrm>
            <a:off x="6781800" y="380992"/>
            <a:ext cx="4856144" cy="1925416"/>
          </a:xfrm>
          <a:prstGeom prst="rect">
            <a:avLst/>
          </a:prstGeom>
        </p:spPr>
      </p:pic>
      <p:pic>
        <p:nvPicPr>
          <p:cNvPr id="5" name="Picture 4" descr="A graph of a number of blue and orange squares&#10;&#10;Description automatically generated">
            <a:extLst>
              <a:ext uri="{FF2B5EF4-FFF2-40B4-BE49-F238E27FC236}">
                <a16:creationId xmlns:a16="http://schemas.microsoft.com/office/drawing/2014/main" id="{9CE71786-7492-FA08-EF04-653E00090F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227" r="-3" b="21272"/>
          <a:stretch/>
        </p:blipFill>
        <p:spPr>
          <a:xfrm>
            <a:off x="6781800" y="2376797"/>
            <a:ext cx="4856144" cy="1925415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6963A97-3E85-CFD8-AB9F-0F91CB4F64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8316" r="-3" b="-3"/>
          <a:stretch/>
        </p:blipFill>
        <p:spPr>
          <a:xfrm>
            <a:off x="6781800" y="4372576"/>
            <a:ext cx="4856144" cy="193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24279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BlockprintVTI</vt:lpstr>
      <vt:lpstr>PRE-PLACEMENT PROJECT Data Analysis on festive sale BY RASIREDDY THEJA</vt:lpstr>
      <vt:lpstr>CONTENTS</vt:lpstr>
      <vt:lpstr>INTRODUCTION</vt:lpstr>
      <vt:lpstr> Objective</vt:lpstr>
      <vt:lpstr> Objective Questions</vt:lpstr>
      <vt:lpstr>Data Pre-Processing</vt:lpstr>
      <vt:lpstr>Customer Segmentation&amp; Product Performance​ by sales</vt:lpstr>
      <vt:lpstr>Gender Analysis &amp; Age Group Insights</vt:lpstr>
      <vt:lpstr>Marital Status Impact&amp; Geographic Analysis</vt:lpstr>
      <vt:lpstr>Occupation Influence </vt:lpstr>
      <vt:lpstr> Average Transaction Value</vt:lpstr>
      <vt:lpstr>Age Group Spending Patterns &amp; Top Performing Products</vt:lpstr>
      <vt:lpstr>Category Preferences by Age Group &amp; Marital Status Impact on Repeat Orders</vt:lpstr>
      <vt:lpstr>Dashboard</vt:lpstr>
      <vt:lpstr>Summary</vt:lpstr>
      <vt:lpstr> Conclusion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352</cp:revision>
  <dcterms:created xsi:type="dcterms:W3CDTF">2023-12-25T07:42:14Z</dcterms:created>
  <dcterms:modified xsi:type="dcterms:W3CDTF">2023-12-25T10:53:36Z</dcterms:modified>
</cp:coreProperties>
</file>