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78" r:id="rId7"/>
    <p:sldId id="271" r:id="rId8"/>
    <p:sldId id="275" r:id="rId9"/>
    <p:sldId id="284" r:id="rId10"/>
    <p:sldId id="283" r:id="rId11"/>
    <p:sldId id="279" r:id="rId12"/>
    <p:sldId id="280" r:id="rId13"/>
    <p:sldId id="281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Sakila Movie Rental Store Data</a:t>
            </a:r>
          </a:p>
          <a:p>
            <a:r>
              <a:rPr lang="en-US" dirty="0"/>
              <a:t>		By Rasireddy Theja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D3189-B57F-4586-8B24-7B6887C5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63" y="0"/>
            <a:ext cx="7153837" cy="6782148"/>
          </a:xfrm>
          <a:prstGeom prst="rect">
            <a:avLst/>
          </a:prstGeom>
          <a:effectLst>
            <a:outerShdw blurRad="1270000" dist="50800" dir="21540000" sx="198000" sy="198000" algn="ctr" rotWithShape="0">
              <a:srgbClr val="000000">
                <a:alpha val="0"/>
              </a:srgbClr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TASK-5A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6006353" y="1449399"/>
            <a:ext cx="418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select title,replacement_cost from film </a:t>
            </a:r>
          </a:p>
          <a:p>
            <a:r>
              <a:rPr lang="en-US" dirty="0"/>
              <a:t>where replacement_cost =9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5834712" y="3655454"/>
            <a:ext cx="555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enorite" panose="00000500000000000000" pitchFamily="2" charset="0"/>
              </a:rPr>
              <a:t>There is no movies with the replacement cost up to $9</a:t>
            </a:r>
            <a:endParaRPr lang="en-IN" sz="1800" kern="1200" dirty="0">
              <a:solidFill>
                <a:srgbClr val="000000"/>
              </a:solidFill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2905-5251-443D-AD5B-033C0E3C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3" y="2655116"/>
            <a:ext cx="2515962" cy="773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1B4F1-38C7-4FE3-9195-60610CAD053C}"/>
              </a:ext>
            </a:extLst>
          </p:cNvPr>
          <p:cNvSpPr txBox="1"/>
          <p:nvPr/>
        </p:nvSpPr>
        <p:spPr>
          <a:xfrm>
            <a:off x="2766427" y="640551"/>
            <a:ext cx="647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movie titles where the replacement cost is up to $9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53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TASK-5B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5101177" y="1505904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 select title,replacement_costfrom filmwhere replacement_cost </a:t>
            </a:r>
          </a:p>
          <a:p>
            <a:r>
              <a:rPr lang="en-US" dirty="0"/>
              <a:t>between 15.00 and 20.00 order by replacement_cost asc;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5101177" y="3628560"/>
            <a:ext cx="701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movie titles where the replacement cost is between $15 and $20.</a:t>
            </a:r>
            <a:endParaRPr lang="en-IN" sz="1800" kern="1200" dirty="0">
              <a:solidFill>
                <a:srgbClr val="000000"/>
              </a:solidFill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069CC-E2EC-4CE6-9A6A-BE3ACE36C641}"/>
              </a:ext>
            </a:extLst>
          </p:cNvPr>
          <p:cNvSpPr txBox="1"/>
          <p:nvPr/>
        </p:nvSpPr>
        <p:spPr>
          <a:xfrm>
            <a:off x="2427752" y="708212"/>
            <a:ext cx="775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movie titles where the replacement cost is between $15 and $20.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C1847E-891C-4361-B847-73D44E0F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8" y="1529068"/>
            <a:ext cx="2385267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TASK-5C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5101177" y="1505904"/>
            <a:ext cx="701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US" dirty="0"/>
              <a:t>select title,replacement_cost,rental_ratefrom filmwhere </a:t>
            </a:r>
          </a:p>
          <a:p>
            <a:r>
              <a:rPr lang="en-US" dirty="0"/>
              <a:t>replacement_cost = (    select max(replacement_cost) from film)and </a:t>
            </a:r>
          </a:p>
          <a:p>
            <a:r>
              <a:rPr lang="en-US" dirty="0"/>
              <a:t>rental_rate = (    select min(rental_rate) from film);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5101177" y="3628560"/>
            <a:ext cx="522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movie titles with the highest replacement cost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 lowest rental cost.</a:t>
            </a:r>
            <a:endParaRPr lang="en-US" sz="1800" u="sng" kern="1200" dirty="0">
              <a:solidFill>
                <a:srgbClr val="000000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069CC-E2EC-4CE6-9A6A-BE3ACE36C641}"/>
              </a:ext>
            </a:extLst>
          </p:cNvPr>
          <p:cNvSpPr txBox="1"/>
          <p:nvPr/>
        </p:nvSpPr>
        <p:spPr>
          <a:xfrm>
            <a:off x="2427752" y="708212"/>
            <a:ext cx="859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movie titles with the highest replacement cost and the lowest rental cost.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E924D3-D9E1-4804-88D4-19437F68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89" y="1539076"/>
            <a:ext cx="3109229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5101177" y="1505904"/>
            <a:ext cx="6849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  <a:endParaRPr lang="en-US" dirty="0"/>
          </a:p>
          <a:p>
            <a:r>
              <a:rPr lang="en-US" dirty="0"/>
              <a:t>select film.title, count(*) as actor_countfrom filmjoin film_actor on </a:t>
            </a:r>
          </a:p>
          <a:p>
            <a:r>
              <a:rPr lang="en-US" dirty="0"/>
              <a:t>film.film_id = film_actor.film_idgroup by film.title</a:t>
            </a:r>
          </a:p>
          <a:p>
            <a:r>
              <a:rPr lang="en-US" dirty="0"/>
              <a:t>order by actor_count desc;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069CC-E2EC-4CE6-9A6A-BE3ACE36C641}"/>
              </a:ext>
            </a:extLst>
          </p:cNvPr>
          <p:cNvSpPr txBox="1"/>
          <p:nvPr/>
        </p:nvSpPr>
        <p:spPr>
          <a:xfrm>
            <a:off x="3005055" y="659903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management needs to know the list all the movies</a:t>
            </a:r>
          </a:p>
          <a:p>
            <a:r>
              <a:rPr lang="en-US" dirty="0"/>
              <a:t>along with the number of actors listed for each movie.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FAF5B-A64A-4D2E-ABA0-317AB3B7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1505904"/>
            <a:ext cx="2011854" cy="4237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06B75-A92C-4A27-B3C2-84C74CB69AC6}"/>
              </a:ext>
            </a:extLst>
          </p:cNvPr>
          <p:cNvSpPr txBox="1"/>
          <p:nvPr/>
        </p:nvSpPr>
        <p:spPr>
          <a:xfrm>
            <a:off x="5531224" y="4157512"/>
            <a:ext cx="56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all the movies along with the number of actors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5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5101177" y="1505904"/>
            <a:ext cx="430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  <a:endParaRPr lang="en-US" dirty="0"/>
          </a:p>
          <a:p>
            <a:r>
              <a:rPr lang="en-US" dirty="0"/>
              <a:t>select title,ratingfrom filmwhere title like </a:t>
            </a:r>
          </a:p>
          <a:p>
            <a:r>
              <a:rPr lang="en-US" dirty="0"/>
              <a:t>'k%' or title like 'q%'order by title;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5101177" y="3628560"/>
            <a:ext cx="5202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Presented near by is a compilation of 15 films that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commence with the letters K and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581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movie titles stalling with the letters K and  Q.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5F1E-30FE-489E-855D-0FE173DE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1" y="1790362"/>
            <a:ext cx="1921084" cy="28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9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4661906" y="1469183"/>
            <a:ext cx="7221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US" dirty="0"/>
              <a:t>SELECTCONCAT(first_name,' ',last_name) </a:t>
            </a:r>
          </a:p>
          <a:p>
            <a:r>
              <a:rPr lang="en-US" dirty="0"/>
              <a:t>AS 'Actor Name',title AS 'Movie Name'FROMactorJOINfilm_actor USING</a:t>
            </a:r>
          </a:p>
          <a:p>
            <a:r>
              <a:rPr lang="en-US" dirty="0"/>
              <a:t> (actor_id)JOIN film USING (film_id)WHEREtitle = 'Agent Truman';</a:t>
            </a:r>
            <a:endParaRPr lang="en-IN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4661906" y="357587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800" u="sng" kern="1200" dirty="0">
              <a:solidFill>
                <a:srgbClr val="000000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668C-D482-44F7-AAE4-BB134AED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" y="2264462"/>
            <a:ext cx="2011854" cy="1364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AA7C7E-2304-4CA8-9587-328BECFC73D3}"/>
              </a:ext>
            </a:extLst>
          </p:cNvPr>
          <p:cNvSpPr txBox="1"/>
          <p:nvPr/>
        </p:nvSpPr>
        <p:spPr>
          <a:xfrm>
            <a:off x="2147804" y="689533"/>
            <a:ext cx="817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first names and last names of all actors who are a part of this movie.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C7555-A342-4C11-AF61-BFF1EFD83E7F}"/>
              </a:ext>
            </a:extLst>
          </p:cNvPr>
          <p:cNvSpPr txBox="1"/>
          <p:nvPr/>
        </p:nvSpPr>
        <p:spPr>
          <a:xfrm>
            <a:off x="4554070" y="4005099"/>
            <a:ext cx="455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names and last names of all actors</a:t>
            </a:r>
          </a:p>
          <a:p>
            <a:r>
              <a:rPr lang="en-US" dirty="0"/>
              <a:t>who are a part of this movie.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8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4661906" y="1469183"/>
            <a:ext cx="681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US" dirty="0"/>
              <a:t>select title as family from filmjoin film_category using(film_id)join </a:t>
            </a:r>
          </a:p>
          <a:p>
            <a:r>
              <a:rPr lang="en-US" dirty="0"/>
              <a:t>category using(category_id) where name  =  'Family';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4661906" y="357587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800" u="sng" kern="1200" dirty="0">
              <a:solidFill>
                <a:srgbClr val="000000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A7C7E-2304-4CA8-9587-328BECFC73D3}"/>
              </a:ext>
            </a:extLst>
          </p:cNvPr>
          <p:cNvSpPr txBox="1"/>
          <p:nvPr/>
        </p:nvSpPr>
        <p:spPr>
          <a:xfrm>
            <a:off x="2612483" y="667357"/>
            <a:ext cx="628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&amp; display the names of movies in the family category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C7555-A342-4C11-AF61-BFF1EFD83E7F}"/>
              </a:ext>
            </a:extLst>
          </p:cNvPr>
          <p:cNvSpPr txBox="1"/>
          <p:nvPr/>
        </p:nvSpPr>
        <p:spPr>
          <a:xfrm>
            <a:off x="4661906" y="4037536"/>
            <a:ext cx="456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names of movies in the family category.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AB03E-4544-4419-9966-A0415BD1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0" y="1436914"/>
            <a:ext cx="1317664" cy="51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4661906" y="1469183"/>
            <a:ext cx="7705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select film.title, count(rental.rental_id) as rental_countfrom filmjoin </a:t>
            </a:r>
          </a:p>
          <a:p>
            <a:r>
              <a:rPr lang="en-IN" dirty="0"/>
              <a:t>inventory on film.film_id = inventory.film_idjoin rental on inventory.inventory</a:t>
            </a:r>
          </a:p>
          <a:p>
            <a:r>
              <a:rPr lang="en-IN" dirty="0"/>
              <a:t>_id = rental.inventory_idgroup by film.titleorder by rental_count desc;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4661906" y="357587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800" u="sng" kern="1200" dirty="0">
              <a:solidFill>
                <a:srgbClr val="000000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A7C7E-2304-4CA8-9587-328BECFC73D3}"/>
              </a:ext>
            </a:extLst>
          </p:cNvPr>
          <p:cNvSpPr txBox="1"/>
          <p:nvPr/>
        </p:nvSpPr>
        <p:spPr>
          <a:xfrm>
            <a:off x="2612483" y="667357"/>
            <a:ext cx="774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names of the most frequently rented movies in descending order.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C7555-A342-4C11-AF61-BFF1EFD83E7F}"/>
              </a:ext>
            </a:extLst>
          </p:cNvPr>
          <p:cNvSpPr txBox="1"/>
          <p:nvPr/>
        </p:nvSpPr>
        <p:spPr>
          <a:xfrm>
            <a:off x="4661906" y="4037536"/>
            <a:ext cx="746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'Bucket Brotherhood' was the most frequently rented movie has 34 rentals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A1152-CD6E-4C48-9F47-6E6BFBD7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5" y="1610626"/>
            <a:ext cx="205757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RASIRREDDY THEJA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112F77-DD24-420B-B9A9-7A2721C56CD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Sakila is a well-established movie rental store offering a wide range of movies in both DVD and Blu-ray formats.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management aims to analyze rental data to gain insights into popular movie genres and preferred 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689788"/>
            <a:ext cx="5431971" cy="177495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BB678-DB5F-4F93-965D-4C94406D37C6}"/>
              </a:ext>
            </a:extLst>
          </p:cNvPr>
          <p:cNvSpPr txBox="1"/>
          <p:nvPr/>
        </p:nvSpPr>
        <p:spPr>
          <a:xfrm>
            <a:off x="4536141" y="689788"/>
            <a:ext cx="78620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    :- Display the first names, last names, actor IDs, and the details of the last updated  	column.</a:t>
            </a:r>
          </a:p>
          <a:p>
            <a:r>
              <a:rPr lang="en-US" sz="1400" dirty="0"/>
              <a:t>									</a:t>
            </a:r>
            <a:endParaRPr lang="en-IN" sz="1400" dirty="0"/>
          </a:p>
          <a:p>
            <a:r>
              <a:rPr lang="en-IN" sz="1400" dirty="0"/>
              <a:t>TASK 2    </a:t>
            </a:r>
            <a:r>
              <a:rPr lang="en-US" sz="1400" dirty="0"/>
              <a:t>:- Display the first names of actors along with the count of repeated first names.</a:t>
            </a:r>
          </a:p>
          <a:p>
            <a:endParaRPr lang="en-IN" sz="1400" dirty="0"/>
          </a:p>
          <a:p>
            <a:r>
              <a:rPr lang="en-IN" sz="1400" dirty="0"/>
              <a:t>TASK 3    </a:t>
            </a:r>
            <a:r>
              <a:rPr lang="en-US" sz="1400" dirty="0"/>
              <a:t>:- Display the count of movies grouped by the ratings.</a:t>
            </a:r>
            <a:endParaRPr lang="en-IN" sz="1400" dirty="0"/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TASK 4    </a:t>
            </a:r>
            <a:r>
              <a:rPr lang="en-US" sz="1400" dirty="0"/>
              <a:t>:- Calculate and display the average rental rates based on the movie ratings.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TASK 5A   </a:t>
            </a:r>
            <a:r>
              <a:rPr lang="en-US" sz="1400" dirty="0"/>
              <a:t>:-Display With replacement cost less the S9.</a:t>
            </a:r>
          </a:p>
          <a:p>
            <a:endParaRPr lang="en-US" sz="1400" dirty="0"/>
          </a:p>
          <a:p>
            <a:r>
              <a:rPr lang="en-IN" sz="1400" dirty="0"/>
              <a:t>TASK 5B   </a:t>
            </a:r>
            <a:r>
              <a:rPr lang="en-US" sz="1400" dirty="0"/>
              <a:t>:-Display with replacement cost between S15 and 320.</a:t>
            </a:r>
          </a:p>
          <a:p>
            <a:endParaRPr lang="en-IN" sz="1400" dirty="0"/>
          </a:p>
          <a:p>
            <a:r>
              <a:rPr lang="en-IN" sz="1400" dirty="0"/>
              <a:t>TASK 5C   </a:t>
            </a:r>
            <a:r>
              <a:rPr lang="en-US" sz="1400" dirty="0"/>
              <a:t>:-Display with highest Replacement cost and lowest rental cost.</a:t>
            </a:r>
          </a:p>
          <a:p>
            <a:endParaRPr lang="en-IN" sz="1400" dirty="0"/>
          </a:p>
          <a:p>
            <a:r>
              <a:rPr lang="en-IN" sz="1400" dirty="0"/>
              <a:t>TASK 6    </a:t>
            </a:r>
            <a:r>
              <a:rPr lang="en-US" sz="1400" dirty="0"/>
              <a:t>:-Number of movies with list of actors acted in it.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TASK 7    </a:t>
            </a:r>
            <a:r>
              <a:rPr lang="en-US" sz="1400" dirty="0"/>
              <a:t>:-Display movie names stating with K and Q.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TASK 8    </a:t>
            </a:r>
            <a:r>
              <a:rPr lang="en-US" sz="1400" dirty="0"/>
              <a:t>:-First name and Last name of actor in movie Agent True man.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TASK 9    </a:t>
            </a:r>
            <a:r>
              <a:rPr lang="en-US" sz="1400" dirty="0"/>
              <a:t>:-Display titles in family categories.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TASK 10  </a:t>
            </a:r>
            <a:r>
              <a:rPr lang="en-US" sz="1400" dirty="0"/>
              <a:t>:-Most frequent rented Movies.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857B7E-C857-4129-916A-BB98DCDBB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r="1713" b="28831"/>
          <a:stretch/>
        </p:blipFill>
        <p:spPr>
          <a:xfrm>
            <a:off x="71718" y="2070848"/>
            <a:ext cx="4114800" cy="4787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0320000" algn="tl" rotWithShape="0">
              <a:srgbClr val="000000">
                <a:alpha val="9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79"/>
            <a:ext cx="10515600" cy="1325563"/>
          </a:xfrm>
        </p:spPr>
        <p:txBody>
          <a:bodyPr lIns="0"/>
          <a:lstStyle/>
          <a:p>
            <a:r>
              <a:rPr lang="en-US" u="sng" dirty="0"/>
              <a:t>Task -1 </a:t>
            </a:r>
            <a:r>
              <a:rPr lang="en-US" dirty="0"/>
              <a:t> </a:t>
            </a:r>
            <a:r>
              <a:rPr lang="en-US" sz="2800" u="sng" dirty="0"/>
              <a:t>details of the ACTORS LAST UPDATED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D04CD0D-DC95-401F-A488-9441E44C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7" y="1167894"/>
            <a:ext cx="4753228" cy="51649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0B22D5-C18A-4DBA-BE63-384B3691745B}"/>
              </a:ext>
            </a:extLst>
          </p:cNvPr>
          <p:cNvSpPr txBox="1"/>
          <p:nvPr/>
        </p:nvSpPr>
        <p:spPr>
          <a:xfrm>
            <a:off x="7279341" y="1524000"/>
            <a:ext cx="22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 select * from actor;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62361-1A63-4220-B3A1-F7C07523B35B}"/>
              </a:ext>
            </a:extLst>
          </p:cNvPr>
          <p:cNvSpPr txBox="1"/>
          <p:nvPr/>
        </p:nvSpPr>
        <p:spPr>
          <a:xfrm>
            <a:off x="7279341" y="3293844"/>
            <a:ext cx="419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Conclusion:</a:t>
            </a:r>
          </a:p>
          <a:p>
            <a:r>
              <a:rPr lang="en-US" dirty="0"/>
              <a:t>There are total 200 actors in actor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611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Display the names of actors along with repeated full names</a:t>
            </a:r>
            <a:endParaRPr lang="en-IN" u="sn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D5EAB1-85E5-4C3A-8845-F206CC63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04" y="1226393"/>
            <a:ext cx="2513843" cy="52192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6096000" y="1539046"/>
            <a:ext cx="5573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select concat(first_name, ' ', last_name) as full_name</a:t>
            </a:r>
          </a:p>
          <a:p>
            <a:r>
              <a:rPr lang="en-US" dirty="0"/>
              <a:t>from actor;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6302188" y="3792071"/>
            <a:ext cx="507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  <a:endParaRPr lang="en-I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enorite" panose="00000500000000000000" pitchFamily="2" charset="0"/>
              </a:rPr>
              <a:t>Full names of actors with repeated list displayed.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TASK-2B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789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Display the first names of actors along with the count of repeated first names</a:t>
            </a:r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6096000" y="1512152"/>
            <a:ext cx="5550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SELECT first_name, COUNT(*) AS name_countFROM </a:t>
            </a:r>
          </a:p>
          <a:p>
            <a:r>
              <a:rPr lang="en-US" dirty="0"/>
              <a:t>actorGROUP BY first_nameHAVING COUNT(*) &gt; 1;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6302188" y="3792071"/>
            <a:ext cx="582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  <a:endParaRPr lang="en-I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enorite" panose="00000500000000000000" pitchFamily="2" charset="0"/>
              </a:rPr>
              <a:t>Firstnames names of actors with repeated list displayed.</a:t>
            </a: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4C0ED-3DEB-4018-B01B-70BF6BFB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1410078"/>
            <a:ext cx="2270957" cy="51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4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TASK-2C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785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Display the </a:t>
            </a:r>
            <a:r>
              <a:rPr lang="en-US" u="sng" dirty="0"/>
              <a:t>last</a:t>
            </a:r>
            <a:r>
              <a:rPr lang="en-US" sz="1800" u="sng" dirty="0"/>
              <a:t> names of actors along with the count of repeated </a:t>
            </a:r>
            <a:r>
              <a:rPr lang="en-US" u="sng" dirty="0"/>
              <a:t>last</a:t>
            </a:r>
            <a:r>
              <a:rPr lang="en-US" sz="1800" u="sng" dirty="0"/>
              <a:t> names</a:t>
            </a:r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6096000" y="1539046"/>
            <a:ext cx="6123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select last_name, count(*) as name_countfrom actorgroup</a:t>
            </a:r>
          </a:p>
          <a:p>
            <a:r>
              <a:rPr lang="en-US" dirty="0"/>
              <a:t> by last_namehaving count(*) &gt; 1;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6302188" y="3792071"/>
            <a:ext cx="515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  <a:endParaRPr lang="en-I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enorite" panose="00000500000000000000" pitchFamily="2" charset="0"/>
              </a:rPr>
              <a:t>Last names of actors with repeated list displayed.</a:t>
            </a:r>
            <a:endParaRPr lang="en-IN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987DC-8F7D-4F3F-B7D0-44F0C50A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44" y="1430725"/>
            <a:ext cx="2270825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6096000" y="1539046"/>
            <a:ext cx="4596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select rating, count(*) as "count of movies"</a:t>
            </a:r>
          </a:p>
          <a:p>
            <a:r>
              <a:rPr lang="en-US" dirty="0"/>
              <a:t>from film</a:t>
            </a:r>
          </a:p>
          <a:p>
            <a:r>
              <a:rPr lang="en-US" dirty="0"/>
              <a:t>group by rating;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6302188" y="3792071"/>
            <a:ext cx="5080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  <a:endParaRPr lang="en-IN" sz="1800" u="sng" kern="1200" dirty="0">
              <a:solidFill>
                <a:srgbClr val="000000"/>
              </a:solidFill>
              <a:latin typeface="Tenorite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Tenorite" panose="00000500000000000000" pitchFamily="2" charset="0"/>
              </a:rPr>
              <a:t>Among all the ratings PG</a:t>
            </a:r>
            <a:r>
              <a:rPr lang="en-IN" dirty="0">
                <a:solidFill>
                  <a:srgbClr val="000000"/>
                </a:solidFill>
                <a:latin typeface="Tenorite" panose="00000500000000000000" pitchFamily="2" charset="0"/>
              </a:rPr>
              <a:t>-13 has highest number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enorite" panose="00000500000000000000" pitchFamily="2" charset="0"/>
              </a:rPr>
              <a:t>of movies.</a:t>
            </a:r>
            <a:endParaRPr lang="en-US" sz="1800" kern="1200" dirty="0">
              <a:solidFill>
                <a:srgbClr val="000000"/>
              </a:solidFill>
              <a:effectLst/>
              <a:latin typeface="Tenorite" panose="00000500000000000000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507C4-52AD-4FC1-879A-19A7ED9E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9" y="2139210"/>
            <a:ext cx="2601251" cy="2432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41AAA-894A-418A-95EC-21734DD5867F}"/>
              </a:ext>
            </a:extLst>
          </p:cNvPr>
          <p:cNvSpPr txBox="1"/>
          <p:nvPr/>
        </p:nvSpPr>
        <p:spPr>
          <a:xfrm>
            <a:off x="3365125" y="815472"/>
            <a:ext cx="524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Display the count of movies grouped by the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35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D4A9-F386-46C0-A7AF-332D886A3CA7}"/>
              </a:ext>
            </a:extLst>
          </p:cNvPr>
          <p:cNvSpPr txBox="1"/>
          <p:nvPr/>
        </p:nvSpPr>
        <p:spPr>
          <a:xfrm>
            <a:off x="5185430" y="322729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TASK-4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9B64-8D00-4F2E-BB43-8771F4D5FADB}"/>
              </a:ext>
            </a:extLst>
          </p:cNvPr>
          <p:cNvSpPr txBox="1"/>
          <p:nvPr/>
        </p:nvSpPr>
        <p:spPr>
          <a:xfrm>
            <a:off x="860611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34F96-45D6-438F-8B93-E79ADDBE8727}"/>
              </a:ext>
            </a:extLst>
          </p:cNvPr>
          <p:cNvSpPr txBox="1"/>
          <p:nvPr/>
        </p:nvSpPr>
        <p:spPr>
          <a:xfrm>
            <a:off x="2147804" y="692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34A6-0218-4F5A-98F6-DE9A3D4C1FD7}"/>
              </a:ext>
            </a:extLst>
          </p:cNvPr>
          <p:cNvSpPr txBox="1"/>
          <p:nvPr/>
        </p:nvSpPr>
        <p:spPr>
          <a:xfrm>
            <a:off x="6096000" y="1539046"/>
            <a:ext cx="4653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Query:</a:t>
            </a:r>
          </a:p>
          <a:p>
            <a:r>
              <a:rPr lang="en-IN" dirty="0"/>
              <a:t>•</a:t>
            </a:r>
            <a:r>
              <a:rPr lang="en-US" dirty="0"/>
              <a:t>select rating,avg(rental_rate) as 'avgrental’ </a:t>
            </a:r>
          </a:p>
          <a:p>
            <a:r>
              <a:rPr lang="en-US" dirty="0"/>
              <a:t>from film</a:t>
            </a:r>
          </a:p>
          <a:p>
            <a:r>
              <a:rPr lang="en-US" dirty="0"/>
              <a:t>group by rating;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08ED8-EE7E-4F81-9DCF-01E48543F2AA}"/>
              </a:ext>
            </a:extLst>
          </p:cNvPr>
          <p:cNvSpPr txBox="1"/>
          <p:nvPr/>
        </p:nvSpPr>
        <p:spPr>
          <a:xfrm>
            <a:off x="6302188" y="3792071"/>
            <a:ext cx="36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Conclusion:</a:t>
            </a:r>
            <a:endParaRPr lang="en-IN" sz="1800" u="sng" kern="1200" dirty="0">
              <a:solidFill>
                <a:srgbClr val="000000"/>
              </a:solidFill>
              <a:latin typeface="Tenorite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enorite" panose="00000500000000000000" pitchFamily="2" charset="0"/>
              </a:rPr>
              <a:t>PG has the highest average rental.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4A9C6-A35E-4295-BAF7-6F825FF92A9D}"/>
              </a:ext>
            </a:extLst>
          </p:cNvPr>
          <p:cNvSpPr txBox="1"/>
          <p:nvPr/>
        </p:nvSpPr>
        <p:spPr>
          <a:xfrm>
            <a:off x="2427752" y="689533"/>
            <a:ext cx="761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Calculate and display the average rental rates based on the movie ratings.</a:t>
            </a:r>
            <a:endParaRPr lang="en-IN" sz="18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4036E-3ACF-446F-8AC7-0D9C62AD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2242947"/>
            <a:ext cx="2411586" cy="23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617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3068</TotalTime>
  <Words>1036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Söhne</vt:lpstr>
      <vt:lpstr>Tenorite</vt:lpstr>
      <vt:lpstr>Monoline</vt:lpstr>
      <vt:lpstr>CASE STUDY </vt:lpstr>
      <vt:lpstr>Introduction</vt:lpstr>
      <vt:lpstr>CONTENT</vt:lpstr>
      <vt:lpstr>Task -1  details of the ACTORS LAST UPDATED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</dc:title>
  <dc:creator>Rasireddy Theja</dc:creator>
  <cp:lastModifiedBy>Rasireddy Theja</cp:lastModifiedBy>
  <cp:revision>34</cp:revision>
  <dcterms:created xsi:type="dcterms:W3CDTF">2023-10-05T13:33:57Z</dcterms:created>
  <dcterms:modified xsi:type="dcterms:W3CDTF">2023-10-10T14:16:22Z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