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62" r:id="rId3"/>
    <p:sldId id="288" r:id="rId4"/>
    <p:sldId id="289" r:id="rId5"/>
    <p:sldId id="273" r:id="rId6"/>
    <p:sldId id="282" r:id="rId7"/>
    <p:sldId id="290" r:id="rId8"/>
    <p:sldId id="285" r:id="rId9"/>
    <p:sldId id="291" r:id="rId10"/>
    <p:sldId id="292" r:id="rId11"/>
    <p:sldId id="296" r:id="rId12"/>
    <p:sldId id="278" r:id="rId13"/>
    <p:sldId id="279" r:id="rId14"/>
    <p:sldId id="280" r:id="rId15"/>
    <p:sldId id="283" r:id="rId16"/>
    <p:sldId id="266" r:id="rId17"/>
    <p:sldId id="268" r:id="rId18"/>
    <p:sldId id="294" r:id="rId19"/>
    <p:sldId id="297" r:id="rId20"/>
    <p:sldId id="270" r:id="rId21"/>
    <p:sldId id="271" r:id="rId22"/>
    <p:sldId id="277" r:id="rId23"/>
    <p:sldId id="272" r:id="rId24"/>
    <p:sldId id="274" r:id="rId25"/>
    <p:sldId id="276" r:id="rId26"/>
    <p:sldId id="275" r:id="rId27"/>
    <p:sldId id="295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80362" autoAdjust="0"/>
  </p:normalViewPr>
  <p:slideViewPr>
    <p:cSldViewPr snapToGrid="0">
      <p:cViewPr varScale="1">
        <p:scale>
          <a:sx n="67" d="100"/>
          <a:sy n="67" d="100"/>
        </p:scale>
        <p:origin x="129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489C48-6A67-458E-B351-812EAAD6E512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B0739CD-217F-4227-A34C-63302CCD5EB7}">
      <dgm:prSet custT="1"/>
      <dgm:spPr/>
      <dgm:t>
        <a:bodyPr/>
        <a:lstStyle/>
        <a:p>
          <a:r>
            <a:rPr lang="ko-KR" sz="2000" dirty="0"/>
            <a:t>유명한 이상형 월드컵 페이지가 </a:t>
          </a:r>
          <a:r>
            <a:rPr lang="ko-KR" altLang="en-US" sz="2000" dirty="0"/>
            <a:t>기존에 </a:t>
          </a:r>
          <a:r>
            <a:rPr lang="ko-KR" sz="2000" dirty="0"/>
            <a:t>있기 때문에</a:t>
          </a:r>
          <a:r>
            <a:rPr lang="en-US" sz="2000" dirty="0"/>
            <a:t> </a:t>
          </a:r>
          <a:r>
            <a:rPr lang="ko-KR" sz="2000" dirty="0"/>
            <a:t>기획과 개발 과정에서 </a:t>
          </a:r>
          <a:r>
            <a:rPr lang="en-US" sz="2000" dirty="0"/>
            <a:t>UI</a:t>
          </a:r>
          <a:r>
            <a:rPr lang="ko-KR" sz="2000" dirty="0"/>
            <a:t>디자인</a:t>
          </a:r>
          <a:r>
            <a:rPr lang="ko-KR" altLang="en-US" sz="2000" dirty="0"/>
            <a:t>을 참고하여</a:t>
          </a:r>
          <a:r>
            <a:rPr lang="ko-KR" sz="2000" dirty="0"/>
            <a:t> 개발에 집중할 수 있을 것</a:t>
          </a:r>
          <a:r>
            <a:rPr lang="en-US" altLang="ko-KR" sz="2000" dirty="0"/>
            <a:t> </a:t>
          </a:r>
          <a:r>
            <a:rPr lang="ko-KR" sz="2000" dirty="0"/>
            <a:t>같았습니다</a:t>
          </a:r>
          <a:r>
            <a:rPr lang="en-US" sz="2000" dirty="0"/>
            <a:t>.</a:t>
          </a:r>
        </a:p>
      </dgm:t>
    </dgm:pt>
    <dgm:pt modelId="{2B4DBD5F-00B2-4C22-AE19-ECBFF3B15A47}" type="parTrans" cxnId="{3E1B86E2-978E-4E0D-B6C6-6BDBDD55547B}">
      <dgm:prSet/>
      <dgm:spPr/>
      <dgm:t>
        <a:bodyPr/>
        <a:lstStyle/>
        <a:p>
          <a:endParaRPr lang="en-US"/>
        </a:p>
      </dgm:t>
    </dgm:pt>
    <dgm:pt modelId="{FF6F3B79-A357-4511-B7AA-02199EAE55E6}" type="sibTrans" cxnId="{3E1B86E2-978E-4E0D-B6C6-6BDBDD55547B}">
      <dgm:prSet/>
      <dgm:spPr/>
      <dgm:t>
        <a:bodyPr/>
        <a:lstStyle/>
        <a:p>
          <a:endParaRPr lang="en-US"/>
        </a:p>
      </dgm:t>
    </dgm:pt>
    <dgm:pt modelId="{83088286-5C8C-48C7-BB4E-5274F1876F45}">
      <dgm:prSet custT="1"/>
      <dgm:spPr/>
      <dgm:t>
        <a:bodyPr/>
        <a:lstStyle/>
        <a:p>
          <a:r>
            <a:rPr lang="ko-KR" sz="2000" dirty="0"/>
            <a:t>사이트 이용 경험을 토대로 사용자 입장에서 생각 했을 때 필요하지만 기존 사이트에는 없는 기능들을 추가해보고 싶었습니다</a:t>
          </a:r>
          <a:r>
            <a:rPr lang="en-US" sz="2000" dirty="0"/>
            <a:t>.</a:t>
          </a:r>
        </a:p>
      </dgm:t>
    </dgm:pt>
    <dgm:pt modelId="{C84B4532-0C64-4440-A175-1D59720A15AC}" type="parTrans" cxnId="{F66081B7-88FF-4271-8200-0C8ADAB3A1F1}">
      <dgm:prSet/>
      <dgm:spPr/>
      <dgm:t>
        <a:bodyPr/>
        <a:lstStyle/>
        <a:p>
          <a:endParaRPr lang="en-US"/>
        </a:p>
      </dgm:t>
    </dgm:pt>
    <dgm:pt modelId="{D30211D7-5252-4463-B0E7-1BC6DE38494A}" type="sibTrans" cxnId="{F66081B7-88FF-4271-8200-0C8ADAB3A1F1}">
      <dgm:prSet/>
      <dgm:spPr/>
      <dgm:t>
        <a:bodyPr/>
        <a:lstStyle/>
        <a:p>
          <a:endParaRPr lang="en-US"/>
        </a:p>
      </dgm:t>
    </dgm:pt>
    <dgm:pt modelId="{1B108C41-3B1F-4528-B131-325EF4F5B4FC}">
      <dgm:prSet custT="1"/>
      <dgm:spPr/>
      <dgm:t>
        <a:bodyPr/>
        <a:lstStyle/>
        <a:p>
          <a:r>
            <a:rPr lang="ko-KR" sz="2000" dirty="0"/>
            <a:t>클라이언트와 서버 간의 데이터를 주고 받는 여러가지 기술들을 활용하기에 적합한 주제라고 생각해서 해당 주제를 선정하게 되었습니다</a:t>
          </a:r>
          <a:r>
            <a:rPr lang="en-US" sz="2400" dirty="0"/>
            <a:t>.</a:t>
          </a:r>
        </a:p>
      </dgm:t>
    </dgm:pt>
    <dgm:pt modelId="{42BD4710-042C-4CB7-AFCD-54DC1ABCF393}" type="parTrans" cxnId="{E04D218F-762D-4B8E-B36F-0C69BBAFB03E}">
      <dgm:prSet/>
      <dgm:spPr/>
      <dgm:t>
        <a:bodyPr/>
        <a:lstStyle/>
        <a:p>
          <a:endParaRPr lang="en-US"/>
        </a:p>
      </dgm:t>
    </dgm:pt>
    <dgm:pt modelId="{AC4123D5-07D5-442A-89C7-7179D5CF2EF6}" type="sibTrans" cxnId="{E04D218F-762D-4B8E-B36F-0C69BBAFB03E}">
      <dgm:prSet/>
      <dgm:spPr/>
      <dgm:t>
        <a:bodyPr/>
        <a:lstStyle/>
        <a:p>
          <a:endParaRPr lang="en-US"/>
        </a:p>
      </dgm:t>
    </dgm:pt>
    <dgm:pt modelId="{C17843DA-3B01-467B-A237-F8A48CE9F2E1}" type="pres">
      <dgm:prSet presAssocID="{3D489C48-6A67-458E-B351-812EAAD6E512}" presName="vert0" presStyleCnt="0">
        <dgm:presLayoutVars>
          <dgm:dir/>
          <dgm:animOne val="branch"/>
          <dgm:animLvl val="lvl"/>
        </dgm:presLayoutVars>
      </dgm:prSet>
      <dgm:spPr/>
    </dgm:pt>
    <dgm:pt modelId="{ED487ADB-95BB-47C9-975E-95CD38495655}" type="pres">
      <dgm:prSet presAssocID="{DB0739CD-217F-4227-A34C-63302CCD5EB7}" presName="thickLine" presStyleLbl="alignNode1" presStyleIdx="0" presStyleCnt="3"/>
      <dgm:spPr/>
    </dgm:pt>
    <dgm:pt modelId="{D70209EB-6D31-44D9-92D3-6547D2A197D2}" type="pres">
      <dgm:prSet presAssocID="{DB0739CD-217F-4227-A34C-63302CCD5EB7}" presName="horz1" presStyleCnt="0"/>
      <dgm:spPr/>
    </dgm:pt>
    <dgm:pt modelId="{4E4EF102-15D2-4204-A3F6-0341B2FD4B48}" type="pres">
      <dgm:prSet presAssocID="{DB0739CD-217F-4227-A34C-63302CCD5EB7}" presName="tx1" presStyleLbl="revTx" presStyleIdx="0" presStyleCnt="3"/>
      <dgm:spPr/>
    </dgm:pt>
    <dgm:pt modelId="{2732B983-5E9D-4F4B-BE6F-B6F5979A167F}" type="pres">
      <dgm:prSet presAssocID="{DB0739CD-217F-4227-A34C-63302CCD5EB7}" presName="vert1" presStyleCnt="0"/>
      <dgm:spPr/>
    </dgm:pt>
    <dgm:pt modelId="{8FD628D7-185A-4A15-82E5-DB0B954C73C0}" type="pres">
      <dgm:prSet presAssocID="{83088286-5C8C-48C7-BB4E-5274F1876F45}" presName="thickLine" presStyleLbl="alignNode1" presStyleIdx="1" presStyleCnt="3"/>
      <dgm:spPr/>
    </dgm:pt>
    <dgm:pt modelId="{7B959BE1-E493-4B62-8C9B-0E1BD7746DFD}" type="pres">
      <dgm:prSet presAssocID="{83088286-5C8C-48C7-BB4E-5274F1876F45}" presName="horz1" presStyleCnt="0"/>
      <dgm:spPr/>
    </dgm:pt>
    <dgm:pt modelId="{AE70008A-F140-4709-9491-C1CF579EF9BE}" type="pres">
      <dgm:prSet presAssocID="{83088286-5C8C-48C7-BB4E-5274F1876F45}" presName="tx1" presStyleLbl="revTx" presStyleIdx="1" presStyleCnt="3"/>
      <dgm:spPr/>
    </dgm:pt>
    <dgm:pt modelId="{03A3EC9C-82D9-4E9E-9867-BD2A20375CF3}" type="pres">
      <dgm:prSet presAssocID="{83088286-5C8C-48C7-BB4E-5274F1876F45}" presName="vert1" presStyleCnt="0"/>
      <dgm:spPr/>
    </dgm:pt>
    <dgm:pt modelId="{9C18B755-E30A-4103-AD60-39DF08E62863}" type="pres">
      <dgm:prSet presAssocID="{1B108C41-3B1F-4528-B131-325EF4F5B4FC}" presName="thickLine" presStyleLbl="alignNode1" presStyleIdx="2" presStyleCnt="3"/>
      <dgm:spPr/>
    </dgm:pt>
    <dgm:pt modelId="{F700495D-7AF2-4390-A791-E256FC4E97AC}" type="pres">
      <dgm:prSet presAssocID="{1B108C41-3B1F-4528-B131-325EF4F5B4FC}" presName="horz1" presStyleCnt="0"/>
      <dgm:spPr/>
    </dgm:pt>
    <dgm:pt modelId="{F1EF7601-A020-4542-9DDD-E157BAB79E3D}" type="pres">
      <dgm:prSet presAssocID="{1B108C41-3B1F-4528-B131-325EF4F5B4FC}" presName="tx1" presStyleLbl="revTx" presStyleIdx="2" presStyleCnt="3"/>
      <dgm:spPr/>
    </dgm:pt>
    <dgm:pt modelId="{418E927D-4742-48D6-9C67-7AF7E3530170}" type="pres">
      <dgm:prSet presAssocID="{1B108C41-3B1F-4528-B131-325EF4F5B4FC}" presName="vert1" presStyleCnt="0"/>
      <dgm:spPr/>
    </dgm:pt>
  </dgm:ptLst>
  <dgm:cxnLst>
    <dgm:cxn modelId="{F087A25B-557C-4C6C-BBBB-DF7F00926A03}" type="presOf" srcId="{83088286-5C8C-48C7-BB4E-5274F1876F45}" destId="{AE70008A-F140-4709-9491-C1CF579EF9BE}" srcOrd="0" destOrd="0" presId="urn:microsoft.com/office/officeart/2008/layout/LinedList"/>
    <dgm:cxn modelId="{B5EDA24A-AE19-4ABF-91B3-B6AB43353933}" type="presOf" srcId="{DB0739CD-217F-4227-A34C-63302CCD5EB7}" destId="{4E4EF102-15D2-4204-A3F6-0341B2FD4B48}" srcOrd="0" destOrd="0" presId="urn:microsoft.com/office/officeart/2008/layout/LinedList"/>
    <dgm:cxn modelId="{E04D218F-762D-4B8E-B36F-0C69BBAFB03E}" srcId="{3D489C48-6A67-458E-B351-812EAAD6E512}" destId="{1B108C41-3B1F-4528-B131-325EF4F5B4FC}" srcOrd="2" destOrd="0" parTransId="{42BD4710-042C-4CB7-AFCD-54DC1ABCF393}" sibTransId="{AC4123D5-07D5-442A-89C7-7179D5CF2EF6}"/>
    <dgm:cxn modelId="{67A54DA5-FB3C-4069-8674-2C8F6B6427E9}" type="presOf" srcId="{1B108C41-3B1F-4528-B131-325EF4F5B4FC}" destId="{F1EF7601-A020-4542-9DDD-E157BAB79E3D}" srcOrd="0" destOrd="0" presId="urn:microsoft.com/office/officeart/2008/layout/LinedList"/>
    <dgm:cxn modelId="{F66081B7-88FF-4271-8200-0C8ADAB3A1F1}" srcId="{3D489C48-6A67-458E-B351-812EAAD6E512}" destId="{83088286-5C8C-48C7-BB4E-5274F1876F45}" srcOrd="1" destOrd="0" parTransId="{C84B4532-0C64-4440-A175-1D59720A15AC}" sibTransId="{D30211D7-5252-4463-B0E7-1BC6DE38494A}"/>
    <dgm:cxn modelId="{1BA4C3E1-C257-4F8A-A5CC-F63C6E216B91}" type="presOf" srcId="{3D489C48-6A67-458E-B351-812EAAD6E512}" destId="{C17843DA-3B01-467B-A237-F8A48CE9F2E1}" srcOrd="0" destOrd="0" presId="urn:microsoft.com/office/officeart/2008/layout/LinedList"/>
    <dgm:cxn modelId="{3E1B86E2-978E-4E0D-B6C6-6BDBDD55547B}" srcId="{3D489C48-6A67-458E-B351-812EAAD6E512}" destId="{DB0739CD-217F-4227-A34C-63302CCD5EB7}" srcOrd="0" destOrd="0" parTransId="{2B4DBD5F-00B2-4C22-AE19-ECBFF3B15A47}" sibTransId="{FF6F3B79-A357-4511-B7AA-02199EAE55E6}"/>
    <dgm:cxn modelId="{25A47541-2747-44FD-A94B-B456F6372D27}" type="presParOf" srcId="{C17843DA-3B01-467B-A237-F8A48CE9F2E1}" destId="{ED487ADB-95BB-47C9-975E-95CD38495655}" srcOrd="0" destOrd="0" presId="urn:microsoft.com/office/officeart/2008/layout/LinedList"/>
    <dgm:cxn modelId="{84B1C2AF-AD10-4DE0-B256-8F8D83D67F34}" type="presParOf" srcId="{C17843DA-3B01-467B-A237-F8A48CE9F2E1}" destId="{D70209EB-6D31-44D9-92D3-6547D2A197D2}" srcOrd="1" destOrd="0" presId="urn:microsoft.com/office/officeart/2008/layout/LinedList"/>
    <dgm:cxn modelId="{36E2E5D1-71DF-43C6-A21E-92C1E9D8C82E}" type="presParOf" srcId="{D70209EB-6D31-44D9-92D3-6547D2A197D2}" destId="{4E4EF102-15D2-4204-A3F6-0341B2FD4B48}" srcOrd="0" destOrd="0" presId="urn:microsoft.com/office/officeart/2008/layout/LinedList"/>
    <dgm:cxn modelId="{44BC4164-25EC-4155-B147-B28BA96FB798}" type="presParOf" srcId="{D70209EB-6D31-44D9-92D3-6547D2A197D2}" destId="{2732B983-5E9D-4F4B-BE6F-B6F5979A167F}" srcOrd="1" destOrd="0" presId="urn:microsoft.com/office/officeart/2008/layout/LinedList"/>
    <dgm:cxn modelId="{A4234EF3-8152-46BF-9861-40E92FDEE2C0}" type="presParOf" srcId="{C17843DA-3B01-467B-A237-F8A48CE9F2E1}" destId="{8FD628D7-185A-4A15-82E5-DB0B954C73C0}" srcOrd="2" destOrd="0" presId="urn:microsoft.com/office/officeart/2008/layout/LinedList"/>
    <dgm:cxn modelId="{DF644918-768D-4DB8-906C-935A8000D6EE}" type="presParOf" srcId="{C17843DA-3B01-467B-A237-F8A48CE9F2E1}" destId="{7B959BE1-E493-4B62-8C9B-0E1BD7746DFD}" srcOrd="3" destOrd="0" presId="urn:microsoft.com/office/officeart/2008/layout/LinedList"/>
    <dgm:cxn modelId="{29479DA1-E639-4196-959A-5EB1F596BED6}" type="presParOf" srcId="{7B959BE1-E493-4B62-8C9B-0E1BD7746DFD}" destId="{AE70008A-F140-4709-9491-C1CF579EF9BE}" srcOrd="0" destOrd="0" presId="urn:microsoft.com/office/officeart/2008/layout/LinedList"/>
    <dgm:cxn modelId="{74674FF8-B6B4-4927-AB57-269A6AFEE480}" type="presParOf" srcId="{7B959BE1-E493-4B62-8C9B-0E1BD7746DFD}" destId="{03A3EC9C-82D9-4E9E-9867-BD2A20375CF3}" srcOrd="1" destOrd="0" presId="urn:microsoft.com/office/officeart/2008/layout/LinedList"/>
    <dgm:cxn modelId="{5A4AAB15-936E-459E-BFD1-82F0A59F4C3A}" type="presParOf" srcId="{C17843DA-3B01-467B-A237-F8A48CE9F2E1}" destId="{9C18B755-E30A-4103-AD60-39DF08E62863}" srcOrd="4" destOrd="0" presId="urn:microsoft.com/office/officeart/2008/layout/LinedList"/>
    <dgm:cxn modelId="{B84A7070-72FD-430E-B704-417F7BA5A91F}" type="presParOf" srcId="{C17843DA-3B01-467B-A237-F8A48CE9F2E1}" destId="{F700495D-7AF2-4390-A791-E256FC4E97AC}" srcOrd="5" destOrd="0" presId="urn:microsoft.com/office/officeart/2008/layout/LinedList"/>
    <dgm:cxn modelId="{5BB39F74-2766-4E8B-B232-D9B6A6E193C9}" type="presParOf" srcId="{F700495D-7AF2-4390-A791-E256FC4E97AC}" destId="{F1EF7601-A020-4542-9DDD-E157BAB79E3D}" srcOrd="0" destOrd="0" presId="urn:microsoft.com/office/officeart/2008/layout/LinedList"/>
    <dgm:cxn modelId="{17ECD7AD-94C5-4D9D-957B-EFAD89553CB5}" type="presParOf" srcId="{F700495D-7AF2-4390-A791-E256FC4E97AC}" destId="{418E927D-4742-48D6-9C67-7AF7E353017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487ADB-95BB-47C9-975E-95CD38495655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4EF102-15D2-4204-A3F6-0341B2FD4B48}">
      <dsp:nvSpPr>
        <dsp:cNvPr id="0" name=""/>
        <dsp:cNvSpPr/>
      </dsp:nvSpPr>
      <dsp:spPr>
        <a:xfrm>
          <a:off x="0" y="2703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kern="1200" dirty="0"/>
            <a:t>유명한 이상형 월드컵 페이지가 </a:t>
          </a:r>
          <a:r>
            <a:rPr lang="ko-KR" altLang="en-US" sz="2000" kern="1200" dirty="0"/>
            <a:t>기존에 </a:t>
          </a:r>
          <a:r>
            <a:rPr lang="ko-KR" sz="2000" kern="1200" dirty="0"/>
            <a:t>있기 때문에</a:t>
          </a:r>
          <a:r>
            <a:rPr lang="en-US" sz="2000" kern="1200" dirty="0"/>
            <a:t> </a:t>
          </a:r>
          <a:r>
            <a:rPr lang="ko-KR" sz="2000" kern="1200" dirty="0"/>
            <a:t>기획과 개발 과정에서 </a:t>
          </a:r>
          <a:r>
            <a:rPr lang="en-US" sz="2000" kern="1200" dirty="0"/>
            <a:t>UI</a:t>
          </a:r>
          <a:r>
            <a:rPr lang="ko-KR" sz="2000" kern="1200" dirty="0"/>
            <a:t>디자인</a:t>
          </a:r>
          <a:r>
            <a:rPr lang="ko-KR" altLang="en-US" sz="2000" kern="1200" dirty="0"/>
            <a:t>을 참고하여</a:t>
          </a:r>
          <a:r>
            <a:rPr lang="ko-KR" sz="2000" kern="1200" dirty="0"/>
            <a:t> 개발에 집중할 수 있을 것</a:t>
          </a:r>
          <a:r>
            <a:rPr lang="en-US" altLang="ko-KR" sz="2000" kern="1200" dirty="0"/>
            <a:t> </a:t>
          </a:r>
          <a:r>
            <a:rPr lang="ko-KR" sz="2000" kern="1200" dirty="0"/>
            <a:t>같았습니다</a:t>
          </a:r>
          <a:r>
            <a:rPr lang="en-US" sz="2000" kern="1200" dirty="0"/>
            <a:t>.</a:t>
          </a:r>
        </a:p>
      </dsp:txBody>
      <dsp:txXfrm>
        <a:off x="0" y="2703"/>
        <a:ext cx="6900512" cy="1843578"/>
      </dsp:txXfrm>
    </dsp:sp>
    <dsp:sp modelId="{8FD628D7-185A-4A15-82E5-DB0B954C73C0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70008A-F140-4709-9491-C1CF579EF9BE}">
      <dsp:nvSpPr>
        <dsp:cNvPr id="0" name=""/>
        <dsp:cNvSpPr/>
      </dsp:nvSpPr>
      <dsp:spPr>
        <a:xfrm>
          <a:off x="0" y="1846281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kern="1200" dirty="0"/>
            <a:t>사이트 이용 경험을 토대로 사용자 입장에서 생각 했을 때 필요하지만 기존 사이트에는 없는 기능들을 추가해보고 싶었습니다</a:t>
          </a:r>
          <a:r>
            <a:rPr lang="en-US" sz="2000" kern="1200" dirty="0"/>
            <a:t>.</a:t>
          </a:r>
        </a:p>
      </dsp:txBody>
      <dsp:txXfrm>
        <a:off x="0" y="1846281"/>
        <a:ext cx="6900512" cy="1843578"/>
      </dsp:txXfrm>
    </dsp:sp>
    <dsp:sp modelId="{9C18B755-E30A-4103-AD60-39DF08E62863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EF7601-A020-4542-9DDD-E157BAB79E3D}">
      <dsp:nvSpPr>
        <dsp:cNvPr id="0" name=""/>
        <dsp:cNvSpPr/>
      </dsp:nvSpPr>
      <dsp:spPr>
        <a:xfrm>
          <a:off x="0" y="3689859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kern="1200" dirty="0"/>
            <a:t>클라이언트와 서버 간의 데이터를 주고 받는 여러가지 기술들을 활용하기에 적합한 주제라고 생각해서 해당 주제를 선정하게 되었습니다</a:t>
          </a:r>
          <a:r>
            <a:rPr lang="en-US" sz="2400" kern="1200" dirty="0"/>
            <a:t>.</a:t>
          </a:r>
        </a:p>
      </dsp:txBody>
      <dsp:txXfrm>
        <a:off x="0" y="3689859"/>
        <a:ext cx="6900512" cy="18435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E826C-66CA-4399-B776-22D3CEFC5E3A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46382-8FC3-4058-9A5C-A450B6501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920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이미 유명한 이상형 월드컵 페이지가 기존에 있어서 </a:t>
            </a:r>
            <a:r>
              <a:rPr lang="en-US" altLang="ko-KR" dirty="0"/>
              <a:t>UI</a:t>
            </a:r>
            <a:r>
              <a:rPr lang="ko-KR" altLang="en-US" dirty="0"/>
              <a:t>디자인을 참고할 수 있기 때문에 개발의 다른 부분에 더 집중할 수 있을 것 같았습니다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기존 사이트를 이용해보면서 기존 사이트에는 없지만 사용자에게 필요한 기능을 추가해보고 싶었습니다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46382-8FC3-4058-9A5C-A450B6501DB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707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정렬 기능과 검색 기능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46382-8FC3-4058-9A5C-A450B6501DB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836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46382-8FC3-4058-9A5C-A450B6501DB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926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46382-8FC3-4058-9A5C-A450B6501DB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539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46382-8FC3-4058-9A5C-A450B6501DB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310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이미지 클릭을 통해서 게임이 진행됩니다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승리한 이미지는 다음 라운드에 진출하게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게임을 계속 이어 나가면서 자신이 선호하는 목록을 확인할 수 있는 게임입니다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셔플</a:t>
            </a:r>
            <a:r>
              <a:rPr lang="ko-KR" altLang="en-US" dirty="0"/>
              <a:t> 버튼을 누르면 해당 라운드 게임 중 아직 게임을 치르지 않은 목록들의 대진을 재배치합니다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예를 들어 현재 진행중인 라운드가 </a:t>
            </a:r>
            <a:r>
              <a:rPr lang="en-US" altLang="ko-KR" dirty="0"/>
              <a:t>8</a:t>
            </a:r>
            <a:r>
              <a:rPr lang="ko-KR" altLang="en-US" dirty="0"/>
              <a:t>강이고 </a:t>
            </a:r>
            <a:r>
              <a:rPr lang="en-US" altLang="ko-KR" dirty="0"/>
              <a:t>2</a:t>
            </a:r>
            <a:r>
              <a:rPr lang="ko-KR" altLang="en-US" dirty="0"/>
              <a:t>번의 게임을 치루었다면 남은 목록 </a:t>
            </a:r>
            <a:r>
              <a:rPr lang="en-US" altLang="ko-KR" dirty="0"/>
              <a:t>4</a:t>
            </a:r>
            <a:r>
              <a:rPr lang="ko-KR" altLang="en-US" dirty="0"/>
              <a:t>개들의 대진을 재배치하게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당연히 </a:t>
            </a:r>
            <a:r>
              <a:rPr lang="en-US" altLang="ko-KR" dirty="0"/>
              <a:t>16</a:t>
            </a:r>
            <a:r>
              <a:rPr lang="ko-KR" altLang="en-US" dirty="0"/>
              <a:t>강에서 떨어진 목록들 역시 제외하고 재배치가 이루어집니다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해당 기능을 통해서 선호도가 비슷한 두개의 목록을 선택하는 어려움을 해소 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다시 시작 버튼을 누르면 게임이 다시 시작됩니다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46382-8FC3-4058-9A5C-A450B6501DB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810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해당 게임의 목록들의 우승 비율과 승리 비율을 토대로 사용자가 랭킹을 확인할 수 있는 페이지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46382-8FC3-4058-9A5C-A450B6501DB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605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E76FB-34FA-9781-32A1-AEA9A37986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2E3351-1808-D6B6-2025-5A0AEC8BFB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470E54-BD22-A3EB-8AE0-38E2639C8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8FC4-F3D6-4517-BE69-731B65535C56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308695-D736-1337-B95F-DC866F143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EBBB57-7575-3B80-51A0-5DA168523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82D0-89F8-423C-9781-3F9E9E2C3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431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DF862F-8D70-C27A-E9EA-0BD255342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749B82-C635-6EF1-7B92-CBA8398CA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0F348E-407D-BE93-E103-92BC7C427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8FC4-F3D6-4517-BE69-731B65535C56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8055E0-3903-9BC5-1010-0E067DB49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E1ACDE-7356-B46D-26A2-CE0F9ED0C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82D0-89F8-423C-9781-3F9E9E2C3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487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CF0AAA3-5735-2A29-487F-6EEBF7BEE0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1B8DFA-3DCF-8F6B-FF06-5A5CC2951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FF8FC6-123F-84B1-22E8-7D20DC6DE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8FC4-F3D6-4517-BE69-731B65535C56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1A7A8-707A-F39A-47E1-6D86816FF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D598B8-01FE-CC97-A036-9C442E0B2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82D0-89F8-423C-9781-3F9E9E2C3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192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37EC1B-A665-89FD-2172-3FCACBF0B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827FD1-CE63-2B6C-9775-BA6D6030B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527C33-68A1-E436-A53E-580F7A86A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8FC4-F3D6-4517-BE69-731B65535C56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204338-7EDD-7905-21D1-279CAF7E6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B28890-E55A-3089-F437-F8C0B865C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82D0-89F8-423C-9781-3F9E9E2C3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559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974345-08C1-1267-23CA-A540DC211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1450B2-5787-24D9-F577-BCA0F6BA4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F1C88D-7313-932A-AFE5-0BD291251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8FC4-F3D6-4517-BE69-731B65535C56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30C86-4912-11D7-37F1-4DC277C0F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7177F3-D1B3-1147-26E9-982AA69CA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82D0-89F8-423C-9781-3F9E9E2C3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23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02A9AD-CDA8-A94B-5E6A-4102555A8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6D890D-E657-0CF8-83F6-99E0A5A3AD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B5A626-12EE-0B00-7F8B-064753169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A6BB33-4BA9-D5FC-89BF-DC702E4EB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8FC4-F3D6-4517-BE69-731B65535C56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17B8F5-AF7A-6A2D-C990-FC3617C08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D62BD4-B539-684E-750D-59650C1FD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82D0-89F8-423C-9781-3F9E9E2C3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002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769AD-C55C-3959-F41C-EDC7A0A1C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512289-E063-E8C8-9319-B173F65AA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7843B4-D149-F5C7-908C-1B1CAFA7C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1CF03E-AC7C-1034-595A-067060D514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ED3FEA-7077-6745-A6F2-BAA3430DAC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715E0F3-21BB-5CD9-7341-CD0E901B8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8FC4-F3D6-4517-BE69-731B65535C56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A19DA25-548F-6DB5-32AA-3CAD34362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C55DCD-C760-2092-4DED-3E9CE34E1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82D0-89F8-423C-9781-3F9E9E2C3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013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8E61F-572B-264B-7E81-74DD1CD18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AF7D9EB-B027-0A4B-C94E-AA266F742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8FC4-F3D6-4517-BE69-731B65535C56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FB1586-0C7B-1E6D-AAA8-DF2A818C0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65BA84-A465-05E1-8346-FB80E7A01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82D0-89F8-423C-9781-3F9E9E2C3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634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8A3E35-0DC6-A691-D376-9DDEE22BB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8FC4-F3D6-4517-BE69-731B65535C56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B79A279-A00A-E29F-257B-E305D75FB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290BD6-72A4-78E5-3430-ED3D5B25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82D0-89F8-423C-9781-3F9E9E2C3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04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ABEF52-214B-4D85-0C64-7BA9FDBF2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B1C8CD-B0D5-7060-C691-50B2A9E7A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07DA9E-0421-D958-F403-3055A78F1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ABE7F2-213E-D506-5AA6-3D2D647C2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8FC4-F3D6-4517-BE69-731B65535C56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52A57C-C9DF-C86C-5AA5-F0A7EF055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67F675-FE1D-7281-A21F-2F252BBE5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82D0-89F8-423C-9781-3F9E9E2C3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12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527F5E-106D-7092-BD87-4AD271EF0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549B946-5753-CCA5-102D-8B7263B2F8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3A1C4F-ECC6-3CCE-A9A7-F238E2459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BDDFCF-C3AE-0333-3C48-A4634B3D1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8FC4-F3D6-4517-BE69-731B65535C56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3D1CAD-7646-9613-0F39-2D81B420D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17F058-21A4-D1AE-F229-05F06B60F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82D0-89F8-423C-9781-3F9E9E2C3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650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B555AED-31EB-45F9-08E5-1BADD9CD2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F6BE5F-46CD-44BF-58A4-682750B85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F3E0F7-B582-4499-5A3C-6538EBDEFD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78FC4-F3D6-4517-BE69-731B65535C56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AE0050-1D61-BFB2-0F0F-6FFAFA35FA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1026FC-4595-0286-D8CB-B668ABBFD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182D0-89F8-423C-9781-3F9E9E2C3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669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54CBA0-0475-A00B-03D3-27038B86B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170" y="1502947"/>
            <a:ext cx="9599660" cy="4511839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4745EDEC-E084-AFCF-CE9F-C597812535C6}"/>
              </a:ext>
            </a:extLst>
          </p:cNvPr>
          <p:cNvSpPr txBox="1">
            <a:spLocks/>
          </p:cNvSpPr>
          <p:nvPr/>
        </p:nvSpPr>
        <p:spPr>
          <a:xfrm>
            <a:off x="1670670" y="331985"/>
            <a:ext cx="9303327" cy="9722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월드컵 게임 페이지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6C38F066-44EE-3DD8-AC50-71C8A60EB88B}"/>
              </a:ext>
            </a:extLst>
          </p:cNvPr>
          <p:cNvSpPr txBox="1">
            <a:spLocks/>
          </p:cNvSpPr>
          <p:nvPr/>
        </p:nvSpPr>
        <p:spPr>
          <a:xfrm>
            <a:off x="7976344" y="5608128"/>
            <a:ext cx="4104023" cy="466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/>
              <a:t>웹 개발 취업반 </a:t>
            </a:r>
            <a:r>
              <a:rPr lang="en-US" altLang="ko-KR" b="1" dirty="0"/>
              <a:t>3</a:t>
            </a:r>
            <a:r>
              <a:rPr lang="ko-KR" altLang="en-US" b="1" dirty="0"/>
              <a:t>기 </a:t>
            </a:r>
            <a:r>
              <a:rPr lang="ko-KR" altLang="en-US" b="1" dirty="0" err="1"/>
              <a:t>국창훈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73026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969B4E8-4EFB-F14C-C775-34505BABB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365" y="1244204"/>
            <a:ext cx="9399270" cy="5556646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B294995C-19F8-A2AD-41F8-11110146F8B5}"/>
              </a:ext>
            </a:extLst>
          </p:cNvPr>
          <p:cNvSpPr txBox="1">
            <a:spLocks/>
          </p:cNvSpPr>
          <p:nvPr/>
        </p:nvSpPr>
        <p:spPr>
          <a:xfrm>
            <a:off x="3718158" y="219390"/>
            <a:ext cx="4755683" cy="967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800" b="1" dirty="0"/>
              <a:t>목록 랭킹</a:t>
            </a:r>
          </a:p>
        </p:txBody>
      </p:sp>
    </p:spTree>
    <p:extLst>
      <p:ext uri="{BB962C8B-B14F-4D97-AF65-F5344CB8AC3E}">
        <p14:creationId xmlns:p14="http://schemas.microsoft.com/office/powerpoint/2010/main" val="1445459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5C26E4B-6F27-7EE1-03E4-5874CA6B9EF3}"/>
              </a:ext>
            </a:extLst>
          </p:cNvPr>
          <p:cNvSpPr txBox="1">
            <a:spLocks/>
          </p:cNvSpPr>
          <p:nvPr/>
        </p:nvSpPr>
        <p:spPr>
          <a:xfrm>
            <a:off x="3718158" y="2945168"/>
            <a:ext cx="4755683" cy="967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600" b="1" dirty="0"/>
              <a:t>화면 구성 소개</a:t>
            </a:r>
            <a:endParaRPr lang="en-US" altLang="ko-KR" sz="3600" b="1" dirty="0"/>
          </a:p>
        </p:txBody>
      </p:sp>
    </p:spTree>
    <p:extLst>
      <p:ext uri="{BB962C8B-B14F-4D97-AF65-F5344CB8AC3E}">
        <p14:creationId xmlns:p14="http://schemas.microsoft.com/office/powerpoint/2010/main" val="539195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D6EAD7-515E-3B12-6896-7627B6D7A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2AB968-66CE-A3C7-C0ED-E79C4CC0A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983000"/>
            <a:ext cx="12192000" cy="5721350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8FC4FABC-4844-D598-F4AC-E7A6EA6DBD4E}"/>
              </a:ext>
            </a:extLst>
          </p:cNvPr>
          <p:cNvSpPr txBox="1">
            <a:spLocks/>
          </p:cNvSpPr>
          <p:nvPr/>
        </p:nvSpPr>
        <p:spPr>
          <a:xfrm>
            <a:off x="3718157" y="15336"/>
            <a:ext cx="4755683" cy="967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800" b="1" dirty="0"/>
              <a:t>로그인 페이지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4266608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24334EA-4D06-1F6B-9A20-1C4E7EC49BFD}"/>
              </a:ext>
            </a:extLst>
          </p:cNvPr>
          <p:cNvSpPr txBox="1">
            <a:spLocks/>
          </p:cNvSpPr>
          <p:nvPr/>
        </p:nvSpPr>
        <p:spPr>
          <a:xfrm>
            <a:off x="3718157" y="15336"/>
            <a:ext cx="4755683" cy="967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800" b="1" dirty="0"/>
              <a:t>회원가입 페이지</a:t>
            </a:r>
            <a:endParaRPr lang="en-US" altLang="ko-KR" sz="28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B3FE936-5360-1831-C1FC-EF69B9020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4608"/>
            <a:ext cx="12192000" cy="574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17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CFBB3D4-BE20-8AC0-C1AF-A1DEDC7444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16758"/>
            <a:ext cx="12192000" cy="5715000"/>
          </a:xfr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A59A58A4-5A94-84C2-9BFC-9BFC4E9D6F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800" b="1" dirty="0"/>
              <a:t>회원정보 수정 페이지</a:t>
            </a:r>
            <a:endParaRPr lang="en-US" altLang="ko-KR" sz="28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DCD5A11-90AB-B32A-4D15-058D47AAE09B}"/>
              </a:ext>
            </a:extLst>
          </p:cNvPr>
          <p:cNvSpPr/>
          <p:nvPr/>
        </p:nvSpPr>
        <p:spPr>
          <a:xfrm>
            <a:off x="6014936" y="4873556"/>
            <a:ext cx="389106" cy="20914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402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DB17AF-544D-D170-BE79-6BA468A77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5">
            <a:extLst>
              <a:ext uri="{FF2B5EF4-FFF2-40B4-BE49-F238E27FC236}">
                <a16:creationId xmlns:a16="http://schemas.microsoft.com/office/drawing/2014/main" id="{5E681247-E4BB-D0B9-ABBB-E6232DE5D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855" y="943364"/>
            <a:ext cx="10266288" cy="5415468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65D739A0-E99F-7D8E-02A4-2E02C16AD127}"/>
              </a:ext>
            </a:extLst>
          </p:cNvPr>
          <p:cNvSpPr txBox="1">
            <a:spLocks/>
          </p:cNvSpPr>
          <p:nvPr/>
        </p:nvSpPr>
        <p:spPr>
          <a:xfrm>
            <a:off x="3718157" y="15336"/>
            <a:ext cx="4755683" cy="967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800" b="1" dirty="0"/>
              <a:t>메인 페이지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450301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94D6AA1-A0E1-45F9-8E25-BAB809229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528785BA-7E00-B2AC-DC67-5F374F8EA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7" y="967664"/>
            <a:ext cx="10243805" cy="5506046"/>
          </a:xfrm>
          <a:prstGeom prst="rect">
            <a:avLst/>
          </a:prstGeom>
        </p:spPr>
      </p:pic>
      <p:sp>
        <p:nvSpPr>
          <p:cNvPr id="22" name="제목 1">
            <a:extLst>
              <a:ext uri="{FF2B5EF4-FFF2-40B4-BE49-F238E27FC236}">
                <a16:creationId xmlns:a16="http://schemas.microsoft.com/office/drawing/2014/main" id="{36EFFE83-4696-4C54-5BD1-C4C4322D67D3}"/>
              </a:ext>
            </a:extLst>
          </p:cNvPr>
          <p:cNvSpPr txBox="1">
            <a:spLocks/>
          </p:cNvSpPr>
          <p:nvPr/>
        </p:nvSpPr>
        <p:spPr>
          <a:xfrm>
            <a:off x="3582259" y="0"/>
            <a:ext cx="4755683" cy="967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800" b="1" dirty="0"/>
              <a:t>게임 만들기</a:t>
            </a:r>
            <a:r>
              <a:rPr lang="en-US" altLang="ko-KR" sz="2800" b="1" dirty="0"/>
              <a:t>#1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49623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6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CF9988E-4077-78A4-1BDD-8E9C31026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801" y="1203918"/>
            <a:ext cx="9955348" cy="4629236"/>
          </a:xfrm>
          <a:prstGeom prst="rect">
            <a:avLst/>
          </a:prstGeom>
        </p:spPr>
      </p:pic>
      <p:sp>
        <p:nvSpPr>
          <p:cNvPr id="21" name="제목 1">
            <a:extLst>
              <a:ext uri="{FF2B5EF4-FFF2-40B4-BE49-F238E27FC236}">
                <a16:creationId xmlns:a16="http://schemas.microsoft.com/office/drawing/2014/main" id="{5872282E-495C-30D7-EF52-5FD968797B0F}"/>
              </a:ext>
            </a:extLst>
          </p:cNvPr>
          <p:cNvSpPr txBox="1">
            <a:spLocks/>
          </p:cNvSpPr>
          <p:nvPr/>
        </p:nvSpPr>
        <p:spPr>
          <a:xfrm>
            <a:off x="3863023" y="179072"/>
            <a:ext cx="4755683" cy="967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800" b="1" dirty="0"/>
              <a:t>게임 만들기</a:t>
            </a:r>
            <a:r>
              <a:rPr lang="en-US" altLang="ko-KR" sz="2800" b="1" dirty="0"/>
              <a:t>#2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752964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3B51DC-4DF5-D3B8-8CA3-8C9C6D889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게임 진행 페이지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BE00534-C371-1D5D-DAE6-534CB3515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31" y="1249606"/>
            <a:ext cx="11110265" cy="5221825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1E3ADBE6-4649-EF13-88D2-7B656790FE30}"/>
              </a:ext>
            </a:extLst>
          </p:cNvPr>
          <p:cNvSpPr txBox="1">
            <a:spLocks/>
          </p:cNvSpPr>
          <p:nvPr/>
        </p:nvSpPr>
        <p:spPr>
          <a:xfrm>
            <a:off x="3718158" y="281942"/>
            <a:ext cx="4755683" cy="967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800" b="1" dirty="0"/>
              <a:t>게임 진행</a:t>
            </a:r>
          </a:p>
        </p:txBody>
      </p:sp>
    </p:spTree>
    <p:extLst>
      <p:ext uri="{BB962C8B-B14F-4D97-AF65-F5344CB8AC3E}">
        <p14:creationId xmlns:p14="http://schemas.microsoft.com/office/powerpoint/2010/main" val="155713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969B4E8-4EFB-F14C-C775-34505BABB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365" y="1244204"/>
            <a:ext cx="9399270" cy="5556646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B294995C-19F8-A2AD-41F8-11110146F8B5}"/>
              </a:ext>
            </a:extLst>
          </p:cNvPr>
          <p:cNvSpPr txBox="1">
            <a:spLocks/>
          </p:cNvSpPr>
          <p:nvPr/>
        </p:nvSpPr>
        <p:spPr>
          <a:xfrm>
            <a:off x="3718158" y="219390"/>
            <a:ext cx="4755683" cy="967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800" b="1" dirty="0"/>
              <a:t>목록 랭킹</a:t>
            </a:r>
          </a:p>
        </p:txBody>
      </p:sp>
    </p:spTree>
    <p:extLst>
      <p:ext uri="{BB962C8B-B14F-4D97-AF65-F5344CB8AC3E}">
        <p14:creationId xmlns:p14="http://schemas.microsoft.com/office/powerpoint/2010/main" val="2861212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DE36804-482C-89E6-B5B2-237687DE0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ko-KR" altLang="en-US" sz="5400" dirty="0"/>
              <a:t>주제 선정 </a:t>
            </a:r>
            <a:r>
              <a:rPr lang="en-US" altLang="ko-KR" sz="5400" dirty="0"/>
              <a:t>	</a:t>
            </a:r>
            <a:r>
              <a:rPr lang="ko-KR" altLang="en-US" sz="5400" dirty="0"/>
              <a:t>이유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내용 개체 틀 2">
            <a:extLst>
              <a:ext uri="{FF2B5EF4-FFF2-40B4-BE49-F238E27FC236}">
                <a16:creationId xmlns:a16="http://schemas.microsoft.com/office/drawing/2014/main" id="{3AFBB6BB-960D-0A6A-1C5B-362CBC173C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83167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0629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B257E4-E9A2-061A-E892-2C554C3B0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3764" y="-32784"/>
            <a:ext cx="4755683" cy="967664"/>
          </a:xfrm>
        </p:spPr>
        <p:txBody>
          <a:bodyPr>
            <a:noAutofit/>
          </a:bodyPr>
          <a:lstStyle/>
          <a:p>
            <a:r>
              <a:rPr lang="ko-KR" altLang="en-US" sz="2800" b="1" dirty="0"/>
              <a:t>게시판 페이지</a:t>
            </a:r>
            <a:r>
              <a:rPr lang="en-US" altLang="ko-KR" sz="2800" b="1" dirty="0"/>
              <a:t> (</a:t>
            </a:r>
            <a:r>
              <a:rPr lang="ko-KR" altLang="en-US" sz="2800" b="1" dirty="0"/>
              <a:t>관리자 접근</a:t>
            </a:r>
            <a:r>
              <a:rPr lang="en-US" altLang="ko-KR" sz="2800" b="1" dirty="0"/>
              <a:t>)</a:t>
            </a:r>
            <a:endParaRPr lang="ko-KR" altLang="en-US" sz="2800" b="1" dirty="0"/>
          </a:p>
        </p:txBody>
      </p:sp>
      <p:pic>
        <p:nvPicPr>
          <p:cNvPr id="6" name="내용 개체 틀 4">
            <a:extLst>
              <a:ext uri="{FF2B5EF4-FFF2-40B4-BE49-F238E27FC236}">
                <a16:creationId xmlns:a16="http://schemas.microsoft.com/office/drawing/2014/main" id="{21D23DA6-22B9-A631-559D-5F24E8C4F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683" y="852521"/>
            <a:ext cx="9399354" cy="439419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E6C00A9-D5DF-5F70-902B-A07DD1E01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683" y="5246720"/>
            <a:ext cx="9399354" cy="116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258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45C050-73F2-FFEB-65E7-9B15F3F5F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C83886-6723-757C-2619-E9BB08D49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7906"/>
            <a:ext cx="12192000" cy="5681261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8F0DD485-88BB-6196-98FA-ACDCAE21A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6291" y="60242"/>
            <a:ext cx="5566892" cy="967664"/>
          </a:xfrm>
        </p:spPr>
        <p:txBody>
          <a:bodyPr>
            <a:noAutofit/>
          </a:bodyPr>
          <a:lstStyle/>
          <a:p>
            <a:r>
              <a:rPr lang="ko-KR" altLang="en-US" sz="2800" b="1" dirty="0"/>
              <a:t>게시판 페이지</a:t>
            </a:r>
            <a:r>
              <a:rPr lang="en-US" altLang="ko-KR" sz="2800" b="1" dirty="0"/>
              <a:t> (</a:t>
            </a:r>
            <a:r>
              <a:rPr lang="ko-KR" altLang="en-US" sz="2800" b="1" dirty="0"/>
              <a:t>일반 사용자 접근</a:t>
            </a:r>
            <a:r>
              <a:rPr lang="en-US" altLang="ko-KR" sz="2800" b="1" dirty="0"/>
              <a:t>)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97716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AC2B0F-79D4-5F7E-C663-D7E848F4E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BF316E-F118-F388-C704-14BAC4F6C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5048"/>
            <a:ext cx="12192000" cy="5792492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93D87034-3B7D-E1EC-FBCD-680C423C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6291" y="60242"/>
            <a:ext cx="5566892" cy="967664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b="1" dirty="0"/>
              <a:t>게시판 작성 페이지</a:t>
            </a:r>
          </a:p>
        </p:txBody>
      </p:sp>
    </p:spTree>
    <p:extLst>
      <p:ext uri="{BB962C8B-B14F-4D97-AF65-F5344CB8AC3E}">
        <p14:creationId xmlns:p14="http://schemas.microsoft.com/office/powerpoint/2010/main" val="192694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D03349D-932E-76A8-1515-DB882DD651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5749" y="1323987"/>
            <a:ext cx="10720502" cy="5118286"/>
          </a:xfr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3E3C6A31-56DA-074C-98E3-4FC3D2491786}"/>
              </a:ext>
            </a:extLst>
          </p:cNvPr>
          <p:cNvSpPr txBox="1">
            <a:spLocks/>
          </p:cNvSpPr>
          <p:nvPr/>
        </p:nvSpPr>
        <p:spPr>
          <a:xfrm>
            <a:off x="4515826" y="210408"/>
            <a:ext cx="3160347" cy="967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/>
              <a:t>게시판 상세페이지</a:t>
            </a:r>
          </a:p>
        </p:txBody>
      </p:sp>
    </p:spTree>
    <p:extLst>
      <p:ext uri="{BB962C8B-B14F-4D97-AF65-F5344CB8AC3E}">
        <p14:creationId xmlns:p14="http://schemas.microsoft.com/office/powerpoint/2010/main" val="13559660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0EEFE0-DC13-B9E3-76DC-FBA262272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F5E8C66-62F0-BAD0-E454-D522B4FF1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108874"/>
            <a:ext cx="12192000" cy="5749126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5F1C5B27-5D03-C8F1-7EFF-2420336BCEF7}"/>
              </a:ext>
            </a:extLst>
          </p:cNvPr>
          <p:cNvSpPr txBox="1">
            <a:spLocks/>
          </p:cNvSpPr>
          <p:nvPr/>
        </p:nvSpPr>
        <p:spPr>
          <a:xfrm>
            <a:off x="2770236" y="197205"/>
            <a:ext cx="6651527" cy="967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/>
              <a:t>게시판 상세페이지 </a:t>
            </a:r>
            <a:r>
              <a:rPr lang="en-US" altLang="ko-KR" sz="2800" b="1" dirty="0"/>
              <a:t>(</a:t>
            </a:r>
            <a:r>
              <a:rPr lang="ko-KR" altLang="en-US" sz="2800" b="1" dirty="0"/>
              <a:t>작성자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관리자 접근</a:t>
            </a:r>
            <a:r>
              <a:rPr lang="en-US" altLang="ko-KR" sz="2800" b="1" dirty="0"/>
              <a:t>)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733305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0EEFE0-DC13-B9E3-76DC-FBA262272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5F1C5B27-5D03-C8F1-7EFF-2420336BCEF7}"/>
              </a:ext>
            </a:extLst>
          </p:cNvPr>
          <p:cNvSpPr txBox="1">
            <a:spLocks/>
          </p:cNvSpPr>
          <p:nvPr/>
        </p:nvSpPr>
        <p:spPr>
          <a:xfrm>
            <a:off x="2770236" y="197205"/>
            <a:ext cx="6651527" cy="967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800" b="1" dirty="0"/>
              <a:t>게시판 수정페이지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1917BBE-BF9A-6343-BAFD-8D51F4837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4869"/>
            <a:ext cx="12192000" cy="564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0168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EF745CE-72EA-3B7B-9FE1-EF615F28A5E2}"/>
              </a:ext>
            </a:extLst>
          </p:cNvPr>
          <p:cNvSpPr txBox="1">
            <a:spLocks/>
          </p:cNvSpPr>
          <p:nvPr/>
        </p:nvSpPr>
        <p:spPr>
          <a:xfrm>
            <a:off x="3718158" y="2945168"/>
            <a:ext cx="4755683" cy="967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600" b="1" dirty="0"/>
              <a:t>ER </a:t>
            </a:r>
            <a:r>
              <a:rPr lang="ko-KR" altLang="en-US" sz="3600" b="1" dirty="0"/>
              <a:t>다이어그램</a:t>
            </a:r>
            <a:endParaRPr lang="en-US" altLang="ko-KR" sz="3600" b="1" dirty="0"/>
          </a:p>
        </p:txBody>
      </p:sp>
    </p:spTree>
    <p:extLst>
      <p:ext uri="{BB962C8B-B14F-4D97-AF65-F5344CB8AC3E}">
        <p14:creationId xmlns:p14="http://schemas.microsoft.com/office/powerpoint/2010/main" val="3680479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0B4CA79-0973-34B5-D5C3-E066DF9D1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406" y="0"/>
            <a:ext cx="81971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469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5C26E4B-6F27-7EE1-03E4-5874CA6B9EF3}"/>
              </a:ext>
            </a:extLst>
          </p:cNvPr>
          <p:cNvSpPr txBox="1">
            <a:spLocks/>
          </p:cNvSpPr>
          <p:nvPr/>
        </p:nvSpPr>
        <p:spPr>
          <a:xfrm>
            <a:off x="3718158" y="2945168"/>
            <a:ext cx="4755683" cy="967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600" b="1" dirty="0"/>
              <a:t>핵심 기능 소개</a:t>
            </a:r>
            <a:endParaRPr lang="en-US" altLang="ko-KR" sz="3600" b="1" dirty="0"/>
          </a:p>
        </p:txBody>
      </p:sp>
    </p:spTree>
    <p:extLst>
      <p:ext uri="{BB962C8B-B14F-4D97-AF65-F5344CB8AC3E}">
        <p14:creationId xmlns:p14="http://schemas.microsoft.com/office/powerpoint/2010/main" val="202778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C99330BD-780E-2283-7F27-99BB9EC7D2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80220" y="1419875"/>
            <a:ext cx="2191056" cy="4315427"/>
          </a:xfr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8FC4FABC-4844-D598-F4AC-E7A6EA6DBD4E}"/>
              </a:ext>
            </a:extLst>
          </p:cNvPr>
          <p:cNvSpPr txBox="1">
            <a:spLocks/>
          </p:cNvSpPr>
          <p:nvPr/>
        </p:nvSpPr>
        <p:spPr>
          <a:xfrm>
            <a:off x="2860758" y="97875"/>
            <a:ext cx="6340243" cy="967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800" b="1" dirty="0"/>
              <a:t>회원 가입</a:t>
            </a:r>
            <a:r>
              <a:rPr lang="en-US" altLang="ko-KR" sz="2800" b="1" dirty="0"/>
              <a:t>/</a:t>
            </a:r>
            <a:r>
              <a:rPr lang="ko-KR" altLang="en-US" sz="2800" b="1" dirty="0"/>
              <a:t>로그인</a:t>
            </a:r>
            <a:r>
              <a:rPr lang="en-US" altLang="ko-KR" sz="2800" b="1" dirty="0"/>
              <a:t>/</a:t>
            </a:r>
            <a:r>
              <a:rPr lang="ko-KR" altLang="en-US" sz="2800" b="1" dirty="0"/>
              <a:t>정보 수정</a:t>
            </a:r>
            <a:r>
              <a:rPr lang="en-US" altLang="ko-KR" sz="2800" b="1" dirty="0"/>
              <a:t>/</a:t>
            </a:r>
            <a:r>
              <a:rPr lang="ko-KR" altLang="en-US" sz="2800" b="1" dirty="0"/>
              <a:t>회원탈퇴</a:t>
            </a:r>
            <a:endParaRPr lang="en-US" altLang="ko-KR" sz="28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B8DEEC-6A71-BBA5-F9DE-582B91358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298" y="1362718"/>
            <a:ext cx="2591162" cy="442974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4D9728D-DD73-E706-C9B6-72F1EFBBCF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061" y="1200770"/>
            <a:ext cx="2343477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269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DB17AF-544D-D170-BE79-6BA468A77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5">
            <a:extLst>
              <a:ext uri="{FF2B5EF4-FFF2-40B4-BE49-F238E27FC236}">
                <a16:creationId xmlns:a16="http://schemas.microsoft.com/office/drawing/2014/main" id="{5E681247-E4BB-D0B9-ABBB-E6232DE5D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855" y="943364"/>
            <a:ext cx="10266288" cy="5415468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65D739A0-E99F-7D8E-02A4-2E02C16AD127}"/>
              </a:ext>
            </a:extLst>
          </p:cNvPr>
          <p:cNvSpPr txBox="1">
            <a:spLocks/>
          </p:cNvSpPr>
          <p:nvPr/>
        </p:nvSpPr>
        <p:spPr>
          <a:xfrm>
            <a:off x="-207646" y="15336"/>
            <a:ext cx="12607290" cy="967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400" b="1" dirty="0"/>
              <a:t>메인 페이지</a:t>
            </a:r>
            <a:r>
              <a:rPr lang="en-US" altLang="ko-KR" sz="2400" b="1" dirty="0"/>
              <a:t>-(</a:t>
            </a:r>
            <a:r>
              <a:rPr lang="en-US" altLang="ko-KR" sz="2400" b="1" dirty="0" err="1"/>
              <a:t>bxslider</a:t>
            </a:r>
            <a:r>
              <a:rPr lang="en-US" altLang="ko-KR" sz="2400" b="1" dirty="0"/>
              <a:t>/</a:t>
            </a:r>
            <a:r>
              <a:rPr lang="ko-KR" altLang="en-US" sz="2400" b="1" dirty="0"/>
              <a:t>스크롤시 추가 썸네일 불러오기</a:t>
            </a:r>
            <a:r>
              <a:rPr lang="en-US" altLang="ko-KR" sz="2400" b="1" dirty="0"/>
              <a:t>/</a:t>
            </a:r>
            <a:r>
              <a:rPr lang="ko-KR" altLang="en-US" sz="2400" b="1" dirty="0"/>
              <a:t>썸네일 정렬</a:t>
            </a:r>
            <a:r>
              <a:rPr lang="en-US" altLang="ko-KR" sz="2400" b="1" dirty="0"/>
              <a:t>/</a:t>
            </a:r>
            <a:r>
              <a:rPr lang="ko-KR" altLang="en-US" sz="2400" b="1" dirty="0"/>
              <a:t>검색 기능</a:t>
            </a:r>
            <a:r>
              <a:rPr lang="en-US" altLang="ko-KR" sz="24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7101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45C050-73F2-FFEB-65E7-9B15F3F5F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C83886-6723-757C-2619-E9BB08D49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7906"/>
            <a:ext cx="12192000" cy="5681261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8F0DD485-88BB-6196-98FA-ACDCAE21A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9885" y="11870"/>
            <a:ext cx="7412230" cy="967664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b="1" dirty="0"/>
              <a:t>카테고리별 분류</a:t>
            </a:r>
            <a:r>
              <a:rPr lang="en-US" altLang="ko-KR" sz="2800" b="1" dirty="0"/>
              <a:t>/</a:t>
            </a:r>
            <a:r>
              <a:rPr lang="ko-KR" altLang="en-US" sz="2800" b="1" dirty="0"/>
              <a:t>페이지 </a:t>
            </a:r>
            <a:r>
              <a:rPr lang="ko-KR" altLang="en-US" sz="2800" b="1" dirty="0" err="1"/>
              <a:t>네이션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86489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AAA733-2B71-F716-FB2D-52051897D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48F752-D6C9-C438-B776-3EC8B7DC8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108874"/>
            <a:ext cx="12192000" cy="5749126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B8DBFD87-07E9-2372-1A1A-3AB3DD1BA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9884" y="11870"/>
            <a:ext cx="8262876" cy="967664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b="1" dirty="0"/>
              <a:t>조회수</a:t>
            </a:r>
            <a:r>
              <a:rPr lang="en-US" altLang="ko-KR" sz="2800" b="1" dirty="0"/>
              <a:t>/</a:t>
            </a:r>
            <a:r>
              <a:rPr lang="ko-KR" altLang="en-US" sz="2800" b="1" dirty="0"/>
              <a:t>좋아요</a:t>
            </a:r>
            <a:r>
              <a:rPr lang="en-US" altLang="ko-KR" sz="2800" b="1" dirty="0"/>
              <a:t>/</a:t>
            </a:r>
            <a:r>
              <a:rPr lang="ko-KR" altLang="en-US" sz="2800" b="1" dirty="0"/>
              <a:t>파일 업로드</a:t>
            </a:r>
            <a:r>
              <a:rPr lang="en-US" altLang="ko-KR" sz="2800" b="1" dirty="0"/>
              <a:t>/</a:t>
            </a:r>
            <a:r>
              <a:rPr lang="ko-KR" altLang="en-US" sz="2800" b="1" dirty="0"/>
              <a:t>게시글 작성</a:t>
            </a:r>
            <a:r>
              <a:rPr lang="en-US" altLang="ko-KR" sz="2800" b="1" dirty="0"/>
              <a:t>,</a:t>
            </a:r>
            <a:r>
              <a:rPr lang="ko-KR" altLang="en-US" sz="2800" b="1" dirty="0"/>
              <a:t>수정</a:t>
            </a:r>
            <a:r>
              <a:rPr lang="en-US" altLang="ko-KR" sz="2800" b="1" dirty="0"/>
              <a:t>,</a:t>
            </a:r>
            <a:r>
              <a:rPr lang="ko-KR" altLang="en-US" sz="2800" b="1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590062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BCF9988E-4077-78A4-1BDD-8E9C31026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801" y="1203918"/>
            <a:ext cx="9955348" cy="4629236"/>
          </a:xfrm>
          <a:prstGeom prst="rect">
            <a:avLst/>
          </a:prstGeom>
        </p:spPr>
      </p:pic>
      <p:sp>
        <p:nvSpPr>
          <p:cNvPr id="21" name="제목 1">
            <a:extLst>
              <a:ext uri="{FF2B5EF4-FFF2-40B4-BE49-F238E27FC236}">
                <a16:creationId xmlns:a16="http://schemas.microsoft.com/office/drawing/2014/main" id="{5872282E-495C-30D7-EF52-5FD968797B0F}"/>
              </a:ext>
            </a:extLst>
          </p:cNvPr>
          <p:cNvSpPr txBox="1">
            <a:spLocks/>
          </p:cNvSpPr>
          <p:nvPr/>
        </p:nvSpPr>
        <p:spPr>
          <a:xfrm>
            <a:off x="3863023" y="179072"/>
            <a:ext cx="4755683" cy="967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800" b="1" dirty="0"/>
              <a:t>게임 등록</a:t>
            </a:r>
          </a:p>
        </p:txBody>
      </p:sp>
    </p:spTree>
    <p:extLst>
      <p:ext uri="{BB962C8B-B14F-4D97-AF65-F5344CB8AC3E}">
        <p14:creationId xmlns:p14="http://schemas.microsoft.com/office/powerpoint/2010/main" val="1429072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805A176-F700-571F-1088-6728617ECFC9}"/>
              </a:ext>
            </a:extLst>
          </p:cNvPr>
          <p:cNvSpPr txBox="1">
            <a:spLocks/>
          </p:cNvSpPr>
          <p:nvPr/>
        </p:nvSpPr>
        <p:spPr>
          <a:xfrm>
            <a:off x="3863023" y="179072"/>
            <a:ext cx="4755683" cy="967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800" b="1" dirty="0"/>
              <a:t>게임 진행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FB7A9C-D868-49F9-3256-42287AEC8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25" y="1240887"/>
            <a:ext cx="10613750" cy="498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06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330</Words>
  <Application>Microsoft Office PowerPoint</Application>
  <PresentationFormat>와이드스크린</PresentationFormat>
  <Paragraphs>53</Paragraphs>
  <Slides>27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0" baseType="lpstr">
      <vt:lpstr>맑은 고딕</vt:lpstr>
      <vt:lpstr>Arial</vt:lpstr>
      <vt:lpstr>Office 테마</vt:lpstr>
      <vt:lpstr>PowerPoint 프레젠테이션</vt:lpstr>
      <vt:lpstr>주제 선정  이유</vt:lpstr>
      <vt:lpstr>PowerPoint 프레젠테이션</vt:lpstr>
      <vt:lpstr>PowerPoint 프레젠테이션</vt:lpstr>
      <vt:lpstr>PowerPoint 프레젠테이션</vt:lpstr>
      <vt:lpstr>카테고리별 분류/페이지 네이션</vt:lpstr>
      <vt:lpstr>조회수/좋아요/파일 업로드/게시글 작성,수정,삭제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회원정보 수정 페이지</vt:lpstr>
      <vt:lpstr>PowerPoint 프레젠테이션</vt:lpstr>
      <vt:lpstr>PowerPoint 프레젠테이션</vt:lpstr>
      <vt:lpstr>PowerPoint 프레젠테이션</vt:lpstr>
      <vt:lpstr>게임 진행 페이지</vt:lpstr>
      <vt:lpstr>PowerPoint 프레젠테이션</vt:lpstr>
      <vt:lpstr>게시판 페이지 (관리자 접근)</vt:lpstr>
      <vt:lpstr>게시판 페이지 (일반 사용자 접근)</vt:lpstr>
      <vt:lpstr>게시판 작성 페이지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왕서연</dc:creator>
  <cp:lastModifiedBy>왕서연</cp:lastModifiedBy>
  <cp:revision>5</cp:revision>
  <dcterms:created xsi:type="dcterms:W3CDTF">2022-07-14T17:28:56Z</dcterms:created>
  <dcterms:modified xsi:type="dcterms:W3CDTF">2022-07-15T02:53:37Z</dcterms:modified>
</cp:coreProperties>
</file>