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203" autoAdjust="0"/>
  </p:normalViewPr>
  <p:slideViewPr>
    <p:cSldViewPr snapToGrid="0">
      <p:cViewPr varScale="1">
        <p:scale>
          <a:sx n="60" d="100"/>
          <a:sy n="60" d="100"/>
        </p:scale>
        <p:origin x="15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FB3AD-E8E5-4753-BD60-EC31F27395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C24EB-1364-4BFC-902B-479F9E314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때 세션에 저장한 </a:t>
            </a:r>
            <a:r>
              <a:rPr lang="en-US" altLang="ko-KR" dirty="0"/>
              <a:t>ID</a:t>
            </a:r>
            <a:r>
              <a:rPr lang="ko-KR" altLang="en-US" dirty="0"/>
              <a:t>를 로그인 사용자의 기존 회원 정보 불러와서 세션에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C24EB-1364-4BFC-902B-479F9E314B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C24EB-1364-4BFC-902B-479F9E314B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A6564-B935-8F18-52FB-DC30C1E41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58510C-38EF-F96F-A1C2-0908B7E52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5C574-D506-86EF-1ABE-14265CAF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008C3-D7C1-6A10-BA43-922B962C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DBC7B-60B7-5C1C-1306-4712A576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4B45-1B42-D832-B4AD-EEF52CC4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646296-6316-F9C2-14C3-715AE450B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89007-73C7-8A77-4F05-24D36776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337A8-3AC1-A77D-E0C2-CCB296AC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934BA-55BF-EEFA-DBC8-7E818356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6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1D2D04-3449-3A4F-9C4D-0A9CAA532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F7608-27E4-C85E-0A68-7EF176057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40824-6EA3-9026-BDC1-EBBC0C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8BF84-4901-EEF6-ACFB-354C070B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3211-B951-5744-D4FF-4BF0408F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3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ACD48-E1A5-4AC5-4B4F-C9DAFEEA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4C2F8-3474-2666-C95C-84C5C2C9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3FD0D-B545-4D2D-63C4-35137ADE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10E20-53AE-F8BE-4B46-04BBAF39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EAFC8-5C79-3192-81CB-049C88F2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0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E8810-8F1C-0762-3966-142E7548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E138D-B562-A40D-ADA0-734D8435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86CD1-0815-EEE9-ADFA-7D8915A6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6559C-5ED7-9BA3-FAA1-4A10F7A1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0FC6-45E9-0CF7-8372-022C8364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2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01B6-1968-C929-906C-04D7CE4D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12439-6677-6802-9927-1ECD1EC9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2A519-3D0E-6D64-6AE0-FA9F1BD5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1F208-5883-C103-ADB0-6F20CFE2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730DA-8037-3933-8DF2-B1C50F2A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BD81E-2E40-B08E-3827-096B8FD2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56753-1594-B5A7-5F6E-3F018A51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3C384-9A96-6BCA-6F11-9D5ADD537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3C6921-0B03-1898-C141-FCF12AC1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901B50-4B9A-120F-ADED-B0B7FF0A3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F157B-33A9-2B55-4FEE-8FC044CF9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35495A-1B12-3A4F-D432-5D9C59B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BAFFE9-1F17-1773-710B-F02A8F60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59D35E-BEC9-7F7A-F16D-E103F8F9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CB220-3A72-90EF-4522-D5051D4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E6FCFF-A1DF-4B48-03D6-04ADFB9E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0FAF2A-60FA-20AB-9102-F2F1BC81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3B3C27-B48C-C90A-ADE5-96A313C8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2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5DAA7-5DA3-A9F2-F4FE-CD6E8C5E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93576-82D4-AF1D-F936-5CDCFD80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D810B-0D3F-33D9-FA38-E6E8C797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7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2C8B7-A1FE-935E-8136-9354A260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E7086-6C2A-716B-7E82-DAFD55E9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C2EC9-5AE5-3DB1-D7C1-C554CB5DD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3DFDB-4780-57A0-AE0B-4788ECBA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BC375-D3C1-B3E5-3AC3-EE8B8219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7DAC4-55B3-3A85-5B21-E4309673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E4207-CF53-4A49-FAE1-E3B21071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2DF52-D532-E64D-8A53-8D8FC3E46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BD792-85EC-DEEE-8061-E4F8F2C0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1E4D5-ABE8-4C66-B6A9-92C66E97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94A9B-DE47-3EB9-38F2-3164D449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F7097-5C3A-1D24-BE8B-9256379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A0A0A8-936C-9728-DC99-6D5339CE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218CA-EAA0-40ED-BC5F-1FB6BE05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B0C47-2998-0BC0-CD07-6E9A3C25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B350-2540-4860-828F-AA3C393521B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C177C-2014-D7D4-991D-CE8FF90A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91713-7AB9-86B3-1B6B-A0259251A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BEEAA-AAEC-4904-AD94-1B3CE2AF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7FAD66-9084-4E0E-3D32-2871B393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13" y="761628"/>
            <a:ext cx="284837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3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171802-C8A5-028E-6CD8-823ECF6D269D}"/>
              </a:ext>
            </a:extLst>
          </p:cNvPr>
          <p:cNvGrpSpPr/>
          <p:nvPr/>
        </p:nvGrpSpPr>
        <p:grpSpPr>
          <a:xfrm>
            <a:off x="1282700" y="0"/>
            <a:ext cx="9626600" cy="6858000"/>
            <a:chOff x="397490" y="-177800"/>
            <a:chExt cx="9394210" cy="70017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81EBB65-9EBB-BDA9-D379-9CD545BF5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490" y="-177800"/>
              <a:ext cx="9394210" cy="611629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3C29DE-7693-F0DF-50B9-7A89EB9B9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491" y="5938494"/>
              <a:ext cx="5406410" cy="88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2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63B973-F42E-413A-BE94-5B36356E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5" y="1889227"/>
            <a:ext cx="5239481" cy="2524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B014CE-B804-17D4-7C64-21B316E9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21" y="1979728"/>
            <a:ext cx="3277057" cy="234347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3C0735-8848-1774-D1A4-3B033778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489" y="0"/>
            <a:ext cx="1031133" cy="1184850"/>
          </a:xfrm>
        </p:spPr>
        <p:txBody>
          <a:bodyPr/>
          <a:lstStyle/>
          <a:p>
            <a:r>
              <a:rPr lang="en-US" altLang="ko-KR" dirty="0"/>
              <a:t>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5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B02B96-4E05-DE19-968E-6A3C8C13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54" y="993875"/>
            <a:ext cx="7699204" cy="5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6C07B4E-A216-2A2D-B71F-53D6A2C68821}"/>
              </a:ext>
            </a:extLst>
          </p:cNvPr>
          <p:cNvGrpSpPr/>
          <p:nvPr/>
        </p:nvGrpSpPr>
        <p:grpSpPr>
          <a:xfrm>
            <a:off x="2102795" y="0"/>
            <a:ext cx="7986409" cy="6858000"/>
            <a:chOff x="1926076" y="155643"/>
            <a:chExt cx="6712085" cy="57524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275040-773F-570B-8B7E-0A6742252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6076" y="155643"/>
              <a:ext cx="6712085" cy="506782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8537DE-611D-4FCE-E903-21EBC8CBB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076" y="5116467"/>
              <a:ext cx="6712085" cy="791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37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1F52AA-87FD-7F54-4998-C9687FAB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75" y="0"/>
            <a:ext cx="9270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35DA43-FF20-9BD3-F82E-B7DFA4E1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8" y="752101"/>
            <a:ext cx="1084096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39FB9A-C883-2CCC-4138-24650A7A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642548"/>
            <a:ext cx="10917174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41F4-E7F0-038F-5A52-DD37F861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C49D9-13AF-FB24-05EA-75AA7714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550E2-2563-E3AC-CF0B-678109FA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6" y="0"/>
            <a:ext cx="1108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7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09BFE-1849-48D4-22BD-C208F82F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C7CC0-E825-88F1-A247-54478D13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E2BAE-D410-3D0D-A4D1-C22C4DB7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418944"/>
            <a:ext cx="1087906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0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와이드스크린</PresentationFormat>
  <Paragraphs>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VO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왕서연</cp:lastModifiedBy>
  <cp:revision>1</cp:revision>
  <dcterms:created xsi:type="dcterms:W3CDTF">2022-06-13T03:03:34Z</dcterms:created>
  <dcterms:modified xsi:type="dcterms:W3CDTF">2022-06-13T03:18:41Z</dcterms:modified>
</cp:coreProperties>
</file>