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57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85F29-EE8A-E94A-D7B8-B73AE01E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53765B-8A94-0F53-1C94-485863F2A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BB3B5-DC02-164A-E632-2C47AB4B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E7BC-9318-41B0-AEB6-4A28F48C50D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87EF1-A81E-D29B-FF38-06892E7C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89BD9-3798-F009-8939-D27C71E3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F8DA-EDC7-4CBF-BE9D-D68A41F9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0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3E15F-5F02-FCAF-7819-78DE89E9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5708D-5F1B-37DD-035C-0F72EF524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D87D3-2C5D-B630-5495-BAB8E802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E7BC-9318-41B0-AEB6-4A28F48C50D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6D951-C839-F252-C3A9-C17528F8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E42D0-65FA-99E4-BECB-9AC77607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F8DA-EDC7-4CBF-BE9D-D68A41F9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5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DC9ED5-0BF6-C8D4-EE26-C155FB6D0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23215-5627-C735-3B46-005828732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103E0-F675-9307-F962-C53C06D3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E7BC-9318-41B0-AEB6-4A28F48C50D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04761-FDCC-C7C0-3B9F-A827C139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8ABD9-C5B6-3A45-70E0-0F04F40C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F8DA-EDC7-4CBF-BE9D-D68A41F9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5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8342-EF39-EB6A-5757-F06C84E4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1C976-7C61-9A24-853F-40B2FAD2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EEE13-0B4E-FC03-6818-36CE19BC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E7BC-9318-41B0-AEB6-4A28F48C50D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E7DE1-8848-AE56-D8B8-57B7BF0A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35CE9-9AA2-91A6-6021-7492B811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F8DA-EDC7-4CBF-BE9D-D68A41F9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33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6610-7183-497E-4E51-9D348CC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37AB0-E403-68A4-2E7C-24C787D9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ACB74-897E-9249-F582-F0510FC3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E7BC-9318-41B0-AEB6-4A28F48C50D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80662-AF0F-1CF3-9A09-FE1F2B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3390C-C426-0838-96DB-3D80DC52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F8DA-EDC7-4CBF-BE9D-D68A41F9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2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34420-84D9-84E3-36FB-483B4E03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F6A06-E459-6459-98CE-928E8FD04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B2490-30D9-7AE3-E7A0-E10C98F75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B8126-C4DC-A021-1F8A-9C6FC00B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E7BC-9318-41B0-AEB6-4A28F48C50D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CBB48-E600-C482-DAE7-59427A75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19CEE-D89C-2C7F-F7CC-3FBA1564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F8DA-EDC7-4CBF-BE9D-D68A41F9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5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D3479-C170-684C-192F-88D35D07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97FEC8-E446-2B69-03C4-4A30C2BE0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D9548-407B-BC71-8E76-12AC091B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02F31E-EBC9-3B12-A92E-2A2851F55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EDDF23-5614-63BB-C594-E9075FBF2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7E152-75FB-B642-D8E8-D92E3995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E7BC-9318-41B0-AEB6-4A28F48C50D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10BC2E-751A-2CA8-3453-DE40C801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A403AF-5CC2-20EB-88A8-9D2602A1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F8DA-EDC7-4CBF-BE9D-D68A41F9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B72EA-CF34-4332-48A2-44BC45E8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77EFF2-1BEF-0B75-D8DE-94EA3223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E7BC-9318-41B0-AEB6-4A28F48C50D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9F4680-C169-CE27-D965-6FB49CAF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CE360D-84BB-BAE3-D32D-09001DD2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F8DA-EDC7-4CBF-BE9D-D68A41F9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9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95BC18-C85C-7AFD-0E1C-FC7E8F7F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E7BC-9318-41B0-AEB6-4A28F48C50D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0F6C98-70B1-4B25-ED1E-C471D1BD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8975F-8F93-FA0A-6468-5DB967DA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F8DA-EDC7-4CBF-BE9D-D68A41F9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63081-4474-B855-195F-3889A3CF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F5C45-4DD8-1867-8419-C267262A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3F701-D695-2CE6-D5E4-F7DE73969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FB731-23F9-F60A-FB07-CC658D23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E7BC-9318-41B0-AEB6-4A28F48C50D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A68E8-A7CC-C510-2B50-8056991D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B18C3-D72C-95D6-AF46-928B1C66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F8DA-EDC7-4CBF-BE9D-D68A41F9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4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FFDEB-B9D6-74B1-268D-FDCDF56F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D64D3-6FC9-62E1-E1FE-E0B267DCA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992E3-E8E0-39BF-6200-E4F9E310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8E529-29E4-C8DB-4A22-D5AFA7B1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E7BC-9318-41B0-AEB6-4A28F48C50D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32666-9715-6E70-4CF4-C57C6581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3E4AC-DD42-95E4-16F8-23DBF880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F8DA-EDC7-4CBF-BE9D-D68A41F9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3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B011FF-A73F-2DA0-4BCE-6A06ED82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7E13A-F8A6-CA7B-FB51-8F4AE15F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EA2E0-AB6E-FB30-C093-AA02FEC87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E7BC-9318-41B0-AEB6-4A28F48C50D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D1A94-C007-4C69-D042-AD4D9405B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052AB-FA5D-5790-960A-76DDA9740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F8DA-EDC7-4CBF-BE9D-D68A41F9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ED0FDB-3F00-6DD1-A885-777CCC89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102" y="-14591"/>
            <a:ext cx="2269958" cy="6858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03A2C-115F-69F6-5FA0-A516C5A6F32A}"/>
              </a:ext>
            </a:extLst>
          </p:cNvPr>
          <p:cNvGrpSpPr/>
          <p:nvPr/>
        </p:nvGrpSpPr>
        <p:grpSpPr>
          <a:xfrm>
            <a:off x="6303437" y="0"/>
            <a:ext cx="2269957" cy="6768200"/>
            <a:chOff x="4961020" y="0"/>
            <a:chExt cx="2269957" cy="67682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CBC602D-2A4C-A547-2CF8-7ACBC050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0539" y="0"/>
              <a:ext cx="2230921" cy="639107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B239D46-2A6E-D835-B9FE-0CD834C1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1020" y="6177065"/>
              <a:ext cx="2269957" cy="591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275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70A2D-C30B-06B6-A013-D990C519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61DD8-85E0-F718-A60E-D64C84F0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E2B48F-6DF1-B80F-AEDB-D135E012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1027906"/>
            <a:ext cx="7097115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2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82A-0807-9902-408B-78FA3198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72D42-699A-4B3A-C091-615B1971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60112-1D0B-B719-0A5C-AFEFC589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466311"/>
            <a:ext cx="7649643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9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D0CAD-A999-014D-A177-A4396B14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2A203-50A2-A285-1247-BB6E1291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D2E0A5-0B59-5EC1-3033-28F23E78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209365"/>
            <a:ext cx="1133633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6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9F29E-3B5B-F79A-9FA8-DA92391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F8220-0265-C595-1D7C-7AB2F67F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7CE28C-F925-F00B-7739-41BED32B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1137918"/>
            <a:ext cx="10812384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1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DF75-09E6-AC92-55F7-0B138165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64630E-1A2D-334D-623C-B13B01BF3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594" y="2238209"/>
            <a:ext cx="3277057" cy="1438476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C8B2DF-ABD4-B9CF-E70C-1D2B3FD17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49" y="2238209"/>
            <a:ext cx="301984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5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4D430-8146-0FC5-11A0-26D0E043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DAD6-CBFD-7B92-0ED2-2DDC0687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6D02C-F8F4-4A95-A7E8-E1DBA72F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1761892"/>
            <a:ext cx="744959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24A27-66F6-B1F6-B271-76EFE1C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2F899-D1D4-63CC-3817-515721CD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F7B35-0BC1-EDE6-303C-31A0A203A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247206"/>
            <a:ext cx="9221487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1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1B03-7E25-7B32-4A3E-703DD421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19946-374C-9CCF-430A-5D599C0E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44B8C-D622-5ACD-C4A0-CC81EE5C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43" y="1942892"/>
            <a:ext cx="601111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6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왕서연</dc:creator>
  <cp:lastModifiedBy>왕서연</cp:lastModifiedBy>
  <cp:revision>1</cp:revision>
  <dcterms:created xsi:type="dcterms:W3CDTF">2022-06-17T02:44:06Z</dcterms:created>
  <dcterms:modified xsi:type="dcterms:W3CDTF">2022-06-17T02:59:23Z</dcterms:modified>
</cp:coreProperties>
</file>