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5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7B173-72E4-3071-C2CB-093CD4E85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3F9A47-C80A-9306-A544-6A31A98BA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24E869-B1AE-EDA5-0221-AD2E56F0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46AA-8C92-46CC-BFE7-DDC766EADD02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F93A1-4127-C1E1-7423-F099714C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7F7736-ECAC-8E09-F2B4-11D5F66A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F8D2-65ED-412F-908A-2B8AA971E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710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B17A0-512B-B4F9-09F3-261E3110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48EC2D-6DCC-FEB2-8599-4C35E47BC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7CBE4C-1689-E611-E1A6-0E956AA8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46AA-8C92-46CC-BFE7-DDC766EADD02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912ED4-9BC3-92D0-8AC0-72FF2556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83A216-A869-EDD6-5020-6CF48CB0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F8D2-65ED-412F-908A-2B8AA971E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68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C986B8-B5DF-F0FA-8209-BBCF372AA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AAE6A9-057C-9DAD-C9A5-BE2AEB46D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899DC7-3A76-113E-FB8A-8D280FC0C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46AA-8C92-46CC-BFE7-DDC766EADD02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C4AC23-35FE-F029-59C9-EF8A8313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7D7F1-D303-CA6E-5132-ACA4A55E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F8D2-65ED-412F-908A-2B8AA971E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25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FC814-FB13-F38F-F479-CD1AF582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704225-96FD-B201-ACA3-26E26E887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80D074-7F7E-DA3C-7502-022AE42A2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46AA-8C92-46CC-BFE7-DDC766EADD02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309AA-4257-144F-FBA7-E47F0189B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5E2287-455C-AF8E-E9C0-234493DD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F8D2-65ED-412F-908A-2B8AA971E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66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64E41-D876-4E6D-87FE-AAF6477BE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CE8446-1B24-F94A-B0EC-F74DC20D2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52981-3360-2E8F-1646-8F21FF8C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46AA-8C92-46CC-BFE7-DDC766EADD02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527BC-D7FE-791C-4438-AEB2CB37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75D76C-A317-B46A-15FC-2AD58F9D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F8D2-65ED-412F-908A-2B8AA971E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91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53914-564E-4726-2BAC-5168F8FA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7BB5D-3E45-F926-D69D-54ED787AE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F91508-39FC-B653-2A97-6F51B0BC6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8BD1BA-9CFC-E405-F282-442E1F8DA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46AA-8C92-46CC-BFE7-DDC766EADD02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86BDD4-81D2-F7DD-D23E-E4D86AE0E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BCECB2-464C-4EE7-ABDF-E6A98C32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F8D2-65ED-412F-908A-2B8AA971E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3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A96CF-FFB3-632B-D0FF-B8AE5059F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79D79C-C21F-FFD4-3387-73CD3A4CD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6891B3-F3AD-E6E4-22A7-FE6D78AE7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E544EC-D8FD-5C5E-8C5D-AA7C7BBF6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58B123-3063-A090-BA29-7D961227C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D5CF70-C270-E644-DDC9-FF222484A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46AA-8C92-46CC-BFE7-DDC766EADD02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2F3878-E884-490F-CDF3-ADA9E97B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B47DE5-C15F-9A01-1860-5DD399A5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F8D2-65ED-412F-908A-2B8AA971E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99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DB779-86B5-AA03-A569-4A87791A2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26C62F-5953-EAD4-254C-5A5A8C75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46AA-8C92-46CC-BFE7-DDC766EADD02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5618D6-3C8E-DBF0-0935-8B0EEEA9F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3ECCEB-870B-9910-74C4-D9BDA4884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F8D2-65ED-412F-908A-2B8AA971E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11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CC2867-C304-D4BE-7580-4723FD4F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46AA-8C92-46CC-BFE7-DDC766EADD02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D95349-2D77-02F0-F9A1-6B9DE0D7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F4AE97-E687-D967-F90C-C4EAD98AB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F8D2-65ED-412F-908A-2B8AA971E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07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B073B-43F6-3EA2-0EC0-2A0201E4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0B9105-DED9-73F1-4F90-02DCF4E52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5F10E6-1441-85C2-A167-D7ABF7280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41E73E-A5BA-0E20-ECED-2D3E72563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46AA-8C92-46CC-BFE7-DDC766EADD02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DAA436-543D-BE3D-8AEB-9EA5233E6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B184AF-7BB8-4883-E39D-AEAD043A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F8D2-65ED-412F-908A-2B8AA971E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52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5ACE7-5A0A-BA15-3860-635C5C9E9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26C551-AE60-2535-FF82-7F461E482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7CBA8B-D7F1-0131-20AF-8CA75BEAF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98B943-6868-8AA4-F256-11467E96D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46AA-8C92-46CC-BFE7-DDC766EADD02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3F7D6D-3D95-01D9-0957-2A6A8211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E83C66-0D52-2E07-43D2-7B5EEC38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F8D2-65ED-412F-908A-2B8AA971E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19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415F35-C465-6981-A808-AB68CE970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9F1A3-D30B-B0B0-BEC9-A39EF37F5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32A208-8B79-DC5E-D213-AEF944B86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246AA-8C92-46CC-BFE7-DDC766EADD02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9D52F-D45E-D319-6EB4-E0589ECDE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494BF-065D-C8C5-72A4-950B12629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CF8D2-65ED-412F-908A-2B8AA971E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40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8EE7475-DEB9-B82C-8F7B-561D74C49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903" y="208328"/>
            <a:ext cx="2254865" cy="64413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5C697C-166B-7A68-FE6C-E10136777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234" y="2209387"/>
            <a:ext cx="2175897" cy="261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47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10C66-6B2B-AB87-0022-1D52CC1C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647EE-6AE4-6E91-3CDD-E70A85601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1D6B38-7529-A970-9BA2-9C78147B9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18" y="773772"/>
            <a:ext cx="10840963" cy="55633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FC76CF-485A-6702-00D4-803C3DEFE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18" y="59297"/>
            <a:ext cx="2276793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6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28847-A792-12AC-3BE0-158B9FFD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8583C8-5EA3-03DF-6545-74ECA8451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1915CD-5EFF-E7BC-FAF8-3083A57B4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92" y="1404655"/>
            <a:ext cx="10860016" cy="40486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442381-0743-EAE6-B2DE-AFBD6C6B4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92" y="691308"/>
            <a:ext cx="2276793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0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4CFB1-6E01-CB92-AF18-F48D65303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0A97A-78E7-FC73-44FC-26D30355C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A214FE-9F98-CA88-116B-6DCFA5D4C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71" y="556811"/>
            <a:ext cx="10802858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9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D0CAD-A999-014D-A177-A4396B14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2A203-50A2-A285-1247-BB6E1291C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C6D754-8ECF-EFA7-35A8-38DDCF612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07" y="737812"/>
            <a:ext cx="11355385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6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9F29E-3B5B-F79A-9FA8-DA92391D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0F8220-0265-C595-1D7C-7AB2F67F4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FA2675-09D1-004C-D9C8-95C8A406F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71" y="652075"/>
            <a:ext cx="10802858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1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B382A-0807-9902-408B-78FA3198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72D42-699A-4B3A-C091-615B1971C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154770-0C18-5EF7-EE14-AF9888687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08" y="161469"/>
            <a:ext cx="10993384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9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EE154-644B-5E5E-3B77-661C5BDC1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56778-17D9-0838-3A55-B879F2E01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4030E1-F635-F6A4-B828-B7ED8A755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43" y="0"/>
            <a:ext cx="2486372" cy="7049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C4255E-EA4F-6435-4B24-C1FDCFE60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84" y="704948"/>
            <a:ext cx="10736173" cy="63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02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7B46A-ACC2-F55B-AE4A-ECCB19428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CD7DD-5EB7-79E0-1449-FC49F1864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AFDEDF-9C8C-857A-56A3-F4630D0B6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66" y="1599944"/>
            <a:ext cx="10698068" cy="36581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BD2D349-C399-8D1A-D5DE-39D8FA262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66" y="894996"/>
            <a:ext cx="2486372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11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A67D9-0B99-C010-D352-F1B3BFC5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495665-0487-CC34-5FF8-C767DCF31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9C78E7-1738-DFC8-74F1-C83CCF022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29" y="1609471"/>
            <a:ext cx="10688542" cy="36390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B2B863-69C6-C126-0AF0-C5A19F2EF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29" y="952154"/>
            <a:ext cx="2457793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77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7A4FB-69A7-A6C6-3BD8-10A89E60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E2F5FD-7CAB-F383-E189-DE9453920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E977F1-C4CB-4457-103E-95831E297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24" y="1114102"/>
            <a:ext cx="10764752" cy="46297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D9927F-D953-2FC4-9C84-B91FC1870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24" y="465161"/>
            <a:ext cx="2457793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37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0</Words>
  <Application>Microsoft Office PowerPoint</Application>
  <PresentationFormat>와이드스크린</PresentationFormat>
  <Paragraphs>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왕서연</dc:creator>
  <cp:lastModifiedBy>왕서연</cp:lastModifiedBy>
  <cp:revision>5</cp:revision>
  <dcterms:created xsi:type="dcterms:W3CDTF">2022-06-20T01:36:16Z</dcterms:created>
  <dcterms:modified xsi:type="dcterms:W3CDTF">2022-06-20T03:09:41Z</dcterms:modified>
</cp:coreProperties>
</file>