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64042" autoAdjust="0"/>
  </p:normalViewPr>
  <p:slideViewPr>
    <p:cSldViewPr snapToGrid="0">
      <p:cViewPr varScale="1">
        <p:scale>
          <a:sx n="59" d="100"/>
          <a:sy n="59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4498B-0481-4CAD-9BA0-11E0F1CB3C0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DFA52-4184-411D-8049-AA97B3D7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상품 명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자까지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카테고리 </a:t>
            </a:r>
            <a:r>
              <a:rPr lang="en-US" altLang="ko-KR" dirty="0"/>
              <a:t>: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테블릿</a:t>
            </a:r>
            <a:r>
              <a:rPr lang="en-US" altLang="ko-KR" dirty="0"/>
              <a:t>, </a:t>
            </a:r>
            <a:r>
              <a:rPr lang="ko-KR" altLang="en-US" dirty="0"/>
              <a:t>노트북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재고 </a:t>
            </a:r>
            <a:r>
              <a:rPr lang="en-US" altLang="ko-KR" dirty="0"/>
              <a:t>: </a:t>
            </a:r>
            <a:r>
              <a:rPr lang="ko-KR" altLang="en-US" dirty="0"/>
              <a:t>양의 정수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가격 </a:t>
            </a:r>
            <a:r>
              <a:rPr lang="en-US" altLang="ko-KR" dirty="0"/>
              <a:t>: </a:t>
            </a:r>
            <a:r>
              <a:rPr lang="ko-KR" altLang="en-US" dirty="0"/>
              <a:t>양의 정수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상품 이미지 </a:t>
            </a:r>
            <a:r>
              <a:rPr lang="en-US" altLang="ko-KR" dirty="0"/>
              <a:t>: jpg,</a:t>
            </a:r>
            <a:r>
              <a:rPr lang="ko-KR" altLang="en-US" dirty="0"/>
              <a:t> </a:t>
            </a:r>
            <a:r>
              <a:rPr lang="en-US" altLang="ko-KR" dirty="0" err="1"/>
              <a:t>png</a:t>
            </a:r>
            <a:r>
              <a:rPr lang="ko-KR" altLang="en-US" dirty="0"/>
              <a:t> 파일만 가능 </a:t>
            </a:r>
            <a:r>
              <a:rPr lang="en-US" altLang="ko-KR" dirty="0"/>
              <a:t>/ </a:t>
            </a:r>
            <a:r>
              <a:rPr lang="ko-KR" altLang="en-US" dirty="0"/>
              <a:t>파일의 크기는 </a:t>
            </a:r>
            <a:r>
              <a:rPr lang="en-US" altLang="ko-KR" dirty="0"/>
              <a:t>10MB </a:t>
            </a:r>
            <a:r>
              <a:rPr lang="ko-KR" altLang="en-US" dirty="0"/>
              <a:t>이하만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22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7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7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회원 정보 테이블 </a:t>
            </a:r>
            <a:r>
              <a:rPr lang="en-US" altLang="ko-KR" dirty="0"/>
              <a:t>( </a:t>
            </a:r>
            <a:r>
              <a:rPr lang="en-US" altLang="ko-KR" dirty="0" err="1"/>
              <a:t>member_info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회원번호 </a:t>
            </a:r>
            <a:r>
              <a:rPr lang="en-US" altLang="ko-KR" dirty="0"/>
              <a:t>: </a:t>
            </a:r>
            <a:r>
              <a:rPr lang="en-US" altLang="ko-KR" dirty="0" err="1"/>
              <a:t>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PK / AUTO INCREMENT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아이디 </a:t>
            </a:r>
            <a:r>
              <a:rPr lang="en-US" altLang="ko-KR" dirty="0"/>
              <a:t>: id / varchar(10) / NULL X / UNIQUE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비밀번호 </a:t>
            </a:r>
            <a:r>
              <a:rPr lang="en-US" altLang="ko-KR" dirty="0"/>
              <a:t>: pw / varchar(16) / NULL X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이름 </a:t>
            </a:r>
            <a:r>
              <a:rPr lang="en-US" altLang="ko-KR" dirty="0"/>
              <a:t>: name / char(3)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연락처 </a:t>
            </a:r>
            <a:r>
              <a:rPr lang="en-US" altLang="ko-KR" dirty="0"/>
              <a:t>: </a:t>
            </a:r>
            <a:r>
              <a:rPr lang="en-US" altLang="ko-KR" dirty="0" err="1"/>
              <a:t>tel</a:t>
            </a:r>
            <a:r>
              <a:rPr lang="en-US" altLang="ko-KR" dirty="0"/>
              <a:t> / char(13) / NULL O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 err="1"/>
              <a:t>addr</a:t>
            </a:r>
            <a:r>
              <a:rPr lang="en-US" altLang="ko-KR" dirty="0"/>
              <a:t> / varchar(20)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이메일 </a:t>
            </a:r>
            <a:r>
              <a:rPr lang="en-US" altLang="ko-KR" dirty="0"/>
              <a:t>: email / varchar(50) / NULL O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가입일 </a:t>
            </a:r>
            <a:r>
              <a:rPr lang="en-US" altLang="ko-KR" dirty="0"/>
              <a:t>: </a:t>
            </a:r>
            <a:r>
              <a:rPr lang="en-US" altLang="ko-KR" dirty="0" err="1"/>
              <a:t>joinDate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datetime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상품 정보 테이블 </a:t>
            </a:r>
            <a:r>
              <a:rPr lang="en-US" altLang="ko-KR" dirty="0"/>
              <a:t>( </a:t>
            </a:r>
            <a:r>
              <a:rPr lang="en-US" altLang="ko-KR" dirty="0" err="1"/>
              <a:t>product_info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상품 번호 </a:t>
            </a:r>
            <a:r>
              <a:rPr lang="en-US" altLang="ko-KR" dirty="0"/>
              <a:t>: </a:t>
            </a:r>
            <a:r>
              <a:rPr lang="en-US" altLang="ko-KR" dirty="0" err="1"/>
              <a:t>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PK / AUTO INCREMENT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상품 이름 </a:t>
            </a:r>
            <a:r>
              <a:rPr lang="en-US" altLang="ko-KR" dirty="0"/>
              <a:t>: name / varchar (30)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카테고리 </a:t>
            </a:r>
            <a:r>
              <a:rPr lang="en-US" altLang="ko-KR" dirty="0"/>
              <a:t>: category / varchar(4)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재고 </a:t>
            </a:r>
            <a:r>
              <a:rPr lang="en-US" altLang="ko-KR" dirty="0"/>
              <a:t>: stock / </a:t>
            </a:r>
            <a:r>
              <a:rPr lang="en-US" altLang="ko-KR" dirty="0" err="1"/>
              <a:t>int</a:t>
            </a:r>
            <a:r>
              <a:rPr lang="en-US" altLang="ko-KR" dirty="0"/>
              <a:t> / NULL X / / default 0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가격 </a:t>
            </a:r>
            <a:r>
              <a:rPr lang="en-US" altLang="ko-KR" dirty="0"/>
              <a:t>: price / </a:t>
            </a:r>
            <a:r>
              <a:rPr lang="en-US" altLang="ko-KR" dirty="0" err="1"/>
              <a:t>int</a:t>
            </a:r>
            <a:r>
              <a:rPr lang="en-US" altLang="ko-KR" dirty="0"/>
              <a:t> / NULL X / /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상품 이미지 </a:t>
            </a:r>
            <a:r>
              <a:rPr lang="en-US" altLang="ko-KR" dirty="0"/>
              <a:t>: </a:t>
            </a:r>
            <a:r>
              <a:rPr lang="en-US" altLang="ko-KR" dirty="0" err="1"/>
              <a:t>img</a:t>
            </a:r>
            <a:r>
              <a:rPr lang="en-US" altLang="ko-KR" dirty="0"/>
              <a:t> / varchar(30) / NULL O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상품 등록 날짜 </a:t>
            </a:r>
            <a:r>
              <a:rPr lang="en-US" altLang="ko-KR" dirty="0"/>
              <a:t>: </a:t>
            </a:r>
            <a:r>
              <a:rPr lang="en-US" altLang="ko-KR" dirty="0" err="1"/>
              <a:t>insertDate</a:t>
            </a:r>
            <a:r>
              <a:rPr lang="en-US" altLang="ko-KR" dirty="0"/>
              <a:t> / datetime / NULL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구매 내역 테이블 </a:t>
            </a:r>
            <a:r>
              <a:rPr lang="en-US" altLang="ko-KR" dirty="0"/>
              <a:t>( </a:t>
            </a:r>
            <a:r>
              <a:rPr lang="en-US" altLang="ko-KR" dirty="0" err="1"/>
              <a:t>buy_list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구매 내역 번호 </a:t>
            </a:r>
            <a:r>
              <a:rPr lang="en-US" altLang="ko-KR" dirty="0"/>
              <a:t>:  </a:t>
            </a:r>
            <a:r>
              <a:rPr lang="en-US" altLang="ko-KR" dirty="0" err="1"/>
              <a:t>idx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회원 정보 테이블 </a:t>
            </a:r>
            <a:r>
              <a:rPr lang="en-US" altLang="ko-KR" dirty="0"/>
              <a:t>– </a:t>
            </a:r>
            <a:r>
              <a:rPr lang="ko-KR" altLang="en-US" dirty="0"/>
              <a:t>회원번호 </a:t>
            </a:r>
            <a:r>
              <a:rPr lang="en-US" altLang="ko-KR" dirty="0"/>
              <a:t>: </a:t>
            </a:r>
            <a:r>
              <a:rPr lang="en-US" altLang="ko-KR" dirty="0" err="1"/>
              <a:t>member_idx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상품 정보 테이블 </a:t>
            </a:r>
            <a:r>
              <a:rPr lang="en-US" altLang="ko-KR" dirty="0"/>
              <a:t>– </a:t>
            </a:r>
            <a:r>
              <a:rPr lang="ko-KR" altLang="en-US" dirty="0"/>
              <a:t>상품번호 </a:t>
            </a:r>
            <a:r>
              <a:rPr lang="en-US" altLang="ko-KR" dirty="0"/>
              <a:t>: </a:t>
            </a:r>
            <a:r>
              <a:rPr lang="en-US" altLang="ko-KR" dirty="0" err="1"/>
              <a:t>product_idx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결제 방법 </a:t>
            </a:r>
            <a:r>
              <a:rPr lang="en-US" altLang="ko-KR" dirty="0"/>
              <a:t>: payment / varchar(5)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구매 날짜 </a:t>
            </a:r>
            <a:r>
              <a:rPr lang="en-US" altLang="ko-KR" dirty="0"/>
              <a:t>: </a:t>
            </a:r>
            <a:r>
              <a:rPr lang="en-US" altLang="ko-KR" dirty="0" err="1"/>
              <a:t>buyDate</a:t>
            </a:r>
            <a:r>
              <a:rPr lang="en-US" altLang="ko-KR" dirty="0"/>
              <a:t> / datetime / NULL X</a:t>
            </a:r>
            <a:br>
              <a:rPr lang="en-US" altLang="ko-KR"/>
            </a:br>
            <a:r>
              <a:rPr lang="en-US" altLang="ko-KR"/>
              <a:t>-&gt; </a:t>
            </a:r>
            <a:br>
              <a:rPr lang="en-US" altLang="ko-KR"/>
            </a:br>
            <a:r>
              <a:rPr lang="en-US" altLang="ko-KR"/>
              <a:t>-&gt; </a:t>
            </a:r>
            <a:br>
              <a:rPr lang="en-US" altLang="ko-KR"/>
            </a:br>
            <a:r>
              <a:rPr lang="en-US" altLang="ko-KR"/>
              <a:t>-&gt; </a:t>
            </a:r>
            <a:br>
              <a:rPr lang="en-US" altLang="ko-KR"/>
            </a:br>
            <a:r>
              <a:rPr lang="en-US" altLang="ko-KR"/>
              <a:t>-&gt; 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70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회원 정보 테이블 </a:t>
            </a:r>
            <a:r>
              <a:rPr lang="en-US" altLang="ko-KR" dirty="0"/>
              <a:t>( </a:t>
            </a:r>
            <a:r>
              <a:rPr lang="en-US" altLang="ko-KR" dirty="0" err="1"/>
              <a:t>member_info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회원번호 </a:t>
            </a:r>
            <a:r>
              <a:rPr lang="en-US" altLang="ko-KR" dirty="0"/>
              <a:t>: </a:t>
            </a:r>
            <a:r>
              <a:rPr lang="en-US" altLang="ko-KR" dirty="0" err="1"/>
              <a:t>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PK / AUTO INCREMENT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아이디 </a:t>
            </a:r>
            <a:r>
              <a:rPr lang="en-US" altLang="ko-KR" dirty="0"/>
              <a:t>: id / varchar(10) / NULL X / UNIQUE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비밀번호 </a:t>
            </a:r>
            <a:r>
              <a:rPr lang="en-US" altLang="ko-KR" dirty="0"/>
              <a:t>: pw / varchar(16) / NULL X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이름 </a:t>
            </a:r>
            <a:r>
              <a:rPr lang="en-US" altLang="ko-KR" dirty="0"/>
              <a:t>: name / char(3)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연락처 </a:t>
            </a:r>
            <a:r>
              <a:rPr lang="en-US" altLang="ko-KR" dirty="0"/>
              <a:t>: </a:t>
            </a:r>
            <a:r>
              <a:rPr lang="en-US" altLang="ko-KR" dirty="0" err="1"/>
              <a:t>tel</a:t>
            </a:r>
            <a:r>
              <a:rPr lang="en-US" altLang="ko-KR" dirty="0"/>
              <a:t> / char(13) / NULL O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 err="1"/>
              <a:t>addr</a:t>
            </a:r>
            <a:r>
              <a:rPr lang="en-US" altLang="ko-KR" dirty="0"/>
              <a:t> / varchar(20)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이메일 </a:t>
            </a:r>
            <a:r>
              <a:rPr lang="en-US" altLang="ko-KR" dirty="0"/>
              <a:t>: email / varchar(50) / NULL O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가입일 </a:t>
            </a:r>
            <a:r>
              <a:rPr lang="en-US" altLang="ko-KR" dirty="0"/>
              <a:t>: </a:t>
            </a:r>
            <a:r>
              <a:rPr lang="en-US" altLang="ko-KR" dirty="0" err="1"/>
              <a:t>joinDate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datetime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00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상품 정보 테이블 </a:t>
            </a:r>
            <a:r>
              <a:rPr lang="en-US" altLang="ko-KR" dirty="0"/>
              <a:t>( </a:t>
            </a:r>
            <a:r>
              <a:rPr lang="en-US" altLang="ko-KR" dirty="0" err="1"/>
              <a:t>product_info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상품 번호 </a:t>
            </a:r>
            <a:r>
              <a:rPr lang="en-US" altLang="ko-KR" dirty="0"/>
              <a:t>: </a:t>
            </a:r>
            <a:r>
              <a:rPr lang="en-US" altLang="ko-KR" dirty="0" err="1"/>
              <a:t>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PK / AUTO INCREMENT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상품 이름 </a:t>
            </a:r>
            <a:r>
              <a:rPr lang="en-US" altLang="ko-KR" dirty="0"/>
              <a:t>: name / varchar (30)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카테고리 </a:t>
            </a:r>
            <a:r>
              <a:rPr lang="en-US" altLang="ko-KR" dirty="0"/>
              <a:t>: category / varchar(4)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재고 </a:t>
            </a:r>
            <a:r>
              <a:rPr lang="en-US" altLang="ko-KR" dirty="0"/>
              <a:t>: stock / </a:t>
            </a:r>
            <a:r>
              <a:rPr lang="en-US" altLang="ko-KR" dirty="0" err="1"/>
              <a:t>int</a:t>
            </a:r>
            <a:r>
              <a:rPr lang="en-US" altLang="ko-KR" dirty="0"/>
              <a:t> / NULL X / / default 0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가격 </a:t>
            </a:r>
            <a:r>
              <a:rPr lang="en-US" altLang="ko-KR" dirty="0"/>
              <a:t>: price / </a:t>
            </a:r>
            <a:r>
              <a:rPr lang="en-US" altLang="ko-KR" dirty="0" err="1"/>
              <a:t>int</a:t>
            </a:r>
            <a:r>
              <a:rPr lang="en-US" altLang="ko-KR" dirty="0"/>
              <a:t> / NULL X / /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상품 이미지 </a:t>
            </a:r>
            <a:r>
              <a:rPr lang="en-US" altLang="ko-KR" dirty="0"/>
              <a:t>: </a:t>
            </a:r>
            <a:r>
              <a:rPr lang="en-US" altLang="ko-KR" dirty="0" err="1"/>
              <a:t>img</a:t>
            </a:r>
            <a:r>
              <a:rPr lang="en-US" altLang="ko-KR" dirty="0"/>
              <a:t> / varchar(30) / NULL O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상품 등록 날짜 </a:t>
            </a:r>
            <a:r>
              <a:rPr lang="en-US" altLang="ko-KR" dirty="0"/>
              <a:t>: </a:t>
            </a:r>
            <a:r>
              <a:rPr lang="en-US" altLang="ko-KR" dirty="0" err="1"/>
              <a:t>insertDate</a:t>
            </a:r>
            <a:r>
              <a:rPr lang="en-US" altLang="ko-KR" dirty="0"/>
              <a:t> / datetime / NULL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1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구매 내역 테이블 </a:t>
            </a:r>
            <a:r>
              <a:rPr lang="en-US" altLang="ko-KR" dirty="0"/>
              <a:t>( </a:t>
            </a:r>
            <a:r>
              <a:rPr lang="en-US" altLang="ko-KR" dirty="0" err="1"/>
              <a:t>buy_list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구매 내역 번호 </a:t>
            </a:r>
            <a:r>
              <a:rPr lang="en-US" altLang="ko-KR" dirty="0"/>
              <a:t>:  </a:t>
            </a:r>
            <a:r>
              <a:rPr lang="en-US" altLang="ko-KR" dirty="0" err="1"/>
              <a:t>idx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회원 정보 테이블 </a:t>
            </a:r>
            <a:r>
              <a:rPr lang="en-US" altLang="ko-KR" dirty="0"/>
              <a:t>– </a:t>
            </a:r>
            <a:r>
              <a:rPr lang="ko-KR" altLang="en-US" dirty="0"/>
              <a:t>회원번호 </a:t>
            </a:r>
            <a:r>
              <a:rPr lang="en-US" altLang="ko-KR" dirty="0"/>
              <a:t>: </a:t>
            </a:r>
            <a:r>
              <a:rPr lang="en-US" altLang="ko-KR" dirty="0" err="1"/>
              <a:t>member_idx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상품 정보 테이블 </a:t>
            </a:r>
            <a:r>
              <a:rPr lang="en-US" altLang="ko-KR" dirty="0"/>
              <a:t>– </a:t>
            </a:r>
            <a:r>
              <a:rPr lang="ko-KR" altLang="en-US" dirty="0"/>
              <a:t>상품번호 </a:t>
            </a:r>
            <a:r>
              <a:rPr lang="en-US" altLang="ko-KR" dirty="0"/>
              <a:t>: </a:t>
            </a:r>
            <a:r>
              <a:rPr lang="en-US" altLang="ko-KR" dirty="0" err="1"/>
              <a:t>product_idx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결제 방법 </a:t>
            </a:r>
            <a:r>
              <a:rPr lang="en-US" altLang="ko-KR" dirty="0"/>
              <a:t>: payment / varchar(5) / NULL X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구매 날짜 </a:t>
            </a:r>
            <a:r>
              <a:rPr lang="en-US" altLang="ko-KR" dirty="0"/>
              <a:t>: </a:t>
            </a:r>
            <a:r>
              <a:rPr lang="en-US" altLang="ko-KR" dirty="0" err="1"/>
              <a:t>buyDate</a:t>
            </a:r>
            <a:r>
              <a:rPr lang="en-US" altLang="ko-KR" dirty="0"/>
              <a:t> / datetime / NULL 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아이디 규칙 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4</a:t>
            </a: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까지 입력이 가능하고 영문 대소문자와 숫자를 하나 이상 포함하고 있어야함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비밀번호 규칙 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6</a:t>
            </a: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16</a:t>
            </a:r>
            <a:r>
              <a:rPr lang="ko-KR" altLang="en-US" dirty="0"/>
              <a:t>자까지 입력이 가능하고 영문 대소문자와 숫자를 하나 이상 포함하고 있어야함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이름 규칙 </a:t>
            </a:r>
            <a:r>
              <a:rPr lang="en-US" altLang="ko-KR" dirty="0"/>
              <a:t>: 3</a:t>
            </a:r>
            <a:r>
              <a:rPr lang="ko-KR" altLang="en-US" dirty="0"/>
              <a:t>자만 가능</a:t>
            </a:r>
            <a:r>
              <a:rPr lang="en-US" altLang="ko-KR" dirty="0"/>
              <a:t>, </a:t>
            </a:r>
            <a:r>
              <a:rPr lang="ko-KR" altLang="en-US" dirty="0"/>
              <a:t>한글만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연락처 규칙 </a:t>
            </a:r>
            <a:r>
              <a:rPr lang="en-US" altLang="ko-KR" dirty="0"/>
              <a:t>: 010-1111-2222 </a:t>
            </a:r>
            <a:r>
              <a:rPr lang="ko-KR" altLang="en-US" dirty="0"/>
              <a:t>와 같은 형식만 가능 </a:t>
            </a:r>
            <a:r>
              <a:rPr lang="en-US" altLang="ko-KR" dirty="0"/>
              <a:t>/ </a:t>
            </a:r>
            <a:r>
              <a:rPr lang="ko-KR" altLang="en-US" dirty="0"/>
              <a:t>각 자리 마다 하이픈이 반드시 있어야 하고 맨 앞자리는 </a:t>
            </a:r>
            <a:r>
              <a:rPr lang="en-US" altLang="ko-KR" dirty="0"/>
              <a:t>3</a:t>
            </a: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중간 자리 </a:t>
            </a:r>
            <a:r>
              <a:rPr lang="en-US" altLang="ko-KR" dirty="0"/>
              <a:t>4</a:t>
            </a: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마지막 자리는 </a:t>
            </a:r>
            <a:r>
              <a:rPr lang="en-US" altLang="ko-KR" dirty="0"/>
              <a:t>4</a:t>
            </a:r>
            <a:r>
              <a:rPr lang="ko-KR" altLang="en-US" dirty="0"/>
              <a:t>자여 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주소 규칙 </a:t>
            </a:r>
            <a:r>
              <a:rPr lang="en-US" altLang="ko-KR" dirty="0"/>
              <a:t>: </a:t>
            </a:r>
            <a:r>
              <a:rPr lang="ko-KR" altLang="en-US" dirty="0"/>
              <a:t>특별시</a:t>
            </a:r>
            <a:r>
              <a:rPr lang="en-US" altLang="ko-KR" dirty="0"/>
              <a:t>, </a:t>
            </a:r>
            <a:r>
              <a:rPr lang="ko-KR" altLang="en-US" dirty="0"/>
              <a:t>광역시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도만 입력 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이메일 규칙 </a:t>
            </a:r>
            <a:r>
              <a:rPr lang="en-US" altLang="ko-KR" dirty="0"/>
              <a:t>: </a:t>
            </a:r>
            <a:r>
              <a:rPr lang="ko-KR" altLang="en-US" dirty="0"/>
              <a:t>반드시 </a:t>
            </a:r>
            <a:r>
              <a:rPr lang="en-US" altLang="ko-KR" dirty="0"/>
              <a:t>@ </a:t>
            </a:r>
            <a:r>
              <a:rPr lang="ko-KR" altLang="en-US" dirty="0"/>
              <a:t>을 포함하고 있어야한다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6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1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3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상품 목록은 한번에 최대 </a:t>
            </a:r>
            <a:r>
              <a:rPr lang="en-US" altLang="ko-KR" dirty="0"/>
              <a:t>10</a:t>
            </a:r>
            <a:r>
              <a:rPr lang="ko-KR" altLang="en-US" dirty="0"/>
              <a:t>개까지 조회되도록 할 것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8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4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결제 방법 </a:t>
            </a:r>
            <a:r>
              <a:rPr lang="en-US" altLang="ko-KR" dirty="0"/>
              <a:t>: </a:t>
            </a:r>
            <a:r>
              <a:rPr lang="ko-KR" altLang="en-US" dirty="0"/>
              <a:t>무통장입금</a:t>
            </a:r>
            <a:r>
              <a:rPr lang="en-US" altLang="ko-KR" dirty="0"/>
              <a:t>, </a:t>
            </a:r>
            <a:r>
              <a:rPr lang="ko-KR" altLang="en-US" dirty="0"/>
              <a:t>카드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err="1"/>
              <a:t>ㅡㅡ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구매를 실패하는 두 번째 상황이 있지만 나중에 개발하면서 살펴본다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상품 명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자까지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카테고리 </a:t>
            </a:r>
            <a:r>
              <a:rPr lang="en-US" altLang="ko-KR" dirty="0"/>
              <a:t>: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테블릿</a:t>
            </a:r>
            <a:r>
              <a:rPr lang="en-US" altLang="ko-KR" dirty="0"/>
              <a:t>, </a:t>
            </a:r>
            <a:r>
              <a:rPr lang="ko-KR" altLang="en-US" dirty="0"/>
              <a:t>노트북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재고 </a:t>
            </a:r>
            <a:r>
              <a:rPr lang="en-US" altLang="ko-KR" dirty="0"/>
              <a:t>: </a:t>
            </a:r>
            <a:r>
              <a:rPr lang="ko-KR" altLang="en-US" dirty="0"/>
              <a:t>양의 정수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가격 </a:t>
            </a:r>
            <a:r>
              <a:rPr lang="en-US" altLang="ko-KR" dirty="0"/>
              <a:t>: </a:t>
            </a:r>
            <a:r>
              <a:rPr lang="ko-KR" altLang="en-US" dirty="0"/>
              <a:t>양의 정수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상품 이미지 </a:t>
            </a:r>
            <a:r>
              <a:rPr lang="en-US" altLang="ko-KR" dirty="0"/>
              <a:t>: jpg,</a:t>
            </a:r>
            <a:r>
              <a:rPr lang="ko-KR" altLang="en-US" dirty="0"/>
              <a:t> </a:t>
            </a:r>
            <a:r>
              <a:rPr lang="en-US" altLang="ko-KR" dirty="0" err="1"/>
              <a:t>png</a:t>
            </a:r>
            <a:r>
              <a:rPr lang="ko-KR" altLang="en-US" dirty="0"/>
              <a:t> 파일만 가능 </a:t>
            </a:r>
            <a:r>
              <a:rPr lang="en-US" altLang="ko-KR" dirty="0"/>
              <a:t>/ </a:t>
            </a:r>
            <a:r>
              <a:rPr lang="ko-KR" altLang="en-US" dirty="0"/>
              <a:t>파일의 크기는 </a:t>
            </a:r>
            <a:r>
              <a:rPr lang="en-US" altLang="ko-KR" dirty="0"/>
              <a:t>10MB </a:t>
            </a:r>
            <a:r>
              <a:rPr lang="ko-KR" altLang="en-US" dirty="0"/>
              <a:t>이하만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2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8067-22FD-446B-A095-40926483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B0CE8-0E76-449C-A83B-6890079DD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2C550-DE05-4226-9CBF-2F7068D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B568F-D12D-431A-A9DC-5400CDF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3D62E-7E02-410B-9E69-101FE3E8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DD5E0-85D5-47C1-B8AE-9D735F49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06BBE-76FC-47A7-8D2A-34A17CC01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3B687-B320-455C-9755-43181610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4090A-3175-4457-82FE-1FD854E2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F1D9-8215-4B8D-85E8-BB69A163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7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7302F7-7F33-49BC-BB81-222465959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24C95-85E8-4E07-B4EA-1FD91EF5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4C2B2-55BB-4641-91F8-38F87CEC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AB26C-885A-4110-A295-C38B16CA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7A705-2ED2-4DAE-AB2F-B0F77BEE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2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E5711-0F6F-44A1-8771-8FCAE60F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091F4-E6AC-484D-B3BC-F0D13E42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35FCC-6889-4E40-8BF3-DFDB9CDB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CC36C-4056-4820-A4AF-349AAA7B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E919E-0A6D-478D-8C86-0ED81FE8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67BC1-496B-47B8-A44B-8759B8C4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5CA55-54EC-4344-BAA7-128B251F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2DD13-623F-48E8-BB0F-1541BCA4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BCDB4-BFB9-4691-B123-03A8CBB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3C874-B6AF-45DB-B5EA-B3D2BCF3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7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B31C-1E77-46AF-9800-A12C3C47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B3855-F6B9-4724-B93A-0011255A3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8CDA0-4FA2-4EC1-B290-FAFE873B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5E541-6A45-42F7-BEC7-E61D5712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95C9A-B19F-4815-A9A5-AD5F8BCD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CDEC8-AB14-40AA-ACA8-2435DCAA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E8B3C-F184-4D34-B538-027C51F5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E0073-F80C-423F-80B6-C169FC77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76ED1-AB88-402C-B1A8-59D016BA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28F259-E60C-42A9-86EF-BF487876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A08FE-A7E1-46C8-B521-8466E162E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703933-D5AD-4576-8B28-7948B84E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5A6D6-A23E-4FB2-950A-2EE0C76E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3A08E7-2073-4F54-AD6A-708F0BD6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2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92030-B57F-4159-9C8E-DAF8A49B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AE8ED7-6628-4AC7-A20B-F412A1B5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A128DB-F812-42BA-B5D7-D85F77E4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A86E3F-E6C8-4B5D-B4EE-CE00B690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5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0EA705-6311-44FE-912B-179F793C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85F263-72D7-4983-BE38-0889F7F0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AD398-725C-4788-8E26-D6CB90F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BD662-3182-478C-8E26-33FDC33A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115F7-01C6-495E-909B-DE79F50E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52AD3-5F08-47B8-9409-C9F292C17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B3131-1618-42AF-A042-19B50475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42948-893B-42CF-9433-116E9806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22DCA-5B60-4749-B394-79D6087A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9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4CE29-8FA0-4F3B-8ABA-425D5076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A4F7EA-68CF-4B57-B1BA-8A2000445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DCF45-6B1C-4866-B0F2-77836AEC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A3D1D-9EA9-4A9F-AA77-1E4567EA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62A3E-2EDF-4ACF-8F3E-27DD8826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AF43D-07CD-40B0-9BA2-8521A6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AFEE04-73BF-4EC8-A967-C1F46144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813D2-D3B1-4963-BD69-8C9F49AA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5EFFB-9ABB-40D0-8AF5-698A691C4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337F-982D-4960-8513-E53D4288F1BD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F4DE9-89D2-4D03-9E22-08E894C95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1CD91-432E-46FD-8E9D-26170D417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ED6F-FC29-4501-992B-46B61A4E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9A345-0EC6-4FAF-AB00-86E8EFF10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EB7B3F-31BF-4C1F-A794-146D8489A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84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73337"/>
              </p:ext>
            </p:extLst>
          </p:nvPr>
        </p:nvGraphicFramePr>
        <p:xfrm>
          <a:off x="1987550" y="428767"/>
          <a:ext cx="8216900" cy="572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ProductId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수정할 상품의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Name : </a:t>
                      </a:r>
                      <a:r>
                        <a:rPr lang="ko-KR" altLang="en-US" dirty="0"/>
                        <a:t>새로운 상품 이름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Category : </a:t>
                      </a:r>
                      <a:r>
                        <a:rPr lang="ko-KR" altLang="en-US" dirty="0"/>
                        <a:t>새로운 카테고리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Stock : </a:t>
                      </a:r>
                      <a:r>
                        <a:rPr lang="ko-KR" altLang="en-US" dirty="0"/>
                        <a:t>새로운 재고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Price : </a:t>
                      </a:r>
                      <a:r>
                        <a:rPr lang="ko-KR" altLang="en-US" dirty="0"/>
                        <a:t>새로운 가격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새로운 상품 이미지 파일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상품 수정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상품 수정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– </a:t>
                      </a:r>
                      <a:r>
                        <a:rPr lang="ko-KR" altLang="en-US" dirty="0"/>
                        <a:t>파라미터가 규칙에 맞지 않을 때</a:t>
                      </a:r>
                      <a:r>
                        <a:rPr lang="en-US" altLang="ko-KR" dirty="0"/>
                        <a:t> : 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3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85313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삭제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ProductId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삭제할 상품의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삭제 성공 </a:t>
                      </a:r>
                      <a:r>
                        <a:rPr lang="en-US" altLang="ko-KR" dirty="0"/>
                        <a:t>: 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2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92161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이미지 삭제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ProductId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이미지를 삭제할 상품의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삭제 성공 </a:t>
                      </a:r>
                      <a:r>
                        <a:rPr lang="en-US" altLang="ko-KR" dirty="0"/>
                        <a:t>: 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74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9A345-0EC6-4FAF-AB00-86E8EFF10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 </a:t>
            </a:r>
            <a:r>
              <a:rPr lang="en-US" altLang="ko-KR" dirty="0"/>
              <a:t>( </a:t>
            </a:r>
            <a:r>
              <a:rPr lang="ko-KR" altLang="en-US" dirty="0"/>
              <a:t>모델링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EB7B3F-31BF-4C1F-A794-146D8489A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1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EE9F0CB-CB5C-4F38-A0AE-13739ABD5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58844"/>
              </p:ext>
            </p:extLst>
          </p:nvPr>
        </p:nvGraphicFramePr>
        <p:xfrm>
          <a:off x="838200" y="1172196"/>
          <a:ext cx="10515600" cy="478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8804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88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006203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289764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7425858"/>
                    </a:ext>
                  </a:extLst>
                </a:gridCol>
              </a:tblGrid>
              <a:tr h="34022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 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145970"/>
                  </a:ext>
                </a:extLst>
              </a:tr>
              <a:tr h="587234">
                <a:tc rowSpan="8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Member_info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Idx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Pk</a:t>
                      </a:r>
                      <a:r>
                        <a:rPr lang="en-US" altLang="ko-KR" dirty="0"/>
                        <a:t>/AUTO INCREMENT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980847"/>
                  </a:ext>
                </a:extLst>
              </a:tr>
              <a:tr h="340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Varchar(10)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22951"/>
                  </a:ext>
                </a:extLst>
              </a:tr>
              <a:tr h="340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915195"/>
                  </a:ext>
                </a:extLst>
              </a:tr>
              <a:tr h="340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Char(3)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63152"/>
                  </a:ext>
                </a:extLst>
              </a:tr>
              <a:tr h="340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Tel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char(13)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72653"/>
                  </a:ext>
                </a:extLst>
              </a:tr>
              <a:tr h="340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Addr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48759"/>
                  </a:ext>
                </a:extLst>
              </a:tr>
              <a:tr h="9007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Email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511227"/>
                  </a:ext>
                </a:extLst>
              </a:tr>
              <a:tr h="7781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joinDate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317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47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76499A-5AEC-47B1-A2FC-5A599763D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93037"/>
              </p:ext>
            </p:extLst>
          </p:nvPr>
        </p:nvGraphicFramePr>
        <p:xfrm>
          <a:off x="838200" y="1667908"/>
          <a:ext cx="10515600" cy="352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808992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351542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81489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0710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9883870"/>
                    </a:ext>
                  </a:extLst>
                </a:gridCol>
              </a:tblGrid>
              <a:tr h="343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53776"/>
                  </a:ext>
                </a:extLst>
              </a:tr>
              <a:tr h="593360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Product_info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PK, AUTO INCREMENT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3412"/>
                  </a:ext>
                </a:extLst>
              </a:tr>
              <a:tr h="3437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31834"/>
                  </a:ext>
                </a:extLst>
              </a:tr>
              <a:tr h="3437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61843"/>
                  </a:ext>
                </a:extLst>
              </a:tr>
              <a:tr h="3437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4326"/>
                  </a:ext>
                </a:extLst>
              </a:tr>
              <a:tr h="3437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598214"/>
                  </a:ext>
                </a:extLst>
              </a:tr>
              <a:tr h="3437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Img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43472"/>
                  </a:ext>
                </a:extLst>
              </a:tr>
              <a:tr h="6875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InsertDate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1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61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6D8B31A-A47E-413E-8E13-1D7B47BCB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165500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26474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371540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2186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80724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8126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 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06232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Buy_list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866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Member_idx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9500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Product_idx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1449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Payment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343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buyDate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92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42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BC420D-0241-4810-9B1E-5458A118F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17846"/>
              </p:ext>
            </p:extLst>
          </p:nvPr>
        </p:nvGraphicFramePr>
        <p:xfrm>
          <a:off x="1987550" y="428767"/>
          <a:ext cx="8216900" cy="600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PwChk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Name : </a:t>
                      </a: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Tel : </a:t>
                      </a:r>
                      <a:r>
                        <a:rPr lang="ko-KR" altLang="en-US" dirty="0"/>
                        <a:t>연락처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Addr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Email : </a:t>
                      </a:r>
                      <a:r>
                        <a:rPr lang="ko-KR" altLang="en-US" dirty="0"/>
                        <a:t>이메일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회원가입에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회원가입에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– </a:t>
                      </a:r>
                      <a:r>
                        <a:rPr lang="ko-KR" altLang="en-US" dirty="0"/>
                        <a:t>아이디나 연락처나 이메일이 이미 사용 중일 때 </a:t>
                      </a:r>
                      <a:r>
                        <a:rPr lang="en-US" altLang="ko-KR" dirty="0"/>
                        <a:t>: 409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2 - </a:t>
                      </a:r>
                      <a:r>
                        <a:rPr lang="ko-KR" altLang="en-US" dirty="0"/>
                        <a:t>파라미터가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38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BC420D-0241-4810-9B1E-5458A118F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39839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로그인에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로그인에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1 - </a:t>
                      </a:r>
                      <a:r>
                        <a:rPr lang="ko-KR" altLang="en-US" dirty="0"/>
                        <a:t>파라미터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– </a:t>
                      </a:r>
                      <a:r>
                        <a:rPr lang="ko-KR" altLang="en-US" dirty="0"/>
                        <a:t>아이디가 잘못돼서 사용자 정보를 찾지 못했거나 비밀번호가 잘못돼서 사용자 정보의 비밀번호와 일치하지 않을 경우 </a:t>
                      </a:r>
                      <a:r>
                        <a:rPr lang="en-US" altLang="ko-KR" dirty="0"/>
                        <a:t>: 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11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03476"/>
              </p:ext>
            </p:extLst>
          </p:nvPr>
        </p:nvGraphicFramePr>
        <p:xfrm>
          <a:off x="1987550" y="428767"/>
          <a:ext cx="8216900" cy="572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정보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새로운 비밀번호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PwChk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Name : </a:t>
                      </a:r>
                      <a:r>
                        <a:rPr lang="ko-KR" altLang="en-US" dirty="0"/>
                        <a:t>새로운 이름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Tel : </a:t>
                      </a:r>
                      <a:r>
                        <a:rPr lang="ko-KR" altLang="en-US" dirty="0"/>
                        <a:t>새로운 연락처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Addr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새로운 주소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Email : </a:t>
                      </a:r>
                      <a:r>
                        <a:rPr lang="ko-KR" altLang="en-US" dirty="0"/>
                        <a:t>새로운 이메일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 정보 수정에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회원 정보 수정에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1 - </a:t>
                      </a:r>
                      <a:r>
                        <a:rPr lang="ko-KR" altLang="en-US" dirty="0"/>
                        <a:t>파라미터가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– </a:t>
                      </a:r>
                      <a:r>
                        <a:rPr lang="ko-KR" altLang="en-US" dirty="0"/>
                        <a:t>연락처나 이메일이 이미 사용 중일 경우 </a:t>
                      </a:r>
                      <a:r>
                        <a:rPr lang="en-US" altLang="ko-KR" dirty="0"/>
                        <a:t>: 409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33643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탈퇴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탈퇴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2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48607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목록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PageNumber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페이지 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상품 목록 조회 성공 </a:t>
                      </a:r>
                      <a:r>
                        <a:rPr lang="en-US" altLang="ko-KR" dirty="0"/>
                        <a:t>: 200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{“amount” : </a:t>
                      </a:r>
                      <a:r>
                        <a:rPr lang="ko-KR" altLang="en-US" dirty="0"/>
                        <a:t>등록된 전체 상품의 수</a:t>
                      </a:r>
                      <a:r>
                        <a:rPr lang="en-US" altLang="ko-KR" dirty="0"/>
                        <a:t>, “list” : [{“name”:”</a:t>
                      </a:r>
                      <a:r>
                        <a:rPr lang="ko-KR" altLang="en-US" dirty="0"/>
                        <a:t>상품이름</a:t>
                      </a:r>
                      <a:r>
                        <a:rPr lang="en-US" altLang="ko-KR" dirty="0"/>
                        <a:t>”, “category”:”</a:t>
                      </a:r>
                      <a:r>
                        <a:rPr lang="ko-KR" altLang="en-US" dirty="0" err="1"/>
                        <a:t>상품카테고리</a:t>
                      </a:r>
                      <a:r>
                        <a:rPr lang="en-US" altLang="ko-KR" dirty="0"/>
                        <a:t>”, “price”: </a:t>
                      </a:r>
                      <a:r>
                        <a:rPr lang="ko-KR" altLang="en-US" dirty="0"/>
                        <a:t>상품가격</a:t>
                      </a:r>
                      <a:r>
                        <a:rPr lang="en-US" altLang="ko-KR" dirty="0"/>
                        <a:t>, “</a:t>
                      </a: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이미지파일경로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상품의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상품의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상품 목록 조회 실패 </a:t>
                      </a:r>
                      <a:r>
                        <a:rPr lang="en-US" altLang="ko-KR" dirty="0"/>
                        <a:t>: 204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13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21310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상세 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ProductId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상품 </a:t>
                      </a: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상품 상세 정보 조회 성공 </a:t>
                      </a:r>
                      <a:r>
                        <a:rPr lang="en-US" altLang="ko-KR" dirty="0"/>
                        <a:t>: 200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{“name”:”</a:t>
                      </a:r>
                      <a:r>
                        <a:rPr lang="ko-KR" altLang="en-US" dirty="0"/>
                        <a:t>상품이름</a:t>
                      </a:r>
                      <a:r>
                        <a:rPr lang="en-US" altLang="ko-KR" dirty="0"/>
                        <a:t>”, “category”:”</a:t>
                      </a:r>
                      <a:r>
                        <a:rPr lang="ko-KR" altLang="en-US" dirty="0" err="1"/>
                        <a:t>상품카테고리</a:t>
                      </a:r>
                      <a:r>
                        <a:rPr lang="en-US" altLang="ko-KR" dirty="0"/>
                        <a:t>”,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“stock”: </a:t>
                      </a:r>
                      <a:r>
                        <a:rPr lang="ko-KR" altLang="en-US" dirty="0" err="1"/>
                        <a:t>남은재고수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“price”: </a:t>
                      </a:r>
                      <a:r>
                        <a:rPr lang="ko-KR" altLang="en-US" dirty="0"/>
                        <a:t>상품가격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이미지파일경로</a:t>
                      </a:r>
                      <a:r>
                        <a:rPr lang="en-US" altLang="ko-KR" dirty="0"/>
                        <a:t>”}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상품 상세정보 조회 실패 </a:t>
                      </a:r>
                      <a:r>
                        <a:rPr lang="en-US" altLang="ko-KR" dirty="0"/>
                        <a:t>: 204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81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91809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PaymentMethod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결제방법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ProductId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상품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구매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구매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– </a:t>
                      </a:r>
                      <a:r>
                        <a:rPr lang="ko-KR" altLang="en-US" dirty="0"/>
                        <a:t>파라미터 규칙에 맞지않을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– </a:t>
                      </a:r>
                      <a:r>
                        <a:rPr lang="ko-KR" altLang="en-US" dirty="0"/>
                        <a:t>재고가 없는 상품을 구매하려고 할 때 </a:t>
                      </a:r>
                      <a:r>
                        <a:rPr lang="en-US" altLang="ko-KR" dirty="0"/>
                        <a:t>: 403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8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03393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등록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Name : </a:t>
                      </a:r>
                      <a:r>
                        <a:rPr lang="ko-KR" altLang="en-US" dirty="0"/>
                        <a:t>상품 이름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Category : </a:t>
                      </a:r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Stock : </a:t>
                      </a:r>
                      <a:r>
                        <a:rPr lang="ko-KR" altLang="en-US" dirty="0"/>
                        <a:t>재고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Price : </a:t>
                      </a:r>
                      <a:r>
                        <a:rPr lang="ko-KR" altLang="en-US" dirty="0"/>
                        <a:t>가격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상품 이미지 파일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상품 등록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상품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– </a:t>
                      </a:r>
                      <a:r>
                        <a:rPr lang="ko-KR" altLang="en-US" dirty="0"/>
                        <a:t>파라미터가 규칙에 맞지 않을 때</a:t>
                      </a:r>
                      <a:r>
                        <a:rPr lang="en-US" altLang="ko-KR" dirty="0"/>
                        <a:t> : 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37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701</Words>
  <Application>Microsoft Office PowerPoint</Application>
  <PresentationFormat>와이드스크린</PresentationFormat>
  <Paragraphs>313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 설계 ( 모델링 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65</cp:revision>
  <dcterms:created xsi:type="dcterms:W3CDTF">2022-05-04T05:47:14Z</dcterms:created>
  <dcterms:modified xsi:type="dcterms:W3CDTF">2022-05-20T06:34:57Z</dcterms:modified>
</cp:coreProperties>
</file>