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9" r:id="rId2"/>
    <p:sldId id="280" r:id="rId3"/>
    <p:sldId id="281" r:id="rId4"/>
    <p:sldId id="282" r:id="rId5"/>
    <p:sldId id="288" r:id="rId6"/>
    <p:sldId id="256" r:id="rId7"/>
    <p:sldId id="285" r:id="rId8"/>
    <p:sldId id="286" r:id="rId9"/>
    <p:sldId id="287" r:id="rId10"/>
    <p:sldId id="293" r:id="rId11"/>
    <p:sldId id="257" r:id="rId12"/>
    <p:sldId id="259" r:id="rId13"/>
    <p:sldId id="265" r:id="rId14"/>
    <p:sldId id="290" r:id="rId15"/>
    <p:sldId id="264" r:id="rId16"/>
    <p:sldId id="261" r:id="rId17"/>
    <p:sldId id="274" r:id="rId18"/>
    <p:sldId id="294" r:id="rId19"/>
    <p:sldId id="296" r:id="rId20"/>
    <p:sldId id="277" r:id="rId21"/>
    <p:sldId id="278" r:id="rId22"/>
    <p:sldId id="295" r:id="rId23"/>
    <p:sldId id="292" r:id="rId24"/>
    <p:sldId id="297" r:id="rId25"/>
    <p:sldId id="306" r:id="rId26"/>
    <p:sldId id="312" r:id="rId27"/>
    <p:sldId id="313" r:id="rId28"/>
    <p:sldId id="310" r:id="rId29"/>
    <p:sldId id="314" r:id="rId30"/>
    <p:sldId id="315" r:id="rId31"/>
    <p:sldId id="316" r:id="rId32"/>
    <p:sldId id="317" r:id="rId33"/>
    <p:sldId id="319" r:id="rId34"/>
    <p:sldId id="321" r:id="rId35"/>
    <p:sldId id="322" r:id="rId36"/>
    <p:sldId id="320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5" r:id="rId46"/>
    <p:sldId id="331" r:id="rId47"/>
    <p:sldId id="337" r:id="rId48"/>
    <p:sldId id="334" r:id="rId49"/>
    <p:sldId id="338" r:id="rId50"/>
    <p:sldId id="339" r:id="rId51"/>
    <p:sldId id="340" r:id="rId52"/>
    <p:sldId id="341" r:id="rId53"/>
    <p:sldId id="332" r:id="rId54"/>
    <p:sldId id="299" r:id="rId55"/>
    <p:sldId id="284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6F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34" autoAdjust="0"/>
  </p:normalViewPr>
  <p:slideViewPr>
    <p:cSldViewPr snapToGrid="0">
      <p:cViewPr varScale="1">
        <p:scale>
          <a:sx n="57" d="100"/>
          <a:sy n="57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898F8-AAD9-4548-8E25-00BC07729B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3B7B-7DBF-4662-9235-A132E6CCC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0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정보 수정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0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진행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6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게임결과창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27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별 랭킹 페이지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2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3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6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8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37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0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60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97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8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63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66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스크롤을 내렸을 때 추가적인 게임이 </a:t>
            </a:r>
            <a:r>
              <a:rPr lang="ko-KR" altLang="en-US" dirty="0" err="1"/>
              <a:t>나오도록하고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검색이나 선택을 눌렀을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53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스크롤을 내렸을 때 추가적인 게임이 </a:t>
            </a:r>
            <a:r>
              <a:rPr lang="ko-KR" altLang="en-US" dirty="0" err="1"/>
              <a:t>나오도록하고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검색이나 선택을 눌렀을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26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5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07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07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49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3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0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4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DACC-2099-4FF6-BAE4-7BD982A3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58BEE-84B3-4112-B8E1-20C3DDFE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9E850-CE2C-484C-BFC9-E9AB074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AC73A-78F0-411C-A1F9-3F6EC1C9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D3A38-7FD6-4ACD-876A-B29BF612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2393-C37A-44FE-9A78-17E316F0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63C5F-597D-462E-98CA-73A229EE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4FD05-85B4-4539-8C67-D50BE181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CD101-E171-4566-A141-EE0234D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035FC-7917-49D3-B58A-8E31A7F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3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EF2D4-ED9E-4826-A598-07C62327C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FC86F-C5ED-45AE-B883-E96901564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E7069-5603-42DE-96A2-8F552D4A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27E90-FDE7-4E6F-BC05-FFA8054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73DF1-7FD1-465D-A388-2CD79B42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6B7-52FD-4FAA-A6C9-834A9D12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95B3D-9022-4988-B214-33A7BD21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4A113-65CC-48EE-AAC2-9A9C1F33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8AB72-71F2-424C-8C59-90BD8BFC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DB762-540D-4960-943F-8076AC4F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472-BCE7-4DD7-B316-1E1D727F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EB66A-41E1-46EE-9D02-FFE43E6F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EE977-8675-41A4-BDBA-D0F9192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B1A1-E579-4541-9EEA-39DBFD9C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2C1E8-ABCB-4E81-B006-5EF225CC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584BB-4FC6-4530-8A3E-5100C83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76DE-3652-4622-95D0-5E65A6DE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31349-8161-4206-8185-0F1426E4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1826A-1DCB-4BAD-9ECC-F9A627B4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5E921-0832-4A17-8D4E-860BD30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E2F71-CEB2-44A0-8475-B20ED57D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BE761-CA82-4C9A-B18B-01351C0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9B486-2E6A-471D-9D2C-0CAE5EC5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89100-2921-4208-BCF5-98A6EA39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08E845-5B48-49E8-924E-0BC025CC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5E5B3-48DF-4DC0-96CB-70C725144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AFA63-BD16-4F55-AB42-4C094131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C385FD-8AF2-4BA3-8CB5-A46D2F4D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75A6-F764-436E-B3FE-B9217BF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271C-E3D6-4F95-8D4C-83A2CF6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41082-3219-4345-90D8-FCB925AC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BAD1E-DD23-4498-AE0A-707E2A39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034FE-82D0-498A-95FC-2DA3967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7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0A8E7-2684-4BB7-98A1-A6E9A59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11F7FD-2B9C-4D93-935B-E7EDE0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0D1FC-987A-4BB7-981F-888DFA0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05AC-E6A2-4A84-B4DB-7C3F0287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B848D-14DD-4298-AF43-2B4DBD04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61C98-DE5E-4356-9CF2-4416F49A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DB4AE-04A0-46CA-88AF-A1374BBF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2C071-A160-4EE6-8826-243D8B1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170EA-3312-4A5A-AB07-1DA04C95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CDB62-6CCE-4F75-91A9-1E798CFB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FF37B-D3F6-43B1-8EB4-28C056AB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77E59-D0DF-497B-9911-707FA134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B404-6B29-4636-8B6A-50E0CADE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62D3B-085C-47B9-95D1-DD3CB71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19BC1-9777-4BF9-BF80-1780BBE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6A43D-F017-43F1-888F-EC72FCAA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5BCCA-243A-44BC-BC97-150F0CF4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0309F-97F8-4E69-9FA1-7BB736C1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C5F7-F4A7-4E3A-9372-BBD599FC162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4AE7-4F51-4ACE-8C43-A6C708B1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1D0F-8A73-44D6-84A1-FFB087F0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/>
          <p:nvPr/>
        </p:nvSpPr>
        <p:spPr>
          <a:xfrm>
            <a:off x="1091730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4D3B5-7461-E0A9-8940-D1CA5B2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94" y="8638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월드컵 게임 웹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351B6C-F202-37B6-3A93-C37E92D4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5" y="2189453"/>
            <a:ext cx="4575498" cy="314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AC0EC-413D-30FB-CCE8-1B533046B568}"/>
              </a:ext>
            </a:extLst>
          </p:cNvPr>
          <p:cNvSpPr txBox="1"/>
          <p:nvPr/>
        </p:nvSpPr>
        <p:spPr>
          <a:xfrm>
            <a:off x="9980649" y="5784848"/>
            <a:ext cx="111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국창훈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8690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D6C2803-FCF3-AB3B-0334-245545B90A87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1605714" y="4612362"/>
            <a:chExt cx="1597453" cy="18902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FE01D1-118D-4BFC-94B0-497394563AFC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5C5F1F5-C189-4774-9B92-F1C4BCEFBC0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727D1EA-429C-444A-B3D6-C27ED8FF0B75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8B2B14D-CBC0-4996-9FE9-1AE3BC1F5C5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640E07E-6496-4C28-A1E0-C7EE4794232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BA1714F-EAE8-4592-9C9B-9305726D698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35C756-6C95-4C77-9999-E8161E7EFEC6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1B2ED47-B416-489C-9446-6F06535AD3A3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8107BAF-1ACD-92AA-1B34-91A70827A387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47EEC70-0F66-F63E-5C55-8A95C953D189}"/>
              </a:ext>
            </a:extLst>
          </p:cNvPr>
          <p:cNvGrpSpPr/>
          <p:nvPr/>
        </p:nvGrpSpPr>
        <p:grpSpPr>
          <a:xfrm>
            <a:off x="3618060" y="4612360"/>
            <a:ext cx="1597453" cy="1890241"/>
            <a:chOff x="1605714" y="4612362"/>
            <a:chExt cx="1597453" cy="1890241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14B317-DBEA-A7DE-0A53-C0E2C79E1F5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E89EB58-F8A8-0BF6-E8DE-E509D13DC94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97C04C65-0E6D-EDF4-EE30-444101118BD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C60C506B-61F3-4A4D-7FBF-7A4F226D42F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6CB2D87E-E186-C03E-7FBA-D088B7B1134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B0B8C4D0-A241-3992-CED6-5324B6D45CF6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BC32BC00-43CB-74EB-97D3-58CC0894F86F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A0DBDDD-88D6-0DAD-BA88-06D09418BC4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0F1DC80-F28D-6EE4-9BA5-D29139F3FEE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925E84B-601F-F89C-CA18-44F2E1BC4825}"/>
              </a:ext>
            </a:extLst>
          </p:cNvPr>
          <p:cNvGrpSpPr/>
          <p:nvPr/>
        </p:nvGrpSpPr>
        <p:grpSpPr>
          <a:xfrm>
            <a:off x="5628860" y="4612360"/>
            <a:ext cx="1597453" cy="1890241"/>
            <a:chOff x="1605714" y="4612362"/>
            <a:chExt cx="1597453" cy="189024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0D1C47C-36ED-1928-AFC8-5577A510C90D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C0552027-A620-319A-F206-5F0CFA8143D6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7FDB056A-1C44-3E50-3AC7-61F8B06D657F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E1A1F76E-3E3E-2DBB-5D89-59C0D8777DCE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4A4A1806-034D-C65D-912C-9CD000BB346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031E9046-A282-F282-92F5-9709BC18AC3A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0785E6F2-1E28-99CC-5B9C-9344B0845F2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EE2CD98-F900-98E3-8B4B-6461B7F1B42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B989CB3-12FC-7EFB-5688-B0BD335E2BE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72451A96-AB1B-2049-1A42-6F1967D06CF9}"/>
              </a:ext>
            </a:extLst>
          </p:cNvPr>
          <p:cNvGrpSpPr/>
          <p:nvPr/>
        </p:nvGrpSpPr>
        <p:grpSpPr>
          <a:xfrm>
            <a:off x="7641207" y="4612360"/>
            <a:ext cx="1597453" cy="1890241"/>
            <a:chOff x="1605714" y="4612362"/>
            <a:chExt cx="1597453" cy="1890241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1188318-D609-8C5B-5F96-14DA98A3559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95B0E79B-4F85-9803-ACB2-29A739B2245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2F9273C7-EAB2-357F-1C37-011871B5128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CC0676C6-B55F-7A32-3FCD-7087CA9E0BF5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C9BB5BCF-922D-40E2-0054-4635352AE2E6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3B8899C0-4219-7317-0215-545A9692783F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87FF93A5-073C-4F09-E803-DBCB90AF161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8346640-CD43-8534-995B-D76F1E32F0AB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F9038A1-6AEC-1070-B5A4-DA90348F86D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D42F226-24B0-FF9B-BC25-9C8CD63F390F}"/>
              </a:ext>
            </a:extLst>
          </p:cNvPr>
          <p:cNvGrpSpPr/>
          <p:nvPr/>
        </p:nvGrpSpPr>
        <p:grpSpPr>
          <a:xfrm>
            <a:off x="1605714" y="6594220"/>
            <a:ext cx="1597453" cy="1890241"/>
            <a:chOff x="1605714" y="4612362"/>
            <a:chExt cx="1597453" cy="1890241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4119CCE5-368A-01B1-70CA-39FE31C91281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DEAFA77F-ED67-1A65-754F-E2B9BE366E6C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2CA0B06-0764-60D8-5F13-2E2B5CB21DBE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20887A43-F243-3368-9202-E11815FCA80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44BAB36D-603F-3C30-B2C2-D35CD4CD4A7D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130CEC48-B2F4-0BDF-6DF7-D371A98B4DD2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6D155A26-F637-E0FA-E923-CB274DB311F7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7588113-9EAA-7792-20BD-8B37B68DBFB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1F6A792-F457-9AA5-F929-27960CF4479E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40B719E-2702-9902-3BED-7F4FFDFEE722}"/>
              </a:ext>
            </a:extLst>
          </p:cNvPr>
          <p:cNvGrpSpPr/>
          <p:nvPr/>
        </p:nvGrpSpPr>
        <p:grpSpPr>
          <a:xfrm>
            <a:off x="3618059" y="6626855"/>
            <a:ext cx="1597453" cy="1890241"/>
            <a:chOff x="1605714" y="4612362"/>
            <a:chExt cx="1597453" cy="189024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FBEBF3C-BE6E-7FFD-541E-DBD923E8B21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588694BB-3AB3-25E1-EF0B-C5D56DA1D832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967BA8AF-49F8-4E96-3772-3009008F86C6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6A4988A-7FD8-358A-8F1F-FE312FFAFE32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1E858E79-FDF6-54B8-5666-34B7E0E355EE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71B54708-770F-BCB3-5AFB-A875CF6987C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0DFBA4AC-2B7E-0E0C-6A11-DE55276E7F5A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F6A4116-AADB-DFE4-0BB7-89FC41F66F9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540232A-2CCA-0F8B-9C74-A37845B9A509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4FC0400-17C3-B4D2-41CB-7BA1D16BD55F}"/>
              </a:ext>
            </a:extLst>
          </p:cNvPr>
          <p:cNvGrpSpPr/>
          <p:nvPr/>
        </p:nvGrpSpPr>
        <p:grpSpPr>
          <a:xfrm>
            <a:off x="5628860" y="6626855"/>
            <a:ext cx="1597453" cy="1890241"/>
            <a:chOff x="1605714" y="4612362"/>
            <a:chExt cx="1597453" cy="1890241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5EEB189-E782-E859-63D9-51A4764896B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D7A9DE03-AB4A-127D-2891-8FF993CC998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DFF3C217-407E-51A5-E8EC-C54D7E2AE3FD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6F4B24D7-3945-C2AC-3609-157ACF1026B3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FB269715-8FF8-AA89-B178-4BD46AEBAD5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2EA6EE36-0340-54F3-3CEF-0F81BF03FE64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AF39C75C-BDFF-C444-BFDA-30C0714DC7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9E234C5-5493-6C25-DF3A-02CA5F91E6F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BEC08DC-8023-2FE2-3505-DD283465F67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66CA0CF-EAF8-DB1B-35D8-FF6FC70CB3C3}"/>
              </a:ext>
            </a:extLst>
          </p:cNvPr>
          <p:cNvGrpSpPr/>
          <p:nvPr/>
        </p:nvGrpSpPr>
        <p:grpSpPr>
          <a:xfrm>
            <a:off x="7655767" y="6594219"/>
            <a:ext cx="1597453" cy="1890241"/>
            <a:chOff x="1605714" y="4612362"/>
            <a:chExt cx="1597453" cy="1890241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EBAE9CB-15DD-B79D-0D77-29C6CAF1DACF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3717AB4C-5C34-1514-443E-DEFF5774BFE0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15A5A44-DB49-D53A-99DF-252A4C92C163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7ECD792F-BF86-E7A6-A1E0-D06AA33B0CB7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3C4BAD5B-50BF-BAC1-27C5-D0B411878F41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50A392BE-F4CE-FEA3-44A4-1088863CD28B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22C52087-0A41-7303-357B-77719F80E2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53434963-50E5-3A4A-198E-276088E0E2F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CE1FE57-E879-0FD5-22B0-2B9A3C74898F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CBBBCDEC-792A-39AB-3AA0-6C87D1971A1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AC93FF52-281E-273A-98D9-B2694A159611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14F42FE-EBD5-1F3B-24CF-B1DB222077BE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11C9FA5-70EE-6CAA-FEFA-89A1CBC512D9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1C24EE1-6A11-6CE6-EE36-14FA0395A809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853BA53B-F4A1-D9A1-467A-C2FBC8C49257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3A18D2-9AF0-080C-07FA-4BC9329222B7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F645C7D6-D161-3F57-FF07-65682174FD51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8B60DF5-69D0-3424-C9E2-AD921F5CA475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688D989-BCA6-EC44-54BA-D4646C232A08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55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FF19489-EE99-4FCD-AD7D-9745DB5A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92" y="1681911"/>
            <a:ext cx="3559010" cy="261268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29224" y="825770"/>
            <a:ext cx="1685407" cy="7639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C2E4B-A0CB-4E28-AF71-E1767521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92" y="4294595"/>
            <a:ext cx="3559010" cy="17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1" y="416220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/>
              <a:t>ㄴㄴ</a:t>
            </a:r>
            <a:endParaRPr lang="en-US" altLang="ko-KR" sz="3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48719" y="733541"/>
            <a:ext cx="1694555" cy="102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F3570D-2A65-48BD-8716-DDC4F9BD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19" y="2165777"/>
            <a:ext cx="1694555" cy="3757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4B091A-AFAE-362E-C273-AF8DC959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791" y="1494338"/>
            <a:ext cx="3197659" cy="3562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4D777-C8FF-C50D-C5C5-4ABE5236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57" y="3474517"/>
            <a:ext cx="520493" cy="308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DED92-DF27-B31E-FA96-78442687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483" y="3628737"/>
            <a:ext cx="415859" cy="454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C20BFE-5907-15F1-71A3-3B17C47E3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719" y="1802447"/>
            <a:ext cx="1694555" cy="3933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730B81-A1B9-19CC-6078-DD15375EC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639" y="2276557"/>
            <a:ext cx="383894" cy="2512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5B7E7E-A99E-56CE-75F8-E48C83D485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693" y="2283706"/>
            <a:ext cx="1112292" cy="2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436B2-EA68-59C8-F5CA-089622E9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77" y="1059892"/>
            <a:ext cx="3064043" cy="4738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CD21D-4A88-F092-2C78-650A986B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53" y="4300427"/>
            <a:ext cx="756933" cy="4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F2C05F-0C69-A8ED-BAE9-C972B7690620}"/>
              </a:ext>
            </a:extLst>
          </p:cNvPr>
          <p:cNvGrpSpPr/>
          <p:nvPr/>
        </p:nvGrpSpPr>
        <p:grpSpPr>
          <a:xfrm>
            <a:off x="2404441" y="2619178"/>
            <a:ext cx="7369049" cy="2233992"/>
            <a:chOff x="2096744" y="2308511"/>
            <a:chExt cx="8059750" cy="262636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DC1D14-BFF0-89CB-F538-84F964784A61}"/>
                </a:ext>
              </a:extLst>
            </p:cNvPr>
            <p:cNvSpPr/>
            <p:nvPr/>
          </p:nvSpPr>
          <p:spPr>
            <a:xfrm>
              <a:off x="2096745" y="3035722"/>
              <a:ext cx="2369501" cy="18991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6B640C-9E38-551C-BA4F-260531EA3B96}"/>
                </a:ext>
              </a:extLst>
            </p:cNvPr>
            <p:cNvSpPr/>
            <p:nvPr/>
          </p:nvSpPr>
          <p:spPr>
            <a:xfrm>
              <a:off x="4637386" y="3035723"/>
              <a:ext cx="5519108" cy="1899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&lt;##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월드컵 게임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플레이 시간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 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우승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16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34C191-F6AB-2995-777B-27E00AA74724}"/>
                </a:ext>
              </a:extLst>
            </p:cNvPr>
            <p:cNvSpPr/>
            <p:nvPr/>
          </p:nvSpPr>
          <p:spPr>
            <a:xfrm>
              <a:off x="2096744" y="2327800"/>
              <a:ext cx="2369501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내가 플레이 한 게임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0DFB59-0F31-B65D-DB85-361090313867}"/>
                </a:ext>
              </a:extLst>
            </p:cNvPr>
            <p:cNvSpPr/>
            <p:nvPr/>
          </p:nvSpPr>
          <p:spPr>
            <a:xfrm>
              <a:off x="4637386" y="2308511"/>
              <a:ext cx="5519108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게임 결과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0D0A6-56F2-4B38-552F-0404E0B25142}"/>
              </a:ext>
            </a:extLst>
          </p:cNvPr>
          <p:cNvSpPr/>
          <p:nvPr/>
        </p:nvSpPr>
        <p:spPr>
          <a:xfrm>
            <a:off x="2404441" y="4998169"/>
            <a:ext cx="2166441" cy="161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A86705-3B4F-288D-7423-5BAE3A36383D}"/>
              </a:ext>
            </a:extLst>
          </p:cNvPr>
          <p:cNvSpPr/>
          <p:nvPr/>
        </p:nvSpPr>
        <p:spPr>
          <a:xfrm>
            <a:off x="4727356" y="4997692"/>
            <a:ext cx="5046134" cy="1615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&lt;## </a:t>
            </a:r>
            <a:r>
              <a:rPr lang="ko-KR" altLang="en-US" sz="1600" b="1" dirty="0">
                <a:solidFill>
                  <a:schemeClr val="tx1"/>
                </a:solidFill>
              </a:rPr>
              <a:t>월드컵 게임</a:t>
            </a:r>
            <a:r>
              <a:rPr lang="en-US" altLang="ko-KR" sz="16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플레이 시간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우승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8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16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플레이한 게임 기록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567104" y="513942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3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7AC74-E977-48E1-B120-2237C4716D3C}"/>
              </a:ext>
            </a:extLst>
          </p:cNvPr>
          <p:cNvSpPr/>
          <p:nvPr/>
        </p:nvSpPr>
        <p:spPr>
          <a:xfrm>
            <a:off x="6829155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  <a:endParaRPr lang="ko-KR" altLang="en-US" sz="3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90064" y="5637745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BF4CD5E-3399-C327-C75C-2095D6959848}"/>
              </a:ext>
            </a:extLst>
          </p:cNvPr>
          <p:cNvSpPr/>
          <p:nvPr/>
        </p:nvSpPr>
        <p:spPr>
          <a:xfrm>
            <a:off x="5852544" y="5589733"/>
            <a:ext cx="845175" cy="5777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셔플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BC6B38-538A-8247-71A0-34C9C86A3544}"/>
              </a:ext>
            </a:extLst>
          </p:cNvPr>
          <p:cNvSpPr/>
          <p:nvPr/>
        </p:nvSpPr>
        <p:spPr>
          <a:xfrm>
            <a:off x="7753196" y="5678880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272509"/>
            <a:ext cx="7554972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## </a:t>
            </a:r>
            <a:r>
              <a:rPr lang="ko-KR" altLang="en-US" sz="3200" b="1" dirty="0"/>
              <a:t>월드컵 게임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강 </a:t>
            </a:r>
            <a:r>
              <a:rPr lang="en-US" altLang="ko-KR" sz="3200" b="1" dirty="0"/>
              <a:t>1/##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949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2" y="2174324"/>
            <a:ext cx="3629977" cy="3144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우승 목록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77221" y="5551116"/>
            <a:ext cx="1807578" cy="458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324164"/>
            <a:ext cx="3629976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## </a:t>
            </a:r>
            <a:r>
              <a:rPr lang="ko-KR" altLang="en-US" sz="2400" b="1" dirty="0"/>
              <a:t>월드컵 게임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강 우승</a:t>
            </a:r>
            <a:endParaRPr lang="ko-KR" altLang="en-US" sz="2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A18294-E782-80F1-CAA8-D044C9200EBD}"/>
              </a:ext>
            </a:extLst>
          </p:cNvPr>
          <p:cNvSpPr/>
          <p:nvPr/>
        </p:nvSpPr>
        <p:spPr>
          <a:xfrm>
            <a:off x="6410357" y="2174325"/>
            <a:ext cx="3454829" cy="16436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라운드별 내가 선택했던 목록의 리스트</a:t>
            </a:r>
            <a:endParaRPr lang="en-US" altLang="ko-KR" sz="28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DCC9EF-2145-4698-99C2-9AA18BBF3C30}"/>
              </a:ext>
            </a:extLst>
          </p:cNvPr>
          <p:cNvSpPr/>
          <p:nvPr/>
        </p:nvSpPr>
        <p:spPr>
          <a:xfrm>
            <a:off x="6424844" y="1365187"/>
            <a:ext cx="1499956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특수 기능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2328B1-CE05-6806-9E3C-58D1F3CE9ED9}"/>
              </a:ext>
            </a:extLst>
          </p:cNvPr>
          <p:cNvSpPr/>
          <p:nvPr/>
        </p:nvSpPr>
        <p:spPr>
          <a:xfrm>
            <a:off x="8185341" y="1365184"/>
            <a:ext cx="1650152" cy="597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결과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A00A65E-71DA-861C-A99C-DB37F68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05" y="4015726"/>
            <a:ext cx="3471581" cy="182779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11580C-7E78-0F6B-604E-98BF200A39C4}"/>
              </a:ext>
            </a:extLst>
          </p:cNvPr>
          <p:cNvSpPr/>
          <p:nvPr/>
        </p:nvSpPr>
        <p:spPr>
          <a:xfrm>
            <a:off x="8563357" y="4015726"/>
            <a:ext cx="1301829" cy="4652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댓글 기능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0775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 카테고리 선택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B592CE-918C-F2C1-0CCE-9B06E9B26342}"/>
              </a:ext>
            </a:extLst>
          </p:cNvPr>
          <p:cNvSpPr/>
          <p:nvPr/>
        </p:nvSpPr>
        <p:spPr>
          <a:xfrm>
            <a:off x="1874106" y="1118933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8912C5-2D53-02EA-7944-52B2ECC9CDF8}"/>
              </a:ext>
            </a:extLst>
          </p:cNvPr>
          <p:cNvSpPr/>
          <p:nvPr/>
        </p:nvSpPr>
        <p:spPr>
          <a:xfrm>
            <a:off x="3763518" y="2230938"/>
            <a:ext cx="5067297" cy="4194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CA41D2-55EA-6661-7FC1-70C850A39B3B}"/>
              </a:ext>
            </a:extLst>
          </p:cNvPr>
          <p:cNvSpPr/>
          <p:nvPr/>
        </p:nvSpPr>
        <p:spPr>
          <a:xfrm>
            <a:off x="3105325" y="1203314"/>
            <a:ext cx="6294705" cy="677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## </a:t>
            </a:r>
            <a:r>
              <a:rPr lang="ko-KR" altLang="en-US" sz="3600" dirty="0"/>
              <a:t>월드컵 게임 랭킹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C510BD0-4992-C207-22C1-1031B1599B0A}"/>
              </a:ext>
            </a:extLst>
          </p:cNvPr>
          <p:cNvGrpSpPr/>
          <p:nvPr/>
        </p:nvGrpSpPr>
        <p:grpSpPr>
          <a:xfrm>
            <a:off x="3763518" y="2230938"/>
            <a:ext cx="5067300" cy="733240"/>
            <a:chOff x="2993136" y="1924823"/>
            <a:chExt cx="5067300" cy="7332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BA268B-8800-DCDD-4D2A-D1F8A903310C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7108681-9B97-9964-F0E9-8404614B304D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순위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119AAC-6E0D-AB8D-59AA-4EEF49C6EB78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목록 이름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ED92DC-6E48-9541-ECA3-92B256B9174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A137B4D-6D41-86BA-A28C-A18EBBD4947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우승 확률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E02BFA-6351-395A-4E6B-B41F577D5733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승리 확률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A1F35D4-50C8-5132-B940-EEC26F9F4B91}"/>
              </a:ext>
            </a:extLst>
          </p:cNvPr>
          <p:cNvGrpSpPr/>
          <p:nvPr/>
        </p:nvGrpSpPr>
        <p:grpSpPr>
          <a:xfrm>
            <a:off x="3763516" y="4546849"/>
            <a:ext cx="5067300" cy="733240"/>
            <a:chOff x="2993136" y="1924823"/>
            <a:chExt cx="5067300" cy="7332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FA9B26-DF3F-3DAC-F1C5-597717FB5AEA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B1EC6E1-2864-8E0A-EF1A-98B0F35D6868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16BCD2-39D9-6178-7D9C-FDF40FC35426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김철수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1833A4-48EC-5256-E757-753A5A6EB48A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F37373-4A1E-903B-090A-CF5CCD048E14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90B35-B212-ECEA-7144-A0A947B5B219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48%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13A632D-51D0-F232-1989-F6551A5BD15F}"/>
              </a:ext>
            </a:extLst>
          </p:cNvPr>
          <p:cNvGrpSpPr/>
          <p:nvPr/>
        </p:nvGrpSpPr>
        <p:grpSpPr>
          <a:xfrm>
            <a:off x="3763515" y="3829746"/>
            <a:ext cx="5067300" cy="733240"/>
            <a:chOff x="2993136" y="1924823"/>
            <a:chExt cx="5067300" cy="73324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BEC8682-9D4D-C40A-6B93-063A5CBFE39D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F084298-DDB8-6187-3CD3-7B0A04E8312C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891D812-2940-F561-D7F3-E9117CAD3FC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고영희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303E6D9-C9A5-69A2-E950-A9559103E16F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2784AB-CCA9-BB49-F16C-9B2502E026F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EE1EAA3-93E0-1A29-4107-F779EB70A7AA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1D0C6A4-1AA0-336F-5E0F-5F8FB04BD734}"/>
              </a:ext>
            </a:extLst>
          </p:cNvPr>
          <p:cNvGrpSpPr/>
          <p:nvPr/>
        </p:nvGrpSpPr>
        <p:grpSpPr>
          <a:xfrm>
            <a:off x="3763516" y="3097544"/>
            <a:ext cx="5067300" cy="733240"/>
            <a:chOff x="2993136" y="1924823"/>
            <a:chExt cx="5067300" cy="7332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6DB47E-7308-5275-D5EE-9E9238B6E328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0EF872-BEC9-FFB0-C4B6-F76D2A235024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A1BDAC3-B354-B91B-E8D2-C3EBC72C7EE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6B84629-8234-4927-5AC2-5D2726ACA1B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CA28A25-2CC6-A9F2-F0CB-467ABBD1E7FD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5289F64-E709-3646-619C-DE8E7DFDB3F0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80%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87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관리자 공지사항 </a:t>
            </a:r>
            <a:r>
              <a:rPr lang="ko-KR" altLang="en-US" sz="3200" b="1" dirty="0"/>
              <a:t>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19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관리자 공지사항 </a:t>
            </a:r>
            <a:r>
              <a:rPr lang="ko-KR" altLang="en-US" sz="3200" b="1" dirty="0"/>
              <a:t>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570DCF-2958-CD36-DC48-1C8106CE951C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B9BD27-E461-1204-D367-35457749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03EC6-7B29-E3D0-9B00-0DE5D3FA301F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DFEDD3-DE5C-4036-78F6-21A0E1DDC1FC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860FC3-395A-6AE5-B964-094C8E46F1E1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695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4D3B5-7461-E0A9-8940-D1CA5B2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68" y="1871528"/>
            <a:ext cx="4575031" cy="22889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&lt;1.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a#.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카카오톡으로 로그인하기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사용자 기능 분류</a:t>
            </a:r>
            <a:r>
              <a:rPr lang="en-US" altLang="ko-KR" b="1" dirty="0"/>
              <a:t>1/2&gt;</a:t>
            </a:r>
            <a:endParaRPr lang="ko-KR" altLang="en-US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7AC94C-6929-D835-AD06-5A0D7E9D6B79}"/>
              </a:ext>
            </a:extLst>
          </p:cNvPr>
          <p:cNvSpPr txBox="1">
            <a:spLocks/>
          </p:cNvSpPr>
          <p:nvPr/>
        </p:nvSpPr>
        <p:spPr>
          <a:xfrm>
            <a:off x="6016663" y="1871528"/>
            <a:ext cx="5238709" cy="2673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&lt;2.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비로그인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월드컵 게임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c#.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선택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공유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랭킹보기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0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관리자 공지사항 </a:t>
            </a:r>
            <a:r>
              <a:rPr lang="ko-KR" altLang="en-US" sz="3200" b="1" dirty="0"/>
              <a:t>상세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4C7308-F7DC-CA7A-4341-9AE9A442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73" y="3031749"/>
            <a:ext cx="4639163" cy="32879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52" y="6101316"/>
            <a:ext cx="866896" cy="5906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FCB742-5CA9-6A66-54E6-A1253819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773" y="2453126"/>
            <a:ext cx="3439005" cy="57158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59F49B-349E-61E8-3BA5-A6071BF1A8A8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60D1CCE-6E21-31A1-4C2E-CF227AA2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EF3DD3E-AF24-6BFC-E0BE-CAEE13E4E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969BDCB-22B1-D232-524A-799726FB376E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70ABE3A-6270-57CC-3296-D12A531C0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52" y="6044707"/>
            <a:ext cx="866896" cy="590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8A7395-577F-AB1F-BA75-885D343DD59B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관리자 공지사항 </a:t>
            </a:r>
            <a:r>
              <a:rPr lang="ko-KR" altLang="en-US" sz="3200" b="1" dirty="0"/>
              <a:t>작성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7C20E6-C2A3-AA6E-4EC8-B2F72550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43" y="2483428"/>
            <a:ext cx="6477904" cy="3467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DBBA7-DC08-72CE-F8B8-8C2630434C41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99F784-53D3-63E5-913E-9EBBDA0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커뮤니티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7710ECA-C914-50C8-1810-249191C6A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674" y="2488868"/>
            <a:ext cx="1620948" cy="10698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6317FD-FF99-D239-D65D-DF37A3DF0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2608" y="2586190"/>
            <a:ext cx="905001" cy="3143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ACAE9-6C00-9433-FA04-3F63F0EF5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3957442"/>
            <a:ext cx="514152" cy="178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AE6F419-1CE0-7744-2F93-AE042C17F1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4221402"/>
            <a:ext cx="514155" cy="1786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0EB069-8C3B-79F6-14B2-153A0C56B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1" y="4437699"/>
            <a:ext cx="514154" cy="1786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BDEFC9-4B98-6B9B-C096-E986CD513386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204FC8-A899-E60D-F4A9-61B918E87E9A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DAC13A-5DCB-ACF4-78BA-F1FC9DB33F36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185AB-D6FE-003B-1977-C1E6B9E948F8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9B16042-0CA2-47A5-18F0-5B909B1919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0DFB59-0F31-B65D-DB85-361090313867}"/>
              </a:ext>
            </a:extLst>
          </p:cNvPr>
          <p:cNvSpPr/>
          <p:nvPr/>
        </p:nvSpPr>
        <p:spPr>
          <a:xfrm>
            <a:off x="3642851" y="2619178"/>
            <a:ext cx="613063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월드컵게임 이름을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게임 만들기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370168" y="528320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3A4A7DA-1795-D435-7149-D6513B352B7D}"/>
              </a:ext>
            </a:extLst>
          </p:cNvPr>
          <p:cNvGrpSpPr/>
          <p:nvPr/>
        </p:nvGrpSpPr>
        <p:grpSpPr>
          <a:xfrm>
            <a:off x="3916178" y="3323411"/>
            <a:ext cx="1238410" cy="1195197"/>
            <a:chOff x="3023648" y="4790677"/>
            <a:chExt cx="1238410" cy="11951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DE93AC-A439-3E20-2A63-9508722E0C02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BBC0A3-53A7-E7A1-9AE3-55FD9F26F08A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CFA68F-8F4C-7F6B-7E7B-95EBF4E92C0E}"/>
              </a:ext>
            </a:extLst>
          </p:cNvPr>
          <p:cNvGrpSpPr/>
          <p:nvPr/>
        </p:nvGrpSpPr>
        <p:grpSpPr>
          <a:xfrm>
            <a:off x="2404443" y="3339180"/>
            <a:ext cx="1238410" cy="1195197"/>
            <a:chOff x="3023648" y="4790677"/>
            <a:chExt cx="1238410" cy="119519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E33321-317C-369F-1BC0-63FF325B1199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B74BAF-5F4D-F200-25A9-C206AFA7283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C8065E-F4EE-C2CC-212E-AB4B25BC5179}"/>
              </a:ext>
            </a:extLst>
          </p:cNvPr>
          <p:cNvGrpSpPr/>
          <p:nvPr/>
        </p:nvGrpSpPr>
        <p:grpSpPr>
          <a:xfrm>
            <a:off x="5448159" y="3323411"/>
            <a:ext cx="1238410" cy="1195197"/>
            <a:chOff x="3023648" y="4790677"/>
            <a:chExt cx="1238410" cy="11951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036B73-9EB8-BA45-0EFE-206929D864C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449997-F5E5-B0A3-E31A-435B744F1F1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F6274E5-1298-4BA2-55FD-E605DAD1F30B}"/>
              </a:ext>
            </a:extLst>
          </p:cNvPr>
          <p:cNvGrpSpPr/>
          <p:nvPr/>
        </p:nvGrpSpPr>
        <p:grpSpPr>
          <a:xfrm>
            <a:off x="3916178" y="4902355"/>
            <a:ext cx="1238410" cy="1195197"/>
            <a:chOff x="3023648" y="4790677"/>
            <a:chExt cx="1238410" cy="11951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FBFA29B-E32B-3168-9E5E-6C13A650165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31C8A1-A7D9-25E0-4981-BE5038DB90D5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1B2036-D85D-7DF5-12E8-14A8700CBB6D}"/>
              </a:ext>
            </a:extLst>
          </p:cNvPr>
          <p:cNvGrpSpPr/>
          <p:nvPr/>
        </p:nvGrpSpPr>
        <p:grpSpPr>
          <a:xfrm>
            <a:off x="2404441" y="4902355"/>
            <a:ext cx="1238410" cy="1195197"/>
            <a:chOff x="3023648" y="4790677"/>
            <a:chExt cx="1238410" cy="1195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D0A8AAE-36BA-BECB-D3E6-1956C3677E00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EA5768-044D-C169-8887-45916FACDDB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03B9E2-602B-217A-5EEF-A5E28F0FBE9F}"/>
              </a:ext>
            </a:extLst>
          </p:cNvPr>
          <p:cNvGrpSpPr/>
          <p:nvPr/>
        </p:nvGrpSpPr>
        <p:grpSpPr>
          <a:xfrm>
            <a:off x="5427915" y="4913935"/>
            <a:ext cx="1238410" cy="1195197"/>
            <a:chOff x="3023648" y="4790677"/>
            <a:chExt cx="1238410" cy="119519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F83FA2-7332-7CE0-19D7-28D07B3050B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9D48FE-2F3C-EFC6-B879-CD17548D7B9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260DBC-CA5B-9F16-46F0-5106F4D8C771}"/>
              </a:ext>
            </a:extLst>
          </p:cNvPr>
          <p:cNvGrpSpPr/>
          <p:nvPr/>
        </p:nvGrpSpPr>
        <p:grpSpPr>
          <a:xfrm>
            <a:off x="6976439" y="3323411"/>
            <a:ext cx="1238410" cy="1195197"/>
            <a:chOff x="3023648" y="4790677"/>
            <a:chExt cx="1238410" cy="119519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88E8773-457F-D5F3-1F71-B4336B30C22C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0546BB-65EE-C7EE-C009-9852DC58D06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128A14-4A08-258E-DA54-B00AD7B7481E}"/>
              </a:ext>
            </a:extLst>
          </p:cNvPr>
          <p:cNvGrpSpPr/>
          <p:nvPr/>
        </p:nvGrpSpPr>
        <p:grpSpPr>
          <a:xfrm>
            <a:off x="6976439" y="4909000"/>
            <a:ext cx="1238410" cy="1195197"/>
            <a:chOff x="3023648" y="4790677"/>
            <a:chExt cx="1238410" cy="119519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75C4E-07EE-E258-2DCF-5BED211ADDD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22D588-9AFF-9B16-408D-4942E661E3D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91EAA-494A-5911-6D46-8A79EFD02CA0}"/>
              </a:ext>
            </a:extLst>
          </p:cNvPr>
          <p:cNvSpPr/>
          <p:nvPr/>
        </p:nvSpPr>
        <p:spPr>
          <a:xfrm>
            <a:off x="8504719" y="3323411"/>
            <a:ext cx="1268771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55556D-11C9-DF1E-97D5-11FE84742811}"/>
              </a:ext>
            </a:extLst>
          </p:cNvPr>
          <p:cNvSpPr/>
          <p:nvPr/>
        </p:nvSpPr>
        <p:spPr>
          <a:xfrm>
            <a:off x="8504719" y="4159733"/>
            <a:ext cx="1282838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26DEFD-2420-5546-C3D7-BC28198B1037}"/>
              </a:ext>
            </a:extLst>
          </p:cNvPr>
          <p:cNvSpPr/>
          <p:nvPr/>
        </p:nvSpPr>
        <p:spPr>
          <a:xfrm>
            <a:off x="2404442" y="2623621"/>
            <a:ext cx="123840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550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페이지 이동 구성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887CD89-A8D2-E184-B000-30A69A0D033F}"/>
              </a:ext>
            </a:extLst>
          </p:cNvPr>
          <p:cNvGrpSpPr/>
          <p:nvPr/>
        </p:nvGrpSpPr>
        <p:grpSpPr>
          <a:xfrm>
            <a:off x="6785669" y="1569453"/>
            <a:ext cx="4197463" cy="1703685"/>
            <a:chOff x="6785669" y="1569453"/>
            <a:chExt cx="4197463" cy="170368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184C93E-46D3-2E2D-F368-64281F98CCDF}"/>
                </a:ext>
              </a:extLst>
            </p:cNvPr>
            <p:cNvGrpSpPr/>
            <p:nvPr/>
          </p:nvGrpSpPr>
          <p:grpSpPr>
            <a:xfrm>
              <a:off x="6785669" y="1569453"/>
              <a:ext cx="4197463" cy="1703685"/>
              <a:chOff x="6349988" y="5247145"/>
              <a:chExt cx="3191037" cy="143059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50E8E19-CE2F-93CD-D957-6C13A367971D}"/>
                  </a:ext>
                </a:extLst>
              </p:cNvPr>
              <p:cNvSpPr/>
              <p:nvPr/>
            </p:nvSpPr>
            <p:spPr>
              <a:xfrm>
                <a:off x="6349988" y="5247145"/>
                <a:ext cx="3191037" cy="14305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342A448-C2B5-9D4C-A3AA-2F735011FD5A}"/>
                  </a:ext>
                </a:extLst>
              </p:cNvPr>
              <p:cNvSpPr/>
              <p:nvPr/>
            </p:nvSpPr>
            <p:spPr>
              <a:xfrm>
                <a:off x="6355789" y="5295418"/>
                <a:ext cx="2219884" cy="4154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헤더가 없는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CDF518-6C52-48ED-8B32-E2E58E83EBAA}"/>
                </a:ext>
              </a:extLst>
            </p:cNvPr>
            <p:cNvSpPr txBox="1"/>
            <p:nvPr/>
          </p:nvSpPr>
          <p:spPr>
            <a:xfrm>
              <a:off x="7135858" y="2671640"/>
              <a:ext cx="1398354" cy="3738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로그인 페이지</a:t>
              </a:r>
              <a:endParaRPr lang="en-US" altLang="ko-KR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1DE80-E93A-42FD-8141-8E63FD204E3A}"/>
                </a:ext>
              </a:extLst>
            </p:cNvPr>
            <p:cNvSpPr txBox="1"/>
            <p:nvPr/>
          </p:nvSpPr>
          <p:spPr>
            <a:xfrm>
              <a:off x="7135858" y="2182964"/>
              <a:ext cx="13983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회원 가입 페이지</a:t>
              </a:r>
              <a:endParaRPr lang="en-US" altLang="ko-KR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30DE00-E06A-4EDF-9C16-527B44B6DEBC}"/>
                </a:ext>
              </a:extLst>
            </p:cNvPr>
            <p:cNvSpPr txBox="1"/>
            <p:nvPr/>
          </p:nvSpPr>
          <p:spPr>
            <a:xfrm>
              <a:off x="8850544" y="2184673"/>
              <a:ext cx="1816256" cy="333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회원 정보 수정 페이지</a:t>
              </a:r>
              <a:endParaRPr lang="en-US" altLang="ko-KR" sz="12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45A1BC-88ED-47F3-FE4E-168B0BA8A32D}"/>
              </a:ext>
            </a:extLst>
          </p:cNvPr>
          <p:cNvGrpSpPr/>
          <p:nvPr/>
        </p:nvGrpSpPr>
        <p:grpSpPr>
          <a:xfrm>
            <a:off x="1368567" y="1558968"/>
            <a:ext cx="4542375" cy="5040936"/>
            <a:chOff x="5947634" y="4069672"/>
            <a:chExt cx="4099879" cy="36374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ACC2780-641D-56BB-5632-F0301DA66311}"/>
                </a:ext>
              </a:extLst>
            </p:cNvPr>
            <p:cNvGrpSpPr/>
            <p:nvPr/>
          </p:nvGrpSpPr>
          <p:grpSpPr>
            <a:xfrm>
              <a:off x="5947634" y="4069672"/>
              <a:ext cx="4099879" cy="3637414"/>
              <a:chOff x="6349987" y="5247145"/>
              <a:chExt cx="3922446" cy="470093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B057011-8DD2-10F0-ECBA-5E61999B246C}"/>
                  </a:ext>
                </a:extLst>
              </p:cNvPr>
              <p:cNvSpPr/>
              <p:nvPr/>
            </p:nvSpPr>
            <p:spPr>
              <a:xfrm>
                <a:off x="6349987" y="5247145"/>
                <a:ext cx="3922446" cy="47009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FB8DA65-5AEC-E98D-2AA6-DB8F93B27261}"/>
                  </a:ext>
                </a:extLst>
              </p:cNvPr>
              <p:cNvSpPr/>
              <p:nvPr/>
            </p:nvSpPr>
            <p:spPr>
              <a:xfrm>
                <a:off x="6393642" y="5286336"/>
                <a:ext cx="2219884" cy="4154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헤더가 있는 페이지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C507EC-FFB8-4080-B0D5-701080191CBC}"/>
                </a:ext>
              </a:extLst>
            </p:cNvPr>
            <p:cNvSpPr txBox="1"/>
            <p:nvPr/>
          </p:nvSpPr>
          <p:spPr>
            <a:xfrm>
              <a:off x="7958985" y="4975209"/>
              <a:ext cx="1282857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진행 페이지</a:t>
              </a:r>
              <a:endParaRPr lang="en-US" altLang="ko-KR" sz="1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412178-79F0-4F54-A005-E6FACA754F96}"/>
                </a:ext>
              </a:extLst>
            </p:cNvPr>
            <p:cNvSpPr txBox="1"/>
            <p:nvPr/>
          </p:nvSpPr>
          <p:spPr>
            <a:xfrm>
              <a:off x="6188156" y="4663604"/>
              <a:ext cx="1012163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메인 페이지</a:t>
              </a:r>
              <a:endParaRPr lang="en-US" altLang="ko-KR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4ED91-93F7-4A37-94B8-55E382B908C0}"/>
                </a:ext>
              </a:extLst>
            </p:cNvPr>
            <p:cNvSpPr txBox="1"/>
            <p:nvPr/>
          </p:nvSpPr>
          <p:spPr>
            <a:xfrm>
              <a:off x="6184996" y="5687718"/>
              <a:ext cx="1376722" cy="2496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페이지 소개 페이지</a:t>
              </a:r>
              <a:endParaRPr lang="en-US" altLang="ko-KR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EA2F55-94A4-4929-B283-757C5FE2FBE9}"/>
                </a:ext>
              </a:extLst>
            </p:cNvPr>
            <p:cNvSpPr txBox="1"/>
            <p:nvPr/>
          </p:nvSpPr>
          <p:spPr>
            <a:xfrm>
              <a:off x="7958985" y="4679499"/>
              <a:ext cx="1381108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만들기 페이지</a:t>
              </a:r>
              <a:endParaRPr lang="en-US" altLang="ko-KR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8876F2-A0B1-4251-969E-720F2227EF4A}"/>
                </a:ext>
              </a:extLst>
            </p:cNvPr>
            <p:cNvSpPr txBox="1"/>
            <p:nvPr/>
          </p:nvSpPr>
          <p:spPr>
            <a:xfrm>
              <a:off x="7953712" y="5275632"/>
              <a:ext cx="1282857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결과 페이지</a:t>
              </a:r>
              <a:endParaRPr lang="en-US" altLang="ko-KR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46959F-00D3-46E5-B257-7325D69DCF85}"/>
                </a:ext>
              </a:extLst>
            </p:cNvPr>
            <p:cNvSpPr txBox="1"/>
            <p:nvPr/>
          </p:nvSpPr>
          <p:spPr>
            <a:xfrm>
              <a:off x="6184996" y="5352619"/>
              <a:ext cx="1012163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랭킹 페이지</a:t>
              </a:r>
              <a:endParaRPr lang="en-US" altLang="ko-KR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1FABD7-C242-418E-81F4-68372EC8FD32}"/>
                </a:ext>
              </a:extLst>
            </p:cNvPr>
            <p:cNvSpPr txBox="1"/>
            <p:nvPr/>
          </p:nvSpPr>
          <p:spPr>
            <a:xfrm>
              <a:off x="7953712" y="5595744"/>
              <a:ext cx="1282857" cy="2496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특수 기능 페이지</a:t>
              </a:r>
              <a:endParaRPr lang="en-US" altLang="ko-KR" sz="1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4A0CA3-E5A1-4960-8182-0F04FF1D2F1F}"/>
                </a:ext>
              </a:extLst>
            </p:cNvPr>
            <p:cNvSpPr txBox="1"/>
            <p:nvPr/>
          </p:nvSpPr>
          <p:spPr>
            <a:xfrm>
              <a:off x="6184996" y="5017519"/>
              <a:ext cx="1658565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지난 게임 기록 페이지</a:t>
              </a:r>
              <a:endParaRPr lang="en-US" altLang="ko-KR" sz="12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94228B-05BC-8387-CC51-EF9752FFB2A6}"/>
              </a:ext>
            </a:extLst>
          </p:cNvPr>
          <p:cNvGrpSpPr/>
          <p:nvPr/>
        </p:nvGrpSpPr>
        <p:grpSpPr>
          <a:xfrm>
            <a:off x="1631547" y="4219876"/>
            <a:ext cx="4093028" cy="2250908"/>
            <a:chOff x="1631547" y="4371298"/>
            <a:chExt cx="4093028" cy="2250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E6CCC4-637A-17CB-7A82-91A42C458CE0}"/>
                </a:ext>
              </a:extLst>
            </p:cNvPr>
            <p:cNvSpPr/>
            <p:nvPr/>
          </p:nvSpPr>
          <p:spPr>
            <a:xfrm>
              <a:off x="1631547" y="4371298"/>
              <a:ext cx="4093028" cy="22509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D44733E-E867-E65A-90F7-9AFB28340BF2}"/>
                </a:ext>
              </a:extLst>
            </p:cNvPr>
            <p:cNvGrpSpPr/>
            <p:nvPr/>
          </p:nvGrpSpPr>
          <p:grpSpPr>
            <a:xfrm>
              <a:off x="1678373" y="4905765"/>
              <a:ext cx="3823884" cy="1624527"/>
              <a:chOff x="1215008" y="4268296"/>
              <a:chExt cx="3448252" cy="183107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AA8239-34BC-4903-A96F-EB23C9B1F731}"/>
                  </a:ext>
                </a:extLst>
              </p:cNvPr>
              <p:cNvSpPr txBox="1"/>
              <p:nvPr/>
            </p:nvSpPr>
            <p:spPr>
              <a:xfrm>
                <a:off x="3121154" y="4268296"/>
                <a:ext cx="1134344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글 상세 페이지</a:t>
                </a:r>
                <a:endParaRPr lang="en-US" altLang="ko-KR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31EBF1-84D2-431E-8AE0-8BAA43D9BF0C}"/>
                  </a:ext>
                </a:extLst>
              </p:cNvPr>
              <p:cNvSpPr txBox="1"/>
              <p:nvPr/>
            </p:nvSpPr>
            <p:spPr>
              <a:xfrm>
                <a:off x="3130993" y="4721070"/>
                <a:ext cx="1134344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글 작성 페이지</a:t>
                </a:r>
                <a:endParaRPr lang="en-US" altLang="ko-KR" sz="12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A780D3-B398-42BD-AEA0-6592E965CF89}"/>
                  </a:ext>
                </a:extLst>
              </p:cNvPr>
              <p:cNvSpPr txBox="1"/>
              <p:nvPr/>
            </p:nvSpPr>
            <p:spPr>
              <a:xfrm>
                <a:off x="1216530" y="5247145"/>
                <a:ext cx="1218413" cy="3865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페이지</a:t>
                </a:r>
                <a:endParaRPr lang="en-US" altLang="ko-KR" sz="12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7CA9A4-F891-4722-BB0D-0A9E5AB85A65}"/>
                  </a:ext>
                </a:extLst>
              </p:cNvPr>
              <p:cNvSpPr txBox="1"/>
              <p:nvPr/>
            </p:nvSpPr>
            <p:spPr>
              <a:xfrm>
                <a:off x="3130993" y="5257615"/>
                <a:ext cx="1532267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상세 페이지</a:t>
                </a:r>
                <a:endParaRPr lang="en-US" altLang="ko-KR" sz="12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145176-82EB-4D6C-B782-7F18B71E4CC9}"/>
                  </a:ext>
                </a:extLst>
              </p:cNvPr>
              <p:cNvSpPr txBox="1"/>
              <p:nvPr/>
            </p:nvSpPr>
            <p:spPr>
              <a:xfrm>
                <a:off x="3130993" y="5723338"/>
                <a:ext cx="1532267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작성 페이지</a:t>
                </a:r>
                <a:endParaRPr lang="en-US" altLang="ko-KR" sz="12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FE8BBC-5065-49CE-8946-1C6941903358}"/>
                  </a:ext>
                </a:extLst>
              </p:cNvPr>
              <p:cNvSpPr txBox="1"/>
              <p:nvPr/>
            </p:nvSpPr>
            <p:spPr>
              <a:xfrm>
                <a:off x="1215008" y="4268296"/>
                <a:ext cx="1218413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커뮤니티 페이지</a:t>
                </a:r>
                <a:endParaRPr lang="en-US" altLang="ko-KR" sz="1200" b="1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AB0870-96E5-9A81-D8F5-FC9B08B47BA4}"/>
                </a:ext>
              </a:extLst>
            </p:cNvPr>
            <p:cNvSpPr/>
            <p:nvPr/>
          </p:nvSpPr>
          <p:spPr>
            <a:xfrm>
              <a:off x="1678373" y="4418597"/>
              <a:ext cx="2024650" cy="335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게시판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72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FEB306-8347-8C58-FB31-792668A828BB}"/>
              </a:ext>
            </a:extLst>
          </p:cNvPr>
          <p:cNvSpPr/>
          <p:nvPr/>
        </p:nvSpPr>
        <p:spPr>
          <a:xfrm>
            <a:off x="1078306" y="317917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2751A71C-84FC-0238-963B-5E95F613929E}"/>
              </a:ext>
            </a:extLst>
          </p:cNvPr>
          <p:cNvSpPr txBox="1">
            <a:spLocks/>
          </p:cNvSpPr>
          <p:nvPr/>
        </p:nvSpPr>
        <p:spPr>
          <a:xfrm>
            <a:off x="1078306" y="258096"/>
            <a:ext cx="8054808" cy="57813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/>
              <a:t>&lt;</a:t>
            </a:r>
            <a:r>
              <a:rPr lang="ko-KR" altLang="en-US" sz="2800" b="1" dirty="0"/>
              <a:t>페이지 이동</a:t>
            </a:r>
            <a:r>
              <a:rPr lang="en-US" altLang="ko-KR" sz="2800" b="1" dirty="0"/>
              <a:t>(1/4)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헤더가 없는 페이지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735F225-4537-1CAD-8A46-1617FA2D608F}"/>
              </a:ext>
            </a:extLst>
          </p:cNvPr>
          <p:cNvGrpSpPr/>
          <p:nvPr/>
        </p:nvGrpSpPr>
        <p:grpSpPr>
          <a:xfrm>
            <a:off x="1448466" y="1436895"/>
            <a:ext cx="4197463" cy="1703685"/>
            <a:chOff x="6785669" y="1569453"/>
            <a:chExt cx="4197463" cy="170368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997D147-0846-19A9-F165-9A38DE58E59B}"/>
                </a:ext>
              </a:extLst>
            </p:cNvPr>
            <p:cNvGrpSpPr/>
            <p:nvPr/>
          </p:nvGrpSpPr>
          <p:grpSpPr>
            <a:xfrm>
              <a:off x="6785669" y="1569453"/>
              <a:ext cx="4197463" cy="1703685"/>
              <a:chOff x="6349988" y="5247145"/>
              <a:chExt cx="3191037" cy="143059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4D3C0F4-95D7-CB07-6ACF-92C3161A42EC}"/>
                  </a:ext>
                </a:extLst>
              </p:cNvPr>
              <p:cNvSpPr/>
              <p:nvPr/>
            </p:nvSpPr>
            <p:spPr>
              <a:xfrm>
                <a:off x="6349988" y="5247145"/>
                <a:ext cx="3191037" cy="14305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43BB786-1D94-7BB7-BCEF-66771CF2B6BB}"/>
                  </a:ext>
                </a:extLst>
              </p:cNvPr>
              <p:cNvSpPr/>
              <p:nvPr/>
            </p:nvSpPr>
            <p:spPr>
              <a:xfrm>
                <a:off x="6355789" y="5295418"/>
                <a:ext cx="2219884" cy="4154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헤더가 없는 페이지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4AD0DD-ADCD-6993-3B82-EF49ED194FA3}"/>
                </a:ext>
              </a:extLst>
            </p:cNvPr>
            <p:cNvSpPr txBox="1"/>
            <p:nvPr/>
          </p:nvSpPr>
          <p:spPr>
            <a:xfrm>
              <a:off x="7135858" y="2234353"/>
              <a:ext cx="1398354" cy="3738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로그인 페이지</a:t>
              </a:r>
              <a:endParaRPr lang="en-US" altLang="ko-KR" sz="12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DB4122-69E4-1751-646F-07EDB4D1CB4D}"/>
                </a:ext>
              </a:extLst>
            </p:cNvPr>
            <p:cNvSpPr txBox="1"/>
            <p:nvPr/>
          </p:nvSpPr>
          <p:spPr>
            <a:xfrm>
              <a:off x="7135858" y="2775439"/>
              <a:ext cx="13983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회원 가입 페이지</a:t>
              </a:r>
              <a:endParaRPr lang="en-US" altLang="ko-KR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C74FA2-4B03-B8FF-372A-BFCC6CCA4747}"/>
                </a:ext>
              </a:extLst>
            </p:cNvPr>
            <p:cNvSpPr txBox="1"/>
            <p:nvPr/>
          </p:nvSpPr>
          <p:spPr>
            <a:xfrm>
              <a:off x="8884400" y="2234353"/>
              <a:ext cx="1816256" cy="333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회원 정보 수정 페이지</a:t>
              </a:r>
              <a:endParaRPr lang="en-US" altLang="ko-KR" sz="1200" b="1" dirty="0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3028A5B3-1063-1B93-A323-08D3C2FB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66" y="3741241"/>
            <a:ext cx="429637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FEB306-8347-8C58-FB31-792668A828BB}"/>
              </a:ext>
            </a:extLst>
          </p:cNvPr>
          <p:cNvSpPr/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9225CE-7289-2450-B87E-44FC261E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87" y="867289"/>
            <a:ext cx="7563475" cy="25327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65B1D5-3D9F-7794-9BEA-9E4E8C59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87" y="2235307"/>
            <a:ext cx="4461754" cy="4364596"/>
          </a:xfrm>
          <a:prstGeom prst="rect">
            <a:avLst/>
          </a:prstGeom>
        </p:spPr>
      </p:pic>
      <p:sp>
        <p:nvSpPr>
          <p:cNvPr id="42" name="제목 1">
            <a:extLst>
              <a:ext uri="{FF2B5EF4-FFF2-40B4-BE49-F238E27FC236}">
                <a16:creationId xmlns:a16="http://schemas.microsoft.com/office/drawing/2014/main" id="{2751A71C-84FC-0238-963B-5E95F613929E}"/>
              </a:ext>
            </a:extLst>
          </p:cNvPr>
          <p:cNvSpPr txBox="1">
            <a:spLocks/>
          </p:cNvSpPr>
          <p:nvPr/>
        </p:nvSpPr>
        <p:spPr>
          <a:xfrm>
            <a:off x="1078306" y="258096"/>
            <a:ext cx="4917607" cy="57813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/>
              <a:t>&lt;</a:t>
            </a:r>
            <a:r>
              <a:rPr lang="ko-KR" altLang="en-US" sz="2800" b="1" dirty="0"/>
              <a:t>페이지 이동</a:t>
            </a:r>
            <a:r>
              <a:rPr lang="en-US" altLang="ko-KR" sz="2800" b="1" dirty="0"/>
              <a:t>(2/4)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헤더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417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FEB306-8347-8C58-FB31-792668A828BB}"/>
              </a:ext>
            </a:extLst>
          </p:cNvPr>
          <p:cNvSpPr/>
          <p:nvPr/>
        </p:nvSpPr>
        <p:spPr>
          <a:xfrm>
            <a:off x="1071024" y="246111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2751A71C-84FC-0238-963B-5E95F613929E}"/>
              </a:ext>
            </a:extLst>
          </p:cNvPr>
          <p:cNvSpPr txBox="1">
            <a:spLocks/>
          </p:cNvSpPr>
          <p:nvPr/>
        </p:nvSpPr>
        <p:spPr>
          <a:xfrm>
            <a:off x="1078306" y="258096"/>
            <a:ext cx="6835608" cy="66714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/>
              <a:t>&lt;</a:t>
            </a:r>
            <a:r>
              <a:rPr lang="ko-KR" altLang="en-US" sz="2800" b="1" dirty="0"/>
              <a:t>페이지 이동</a:t>
            </a:r>
            <a:r>
              <a:rPr lang="en-US" altLang="ko-KR" sz="2800" b="1" dirty="0"/>
              <a:t>(3/4)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헤더가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있는 페이지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0BC5A-3D4B-3BA7-8026-4090A9957209}"/>
              </a:ext>
            </a:extLst>
          </p:cNvPr>
          <p:cNvSpPr txBox="1"/>
          <p:nvPr/>
        </p:nvSpPr>
        <p:spPr>
          <a:xfrm>
            <a:off x="7156770" y="4458632"/>
            <a:ext cx="1121405" cy="345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메인 페이지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E3568-480B-949E-439C-DF78BE323CB8}"/>
              </a:ext>
            </a:extLst>
          </p:cNvPr>
          <p:cNvSpPr txBox="1"/>
          <p:nvPr/>
        </p:nvSpPr>
        <p:spPr>
          <a:xfrm>
            <a:off x="7156770" y="5001263"/>
            <a:ext cx="1530170" cy="345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만들기 페이지</a:t>
            </a:r>
            <a:endParaRPr lang="en-US" altLang="ko-KR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83F33-6600-9077-EFA2-004AA3C276E1}"/>
              </a:ext>
            </a:extLst>
          </p:cNvPr>
          <p:cNvSpPr txBox="1"/>
          <p:nvPr/>
        </p:nvSpPr>
        <p:spPr>
          <a:xfrm>
            <a:off x="7164141" y="5537440"/>
            <a:ext cx="1421315" cy="345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결과 페이지</a:t>
            </a:r>
            <a:endParaRPr lang="en-US" altLang="ko-KR" sz="12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0D2C22-226A-1E1E-C01C-452E24CF21D8}"/>
              </a:ext>
            </a:extLst>
          </p:cNvPr>
          <p:cNvGrpSpPr/>
          <p:nvPr/>
        </p:nvGrpSpPr>
        <p:grpSpPr>
          <a:xfrm>
            <a:off x="7156770" y="1102181"/>
            <a:ext cx="3689045" cy="2993251"/>
            <a:chOff x="1553625" y="1001656"/>
            <a:chExt cx="3689045" cy="32275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1A86DC2-24EF-15E0-E658-2BC1F62D5289}"/>
                </a:ext>
              </a:extLst>
            </p:cNvPr>
            <p:cNvGrpSpPr/>
            <p:nvPr/>
          </p:nvGrpSpPr>
          <p:grpSpPr>
            <a:xfrm>
              <a:off x="1553625" y="1001656"/>
              <a:ext cx="3689045" cy="3227577"/>
              <a:chOff x="6349987" y="5247145"/>
              <a:chExt cx="3185576" cy="3009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DB6B2E9-5111-FAFB-A97B-714E2825C37E}"/>
                  </a:ext>
                </a:extLst>
              </p:cNvPr>
              <p:cNvSpPr/>
              <p:nvPr/>
            </p:nvSpPr>
            <p:spPr>
              <a:xfrm>
                <a:off x="6349987" y="5247145"/>
                <a:ext cx="3185576" cy="30098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7079713-C96A-6E18-12CD-30F8C8D1701D}"/>
                  </a:ext>
                </a:extLst>
              </p:cNvPr>
              <p:cNvSpPr/>
              <p:nvPr/>
            </p:nvSpPr>
            <p:spPr>
              <a:xfrm>
                <a:off x="6393642" y="5286336"/>
                <a:ext cx="2440581" cy="4154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헤더 제외 페이지 이동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X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47B831-C89F-847C-4F28-0A4CA932C5C7}"/>
                </a:ext>
              </a:extLst>
            </p:cNvPr>
            <p:cNvSpPr txBox="1"/>
            <p:nvPr/>
          </p:nvSpPr>
          <p:spPr>
            <a:xfrm>
              <a:off x="1822557" y="1677860"/>
              <a:ext cx="1421315" cy="3459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진행 페이지</a:t>
              </a:r>
              <a:endParaRPr lang="en-US" altLang="ko-KR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BB03EE-63FE-5FCC-039E-5CB604FD22ED}"/>
                </a:ext>
              </a:extLst>
            </p:cNvPr>
            <p:cNvSpPr txBox="1"/>
            <p:nvPr/>
          </p:nvSpPr>
          <p:spPr>
            <a:xfrm>
              <a:off x="1816605" y="3134337"/>
              <a:ext cx="1525310" cy="3459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페이지 소개 페이지</a:t>
              </a:r>
              <a:endParaRPr lang="en-US" altLang="ko-KR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7255BA-EFB9-100A-FB45-8DD1D6A41933}"/>
                </a:ext>
              </a:extLst>
            </p:cNvPr>
            <p:cNvSpPr txBox="1"/>
            <p:nvPr/>
          </p:nvSpPr>
          <p:spPr>
            <a:xfrm>
              <a:off x="1816605" y="2659454"/>
              <a:ext cx="1121405" cy="3459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랭킹 페이지</a:t>
              </a:r>
              <a:endParaRPr lang="en-US" altLang="ko-KR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8F4E5B-3FD6-CFC9-DF54-AAD2FEC4990C}"/>
                </a:ext>
              </a:extLst>
            </p:cNvPr>
            <p:cNvSpPr txBox="1"/>
            <p:nvPr/>
          </p:nvSpPr>
          <p:spPr>
            <a:xfrm>
              <a:off x="1816605" y="3609220"/>
              <a:ext cx="1421315" cy="3459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특수 기능 페이지</a:t>
              </a:r>
              <a:endParaRPr lang="en-US" altLang="ko-KR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F3A940-CAFC-A803-5657-390AE0D182B8}"/>
                </a:ext>
              </a:extLst>
            </p:cNvPr>
            <p:cNvSpPr txBox="1"/>
            <p:nvPr/>
          </p:nvSpPr>
          <p:spPr>
            <a:xfrm>
              <a:off x="1816605" y="2174529"/>
              <a:ext cx="1837572" cy="3459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지난 게임 기록 페이지</a:t>
              </a:r>
              <a:endParaRPr lang="en-US" altLang="ko-KR" sz="12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CE73206-4296-55BC-37B9-B5627D5AEF66}"/>
              </a:ext>
            </a:extLst>
          </p:cNvPr>
          <p:cNvGrpSpPr/>
          <p:nvPr/>
        </p:nvGrpSpPr>
        <p:grpSpPr>
          <a:xfrm>
            <a:off x="1368567" y="1142863"/>
            <a:ext cx="4462690" cy="2698408"/>
            <a:chOff x="5947636" y="4069673"/>
            <a:chExt cx="3865293" cy="213050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66B158-4B39-BF70-30E7-BAE83417979A}"/>
                </a:ext>
              </a:extLst>
            </p:cNvPr>
            <p:cNvGrpSpPr/>
            <p:nvPr/>
          </p:nvGrpSpPr>
          <p:grpSpPr>
            <a:xfrm>
              <a:off x="5947636" y="4069673"/>
              <a:ext cx="3865293" cy="2130502"/>
              <a:chOff x="6349988" y="5247146"/>
              <a:chExt cx="3698012" cy="275342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FD068EA-C1D1-90D2-C36E-2AA6FF4533D8}"/>
                  </a:ext>
                </a:extLst>
              </p:cNvPr>
              <p:cNvSpPr/>
              <p:nvPr/>
            </p:nvSpPr>
            <p:spPr>
              <a:xfrm>
                <a:off x="6349988" y="5247146"/>
                <a:ext cx="3698012" cy="27534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F55253A-9428-C833-B348-65F64AD9EE4A}"/>
                  </a:ext>
                </a:extLst>
              </p:cNvPr>
              <p:cNvSpPr/>
              <p:nvPr/>
            </p:nvSpPr>
            <p:spPr>
              <a:xfrm>
                <a:off x="6393642" y="5286336"/>
                <a:ext cx="2219884" cy="4154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헤더가 있는 페이지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AC9A60-7EFE-C241-E2BD-18459E58409C}"/>
                </a:ext>
              </a:extLst>
            </p:cNvPr>
            <p:cNvSpPr txBox="1"/>
            <p:nvPr/>
          </p:nvSpPr>
          <p:spPr>
            <a:xfrm>
              <a:off x="7958985" y="4975209"/>
              <a:ext cx="1282857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진행 페이지</a:t>
              </a:r>
              <a:endParaRPr lang="en-US" altLang="ko-KR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3061AC-3D1D-6BE3-74DF-A561EFC91974}"/>
                </a:ext>
              </a:extLst>
            </p:cNvPr>
            <p:cNvSpPr txBox="1"/>
            <p:nvPr/>
          </p:nvSpPr>
          <p:spPr>
            <a:xfrm>
              <a:off x="6188156" y="4663604"/>
              <a:ext cx="1012163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메인 페이지</a:t>
              </a:r>
              <a:endParaRPr lang="en-US" altLang="ko-KR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BD6E88-998A-D176-0E88-67F25E55AAA5}"/>
                </a:ext>
              </a:extLst>
            </p:cNvPr>
            <p:cNvSpPr txBox="1"/>
            <p:nvPr/>
          </p:nvSpPr>
          <p:spPr>
            <a:xfrm>
              <a:off x="6184996" y="5687718"/>
              <a:ext cx="1376722" cy="2496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페이지 소개 페이지</a:t>
              </a:r>
              <a:endParaRPr lang="en-US" altLang="ko-KR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2B6098-79AC-9C9B-B5E6-475E4368EB5F}"/>
                </a:ext>
              </a:extLst>
            </p:cNvPr>
            <p:cNvSpPr txBox="1"/>
            <p:nvPr/>
          </p:nvSpPr>
          <p:spPr>
            <a:xfrm>
              <a:off x="7958985" y="4679499"/>
              <a:ext cx="1381108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만들기 페이지</a:t>
              </a:r>
              <a:endParaRPr lang="en-US" altLang="ko-KR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476683-74C7-2626-B5D0-FE5F7274D3A8}"/>
                </a:ext>
              </a:extLst>
            </p:cNvPr>
            <p:cNvSpPr txBox="1"/>
            <p:nvPr/>
          </p:nvSpPr>
          <p:spPr>
            <a:xfrm>
              <a:off x="7953712" y="5275632"/>
              <a:ext cx="1282857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게임 결과 페이지</a:t>
              </a:r>
              <a:endParaRPr lang="en-US" altLang="ko-KR" sz="1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01DB08-3111-713D-9085-07CDB1ABCEDC}"/>
                </a:ext>
              </a:extLst>
            </p:cNvPr>
            <p:cNvSpPr txBox="1"/>
            <p:nvPr/>
          </p:nvSpPr>
          <p:spPr>
            <a:xfrm>
              <a:off x="6184996" y="5352619"/>
              <a:ext cx="1012163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랭킹 페이지</a:t>
              </a:r>
              <a:endParaRPr lang="en-US" altLang="ko-KR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3ADDAB-F635-CAC5-20C5-883BA0F412A9}"/>
                </a:ext>
              </a:extLst>
            </p:cNvPr>
            <p:cNvSpPr txBox="1"/>
            <p:nvPr/>
          </p:nvSpPr>
          <p:spPr>
            <a:xfrm>
              <a:off x="7953712" y="5595744"/>
              <a:ext cx="1282857" cy="2496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특수 기능 페이지</a:t>
              </a:r>
              <a:endParaRPr lang="en-US" altLang="ko-KR" sz="1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F3C64E-561A-0C44-58CA-1FC4D4CA4216}"/>
                </a:ext>
              </a:extLst>
            </p:cNvPr>
            <p:cNvSpPr txBox="1"/>
            <p:nvPr/>
          </p:nvSpPr>
          <p:spPr>
            <a:xfrm>
              <a:off x="6184996" y="5017519"/>
              <a:ext cx="1658565" cy="2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지난 게임 기록 페이지</a:t>
              </a:r>
              <a:endParaRPr lang="en-US" altLang="ko-KR" sz="1200" b="1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DA35851-846F-FED2-DB00-D5581BB2922C}"/>
              </a:ext>
            </a:extLst>
          </p:cNvPr>
          <p:cNvSpPr/>
          <p:nvPr/>
        </p:nvSpPr>
        <p:spPr>
          <a:xfrm>
            <a:off x="5885912" y="2111829"/>
            <a:ext cx="721717" cy="53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7EF4F-EA26-30AD-F634-CA92BB71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97" y="3930538"/>
            <a:ext cx="3258472" cy="26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FEB306-8347-8C58-FB31-792668A828BB}"/>
              </a:ext>
            </a:extLst>
          </p:cNvPr>
          <p:cNvSpPr/>
          <p:nvPr/>
        </p:nvSpPr>
        <p:spPr>
          <a:xfrm>
            <a:off x="1078306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2751A71C-84FC-0238-963B-5E95F613929E}"/>
              </a:ext>
            </a:extLst>
          </p:cNvPr>
          <p:cNvSpPr txBox="1">
            <a:spLocks/>
          </p:cNvSpPr>
          <p:nvPr/>
        </p:nvSpPr>
        <p:spPr>
          <a:xfrm>
            <a:off x="1078306" y="258096"/>
            <a:ext cx="4917607" cy="57813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/>
              <a:t>&lt;</a:t>
            </a:r>
            <a:r>
              <a:rPr lang="ko-KR" altLang="en-US" sz="2800" b="1" dirty="0"/>
              <a:t>페이지 이동</a:t>
            </a:r>
            <a:r>
              <a:rPr lang="en-US" altLang="ko-KR" sz="2800" b="1" dirty="0"/>
              <a:t>(4/4)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게시판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4AF8A1-86FB-38F5-91B8-1711848C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01" y="1084158"/>
            <a:ext cx="5439534" cy="551574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B8C5472-E8E9-DBD0-C6B5-4559FA7FC384}"/>
              </a:ext>
            </a:extLst>
          </p:cNvPr>
          <p:cNvGrpSpPr/>
          <p:nvPr/>
        </p:nvGrpSpPr>
        <p:grpSpPr>
          <a:xfrm>
            <a:off x="1490595" y="1131457"/>
            <a:ext cx="4093028" cy="2250908"/>
            <a:chOff x="1631547" y="4371298"/>
            <a:chExt cx="4093028" cy="22509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6EFE56-C141-4BE7-3C13-19ECC9B9144C}"/>
                </a:ext>
              </a:extLst>
            </p:cNvPr>
            <p:cNvSpPr/>
            <p:nvPr/>
          </p:nvSpPr>
          <p:spPr>
            <a:xfrm>
              <a:off x="1631547" y="4371298"/>
              <a:ext cx="4093028" cy="22509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C13A023-8BD7-F93E-203C-083B53F81538}"/>
                </a:ext>
              </a:extLst>
            </p:cNvPr>
            <p:cNvGrpSpPr/>
            <p:nvPr/>
          </p:nvGrpSpPr>
          <p:grpSpPr>
            <a:xfrm>
              <a:off x="1678373" y="4905765"/>
              <a:ext cx="3823884" cy="1624527"/>
              <a:chOff x="1215008" y="4268296"/>
              <a:chExt cx="3448252" cy="183107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5B60D1-C206-030D-E9A6-44E4402E6E5C}"/>
                  </a:ext>
                </a:extLst>
              </p:cNvPr>
              <p:cNvSpPr txBox="1"/>
              <p:nvPr/>
            </p:nvSpPr>
            <p:spPr>
              <a:xfrm>
                <a:off x="3121154" y="4268296"/>
                <a:ext cx="1134344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글 상세 페이지</a:t>
                </a:r>
                <a:endParaRPr lang="en-US" altLang="ko-KR" sz="12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34EB1-FE5D-44B8-CF9C-145A4D883215}"/>
                  </a:ext>
                </a:extLst>
              </p:cNvPr>
              <p:cNvSpPr txBox="1"/>
              <p:nvPr/>
            </p:nvSpPr>
            <p:spPr>
              <a:xfrm>
                <a:off x="3130993" y="4721070"/>
                <a:ext cx="1134344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글 작성 페이지</a:t>
                </a:r>
                <a:endParaRPr lang="en-US" altLang="ko-KR" sz="12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F4253-0FD6-0C90-8EDA-71D7679BBAB4}"/>
                  </a:ext>
                </a:extLst>
              </p:cNvPr>
              <p:cNvSpPr txBox="1"/>
              <p:nvPr/>
            </p:nvSpPr>
            <p:spPr>
              <a:xfrm>
                <a:off x="1216530" y="5247145"/>
                <a:ext cx="1218413" cy="3865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페이지</a:t>
                </a:r>
                <a:endParaRPr lang="en-US" altLang="ko-KR" sz="12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0CD34-E2A0-57F0-B46B-FF2A9D0D1C43}"/>
                  </a:ext>
                </a:extLst>
              </p:cNvPr>
              <p:cNvSpPr txBox="1"/>
              <p:nvPr/>
            </p:nvSpPr>
            <p:spPr>
              <a:xfrm>
                <a:off x="3130993" y="5257615"/>
                <a:ext cx="1532267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상세 페이지</a:t>
                </a:r>
                <a:endParaRPr lang="en-US" altLang="ko-KR" sz="12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427A9C-8EDC-B183-EF8F-648C50B04E73}"/>
                  </a:ext>
                </a:extLst>
              </p:cNvPr>
              <p:cNvSpPr txBox="1"/>
              <p:nvPr/>
            </p:nvSpPr>
            <p:spPr>
              <a:xfrm>
                <a:off x="3130993" y="5723338"/>
                <a:ext cx="1532267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/>
                  <a:t>공지사항 </a:t>
                </a:r>
                <a:r>
                  <a:rPr lang="ko-KR" altLang="en-US" sz="1200" b="1" dirty="0"/>
                  <a:t>작성 페이지</a:t>
                </a:r>
                <a:endParaRPr lang="en-US" altLang="ko-KR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207F7-19EA-6ED2-239C-94133F3B8A12}"/>
                  </a:ext>
                </a:extLst>
              </p:cNvPr>
              <p:cNvSpPr txBox="1"/>
              <p:nvPr/>
            </p:nvSpPr>
            <p:spPr>
              <a:xfrm>
                <a:off x="1215008" y="4268296"/>
                <a:ext cx="1218413" cy="3760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커뮤니티 페이지</a:t>
                </a:r>
                <a:endParaRPr lang="en-US" altLang="ko-KR" sz="1200" b="1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0718F2-AA24-9B7D-940D-969B85B48B36}"/>
                </a:ext>
              </a:extLst>
            </p:cNvPr>
            <p:cNvSpPr/>
            <p:nvPr/>
          </p:nvSpPr>
          <p:spPr>
            <a:xfrm>
              <a:off x="1678373" y="4418597"/>
              <a:ext cx="2024650" cy="335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게시판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9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기능 상세 정의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24C7DE3-D020-2ACA-D29F-3E1E8C5F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68" y="1468584"/>
            <a:ext cx="4542375" cy="2297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&lt;1.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a#.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카카오톡으로 로그인하기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F953-480E-784E-CA8A-9FC95BF70DD0}"/>
              </a:ext>
            </a:extLst>
          </p:cNvPr>
          <p:cNvSpPr/>
          <p:nvPr/>
        </p:nvSpPr>
        <p:spPr>
          <a:xfrm>
            <a:off x="1368568" y="3942159"/>
            <a:ext cx="5767290" cy="24779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a.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endParaRPr lang="ko-KR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비밀번호를 입력해 로그인을 할 수 있다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a#. </a:t>
            </a:r>
            <a:r>
              <a:rPr lang="ko-KR" altLang="en-US" sz="18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카카오톡으로 로그인 </a:t>
            </a:r>
            <a:r>
              <a:rPr lang="en-US" altLang="ko-KR" sz="1800" b="1" kern="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800" b="1" kern="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8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사용하여 로그인 할 수도 있다</a:t>
            </a:r>
            <a:r>
              <a:rPr lang="en-US" altLang="ko-KR" sz="18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가입</a:t>
            </a:r>
            <a:endParaRPr lang="ko-KR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이름을 입력해 회원가입을 할 수 있다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사용자 기능 분류</a:t>
            </a:r>
            <a:r>
              <a:rPr lang="en-US" altLang="ko-KR" b="1" dirty="0"/>
              <a:t>2/2&gt;</a:t>
            </a:r>
            <a:endParaRPr lang="ko-KR" altLang="en-US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F4B7F8A-D1F2-4121-DCFE-46DEA23DAA5D}"/>
              </a:ext>
            </a:extLst>
          </p:cNvPr>
          <p:cNvSpPr txBox="1">
            <a:spLocks/>
          </p:cNvSpPr>
          <p:nvPr/>
        </p:nvSpPr>
        <p:spPr>
          <a:xfrm>
            <a:off x="1368568" y="1871528"/>
            <a:ext cx="4436919" cy="3187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endParaRPr lang="en-US" altLang="ko-KR" sz="7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&lt;3.</a:t>
            </a:r>
            <a:r>
              <a:rPr lang="ko-KR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d. </a:t>
            </a:r>
            <a:r>
              <a:rPr lang="ko-KR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내가 만드는 월드컵 게임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 기록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게임 기록 보기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-&gt;g</a:t>
            </a:r>
            <a:r>
              <a:rPr lang="en-US" altLang="ko-KR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#. </a:t>
            </a:r>
            <a:r>
              <a:rPr lang="ko-KR" altLang="en-US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열람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g#.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열람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변경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538C063-6944-8FBD-C6EB-6126C607C882}"/>
              </a:ext>
            </a:extLst>
          </p:cNvPr>
          <p:cNvSpPr txBox="1">
            <a:spLocks/>
          </p:cNvSpPr>
          <p:nvPr/>
        </p:nvSpPr>
        <p:spPr>
          <a:xfrm>
            <a:off x="6016664" y="1871529"/>
            <a:ext cx="5097030" cy="172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&lt;4.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indent="-400050" algn="just" latinLnBrk="1">
              <a:lnSpc>
                <a:spcPct val="107000"/>
              </a:lnSpc>
              <a:spcAft>
                <a:spcPts val="800"/>
              </a:spcAft>
              <a:buAutoNum type="romanLcPeriod"/>
            </a:pPr>
            <a:r>
              <a:rPr lang="ko-KR" alt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관리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lphaUcPeriod" startAt="10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등록된 게임 삭제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5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기능 상세 정의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AB465E15-BB98-D058-28C7-749C18B732E3}"/>
              </a:ext>
            </a:extLst>
          </p:cNvPr>
          <p:cNvSpPr txBox="1">
            <a:spLocks/>
          </p:cNvSpPr>
          <p:nvPr/>
        </p:nvSpPr>
        <p:spPr>
          <a:xfrm>
            <a:off x="1368569" y="1511312"/>
            <a:ext cx="2990996" cy="257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&lt;2.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비로그인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월드컵 게임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c#.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</a:t>
            </a: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선택</a:t>
            </a: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공유</a:t>
            </a:r>
            <a:endParaRPr lang="en-US" altLang="ko-KR" sz="16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랭킹보기</a:t>
            </a: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1102F6-6EFB-0D34-925E-2E36D26EA41E}"/>
              </a:ext>
            </a:extLst>
          </p:cNvPr>
          <p:cNvSpPr/>
          <p:nvPr/>
        </p:nvSpPr>
        <p:spPr>
          <a:xfrm>
            <a:off x="4635290" y="1511312"/>
            <a:ext cx="6596128" cy="42706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월드컵 게임</a:t>
            </a:r>
            <a:endParaRPr lang="ko-KR" altLang="ko-KR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선호도에 따른 목록 선택을 통한 우승 목록을 결정하는 </a:t>
            </a:r>
            <a:r>
              <a:rPr lang="ko-KR" altLang="en-US" sz="14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게임을 진행한다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endParaRPr lang="en-US" altLang="ko-KR" sz="16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600" b="1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진행 중 </a:t>
            </a:r>
            <a:r>
              <a:rPr lang="ko-KR" altLang="ko-KR" sz="1200" b="1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기능을 사용할 수 있다</a:t>
            </a:r>
            <a:r>
              <a:rPr lang="en-US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게임 상태에서 선택을 거치지 않은 항목들을 </a:t>
            </a:r>
            <a:r>
              <a:rPr lang="ko-KR" altLang="ko-KR" sz="1200" b="1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셔플한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뒤 게임을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계속 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진행한다</a:t>
            </a:r>
            <a:r>
              <a:rPr lang="en-US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16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#. </a:t>
            </a:r>
            <a:r>
              <a:rPr lang="ko-KR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 선택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게임 시작 직전에 몇 </a:t>
            </a:r>
            <a:r>
              <a:rPr lang="ko-KR" altLang="en-US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게임으로 할 건지 선택할 수 있다</a:t>
            </a:r>
            <a:r>
              <a:rPr lang="en-US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</a:t>
            </a:r>
            <a:endParaRPr lang="ko-KR" altLang="ko-KR" sz="10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en-US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 버튼 </a:t>
            </a:r>
            <a:r>
              <a:rPr lang="ko-KR" altLang="en-US" sz="1200" b="1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en-US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되어 타인에게 링크를 공유할 수 있도록 한다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랭킹보기</a:t>
            </a:r>
            <a:r>
              <a:rPr lang="en-US" altLang="ko-KR" sz="1600" b="1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각 목록들의 우승확률과 승리확률을 기준으로 나열하여 랭킹을 보여준다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endParaRPr lang="ko-KR" altLang="ko-KR" sz="10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24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기능 상세 정의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0E2AF169-60C5-91BE-5FF6-3CE194CE9780}"/>
              </a:ext>
            </a:extLst>
          </p:cNvPr>
          <p:cNvSpPr txBox="1">
            <a:spLocks/>
          </p:cNvSpPr>
          <p:nvPr/>
        </p:nvSpPr>
        <p:spPr>
          <a:xfrm>
            <a:off x="1368568" y="1925957"/>
            <a:ext cx="4436919" cy="3187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endParaRPr lang="en-US" altLang="ko-KR" sz="7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&lt;3.</a:t>
            </a:r>
            <a:r>
              <a:rPr lang="ko-KR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d. </a:t>
            </a:r>
            <a:r>
              <a:rPr lang="ko-KR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내가 만드는 월드컵 게임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 기록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게임 기록 보기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-&gt;g</a:t>
            </a:r>
            <a:r>
              <a:rPr lang="en-US" altLang="ko-KR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#. </a:t>
            </a:r>
            <a:r>
              <a:rPr lang="ko-KR" altLang="en-US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열람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g#.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열람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변경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185-AEAA-4E9E-9398-85E0F6762789}"/>
              </a:ext>
            </a:extLst>
          </p:cNvPr>
          <p:cNvSpPr/>
          <p:nvPr/>
        </p:nvSpPr>
        <p:spPr>
          <a:xfrm>
            <a:off x="4635290" y="1511312"/>
            <a:ext cx="6596128" cy="42706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/>
              <a:t>d. </a:t>
            </a:r>
            <a:r>
              <a:rPr lang="ko-KR" altLang="ko-KR" b="1" dirty="0"/>
              <a:t>내가 만드는 월드컵 게임</a:t>
            </a:r>
            <a:endParaRPr lang="ko-KR" altLang="ko-KR" dirty="0"/>
          </a:p>
          <a:p>
            <a:pPr lvl="0"/>
            <a:r>
              <a:rPr lang="ko-KR" altLang="ko-KR" b="1" dirty="0"/>
              <a:t>사진과 이름을 설정해서 직접 월드컵게임을 만들 수 있다</a:t>
            </a:r>
            <a:r>
              <a:rPr lang="en-US" altLang="ko-KR" b="1" dirty="0"/>
              <a:t>.</a:t>
            </a:r>
            <a:endParaRPr lang="ko-KR" altLang="ko-KR" dirty="0"/>
          </a:p>
          <a:p>
            <a:r>
              <a:rPr lang="en-US" altLang="ko-KR" b="1" dirty="0"/>
              <a:t>e. </a:t>
            </a:r>
            <a:r>
              <a:rPr lang="ko-KR" altLang="ko-KR" b="1" dirty="0"/>
              <a:t>게임 결과 기록</a:t>
            </a:r>
            <a:endParaRPr lang="ko-KR" altLang="ko-KR" dirty="0"/>
          </a:p>
          <a:p>
            <a:pPr lvl="0"/>
            <a:r>
              <a:rPr lang="ko-KR" altLang="ko-KR" b="1" dirty="0"/>
              <a:t>게임 결과 창에서 해당 게임을 기록할 수 있다</a:t>
            </a:r>
            <a:r>
              <a:rPr lang="en-US" altLang="ko-KR" b="1" dirty="0"/>
              <a:t>.</a:t>
            </a:r>
            <a:endParaRPr lang="ko-KR" altLang="ko-KR" dirty="0"/>
          </a:p>
          <a:p>
            <a:r>
              <a:rPr lang="en-US" altLang="ko-KR" b="1" dirty="0"/>
              <a:t>f. </a:t>
            </a:r>
            <a:r>
              <a:rPr lang="ko-KR" altLang="ko-KR" b="1" dirty="0"/>
              <a:t>지난 게임 기록 보기</a:t>
            </a:r>
            <a:endParaRPr lang="ko-KR" altLang="ko-KR" dirty="0"/>
          </a:p>
          <a:p>
            <a:pPr lvl="0"/>
            <a:r>
              <a:rPr lang="ko-KR" altLang="ko-KR" b="1" dirty="0"/>
              <a:t>지난 게임 기록을 볼 수 있다</a:t>
            </a:r>
            <a:r>
              <a:rPr lang="en-US" altLang="ko-KR" b="1" dirty="0"/>
              <a:t>.</a:t>
            </a:r>
            <a:endParaRPr lang="ko-KR" altLang="ko-KR" dirty="0"/>
          </a:p>
          <a:p>
            <a:r>
              <a:rPr lang="en-US" altLang="ko-KR" b="1" dirty="0"/>
              <a:t>g. </a:t>
            </a:r>
            <a:r>
              <a:rPr lang="ko-KR" altLang="en-US" b="1" dirty="0"/>
              <a:t>게시판</a:t>
            </a:r>
            <a:endParaRPr lang="ko-KR" altLang="ko-KR" dirty="0"/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b="1" dirty="0"/>
              <a:t>g</a:t>
            </a:r>
            <a:r>
              <a:rPr lang="en-US" altLang="ko-KR" b="1"/>
              <a:t>#.</a:t>
            </a:r>
            <a:r>
              <a:rPr lang="ko-KR" altLang="en-US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공지사항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열람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g#.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 열람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 변경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ko-KR" altLang="ko-KR" b="1" dirty="0"/>
              <a:t>정보 변경 페이지를 통해 개인 정보를 변경할 수 있다</a:t>
            </a:r>
            <a:r>
              <a:rPr lang="en-US" altLang="ko-KR" b="1" dirty="0"/>
              <a:t>.</a:t>
            </a:r>
            <a:endParaRPr lang="ko-KR" altLang="ko-KR" dirty="0"/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기능 상세 정의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61B9D2E2-0337-C4BC-3137-DEF88BD25111}"/>
              </a:ext>
            </a:extLst>
          </p:cNvPr>
          <p:cNvSpPr txBox="1">
            <a:spLocks/>
          </p:cNvSpPr>
          <p:nvPr/>
        </p:nvSpPr>
        <p:spPr>
          <a:xfrm>
            <a:off x="1368568" y="1871529"/>
            <a:ext cx="5097030" cy="172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&lt;4.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indent="-400050" algn="just" latinLnBrk="1">
              <a:lnSpc>
                <a:spcPct val="107000"/>
              </a:lnSpc>
              <a:spcAft>
                <a:spcPts val="800"/>
              </a:spcAft>
              <a:buAutoNum type="romanLcPeriod"/>
            </a:pPr>
            <a:r>
              <a:rPr lang="ko-KR" alt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관리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lphaUcPeriod" startAt="10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등록된 게임 삭제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75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회원가입에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회원가입에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아이디가 이미 사용 중일 때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 정보 수정에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 정보 수정에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탈퇴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63050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로그인에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로그인에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 dirty="0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51304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61279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제목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79305"/>
              </p:ext>
            </p:extLst>
          </p:nvPr>
        </p:nvGraphicFramePr>
        <p:xfrm>
          <a:off x="1987550" y="428767"/>
          <a:ext cx="8216900" cy="574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sortingMethod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정렬 방법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전체 페이지 구성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DF518-6C52-48ED-8B32-E2E58E83EBAA}"/>
              </a:ext>
            </a:extLst>
          </p:cNvPr>
          <p:cNvSpPr txBox="1"/>
          <p:nvPr/>
        </p:nvSpPr>
        <p:spPr>
          <a:xfrm>
            <a:off x="1216530" y="2830208"/>
            <a:ext cx="1398354" cy="373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로그인 페이지</a:t>
            </a:r>
            <a:endParaRPr lang="en-US" altLang="ko-KR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1DE80-E93A-42FD-8141-8E63FD204E3A}"/>
              </a:ext>
            </a:extLst>
          </p:cNvPr>
          <p:cNvSpPr txBox="1"/>
          <p:nvPr/>
        </p:nvSpPr>
        <p:spPr>
          <a:xfrm>
            <a:off x="1216530" y="2286335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가입 페이지</a:t>
            </a:r>
            <a:endParaRPr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0DE00-E06A-4EDF-9C16-527B44B6DEBC}"/>
              </a:ext>
            </a:extLst>
          </p:cNvPr>
          <p:cNvSpPr txBox="1"/>
          <p:nvPr/>
        </p:nvSpPr>
        <p:spPr>
          <a:xfrm>
            <a:off x="2879532" y="2281482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정보 페이지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507EC-FFB8-4080-B0D5-701080191CBC}"/>
              </a:ext>
            </a:extLst>
          </p:cNvPr>
          <p:cNvSpPr txBox="1"/>
          <p:nvPr/>
        </p:nvSpPr>
        <p:spPr>
          <a:xfrm>
            <a:off x="9185228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진행 페이지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12178-79F0-4F54-A005-E6FACA754F96}"/>
              </a:ext>
            </a:extLst>
          </p:cNvPr>
          <p:cNvSpPr txBox="1"/>
          <p:nvPr/>
        </p:nvSpPr>
        <p:spPr>
          <a:xfrm>
            <a:off x="4554206" y="1644926"/>
            <a:ext cx="1518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메인 페이지</a:t>
            </a:r>
            <a:endParaRPr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4ED91-93F7-4A37-94B8-55E382B908C0}"/>
              </a:ext>
            </a:extLst>
          </p:cNvPr>
          <p:cNvSpPr txBox="1"/>
          <p:nvPr/>
        </p:nvSpPr>
        <p:spPr>
          <a:xfrm>
            <a:off x="5590928" y="2276184"/>
            <a:ext cx="1518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페이지 소개 페이지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2F55-94A4-4929-B283-757C5FE2FBE9}"/>
              </a:ext>
            </a:extLst>
          </p:cNvPr>
          <p:cNvSpPr txBox="1"/>
          <p:nvPr/>
        </p:nvSpPr>
        <p:spPr>
          <a:xfrm>
            <a:off x="7262955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만들기 페이지</a:t>
            </a:r>
            <a:endParaRPr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876F2-A0B1-4251-969E-720F2227EF4A}"/>
              </a:ext>
            </a:extLst>
          </p:cNvPr>
          <p:cNvSpPr txBox="1"/>
          <p:nvPr/>
        </p:nvSpPr>
        <p:spPr>
          <a:xfrm>
            <a:off x="9185228" y="2801308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결과 페이지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6959F-00D3-46E5-B257-7325D69DCF85}"/>
              </a:ext>
            </a:extLst>
          </p:cNvPr>
          <p:cNvSpPr txBox="1"/>
          <p:nvPr/>
        </p:nvSpPr>
        <p:spPr>
          <a:xfrm>
            <a:off x="4421696" y="2278714"/>
            <a:ext cx="10153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랭킹 페이지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FABD7-C242-418E-81F4-68372EC8FD32}"/>
              </a:ext>
            </a:extLst>
          </p:cNvPr>
          <p:cNvSpPr txBox="1"/>
          <p:nvPr/>
        </p:nvSpPr>
        <p:spPr>
          <a:xfrm>
            <a:off x="9371850" y="3351332"/>
            <a:ext cx="15188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특수 기능 페이지</a:t>
            </a:r>
            <a:endParaRPr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E8BBC-5065-49CE-8946-1C6941903358}"/>
              </a:ext>
            </a:extLst>
          </p:cNvPr>
          <p:cNvSpPr txBox="1"/>
          <p:nvPr/>
        </p:nvSpPr>
        <p:spPr>
          <a:xfrm>
            <a:off x="1216530" y="4019665"/>
            <a:ext cx="1555585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커뮤니티 페이지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A8239-34BC-4903-A96F-EB23C9B1F731}"/>
              </a:ext>
            </a:extLst>
          </p:cNvPr>
          <p:cNvSpPr txBox="1"/>
          <p:nvPr/>
        </p:nvSpPr>
        <p:spPr>
          <a:xfrm>
            <a:off x="3130995" y="4019665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상세 페이지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1EBF1-84D2-431E-8AE0-8BAA43D9BF0C}"/>
              </a:ext>
            </a:extLst>
          </p:cNvPr>
          <p:cNvSpPr txBox="1"/>
          <p:nvPr/>
        </p:nvSpPr>
        <p:spPr>
          <a:xfrm>
            <a:off x="3130993" y="4584211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작성 페이지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A780D3-B398-42BD-AEA0-6592E965CF89}"/>
              </a:ext>
            </a:extLst>
          </p:cNvPr>
          <p:cNvSpPr txBox="1"/>
          <p:nvPr/>
        </p:nvSpPr>
        <p:spPr>
          <a:xfrm>
            <a:off x="1216530" y="5247145"/>
            <a:ext cx="155558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공지사항 </a:t>
            </a:r>
            <a:r>
              <a:rPr lang="ko-KR" altLang="en-US" sz="1400" b="1" dirty="0"/>
              <a:t>페이지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CA9A4-F891-4722-BB0D-0A9E5AB85A65}"/>
              </a:ext>
            </a:extLst>
          </p:cNvPr>
          <p:cNvSpPr txBox="1"/>
          <p:nvPr/>
        </p:nvSpPr>
        <p:spPr>
          <a:xfrm>
            <a:off x="3130993" y="5257615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공지사항 </a:t>
            </a:r>
            <a:r>
              <a:rPr lang="ko-KR" altLang="en-US" sz="1400" b="1" dirty="0"/>
              <a:t>상세 페이지</a:t>
            </a:r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45176-82EB-4D6C-B782-7F18B71E4CC9}"/>
              </a:ext>
            </a:extLst>
          </p:cNvPr>
          <p:cNvSpPr txBox="1"/>
          <p:nvPr/>
        </p:nvSpPr>
        <p:spPr>
          <a:xfrm>
            <a:off x="3130993" y="5822161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공지사항 </a:t>
            </a:r>
            <a:r>
              <a:rPr lang="ko-KR" altLang="en-US" sz="1400" b="1" dirty="0"/>
              <a:t>작성 페이지</a:t>
            </a:r>
            <a:endParaRPr lang="en-US" altLang="ko-KR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4A0CA3-E5A1-4960-8182-0F04FF1D2F1F}"/>
              </a:ext>
            </a:extLst>
          </p:cNvPr>
          <p:cNvSpPr txBox="1"/>
          <p:nvPr/>
        </p:nvSpPr>
        <p:spPr>
          <a:xfrm>
            <a:off x="2872871" y="2828726"/>
            <a:ext cx="17708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지난 게임 기록 페이지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184491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67118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-round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라운드 선택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6623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elementIdx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요소 </a:t>
                      </a:r>
                      <a:r>
                        <a:rPr lang="en-US" altLang="ko-KR" dirty="0" err="1"/>
                        <a:t>idx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목록 승리 반영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  <a:r>
                        <a:rPr lang="en-US" altLang="ko-KR" dirty="0" err="1"/>
                        <a:t>location.reload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목록 승리 반영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9659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진행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셔플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새 목록 반영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  <a:r>
                        <a:rPr lang="en-US" altLang="ko-KR" dirty="0" err="1"/>
                        <a:t>location.reload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새 목록 반영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51714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내가 만드는 월드컵 게임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게임 등록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이름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elementImg1~elementImg16 : </a:t>
                      </a:r>
                      <a:r>
                        <a:rPr lang="ko-KR" altLang="en-US" dirty="0"/>
                        <a:t>요소 이미지 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elementTitle1 ~ elementTitle16 : </a:t>
                      </a:r>
                      <a:r>
                        <a:rPr lang="ko-KR" altLang="en-US" dirty="0"/>
                        <a:t>요소 이름 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 : </a:t>
                      </a: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2869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아이디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gameResult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결과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34568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= “notice”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noticeList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19512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공지사항 </a:t>
                      </a:r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공지사항 </a:t>
                      </a:r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6533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21624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1366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= “community”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communityList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FA86685-02BD-47B0-D274-E8B1E0BC195C}"/>
              </a:ext>
            </a:extLst>
          </p:cNvPr>
          <p:cNvSpPr/>
          <p:nvPr/>
        </p:nvSpPr>
        <p:spPr>
          <a:xfrm>
            <a:off x="-78962" y="4234226"/>
            <a:ext cx="1597454" cy="10835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연령에 따른 정렬방식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B01206E-9104-3399-14F9-31B50C994828}"/>
              </a:ext>
            </a:extLst>
          </p:cNvPr>
          <p:cNvSpPr/>
          <p:nvPr/>
        </p:nvSpPr>
        <p:spPr>
          <a:xfrm>
            <a:off x="10481466" y="931502"/>
            <a:ext cx="681758" cy="6449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사이드 바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15051EF-00F9-BA09-E868-3C6E8E8E8A42}"/>
              </a:ext>
            </a:extLst>
          </p:cNvPr>
          <p:cNvSpPr/>
          <p:nvPr/>
        </p:nvSpPr>
        <p:spPr>
          <a:xfrm>
            <a:off x="4796053" y="4420555"/>
            <a:ext cx="1469263" cy="1362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인기순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최신 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C0069E-C6A3-E2EE-CE96-2A27470A2A6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C6DCDA-1F40-C01A-569B-6C1FF2B04F24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EC6726-E759-4DE7-9BDC-1B48E3755ED7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A9A64B9E-7924-4443-9115-04B6156D9524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9DE04FC-95FE-4564-A2D4-E2F343BBEC7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72CF0E8-3F90-4BC4-BDC2-D1AF819E127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9E4FD08-A496-4ADE-8C68-F96447C8BC54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42A9363-6A84-4B4A-A2BD-FAA2BE33079C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B9BA2B2-B6E5-A8DC-FAD4-FE3C0804A5C2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0CEF8FA-5D40-1B85-9D03-1867C766865D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82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3950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62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0091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0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3038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05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3"/>
            <a:ext cx="5767290" cy="8509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기능 상세 정의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61B9D2E2-0337-C4BC-3137-DEF88BD25111}"/>
              </a:ext>
            </a:extLst>
          </p:cNvPr>
          <p:cNvSpPr txBox="1">
            <a:spLocks/>
          </p:cNvSpPr>
          <p:nvPr/>
        </p:nvSpPr>
        <p:spPr>
          <a:xfrm>
            <a:off x="1368568" y="1871529"/>
            <a:ext cx="5097030" cy="172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&lt;4.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indent="-400050" algn="just" latinLnBrk="1">
              <a:lnSpc>
                <a:spcPct val="107000"/>
              </a:lnSpc>
              <a:spcAft>
                <a:spcPts val="800"/>
              </a:spcAft>
              <a:buAutoNum type="romanLcPeriod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작성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관리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lphaUcPeriod" startAt="10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등록된 게임 삭제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8C912-F2C1-4AA4-9D33-BC121BE9AB9C}"/>
              </a:ext>
            </a:extLst>
          </p:cNvPr>
          <p:cNvSpPr txBox="1">
            <a:spLocks/>
          </p:cNvSpPr>
          <p:nvPr/>
        </p:nvSpPr>
        <p:spPr>
          <a:xfrm>
            <a:off x="6891517" y="1835414"/>
            <a:ext cx="4436919" cy="3187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endParaRPr lang="en-US" altLang="ko-KR" sz="7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&lt;3.</a:t>
            </a:r>
            <a:r>
              <a:rPr lang="ko-KR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d. </a:t>
            </a:r>
            <a:r>
              <a:rPr lang="ko-KR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내가 만드는 월드컵 게임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 기록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게임 기록 보기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-&gt;g</a:t>
            </a:r>
            <a:r>
              <a:rPr lang="en-US" altLang="ko-KR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#. </a:t>
            </a:r>
            <a:r>
              <a:rPr lang="ko-KR" altLang="en-US" sz="7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열람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g#.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열람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변경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78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27D6BE-A856-41B6-8E32-5D35986B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75463" cy="4232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045698-8AFB-4677-B9B5-FD3A9F5CD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44" y="570371"/>
            <a:ext cx="5992061" cy="5306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9AA4A2-003C-405A-9398-F374F34B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905" y="570371"/>
            <a:ext cx="4544790" cy="24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3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37EE7E-E961-218D-BD5E-97642E91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66" y="1299241"/>
            <a:ext cx="5155067" cy="50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4C2E9A-E2CB-5990-BEE2-144682F46027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70630"/>
            <a:ext cx="2075914" cy="449925"/>
            <a:chOff x="5582324" y="3246480"/>
            <a:chExt cx="2075914" cy="44992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83051" y="3256011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345612-300E-87C2-548A-B8D509132CC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64B0562E-CBBE-45CA-3E1F-818059B05786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30B0169F-1727-7B32-F682-B4F5AE0E3B85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82CE237-B9DF-4C73-B254-C1D94BEEF5E6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1B7A0701-AA74-AAD0-DFCD-24C78AD0BB8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423A8E36-924F-19DA-38D8-56727ABB918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7660F5A-FBE6-68A5-4EDF-EEFC6291EA72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4919710-DA38-C554-5AC0-842A1EDDFCE9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2847392-E1F5-8D9B-4F3B-A16367632E15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25D88E7-6BAB-1FBF-A8B3-DFE8EC0C0B01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인기순</a:t>
            </a:r>
            <a:endParaRPr lang="en-US" altLang="ko-KR" sz="1400" b="1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64BC4F0-81AF-3044-26FA-CAC9D53ED1FC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F595112-AC2C-2928-B69A-D3E2A99EF00A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4C9FC3C-4F7A-D753-7AAD-E3221438B402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B65AE25-E511-D426-7B11-A4CEA1CFEDE3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F669DD0-ED2F-C3AA-5867-23375EFA00C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C02DF16-68A5-B94D-3B05-019299FE484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C771A3B7-945B-04E6-B0BB-40F70A7AA4C1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E0173CA-0A7C-D8FF-5C59-DF19846CAF3B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5E0FD0-4EA1-2943-EC6E-6914368728FE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E4DE9CE-5D89-A697-9323-99DBD93519EB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8BD2657-6A8C-F7E2-CE51-35DE68B6701B}"/>
              </a:ext>
            </a:extLst>
          </p:cNvPr>
          <p:cNvGrpSpPr/>
          <p:nvPr/>
        </p:nvGrpSpPr>
        <p:grpSpPr>
          <a:xfrm>
            <a:off x="3713926" y="258096"/>
            <a:ext cx="4228606" cy="2041336"/>
            <a:chOff x="1329610" y="-339821"/>
            <a:chExt cx="9963659" cy="208432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2FD9C3-A0CB-D981-1CE7-09F68DAC459D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0" cy="12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DA53901-5D51-0782-E16E-374B4C31DC5C}"/>
                </a:ext>
              </a:extLst>
            </p:cNvPr>
            <p:cNvGrpSpPr/>
            <p:nvPr/>
          </p:nvGrpSpPr>
          <p:grpSpPr>
            <a:xfrm>
              <a:off x="1441346" y="-339821"/>
              <a:ext cx="9851923" cy="1875350"/>
              <a:chOff x="1441346" y="-339821"/>
              <a:chExt cx="9851923" cy="187535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B22F420-147B-0562-0E49-9061919328BA}"/>
                  </a:ext>
                </a:extLst>
              </p:cNvPr>
              <p:cNvSpPr/>
              <p:nvPr/>
            </p:nvSpPr>
            <p:spPr>
              <a:xfrm>
                <a:off x="1441346" y="-339821"/>
                <a:ext cx="9851923" cy="1875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/>
                  <a:t>알람창</a:t>
                </a:r>
                <a:endParaRPr lang="en-US" altLang="ko-KR" sz="2000" dirty="0"/>
              </a:p>
              <a:p>
                <a:pPr algn="ctr"/>
                <a:r>
                  <a:rPr lang="ko-KR" altLang="en-US" sz="2000" dirty="0"/>
                  <a:t>로그인이 필요한 서비스 입니다</a:t>
                </a:r>
                <a:endParaRPr lang="ko-KR" alt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C1169A-8F38-E4FB-4CF7-3B2478772A5F}"/>
                  </a:ext>
                </a:extLst>
              </p:cNvPr>
              <p:cNvSpPr txBox="1"/>
              <p:nvPr/>
            </p:nvSpPr>
            <p:spPr>
              <a:xfrm>
                <a:off x="1441346" y="-147635"/>
                <a:ext cx="9691566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5F3311E8-3C83-64E9-06C7-15DEEB84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83" y="1430427"/>
            <a:ext cx="1057423" cy="666843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D5FE38C-EA3D-FB04-FE73-FDDEC633B3E9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1403190-BD7E-4F7B-D678-B195B95E3EA9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0EF1B27-E3F7-7B21-DDF3-FC228DF261D7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EE45CB7B-B476-1F07-AC47-5239FAB0D977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AA4D5D7-AEFF-1C22-6A91-75E182AFBE82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B015CDA-B923-A5F4-D2F1-FCAF9D1F8015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7DEC84C-C339-00CA-5562-AEB5FA21BEFE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6670467-52AE-AF26-64D0-CB716B37DBFD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F5BBA69-86F9-C11F-8427-0B5AB6F80D59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6D0CB02-E7AA-5B87-07DF-5BDC8E70D3E8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76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49177" y="254544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611521" y="519918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DFABF6D-242B-E6CD-AFCB-BE8E30E9C148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16E9B61B-859D-5CDE-901B-6557D9721929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5813628B-6050-ADCB-E1F5-2E3FA1C396EE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1B25F1B-EE63-5365-C7A1-7B7C76A3551C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101348A-4C1E-9E77-49E1-FA9349DCE0A1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F6D4F03-B9BA-F661-A55E-73B5416D93CB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77E61A49-7161-1A86-3426-F2CAB4957D2C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7553A90-650E-FC30-8ABC-D8987A4EF08D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FC27640-218C-81A1-811E-64AE24E34672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DA1B082-085D-AD4F-927A-DDCB1FE627FB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부산 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0C5C86-824E-993F-1378-E620941E9EC8}"/>
              </a:ext>
            </a:extLst>
          </p:cNvPr>
          <p:cNvGrpSpPr/>
          <p:nvPr/>
        </p:nvGrpSpPr>
        <p:grpSpPr>
          <a:xfrm>
            <a:off x="9369719" y="1008659"/>
            <a:ext cx="1855975" cy="1859880"/>
            <a:chOff x="9353370" y="1007028"/>
            <a:chExt cx="1855975" cy="185988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72CF0E8-3F90-4BC4-BDC2-D1AF819E127A}"/>
                </a:ext>
              </a:extLst>
            </p:cNvPr>
            <p:cNvSpPr/>
            <p:nvPr/>
          </p:nvSpPr>
          <p:spPr>
            <a:xfrm>
              <a:off x="9810121" y="2142342"/>
              <a:ext cx="1233196" cy="27668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주간 인기 게임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9E4FD08-A496-4ADE-8C68-F96447C8BC54}"/>
                </a:ext>
              </a:extLst>
            </p:cNvPr>
            <p:cNvSpPr/>
            <p:nvPr/>
          </p:nvSpPr>
          <p:spPr>
            <a:xfrm>
              <a:off x="9655445" y="1658867"/>
              <a:ext cx="1507779" cy="3622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추천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B3806DC4-1830-C2FC-61D2-507D7C48D6EE}"/>
                </a:ext>
              </a:extLst>
            </p:cNvPr>
            <p:cNvGrpSpPr/>
            <p:nvPr/>
          </p:nvGrpSpPr>
          <p:grpSpPr>
            <a:xfrm>
              <a:off x="9353370" y="1007028"/>
              <a:ext cx="1855975" cy="1859880"/>
              <a:chOff x="1329610" y="-339821"/>
              <a:chExt cx="10075397" cy="208432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7EB04FB-64B7-B704-386A-47C48146A66F}"/>
                  </a:ext>
                </a:extLst>
              </p:cNvPr>
              <p:cNvSpPr txBox="1"/>
              <p:nvPr/>
            </p:nvSpPr>
            <p:spPr>
              <a:xfrm flipH="1">
                <a:off x="1329610" y="534158"/>
                <a:ext cx="1074830" cy="12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 </a:t>
                </a:r>
                <a:endParaRPr lang="en-US" altLang="ko-KR" sz="1400" b="1" dirty="0"/>
              </a:p>
              <a:p>
                <a:endParaRPr lang="ko-KR" altLang="en-US" b="1" dirty="0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0BC77DBD-786D-0C74-785D-54A036E5F535}"/>
                  </a:ext>
                </a:extLst>
              </p:cNvPr>
              <p:cNvGrpSpPr/>
              <p:nvPr/>
            </p:nvGrpSpPr>
            <p:grpSpPr>
              <a:xfrm>
                <a:off x="1441346" y="-339821"/>
                <a:ext cx="9963661" cy="1875350"/>
                <a:chOff x="1441346" y="-339821"/>
                <a:chExt cx="9963661" cy="1875350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53F6C26-A52C-1C6C-D5FE-C945806E7D13}"/>
                    </a:ext>
                  </a:extLst>
                </p:cNvPr>
                <p:cNvSpPr/>
                <p:nvPr/>
              </p:nvSpPr>
              <p:spPr>
                <a:xfrm>
                  <a:off x="1441346" y="-339821"/>
                  <a:ext cx="9851923" cy="18753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5EEF55C-B6E6-1DD3-23D8-CA29409D95D4}"/>
                    </a:ext>
                  </a:extLst>
                </p:cNvPr>
                <p:cNvSpPr txBox="1"/>
                <p:nvPr/>
              </p:nvSpPr>
              <p:spPr>
                <a:xfrm>
                  <a:off x="1713440" y="-130933"/>
                  <a:ext cx="9691567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/>
                    <a:t>회원 정보 수정</a:t>
                  </a:r>
                  <a:endParaRPr lang="en-US" altLang="ko-KR" sz="1600" b="1" dirty="0"/>
                </a:p>
              </p:txBody>
            </p:sp>
          </p:grp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EBEFAAE-F8F8-A349-40C9-8FB5D11C72B5}"/>
                </a:ext>
              </a:extLst>
            </p:cNvPr>
            <p:cNvSpPr txBox="1"/>
            <p:nvPr/>
          </p:nvSpPr>
          <p:spPr>
            <a:xfrm>
              <a:off x="9431225" y="1619942"/>
              <a:ext cx="1714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지난 게임 기록</a:t>
              </a:r>
              <a:endParaRPr lang="en-US" altLang="ko-KR" sz="16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81E6E34-2379-44DE-82AF-FF8D985C03C9}"/>
                </a:ext>
              </a:extLst>
            </p:cNvPr>
            <p:cNvSpPr txBox="1"/>
            <p:nvPr/>
          </p:nvSpPr>
          <p:spPr>
            <a:xfrm>
              <a:off x="9431225" y="2080478"/>
              <a:ext cx="1714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로그 아웃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4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2610</Words>
  <Application>Microsoft Office PowerPoint</Application>
  <PresentationFormat>와이드스크린</PresentationFormat>
  <Paragraphs>1164</Paragraphs>
  <Slides>55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Arial</vt:lpstr>
      <vt:lpstr>Times New Roman</vt:lpstr>
      <vt:lpstr>Wingdings</vt:lpstr>
      <vt:lpstr>Office 테마</vt:lpstr>
      <vt:lpstr>월드컵 게임 웹 프로젝트</vt:lpstr>
      <vt:lpstr>&lt;1.로그인/회원가입 기능&gt; a.로그인 : 아이디, 비밀번호 / 로그아웃 -&gt; a#. 네이버/카카오톡으로 로그인하기 b.회원가입 : 아이디, 비밀번호, 이름, 주소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&lt;1.로그인/회원가입 기능&gt; a.로그인 : 아이디, 비밀번호 / 로그아웃 -&gt; a#. 네이버/카카오톡으로 로그인하기 b.회원가입 : 아이디, 비밀번호, 이름, 주소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2022-05-25T05:44:41Z</dcterms:created>
  <dcterms:modified xsi:type="dcterms:W3CDTF">2022-06-03T06:21:00Z</dcterms:modified>
</cp:coreProperties>
</file>