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9" r:id="rId2"/>
    <p:sldId id="280" r:id="rId3"/>
    <p:sldId id="281" r:id="rId4"/>
    <p:sldId id="282" r:id="rId5"/>
    <p:sldId id="297" r:id="rId6"/>
    <p:sldId id="288" r:id="rId7"/>
    <p:sldId id="256" r:id="rId8"/>
    <p:sldId id="285" r:id="rId9"/>
    <p:sldId id="286" r:id="rId10"/>
    <p:sldId id="287" r:id="rId11"/>
    <p:sldId id="293" r:id="rId12"/>
    <p:sldId id="257" r:id="rId13"/>
    <p:sldId id="259" r:id="rId14"/>
    <p:sldId id="265" r:id="rId15"/>
    <p:sldId id="290" r:id="rId16"/>
    <p:sldId id="264" r:id="rId17"/>
    <p:sldId id="261" r:id="rId18"/>
    <p:sldId id="274" r:id="rId19"/>
    <p:sldId id="294" r:id="rId20"/>
    <p:sldId id="296" r:id="rId21"/>
    <p:sldId id="277" r:id="rId22"/>
    <p:sldId id="278" r:id="rId23"/>
    <p:sldId id="295" r:id="rId24"/>
    <p:sldId id="292" r:id="rId25"/>
    <p:sldId id="284" r:id="rId26"/>
    <p:sldId id="300" r:id="rId27"/>
    <p:sldId id="301" r:id="rId28"/>
    <p:sldId id="302" r:id="rId29"/>
    <p:sldId id="303" r:id="rId30"/>
    <p:sldId id="304" r:id="rId31"/>
    <p:sldId id="305" r:id="rId32"/>
    <p:sldId id="29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66F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634" autoAdjust="0"/>
  </p:normalViewPr>
  <p:slideViewPr>
    <p:cSldViewPr snapToGrid="0">
      <p:cViewPr varScale="1">
        <p:scale>
          <a:sx n="44" d="100"/>
          <a:sy n="44" d="100"/>
        </p:scale>
        <p:origin x="5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898F8-AAD9-4548-8E25-00BC07729BA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83B7B-7DBF-4662-9235-A132E6CCC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5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908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 페이지 화면 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43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 정보 수정 페이지 화면 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31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페이지 화면 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09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진행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60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게임결과창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27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별 랭킹 페이지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21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공지사항 페이지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37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공지사항 페이지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86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48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2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78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공지사항 페이지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59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페이지 화면 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09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24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98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13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68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스크롤을 내렸을 때 추가적인 게임이 </a:t>
            </a:r>
            <a:r>
              <a:rPr lang="ko-KR" altLang="en-US" dirty="0" err="1"/>
              <a:t>나오도록하고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검색이나 선택을 눌렀을 때는 </a:t>
            </a:r>
            <a:r>
              <a:rPr lang="en-US" altLang="ko-KR" dirty="0"/>
              <a:t>ajax</a:t>
            </a:r>
            <a:r>
              <a:rPr lang="ko-KR" altLang="en-US" dirty="0"/>
              <a:t>가 동작해서 </a:t>
            </a:r>
            <a:r>
              <a:rPr lang="ko-KR" altLang="en-US" dirty="0" err="1"/>
              <a:t>서블릿에서</a:t>
            </a:r>
            <a:r>
              <a:rPr lang="ko-KR" altLang="en-US" dirty="0"/>
              <a:t> 결과를 받아오도록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13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2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포트폴리오 메인 페이지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3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포트폴리오 메인 페이지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5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포트폴리오 메인 페이지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26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포트폴리오 메인 페이지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20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포트폴리오 메인 페이지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3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포트폴리오 메인 페이지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09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페이지 화면 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4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FDACC-2099-4FF6-BAE4-7BD982A33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958BEE-84B3-4112-B8E1-20C3DDFEB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9E850-CE2C-484C-BFC9-E9AB0741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AC73A-78F0-411C-A1F9-3F6EC1C9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D3A38-7FD6-4ACD-876A-B29BF612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92393-C37A-44FE-9A78-17E316F0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963C5F-597D-462E-98CA-73A229EE9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4FD05-85B4-4539-8C67-D50BE181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CD101-E171-4566-A141-EE0234D9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035FC-7917-49D3-B58A-8E31A7FE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3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AEF2D4-ED9E-4826-A598-07C62327C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FFC86F-C5ED-45AE-B883-E96901564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E7069-5603-42DE-96A2-8F552D4A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27E90-FDE7-4E6F-BC05-FFA8054E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73DF1-7FD1-465D-A388-2CD79B42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C96B7-52FD-4FAA-A6C9-834A9D12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95B3D-9022-4988-B214-33A7BD219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4A113-65CC-48EE-AAC2-9A9C1F33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8AB72-71F2-424C-8C59-90BD8BFC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DB762-540D-4960-943F-8076AC4F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7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C472-BCE7-4DD7-B316-1E1D727F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EB66A-41E1-46EE-9D02-FFE43E6F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EE977-8675-41A4-BDBA-D0F91928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4B1A1-E579-4541-9EEA-39DBFD9C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2C1E8-ABCB-4E81-B006-5EF225CC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4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584BB-4FC6-4530-8A3E-5100C83D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376DE-3652-4622-95D0-5E65A6DE0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731349-8161-4206-8185-0F1426E4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1826A-1DCB-4BAD-9ECC-F9A627B4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5E921-0832-4A17-8D4E-860BD306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E2F71-CEB2-44A0-8475-B20ED57D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7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BE761-CA82-4C9A-B18B-01351C0E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E9B486-2E6A-471D-9D2C-0CAE5EC5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89100-2921-4208-BCF5-98A6EA39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08E845-5B48-49E8-924E-0BC025CC6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C5E5B3-48DF-4DC0-96CB-70C725144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4AFA63-BD16-4F55-AB42-4C094131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C385FD-8AF2-4BA3-8CB5-A46D2F4D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A75A6-F764-436E-B3FE-B9217BF1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A271C-E3D6-4F95-8D4C-83A2CF6A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C41082-3219-4345-90D8-FCB925AC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9BAD1E-DD23-4498-AE0A-707E2A39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7034FE-82D0-498A-95FC-2DA3967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7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0A8E7-2684-4BB7-98A1-A6E9A596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11F7FD-2B9C-4D93-935B-E7EDE096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0D1FC-987A-4BB7-981F-888DFA0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15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405AC-E6A2-4A84-B4DB-7C3F0287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B848D-14DD-4298-AF43-2B4DBD04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D61C98-DE5E-4356-9CF2-4416F49A8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2DB4AE-04A0-46CA-88AF-A1374BBF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2C071-A160-4EE6-8826-243D8B17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170EA-3312-4A5A-AB07-1DA04C95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3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CDB62-6CCE-4F75-91A9-1E798CFB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9FF37B-D3F6-43B1-8EB4-28C056AB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D77E59-D0DF-497B-9911-707FA134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3B404-6B29-4636-8B6A-50E0CADE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F7-F4A7-4E3A-9372-BBD599FC162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62D3B-085C-47B9-95D1-DD3CB710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19BC1-9777-4BF9-BF80-1780BBE7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7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56A43D-F017-43F1-888F-EC72FCAA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5BCCA-243A-44BC-BC97-150F0CF46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0309F-97F8-4E69-9FA1-7BB736C15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C5F7-F4A7-4E3A-9372-BBD599FC1621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54AE7-4F51-4ACE-8C43-A6C708B1C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31D0F-8A73-44D6-84A1-FFB087F01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C327-187A-460D-A690-A00DC7FC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3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5D9EA6-D636-B439-F83E-398450ED2241}"/>
              </a:ext>
            </a:extLst>
          </p:cNvPr>
          <p:cNvSpPr/>
          <p:nvPr/>
        </p:nvSpPr>
        <p:spPr>
          <a:xfrm>
            <a:off x="1091730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34D3B5-7461-E0A9-8940-D1CA5B2D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994" y="86389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월드컵 게임 웹 프로젝트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351B6C-F202-37B6-3A93-C37E92D4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45" y="2189453"/>
            <a:ext cx="4575498" cy="3141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FAC0EC-413D-30FB-CCE8-1B533046B568}"/>
              </a:ext>
            </a:extLst>
          </p:cNvPr>
          <p:cNvSpPr txBox="1"/>
          <p:nvPr/>
        </p:nvSpPr>
        <p:spPr>
          <a:xfrm>
            <a:off x="9980649" y="5784848"/>
            <a:ext cx="1119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국창훈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8690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DEC6726-E759-4DE7-9BDC-1B48E3755ED7}"/>
              </a:ext>
            </a:extLst>
          </p:cNvPr>
          <p:cNvSpPr/>
          <p:nvPr/>
        </p:nvSpPr>
        <p:spPr>
          <a:xfrm>
            <a:off x="9655445" y="1687848"/>
            <a:ext cx="1507779" cy="4169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9A64B9E-7924-4443-9115-04B6156D9524}"/>
              </a:ext>
            </a:extLst>
          </p:cNvPr>
          <p:cNvSpPr/>
          <p:nvPr/>
        </p:nvSpPr>
        <p:spPr>
          <a:xfrm>
            <a:off x="9662030" y="3938082"/>
            <a:ext cx="1507779" cy="1919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9DE04FC-95FE-4564-A2D4-E2F343BBEC7F}"/>
              </a:ext>
            </a:extLst>
          </p:cNvPr>
          <p:cNvSpPr/>
          <p:nvPr/>
        </p:nvSpPr>
        <p:spPr>
          <a:xfrm>
            <a:off x="9655445" y="2018793"/>
            <a:ext cx="1507779" cy="1919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66783"/>
            <a:ext cx="2065428" cy="446847"/>
            <a:chOff x="5582324" y="3242633"/>
            <a:chExt cx="2065428" cy="4468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72565" y="3242633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FE01D1-118D-4BFC-94B0-497394563AFC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3225027" y="-2732324"/>
            <a:chExt cx="2110035" cy="25753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C5F1F5-C189-4774-9B92-F1C4BCEFBC0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727D1EA-429C-444A-B3D6-C27ED8FF0B75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B2B14D-CBC0-4996-9FE9-1AE3BC1F5C5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40E07E-6496-4C28-A1E0-C7EE4794232A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A1714F-EAE8-4592-9C9B-9305726D698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35C756-6C95-4C77-9999-E8161E7EFEC6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B2ED47-B416-489C-9446-6F06535AD3A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5A8DA7-E32C-40FF-A3D3-857B275EFE8F}"/>
              </a:ext>
            </a:extLst>
          </p:cNvPr>
          <p:cNvSpPr/>
          <p:nvPr/>
        </p:nvSpPr>
        <p:spPr>
          <a:xfrm>
            <a:off x="2588824" y="1275221"/>
            <a:ext cx="5519108" cy="189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 </a:t>
            </a:r>
            <a:r>
              <a:rPr lang="ko-KR" altLang="en-US" b="1" dirty="0" err="1">
                <a:solidFill>
                  <a:schemeClr val="tx1"/>
                </a:solidFill>
              </a:rPr>
              <a:t>캐러셀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B8161E3-CDA3-4A65-94F1-463F714A25B9}"/>
              </a:ext>
            </a:extLst>
          </p:cNvPr>
          <p:cNvGrpSpPr/>
          <p:nvPr/>
        </p:nvGrpSpPr>
        <p:grpSpPr>
          <a:xfrm>
            <a:off x="9810122" y="2416660"/>
            <a:ext cx="1233196" cy="1381049"/>
            <a:chOff x="3225027" y="-2732324"/>
            <a:chExt cx="2110035" cy="2575366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B559657-9C07-40EE-82E1-39FB9CAE2D8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0DF9B663-A313-42B7-B529-19442B288DD6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4D49AD3-20FF-42E9-AA3F-445225FC83B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B713058D-CB74-4DA9-9529-948B36A77D2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50A9369-A20F-4D9E-B26C-7F55796174B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게임시작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3AF1D07-3C7C-41F9-BB4B-C20AC35C24EF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23EB5DE-16DF-4710-8AAF-6A53A07CDD95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</a:t>
              </a:r>
              <a:endParaRPr lang="en-US" altLang="ko-KR" dirty="0"/>
            </a:p>
            <a:p>
              <a:pPr algn="ctr"/>
              <a:r>
                <a:rPr lang="ko-KR" altLang="en-US" dirty="0"/>
                <a:t>이미지</a:t>
              </a: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72CF0E8-3F90-4BC4-BDC2-D1AF819E127A}"/>
              </a:ext>
            </a:extLst>
          </p:cNvPr>
          <p:cNvSpPr/>
          <p:nvPr/>
        </p:nvSpPr>
        <p:spPr>
          <a:xfrm>
            <a:off x="9810121" y="2142342"/>
            <a:ext cx="1233196" cy="2766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주간 인기 게임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9E4FD08-A496-4ADE-8C68-F96447C8BC54}"/>
              </a:ext>
            </a:extLst>
          </p:cNvPr>
          <p:cNvSpPr/>
          <p:nvPr/>
        </p:nvSpPr>
        <p:spPr>
          <a:xfrm>
            <a:off x="9655445" y="1658867"/>
            <a:ext cx="1507779" cy="3622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추천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6156643-596E-45D7-A213-2FBA4055CC1A}"/>
              </a:ext>
            </a:extLst>
          </p:cNvPr>
          <p:cNvGrpSpPr/>
          <p:nvPr/>
        </p:nvGrpSpPr>
        <p:grpSpPr>
          <a:xfrm>
            <a:off x="9805365" y="4373074"/>
            <a:ext cx="1233196" cy="1381049"/>
            <a:chOff x="3225027" y="-2732324"/>
            <a:chExt cx="2110035" cy="2575366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DCC10AA9-1E75-474E-A49F-82D5CAFC7AE6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C371CCF2-98B3-4642-90BA-0F1C2596A2A4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7DC7A5C-ED38-4C0A-ABF1-464AC14A3C1B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B3288584-C205-4A9A-8B5E-62B4C639528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268BAFBE-62EE-4A74-89AD-1D926ED23EA2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게임시작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7C1E3809-1208-4CB5-B407-DEAD3CE78715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586C64B-AB06-4333-9D96-824A09ADC0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</a:t>
              </a:r>
              <a:endParaRPr lang="en-US" altLang="ko-KR" dirty="0"/>
            </a:p>
            <a:p>
              <a:pPr algn="ctr"/>
              <a:r>
                <a:rPr lang="ko-KR" altLang="en-US" dirty="0"/>
                <a:t>이미지</a:t>
              </a: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42A9363-6A84-4B4A-A2BD-FAA2BE33079C}"/>
              </a:ext>
            </a:extLst>
          </p:cNvPr>
          <p:cNvSpPr/>
          <p:nvPr/>
        </p:nvSpPr>
        <p:spPr>
          <a:xfrm>
            <a:off x="9805364" y="4098756"/>
            <a:ext cx="1233196" cy="2766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월간 인기 게임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ED5F805-69D8-B46B-BC82-181351483DAB}"/>
              </a:ext>
            </a:extLst>
          </p:cNvPr>
          <p:cNvSpPr/>
          <p:nvPr/>
        </p:nvSpPr>
        <p:spPr>
          <a:xfrm>
            <a:off x="1506211" y="2784908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인기순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6A0D5-60ED-E85B-22CF-AECAD193F2C7}"/>
              </a:ext>
            </a:extLst>
          </p:cNvPr>
          <p:cNvSpPr/>
          <p:nvPr/>
        </p:nvSpPr>
        <p:spPr>
          <a:xfrm>
            <a:off x="1506210" y="1271081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한눈에 보기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3806DC4-1830-C2FC-61D2-507D7C48D6EE}"/>
              </a:ext>
            </a:extLst>
          </p:cNvPr>
          <p:cNvGrpSpPr/>
          <p:nvPr/>
        </p:nvGrpSpPr>
        <p:grpSpPr>
          <a:xfrm>
            <a:off x="9353370" y="1007028"/>
            <a:ext cx="1855975" cy="1859880"/>
            <a:chOff x="1329610" y="-339821"/>
            <a:chExt cx="10075397" cy="2084320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7EB04FB-64B7-B704-386A-47C48146A66F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0" cy="12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0BC77DBD-786D-0C74-785D-54A036E5F535}"/>
                </a:ext>
              </a:extLst>
            </p:cNvPr>
            <p:cNvGrpSpPr/>
            <p:nvPr/>
          </p:nvGrpSpPr>
          <p:grpSpPr>
            <a:xfrm>
              <a:off x="1441346" y="-339821"/>
              <a:ext cx="9963661" cy="1875350"/>
              <a:chOff x="1441346" y="-339821"/>
              <a:chExt cx="9963661" cy="1875350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853F6C26-A52C-1C6C-D5FE-C945806E7D13}"/>
                  </a:ext>
                </a:extLst>
              </p:cNvPr>
              <p:cNvSpPr/>
              <p:nvPr/>
            </p:nvSpPr>
            <p:spPr>
              <a:xfrm>
                <a:off x="1441346" y="-339821"/>
                <a:ext cx="9851923" cy="18753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5EEF55C-B6E6-1DD3-23D8-CA29409D95D4}"/>
                  </a:ext>
                </a:extLst>
              </p:cNvPr>
              <p:cNvSpPr txBox="1"/>
              <p:nvPr/>
            </p:nvSpPr>
            <p:spPr>
              <a:xfrm>
                <a:off x="1713440" y="-130933"/>
                <a:ext cx="9691567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정보 수정</a:t>
                </a:r>
                <a:endParaRPr lang="en-US" altLang="ko-KR" sz="1600" b="1" dirty="0"/>
              </a:p>
            </p:txBody>
          </p:sp>
        </p:grp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0EBEFAAE-F8F8-A349-40C9-8FB5D11C72B5}"/>
              </a:ext>
            </a:extLst>
          </p:cNvPr>
          <p:cNvSpPr txBox="1"/>
          <p:nvPr/>
        </p:nvSpPr>
        <p:spPr>
          <a:xfrm>
            <a:off x="9431225" y="1619942"/>
            <a:ext cx="1714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지난 게임 기록</a:t>
            </a:r>
            <a:endParaRPr lang="en-US" altLang="ko-KR" sz="16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0E4F0FD-7036-2F4C-E336-7A079DA22FB2}"/>
              </a:ext>
            </a:extLst>
          </p:cNvPr>
          <p:cNvSpPr txBox="1"/>
          <p:nvPr/>
        </p:nvSpPr>
        <p:spPr>
          <a:xfrm>
            <a:off x="9611521" y="519918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###</a:t>
            </a:r>
            <a:r>
              <a:rPr lang="ko-KR" altLang="en-US" sz="1600" b="1" dirty="0"/>
              <a:t>님 </a:t>
            </a:r>
            <a:endParaRPr lang="en-US" altLang="ko-KR" sz="1600" b="1" dirty="0"/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19684AAB-D298-7EEC-91DE-7CD27E8A5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781E6E34-2379-44DE-82AF-FF8D985C03C9}"/>
              </a:ext>
            </a:extLst>
          </p:cNvPr>
          <p:cNvSpPr txBox="1"/>
          <p:nvPr/>
        </p:nvSpPr>
        <p:spPr>
          <a:xfrm>
            <a:off x="9431225" y="2080478"/>
            <a:ext cx="1714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로그 아웃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78047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DEC6726-E759-4DE7-9BDC-1B48E3755ED7}"/>
              </a:ext>
            </a:extLst>
          </p:cNvPr>
          <p:cNvSpPr/>
          <p:nvPr/>
        </p:nvSpPr>
        <p:spPr>
          <a:xfrm>
            <a:off x="9655445" y="1687848"/>
            <a:ext cx="1507779" cy="4169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9A64B9E-7924-4443-9115-04B6156D9524}"/>
              </a:ext>
            </a:extLst>
          </p:cNvPr>
          <p:cNvSpPr/>
          <p:nvPr/>
        </p:nvSpPr>
        <p:spPr>
          <a:xfrm>
            <a:off x="9662030" y="3938082"/>
            <a:ext cx="1507779" cy="1919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9DE04FC-95FE-4564-A2D4-E2F343BBEC7F}"/>
              </a:ext>
            </a:extLst>
          </p:cNvPr>
          <p:cNvSpPr/>
          <p:nvPr/>
        </p:nvSpPr>
        <p:spPr>
          <a:xfrm>
            <a:off x="9655445" y="2018793"/>
            <a:ext cx="1507779" cy="1919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66783"/>
            <a:ext cx="2065428" cy="446847"/>
            <a:chOff x="5582324" y="3242633"/>
            <a:chExt cx="2065428" cy="4468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72565" y="3242633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5A8DA7-E32C-40FF-A3D3-857B275EFE8F}"/>
              </a:ext>
            </a:extLst>
          </p:cNvPr>
          <p:cNvSpPr/>
          <p:nvPr/>
        </p:nvSpPr>
        <p:spPr>
          <a:xfrm>
            <a:off x="2588824" y="1275221"/>
            <a:ext cx="5519108" cy="189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 이미지 </a:t>
            </a:r>
            <a:r>
              <a:rPr lang="ko-KR" altLang="en-US" b="1" dirty="0" err="1">
                <a:solidFill>
                  <a:schemeClr val="tx1"/>
                </a:solidFill>
              </a:rPr>
              <a:t>캐러셀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B8161E3-CDA3-4A65-94F1-463F714A25B9}"/>
              </a:ext>
            </a:extLst>
          </p:cNvPr>
          <p:cNvGrpSpPr/>
          <p:nvPr/>
        </p:nvGrpSpPr>
        <p:grpSpPr>
          <a:xfrm>
            <a:off x="9810122" y="2416660"/>
            <a:ext cx="1233196" cy="1381049"/>
            <a:chOff x="3225027" y="-2732324"/>
            <a:chExt cx="2110035" cy="2575366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B559657-9C07-40EE-82E1-39FB9CAE2D8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0DF9B663-A313-42B7-B529-19442B288DD6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4D49AD3-20FF-42E9-AA3F-445225FC83B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B713058D-CB74-4DA9-9529-948B36A77D2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50A9369-A20F-4D9E-B26C-7F55796174B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게임시작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3AF1D07-3C7C-41F9-BB4B-C20AC35C24EF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23EB5DE-16DF-4710-8AAF-6A53A07CDD95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</a:t>
              </a:r>
              <a:endParaRPr lang="en-US" altLang="ko-KR" dirty="0"/>
            </a:p>
            <a:p>
              <a:pPr algn="ctr"/>
              <a:r>
                <a:rPr lang="ko-KR" altLang="en-US" dirty="0"/>
                <a:t>이미지</a:t>
              </a: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72CF0E8-3F90-4BC4-BDC2-D1AF819E127A}"/>
              </a:ext>
            </a:extLst>
          </p:cNvPr>
          <p:cNvSpPr/>
          <p:nvPr/>
        </p:nvSpPr>
        <p:spPr>
          <a:xfrm>
            <a:off x="9810121" y="2142342"/>
            <a:ext cx="1233196" cy="2766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주간 인기 게임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9E4FD08-A496-4ADE-8C68-F96447C8BC54}"/>
              </a:ext>
            </a:extLst>
          </p:cNvPr>
          <p:cNvSpPr/>
          <p:nvPr/>
        </p:nvSpPr>
        <p:spPr>
          <a:xfrm>
            <a:off x="9655445" y="1658867"/>
            <a:ext cx="1507779" cy="3622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추천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6156643-596E-45D7-A213-2FBA4055CC1A}"/>
              </a:ext>
            </a:extLst>
          </p:cNvPr>
          <p:cNvGrpSpPr/>
          <p:nvPr/>
        </p:nvGrpSpPr>
        <p:grpSpPr>
          <a:xfrm>
            <a:off x="9805365" y="4373074"/>
            <a:ext cx="1233196" cy="1381049"/>
            <a:chOff x="3225027" y="-2732324"/>
            <a:chExt cx="2110035" cy="2575366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DCC10AA9-1E75-474E-A49F-82D5CAFC7AE6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C371CCF2-98B3-4642-90BA-0F1C2596A2A4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7DC7A5C-ED38-4C0A-ABF1-464AC14A3C1B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B3288584-C205-4A9A-8B5E-62B4C639528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268BAFBE-62EE-4A74-89AD-1D926ED23EA2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게임시작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7C1E3809-1208-4CB5-B407-DEAD3CE78715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586C64B-AB06-4333-9D96-824A09ADC0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</a:t>
              </a:r>
              <a:endParaRPr lang="en-US" altLang="ko-KR" dirty="0"/>
            </a:p>
            <a:p>
              <a:pPr algn="ctr"/>
              <a:r>
                <a:rPr lang="ko-KR" altLang="en-US" dirty="0"/>
                <a:t>이미지</a:t>
              </a: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42A9363-6A84-4B4A-A2BD-FAA2BE33079C}"/>
              </a:ext>
            </a:extLst>
          </p:cNvPr>
          <p:cNvSpPr/>
          <p:nvPr/>
        </p:nvSpPr>
        <p:spPr>
          <a:xfrm>
            <a:off x="9805364" y="4098756"/>
            <a:ext cx="1233196" cy="2766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월간 인기 게임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ED5F805-69D8-B46B-BC82-181351483DAB}"/>
              </a:ext>
            </a:extLst>
          </p:cNvPr>
          <p:cNvSpPr/>
          <p:nvPr/>
        </p:nvSpPr>
        <p:spPr>
          <a:xfrm>
            <a:off x="1506211" y="2784908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인기순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6A0D5-60ED-E85B-22CF-AECAD193F2C7}"/>
              </a:ext>
            </a:extLst>
          </p:cNvPr>
          <p:cNvSpPr/>
          <p:nvPr/>
        </p:nvSpPr>
        <p:spPr>
          <a:xfrm>
            <a:off x="1506210" y="1271081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한눈에 보기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0E4F0FD-7036-2F4C-E336-7A079DA22FB2}"/>
              </a:ext>
            </a:extLst>
          </p:cNvPr>
          <p:cNvSpPr txBox="1"/>
          <p:nvPr/>
        </p:nvSpPr>
        <p:spPr>
          <a:xfrm>
            <a:off x="9370168" y="535281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19684AAB-D298-7EEC-91DE-7CD27E8A5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D6C2803-FCF3-AB3B-0334-245545B90A87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1605714" y="4612362"/>
            <a:chExt cx="1597453" cy="189024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AFE01D1-118D-4BFC-94B0-497394563AFC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5C5F1F5-C189-4774-9B92-F1C4BCEFBC08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727D1EA-429C-444A-B3D6-C27ED8FF0B75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58B2B14D-CBC0-4996-9FE9-1AE3BC1F5C5D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640E07E-6496-4C28-A1E0-C7EE4794232A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BA1714F-EAE8-4592-9C9B-9305726D6989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35C756-6C95-4C77-9999-E8161E7EFEC6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1B2ED47-B416-489C-9446-6F06535AD3A3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8107BAF-1ACD-92AA-1B34-91A70827A387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47EEC70-0F66-F63E-5C55-8A95C953D189}"/>
              </a:ext>
            </a:extLst>
          </p:cNvPr>
          <p:cNvGrpSpPr/>
          <p:nvPr/>
        </p:nvGrpSpPr>
        <p:grpSpPr>
          <a:xfrm>
            <a:off x="3618060" y="4612360"/>
            <a:ext cx="1597453" cy="1890241"/>
            <a:chOff x="1605714" y="4612362"/>
            <a:chExt cx="1597453" cy="1890241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914B317-DBEA-A7DE-0A53-C0E2C79E1F58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E89EB58-F8A8-0BF6-E8DE-E509D13DC948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97C04C65-0E6D-EDF4-EE30-444101118BD7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C60C506B-61F3-4A4D-7FBF-7A4F226D42FD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6CB2D87E-E186-C03E-7FBA-D088B7B11340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B0B8C4D0-A241-3992-CED6-5324B6D45CF6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BC32BC00-43CB-74EB-97D3-58CC0894F86F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EA0DBDDD-88D6-0DAD-BA88-06D09418BC4F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0F1DC80-F28D-6EE4-9BA5-D29139F3FEE3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D925E84B-601F-F89C-CA18-44F2E1BC4825}"/>
              </a:ext>
            </a:extLst>
          </p:cNvPr>
          <p:cNvGrpSpPr/>
          <p:nvPr/>
        </p:nvGrpSpPr>
        <p:grpSpPr>
          <a:xfrm>
            <a:off x="5628860" y="4612360"/>
            <a:ext cx="1597453" cy="1890241"/>
            <a:chOff x="1605714" y="4612362"/>
            <a:chExt cx="1597453" cy="1890241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70D1C47C-36ED-1928-AFC8-5577A510C90D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C0552027-A620-319A-F206-5F0CFA8143D6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7FDB056A-1C44-3E50-3AC7-61F8B06D657F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E1A1F76E-3E3E-2DBB-5D89-59C0D8777DCE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4A4A1806-034D-C65D-912C-9CD000BB346A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031E9046-A282-F282-92F5-9709BC18AC3A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0785E6F2-1E28-99CC-5B9C-9344B0845F21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AEE2CD98-F900-98E3-8B4B-6461B7F1B426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B989CB3-12FC-7EFB-5688-B0BD335E2BE1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72451A96-AB1B-2049-1A42-6F1967D06CF9}"/>
              </a:ext>
            </a:extLst>
          </p:cNvPr>
          <p:cNvGrpSpPr/>
          <p:nvPr/>
        </p:nvGrpSpPr>
        <p:grpSpPr>
          <a:xfrm>
            <a:off x="7641207" y="4612360"/>
            <a:ext cx="1597453" cy="1890241"/>
            <a:chOff x="1605714" y="4612362"/>
            <a:chExt cx="1597453" cy="1890241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81188318-D609-8C5B-5F96-14DA98A3559A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95B0E79B-4F85-9803-ACB2-29A739B22454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2F9273C7-EAB2-357F-1C37-011871B51287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CC0676C6-B55F-7A32-3FCD-7087CA9E0BF5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C9BB5BCF-922D-40E2-0054-4635352AE2E6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3B8899C0-4219-7317-0215-545A9692783F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87FF93A5-073C-4F09-E803-DBCB90AF1611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18346640-CD43-8534-995B-D76F1E32F0AB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8F9038A1-6AEC-1070-B5A4-DA90348F86D1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6D42F226-24B0-FF9B-BC25-9C8CD63F390F}"/>
              </a:ext>
            </a:extLst>
          </p:cNvPr>
          <p:cNvGrpSpPr/>
          <p:nvPr/>
        </p:nvGrpSpPr>
        <p:grpSpPr>
          <a:xfrm>
            <a:off x="1605714" y="6594220"/>
            <a:ext cx="1597453" cy="1890241"/>
            <a:chOff x="1605714" y="4612362"/>
            <a:chExt cx="1597453" cy="1890241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4119CCE5-368A-01B1-70CA-39FE31C91281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DEAFA77F-ED67-1A65-754F-E2B9BE366E6C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92CA0B06-0764-60D8-5F13-2E2B5CB21DBE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20887A43-F243-3368-9202-E11815FCA80D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44BAB36D-603F-3C30-B2C2-D35CD4CD4A7D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130CEC48-B2F4-0BDF-6DF7-D371A98B4DD2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6D155A26-F637-E0FA-E923-CB274DB311F7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67588113-9EAA-7792-20BD-8B37B68DBFBF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1F6A792-F457-9AA5-F929-27960CF4479E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140B719E-2702-9902-3BED-7F4FFDFEE722}"/>
              </a:ext>
            </a:extLst>
          </p:cNvPr>
          <p:cNvGrpSpPr/>
          <p:nvPr/>
        </p:nvGrpSpPr>
        <p:grpSpPr>
          <a:xfrm>
            <a:off x="3618059" y="6626855"/>
            <a:ext cx="1597453" cy="1890241"/>
            <a:chOff x="1605714" y="4612362"/>
            <a:chExt cx="1597453" cy="1890241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4FBEBF3C-BE6E-7FFD-541E-DBD923E8B21A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588694BB-3AB3-25E1-EF0B-C5D56DA1D832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967BA8AF-49F8-4E96-3772-3009008F86C6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76A4988A-7FD8-358A-8F1F-FE312FFAFE32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1E858E79-FDF6-54B8-5666-34B7E0E355EE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71B54708-770F-BCB3-5AFB-A875CF6987C9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0DFBA4AC-2B7E-0E0C-6A11-DE55276E7F5A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CF6A4116-AADB-DFE4-0BB7-89FC41F66F90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2540232A-2CCA-0F8B-9C74-A37845B9A509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94FC0400-17C3-B4D2-41CB-7BA1D16BD55F}"/>
              </a:ext>
            </a:extLst>
          </p:cNvPr>
          <p:cNvGrpSpPr/>
          <p:nvPr/>
        </p:nvGrpSpPr>
        <p:grpSpPr>
          <a:xfrm>
            <a:off x="5628860" y="6626855"/>
            <a:ext cx="1597453" cy="1890241"/>
            <a:chOff x="1605714" y="4612362"/>
            <a:chExt cx="1597453" cy="1890241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E5EEB189-E782-E859-63D9-51A4764896B8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D7A9DE03-AB4A-127D-2891-8FF993CC9984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DFF3C217-407E-51A5-E8EC-C54D7E2AE3FD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6F4B24D7-3945-C2AC-3609-157ACF1026B3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FB269715-8FF8-AA89-B178-4BD46AEBAD50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2EA6EE36-0340-54F3-3CEF-0F81BF03FE64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AF39C75C-BDFF-C444-BFDA-30C0714DC74E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C9E234C5-5493-6C25-DF3A-02CA5F91E6F0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3BEC08DC-8023-2FE2-3505-DD283465F673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66CA0CF-EAF8-DB1B-35D8-FF6FC70CB3C3}"/>
              </a:ext>
            </a:extLst>
          </p:cNvPr>
          <p:cNvGrpSpPr/>
          <p:nvPr/>
        </p:nvGrpSpPr>
        <p:grpSpPr>
          <a:xfrm>
            <a:off x="7655767" y="6594219"/>
            <a:ext cx="1597453" cy="1890241"/>
            <a:chOff x="1605714" y="4612362"/>
            <a:chExt cx="1597453" cy="1890241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1EBAE9CB-15DD-B79D-0D77-29C6CAF1DACF}"/>
                </a:ext>
              </a:extLst>
            </p:cNvPr>
            <p:cNvGrpSpPr/>
            <p:nvPr/>
          </p:nvGrpSpPr>
          <p:grpSpPr>
            <a:xfrm>
              <a:off x="1605714" y="4612362"/>
              <a:ext cx="1597453" cy="1890241"/>
              <a:chOff x="3225027" y="-2732324"/>
              <a:chExt cx="2110035" cy="2575366"/>
            </a:xfrm>
          </p:grpSpPr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3717AB4C-5C34-1514-443E-DEFF5774BFE0}"/>
                  </a:ext>
                </a:extLst>
              </p:cNvPr>
              <p:cNvGrpSpPr/>
              <p:nvPr/>
            </p:nvGrpSpPr>
            <p:grpSpPr>
              <a:xfrm>
                <a:off x="3225027" y="-2732324"/>
                <a:ext cx="2110035" cy="2575366"/>
                <a:chOff x="2913653" y="-2790369"/>
                <a:chExt cx="2110035" cy="2575366"/>
              </a:xfrm>
              <a:solidFill>
                <a:srgbClr val="FFFF00"/>
              </a:solidFill>
            </p:grpSpPr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215A5A44-DB49-D53A-99DF-252A4C92C163}"/>
                    </a:ext>
                  </a:extLst>
                </p:cNvPr>
                <p:cNvSpPr/>
                <p:nvPr/>
              </p:nvSpPr>
              <p:spPr>
                <a:xfrm>
                  <a:off x="3122968" y="-2734106"/>
                  <a:ext cx="1594042" cy="149521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게임 이미지</a:t>
                  </a:r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7ECD792F-BF86-E7A6-A1E0-D06AA33B0CB7}"/>
                    </a:ext>
                  </a:extLst>
                </p:cNvPr>
                <p:cNvSpPr/>
                <p:nvPr/>
              </p:nvSpPr>
              <p:spPr>
                <a:xfrm>
                  <a:off x="2913653" y="-2790369"/>
                  <a:ext cx="2110035" cy="257536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3C4BAD5B-50BF-BAC1-27C5-D0B411878F41}"/>
                    </a:ext>
                  </a:extLst>
                </p:cNvPr>
                <p:cNvSpPr/>
                <p:nvPr/>
              </p:nvSpPr>
              <p:spPr>
                <a:xfrm>
                  <a:off x="4345771" y="-1195722"/>
                  <a:ext cx="591145" cy="42176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공유</a:t>
                  </a: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50A392BE-F4CE-FEA3-44A4-1088863CD28B}"/>
                    </a:ext>
                  </a:extLst>
                </p:cNvPr>
                <p:cNvSpPr/>
                <p:nvPr/>
              </p:nvSpPr>
              <p:spPr>
                <a:xfrm>
                  <a:off x="2959658" y="-1182222"/>
                  <a:ext cx="1343758" cy="39941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</a:rPr>
                    <a:t>게임시작</a:t>
                  </a: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22C52087-0A41-7303-357B-77719F80E24E}"/>
                    </a:ext>
                  </a:extLst>
                </p:cNvPr>
                <p:cNvSpPr/>
                <p:nvPr/>
              </p:nvSpPr>
              <p:spPr>
                <a:xfrm>
                  <a:off x="2977250" y="-687477"/>
                  <a:ext cx="1318431" cy="39310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랭킹보기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53434963-50E5-3A4A-198E-276088E0E2F6}"/>
                  </a:ext>
                </a:extLst>
              </p:cNvPr>
              <p:cNvSpPr/>
              <p:nvPr/>
            </p:nvSpPr>
            <p:spPr>
              <a:xfrm>
                <a:off x="3332232" y="-2603624"/>
                <a:ext cx="1895624" cy="13434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</p:grp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CE1FE57-E879-0FD5-22B0-2B9A3C74898F}"/>
                </a:ext>
              </a:extLst>
            </p:cNvPr>
            <p:cNvSpPr/>
            <p:nvPr/>
          </p:nvSpPr>
          <p:spPr>
            <a:xfrm>
              <a:off x="2703819" y="6151192"/>
              <a:ext cx="447541" cy="2931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255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BB35-2FF0-4F65-8740-C86407A739B9}"/>
              </a:ext>
            </a:extLst>
          </p:cNvPr>
          <p:cNvSpPr/>
          <p:nvPr/>
        </p:nvSpPr>
        <p:spPr>
          <a:xfrm>
            <a:off x="970935" y="258095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5C85D-B3B0-48B8-837D-7767F0D98665}"/>
              </a:ext>
            </a:extLst>
          </p:cNvPr>
          <p:cNvSpPr/>
          <p:nvPr/>
        </p:nvSpPr>
        <p:spPr>
          <a:xfrm>
            <a:off x="1672938" y="733541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FF19489-EE99-4FCD-AD7D-9745DB5A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492" y="1681911"/>
            <a:ext cx="3559010" cy="261268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D120C7-9563-416D-AAD4-A7B6CA2DD345}"/>
              </a:ext>
            </a:extLst>
          </p:cNvPr>
          <p:cNvSpPr/>
          <p:nvPr/>
        </p:nvSpPr>
        <p:spPr>
          <a:xfrm>
            <a:off x="5229224" y="825770"/>
            <a:ext cx="1685407" cy="7639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로고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BC2E4B-A0CB-4E28-AF71-E17675217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492" y="4294595"/>
            <a:ext cx="3559010" cy="17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1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BB35-2FF0-4F65-8740-C86407A739B9}"/>
              </a:ext>
            </a:extLst>
          </p:cNvPr>
          <p:cNvSpPr/>
          <p:nvPr/>
        </p:nvSpPr>
        <p:spPr>
          <a:xfrm>
            <a:off x="970931" y="416220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5C85D-B3B0-48B8-837D-7767F0D98665}"/>
              </a:ext>
            </a:extLst>
          </p:cNvPr>
          <p:cNvSpPr/>
          <p:nvPr/>
        </p:nvSpPr>
        <p:spPr>
          <a:xfrm>
            <a:off x="1672938" y="733541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/>
              <a:t>ㄴㄴ</a:t>
            </a:r>
            <a:endParaRPr lang="en-US" altLang="ko-KR" sz="32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D120C7-9563-416D-AAD4-A7B6CA2DD345}"/>
              </a:ext>
            </a:extLst>
          </p:cNvPr>
          <p:cNvSpPr/>
          <p:nvPr/>
        </p:nvSpPr>
        <p:spPr>
          <a:xfrm>
            <a:off x="5248719" y="733541"/>
            <a:ext cx="1694555" cy="10293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로고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F3570D-2A65-48BD-8716-DDC4F9BD6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719" y="2165777"/>
            <a:ext cx="1694555" cy="37572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4B091A-AFAE-362E-C273-AF8DC959E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791" y="1494338"/>
            <a:ext cx="3197659" cy="35621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74D777-C8FF-C50D-C5C5-4ABE52367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057" y="3474517"/>
            <a:ext cx="520493" cy="3084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CDED92-DF27-B31E-FA96-78442687B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483" y="3628737"/>
            <a:ext cx="415859" cy="4542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C20BFE-5907-15F1-71A3-3B17C47E3C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8719" y="1802447"/>
            <a:ext cx="1694555" cy="3933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730B81-A1B9-19CC-6078-DD15375EC9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0639" y="2276557"/>
            <a:ext cx="383894" cy="2512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85B7E7E-A99E-56CE-75F8-E48C83D485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1693" y="2283706"/>
            <a:ext cx="1112292" cy="2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6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BB35-2FF0-4F65-8740-C86407A739B9}"/>
              </a:ext>
            </a:extLst>
          </p:cNvPr>
          <p:cNvSpPr/>
          <p:nvPr/>
        </p:nvSpPr>
        <p:spPr>
          <a:xfrm>
            <a:off x="970935" y="258095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5C85D-B3B0-48B8-837D-7767F0D98665}"/>
              </a:ext>
            </a:extLst>
          </p:cNvPr>
          <p:cNvSpPr/>
          <p:nvPr/>
        </p:nvSpPr>
        <p:spPr>
          <a:xfrm>
            <a:off x="1672938" y="733541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436B2-EA68-59C8-F5CA-089622E94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977" y="1059892"/>
            <a:ext cx="3064043" cy="47382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BCD21D-4A88-F092-2C78-650A986B1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53" y="4300427"/>
            <a:ext cx="756933" cy="4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0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BB35-2FF0-4F65-8740-C86407A739B9}"/>
              </a:ext>
            </a:extLst>
          </p:cNvPr>
          <p:cNvSpPr/>
          <p:nvPr/>
        </p:nvSpPr>
        <p:spPr>
          <a:xfrm>
            <a:off x="970935" y="258095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5C85D-B3B0-48B8-837D-7767F0D98665}"/>
              </a:ext>
            </a:extLst>
          </p:cNvPr>
          <p:cNvSpPr/>
          <p:nvPr/>
        </p:nvSpPr>
        <p:spPr>
          <a:xfrm>
            <a:off x="1672938" y="733541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0F897C-4D0F-027A-7BB1-945AADE58089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D511B7-85EA-7AE9-FF63-0D1D653CA6CB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D9ABEF8-2980-B9E2-9F7C-FA4A47575BFC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9F11EEB-1768-B42D-3145-C47CE15D93EE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A2ADCE3-5AE7-307A-12BC-D6839784FC7C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373FD4-BA30-8E4D-BF81-EF9EA96C5B5A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115C38-A220-234B-8F0D-02335337369E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8740EA-2FA1-2A85-F114-446CD3C48619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F2C05F-0C69-A8ED-BAE9-C972B7690620}"/>
              </a:ext>
            </a:extLst>
          </p:cNvPr>
          <p:cNvGrpSpPr/>
          <p:nvPr/>
        </p:nvGrpSpPr>
        <p:grpSpPr>
          <a:xfrm>
            <a:off x="2404441" y="2619178"/>
            <a:ext cx="7369049" cy="2233992"/>
            <a:chOff x="2096744" y="2308511"/>
            <a:chExt cx="8059750" cy="262636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DC1D14-BFF0-89CB-F538-84F964784A61}"/>
                </a:ext>
              </a:extLst>
            </p:cNvPr>
            <p:cNvSpPr/>
            <p:nvPr/>
          </p:nvSpPr>
          <p:spPr>
            <a:xfrm>
              <a:off x="2096745" y="3035722"/>
              <a:ext cx="2369501" cy="18991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6B640C-9E38-551C-BA4F-260531EA3B96}"/>
                </a:ext>
              </a:extLst>
            </p:cNvPr>
            <p:cNvSpPr/>
            <p:nvPr/>
          </p:nvSpPr>
          <p:spPr>
            <a:xfrm>
              <a:off x="4637386" y="3035723"/>
              <a:ext cx="5519108" cy="18991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&lt;##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월드컵 게임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ko-KR" altLang="en-US" sz="1600" b="1" dirty="0">
                  <a:solidFill>
                    <a:schemeClr val="tx1"/>
                  </a:solidFill>
                </a:rPr>
                <a:t>플레이 시간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: </a:t>
              </a:r>
            </a:p>
            <a:p>
              <a:r>
                <a:rPr lang="ko-KR" altLang="en-US" sz="1600" b="1" dirty="0">
                  <a:solidFill>
                    <a:schemeClr val="tx1"/>
                  </a:solidFill>
                </a:rPr>
                <a:t>우승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</a:rPr>
                <a:t>4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강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</a:rPr>
                <a:t>8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강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en-US" altLang="ko-KR" sz="1600" b="1" dirty="0">
                  <a:solidFill>
                    <a:schemeClr val="tx1"/>
                  </a:solidFill>
                </a:rPr>
                <a:t>16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강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:</a:t>
              </a:r>
            </a:p>
            <a:p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F34C191-F6AB-2995-777B-27E00AA74724}"/>
                </a:ext>
              </a:extLst>
            </p:cNvPr>
            <p:cNvSpPr/>
            <p:nvPr/>
          </p:nvSpPr>
          <p:spPr>
            <a:xfrm>
              <a:off x="2096744" y="2327800"/>
              <a:ext cx="2369501" cy="6120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내가 플레이 한 게임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0DFB59-0F31-B65D-DB85-361090313867}"/>
                </a:ext>
              </a:extLst>
            </p:cNvPr>
            <p:cNvSpPr/>
            <p:nvPr/>
          </p:nvSpPr>
          <p:spPr>
            <a:xfrm>
              <a:off x="4637386" y="2308511"/>
              <a:ext cx="5519108" cy="6120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게임 결과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50D0A6-56F2-4B38-552F-0404E0B25142}"/>
              </a:ext>
            </a:extLst>
          </p:cNvPr>
          <p:cNvSpPr/>
          <p:nvPr/>
        </p:nvSpPr>
        <p:spPr>
          <a:xfrm>
            <a:off x="2404441" y="4998169"/>
            <a:ext cx="2166441" cy="16154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이미지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A86705-3B4F-288D-7423-5BAE3A36383D}"/>
              </a:ext>
            </a:extLst>
          </p:cNvPr>
          <p:cNvSpPr/>
          <p:nvPr/>
        </p:nvSpPr>
        <p:spPr>
          <a:xfrm>
            <a:off x="4727356" y="4997692"/>
            <a:ext cx="5046134" cy="1615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&lt;## </a:t>
            </a:r>
            <a:r>
              <a:rPr lang="ko-KR" altLang="en-US" sz="1600" b="1" dirty="0">
                <a:solidFill>
                  <a:schemeClr val="tx1"/>
                </a:solidFill>
              </a:rPr>
              <a:t>월드컵 게임</a:t>
            </a:r>
            <a:r>
              <a:rPr lang="en-US" altLang="ko-KR" sz="1600" b="1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1600" b="1" dirty="0">
                <a:solidFill>
                  <a:schemeClr val="tx1"/>
                </a:solidFill>
              </a:rPr>
              <a:t>플레이 시간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600" b="1" dirty="0">
                <a:solidFill>
                  <a:schemeClr val="tx1"/>
                </a:solidFill>
              </a:rPr>
              <a:t>우승 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4</a:t>
            </a:r>
            <a:r>
              <a:rPr lang="ko-KR" altLang="en-US" sz="1600" b="1" dirty="0">
                <a:solidFill>
                  <a:schemeClr val="tx1"/>
                </a:solidFill>
              </a:rPr>
              <a:t>강 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8</a:t>
            </a:r>
            <a:r>
              <a:rPr lang="ko-KR" altLang="en-US" sz="1600" b="1" dirty="0">
                <a:solidFill>
                  <a:schemeClr val="tx1"/>
                </a:solidFill>
              </a:rPr>
              <a:t>강 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16</a:t>
            </a:r>
            <a:r>
              <a:rPr lang="ko-KR" altLang="en-US" sz="1600" b="1" dirty="0">
                <a:solidFill>
                  <a:schemeClr val="tx1"/>
                </a:solidFill>
              </a:rPr>
              <a:t>강 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64223-86D0-6E6E-6066-A7B95E099A2B}"/>
              </a:ext>
            </a:extLst>
          </p:cNvPr>
          <p:cNvSpPr/>
          <p:nvPr/>
        </p:nvSpPr>
        <p:spPr>
          <a:xfrm>
            <a:off x="2404441" y="1358855"/>
            <a:ext cx="7369049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플레이한 게임 기록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7AD5B5-9C49-3185-13FE-30E2FD6242F6}"/>
              </a:ext>
            </a:extLst>
          </p:cNvPr>
          <p:cNvSpPr txBox="1"/>
          <p:nvPr/>
        </p:nvSpPr>
        <p:spPr>
          <a:xfrm>
            <a:off x="9567104" y="513942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###</a:t>
            </a:r>
            <a:r>
              <a:rPr lang="ko-KR" altLang="en-US" sz="1600" b="1" dirty="0"/>
              <a:t>님 </a:t>
            </a:r>
            <a:endParaRPr lang="en-US" altLang="ko-KR" sz="16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CFA16B4-5A96-D968-CA5C-8F849E44A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394" y="495033"/>
            <a:ext cx="67636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5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vs</a:t>
            </a:r>
            <a:endParaRPr lang="ko-KR" altLang="en-US" sz="32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44E31E-1FB2-1846-8722-0EC6538FEF89}"/>
              </a:ext>
            </a:extLst>
          </p:cNvPr>
          <p:cNvSpPr/>
          <p:nvPr/>
        </p:nvSpPr>
        <p:spPr>
          <a:xfrm>
            <a:off x="2466023" y="2021305"/>
            <a:ext cx="3191840" cy="34330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목록 이미지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4D7AC74-E977-48E1-B120-2237C4716D3C}"/>
              </a:ext>
            </a:extLst>
          </p:cNvPr>
          <p:cNvSpPr/>
          <p:nvPr/>
        </p:nvSpPr>
        <p:spPr>
          <a:xfrm>
            <a:off x="6829155" y="2021305"/>
            <a:ext cx="3191840" cy="34330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목록 이미지</a:t>
            </a:r>
            <a:endParaRPr lang="ko-KR" altLang="en-US" sz="36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2118AFC-8A1E-7FA1-FD1D-CBA83DF0569E}"/>
              </a:ext>
            </a:extLst>
          </p:cNvPr>
          <p:cNvSpPr/>
          <p:nvPr/>
        </p:nvSpPr>
        <p:spPr>
          <a:xfrm>
            <a:off x="3390064" y="5637745"/>
            <a:ext cx="1343758" cy="399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 이름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BF4CD5E-3399-C327-C75C-2095D6959848}"/>
              </a:ext>
            </a:extLst>
          </p:cNvPr>
          <p:cNvSpPr/>
          <p:nvPr/>
        </p:nvSpPr>
        <p:spPr>
          <a:xfrm>
            <a:off x="5852544" y="5589733"/>
            <a:ext cx="845175" cy="5777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</a:rPr>
              <a:t>셔플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BC6B38-538A-8247-71A0-34C9C86A3544}"/>
              </a:ext>
            </a:extLst>
          </p:cNvPr>
          <p:cNvSpPr/>
          <p:nvPr/>
        </p:nvSpPr>
        <p:spPr>
          <a:xfrm>
            <a:off x="7753196" y="5678880"/>
            <a:ext cx="1343758" cy="399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 이름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2EE84D0-8107-E70A-5586-B4F86F1B32B6}"/>
              </a:ext>
            </a:extLst>
          </p:cNvPr>
          <p:cNvSpPr/>
          <p:nvPr/>
        </p:nvSpPr>
        <p:spPr>
          <a:xfrm>
            <a:off x="2466023" y="1272509"/>
            <a:ext cx="7554972" cy="617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## </a:t>
            </a:r>
            <a:r>
              <a:rPr lang="ko-KR" altLang="en-US" sz="3200" b="1" dirty="0"/>
              <a:t>월드컵 게임 </a:t>
            </a:r>
            <a:r>
              <a:rPr lang="en-US" altLang="ko-KR" sz="3200" b="1" dirty="0"/>
              <a:t>#</a:t>
            </a:r>
            <a:r>
              <a:rPr lang="ko-KR" altLang="en-US" sz="3200" b="1" dirty="0"/>
              <a:t>강 </a:t>
            </a:r>
            <a:r>
              <a:rPr lang="en-US" altLang="ko-KR" sz="3200" b="1" dirty="0"/>
              <a:t>1/##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7949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44E31E-1FB2-1846-8722-0EC6538FEF89}"/>
              </a:ext>
            </a:extLst>
          </p:cNvPr>
          <p:cNvSpPr/>
          <p:nvPr/>
        </p:nvSpPr>
        <p:spPr>
          <a:xfrm>
            <a:off x="2466022" y="2174324"/>
            <a:ext cx="3629977" cy="31442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우승 목록 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이미지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2118AFC-8A1E-7FA1-FD1D-CBA83DF0569E}"/>
              </a:ext>
            </a:extLst>
          </p:cNvPr>
          <p:cNvSpPr/>
          <p:nvPr/>
        </p:nvSpPr>
        <p:spPr>
          <a:xfrm>
            <a:off x="3377221" y="5551116"/>
            <a:ext cx="1807578" cy="4582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 이름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2EE84D0-8107-E70A-5586-B4F86F1B32B6}"/>
              </a:ext>
            </a:extLst>
          </p:cNvPr>
          <p:cNvSpPr/>
          <p:nvPr/>
        </p:nvSpPr>
        <p:spPr>
          <a:xfrm>
            <a:off x="2466023" y="1324164"/>
            <a:ext cx="3629976" cy="6176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## </a:t>
            </a:r>
            <a:r>
              <a:rPr lang="ko-KR" altLang="en-US" sz="2400" b="1" dirty="0"/>
              <a:t>월드컵 게임 </a:t>
            </a:r>
            <a:r>
              <a:rPr lang="en-US" altLang="ko-KR" sz="2400" b="1" dirty="0"/>
              <a:t>#</a:t>
            </a:r>
            <a:r>
              <a:rPr lang="ko-KR" altLang="en-US" sz="2400" b="1" dirty="0"/>
              <a:t>강 우승</a:t>
            </a:r>
            <a:endParaRPr lang="ko-KR" altLang="en-US" sz="28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AA18294-E782-80F1-CAA8-D044C9200EBD}"/>
              </a:ext>
            </a:extLst>
          </p:cNvPr>
          <p:cNvSpPr/>
          <p:nvPr/>
        </p:nvSpPr>
        <p:spPr>
          <a:xfrm>
            <a:off x="6410357" y="2174325"/>
            <a:ext cx="3454829" cy="16436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라운드별 내가 선택했던 목록의 리스트</a:t>
            </a:r>
            <a:endParaRPr lang="en-US" altLang="ko-KR" sz="28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3DCC9EF-2145-4698-99C2-9AA18BBF3C30}"/>
              </a:ext>
            </a:extLst>
          </p:cNvPr>
          <p:cNvSpPr/>
          <p:nvPr/>
        </p:nvSpPr>
        <p:spPr>
          <a:xfrm>
            <a:off x="6424844" y="1365187"/>
            <a:ext cx="1499956" cy="576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특수 기능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2328B1-CE05-6806-9E3C-58D1F3CE9ED9}"/>
              </a:ext>
            </a:extLst>
          </p:cNvPr>
          <p:cNvSpPr/>
          <p:nvPr/>
        </p:nvSpPr>
        <p:spPr>
          <a:xfrm>
            <a:off x="8185341" y="1365184"/>
            <a:ext cx="1650152" cy="597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결과 저장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A00A65E-71DA-861C-A99C-DB37F6838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05" y="4015726"/>
            <a:ext cx="3471581" cy="182779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1E11580C-7E78-0F6B-604E-98BF200A39C4}"/>
              </a:ext>
            </a:extLst>
          </p:cNvPr>
          <p:cNvSpPr/>
          <p:nvPr/>
        </p:nvSpPr>
        <p:spPr>
          <a:xfrm>
            <a:off x="8563357" y="4015726"/>
            <a:ext cx="1301829" cy="4652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댓글 기능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70775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 카테고리 선택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B592CE-918C-F2C1-0CCE-9B06E9B26342}"/>
              </a:ext>
            </a:extLst>
          </p:cNvPr>
          <p:cNvSpPr/>
          <p:nvPr/>
        </p:nvSpPr>
        <p:spPr>
          <a:xfrm>
            <a:off x="1874106" y="1118933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8912C5-2D53-02EA-7944-52B2ECC9CDF8}"/>
              </a:ext>
            </a:extLst>
          </p:cNvPr>
          <p:cNvSpPr/>
          <p:nvPr/>
        </p:nvSpPr>
        <p:spPr>
          <a:xfrm>
            <a:off x="3763518" y="2230938"/>
            <a:ext cx="5067297" cy="4194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2CA41D2-55EA-6661-7FC1-70C850A39B3B}"/>
              </a:ext>
            </a:extLst>
          </p:cNvPr>
          <p:cNvSpPr/>
          <p:nvPr/>
        </p:nvSpPr>
        <p:spPr>
          <a:xfrm>
            <a:off x="3105325" y="1203314"/>
            <a:ext cx="6294705" cy="6771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## </a:t>
            </a:r>
            <a:r>
              <a:rPr lang="ko-KR" altLang="en-US" sz="3600" dirty="0"/>
              <a:t>월드컵 게임 랭킹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C510BD0-4992-C207-22C1-1031B1599B0A}"/>
              </a:ext>
            </a:extLst>
          </p:cNvPr>
          <p:cNvGrpSpPr/>
          <p:nvPr/>
        </p:nvGrpSpPr>
        <p:grpSpPr>
          <a:xfrm>
            <a:off x="3763518" y="2230938"/>
            <a:ext cx="5067300" cy="733240"/>
            <a:chOff x="2993136" y="1924823"/>
            <a:chExt cx="5067300" cy="73324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BBA268B-8800-DCDD-4D2A-D1F8A903310C}"/>
                </a:ext>
              </a:extLst>
            </p:cNvPr>
            <p:cNvSpPr/>
            <p:nvPr/>
          </p:nvSpPr>
          <p:spPr>
            <a:xfrm>
              <a:off x="2993138" y="1924825"/>
              <a:ext cx="5067298" cy="7332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7108681-9B97-9964-F0E9-8404614B304D}"/>
                </a:ext>
              </a:extLst>
            </p:cNvPr>
            <p:cNvSpPr/>
            <p:nvPr/>
          </p:nvSpPr>
          <p:spPr>
            <a:xfrm>
              <a:off x="299313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순위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B119AAC-6E0D-AB8D-59AA-4EEF49C6EB78}"/>
                </a:ext>
              </a:extLst>
            </p:cNvPr>
            <p:cNvSpPr/>
            <p:nvPr/>
          </p:nvSpPr>
          <p:spPr>
            <a:xfrm>
              <a:off x="4488178" y="1924823"/>
              <a:ext cx="1143001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목록 이름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4ED92DC-6E48-9541-ECA3-92B256B91747}"/>
                </a:ext>
              </a:extLst>
            </p:cNvPr>
            <p:cNvSpPr/>
            <p:nvPr/>
          </p:nvSpPr>
          <p:spPr>
            <a:xfrm>
              <a:off x="378617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A137B4D-6D41-86BA-A28C-A18EBBD49475}"/>
                </a:ext>
              </a:extLst>
            </p:cNvPr>
            <p:cNvSpPr/>
            <p:nvPr/>
          </p:nvSpPr>
          <p:spPr>
            <a:xfrm>
              <a:off x="5631179" y="1924823"/>
              <a:ext cx="1286255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우승 확률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BE02BFA-6351-395A-4E6B-B41F577D5733}"/>
                </a:ext>
              </a:extLst>
            </p:cNvPr>
            <p:cNvSpPr/>
            <p:nvPr/>
          </p:nvSpPr>
          <p:spPr>
            <a:xfrm>
              <a:off x="6923051" y="1924823"/>
              <a:ext cx="1137384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승리 확률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A1F35D4-50C8-5132-B940-EEC26F9F4B91}"/>
              </a:ext>
            </a:extLst>
          </p:cNvPr>
          <p:cNvGrpSpPr/>
          <p:nvPr/>
        </p:nvGrpSpPr>
        <p:grpSpPr>
          <a:xfrm>
            <a:off x="3763516" y="4546849"/>
            <a:ext cx="5067300" cy="733240"/>
            <a:chOff x="2993136" y="1924823"/>
            <a:chExt cx="5067300" cy="7332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FFA9B26-DF3F-3DAC-F1C5-597717FB5AEA}"/>
                </a:ext>
              </a:extLst>
            </p:cNvPr>
            <p:cNvSpPr/>
            <p:nvPr/>
          </p:nvSpPr>
          <p:spPr>
            <a:xfrm>
              <a:off x="2993138" y="1924825"/>
              <a:ext cx="5067298" cy="7332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B1EC6E1-2864-8E0A-EF1A-98B0F35D6868}"/>
                </a:ext>
              </a:extLst>
            </p:cNvPr>
            <p:cNvSpPr/>
            <p:nvPr/>
          </p:nvSpPr>
          <p:spPr>
            <a:xfrm>
              <a:off x="299313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3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D16BCD2-39D9-6178-7D9C-FDF40FC35426}"/>
                </a:ext>
              </a:extLst>
            </p:cNvPr>
            <p:cNvSpPr/>
            <p:nvPr/>
          </p:nvSpPr>
          <p:spPr>
            <a:xfrm>
              <a:off x="4488178" y="1924823"/>
              <a:ext cx="1143001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김철수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01833A4-48EC-5256-E757-753A5A6EB48A}"/>
                </a:ext>
              </a:extLst>
            </p:cNvPr>
            <p:cNvSpPr/>
            <p:nvPr/>
          </p:nvSpPr>
          <p:spPr>
            <a:xfrm>
              <a:off x="378617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BF37373-4A1E-903B-090A-CF5CCD048E14}"/>
                </a:ext>
              </a:extLst>
            </p:cNvPr>
            <p:cNvSpPr/>
            <p:nvPr/>
          </p:nvSpPr>
          <p:spPr>
            <a:xfrm>
              <a:off x="5631179" y="1924823"/>
              <a:ext cx="1286255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53%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90B35-B212-ECEA-7144-A0A947B5B219}"/>
                </a:ext>
              </a:extLst>
            </p:cNvPr>
            <p:cNvSpPr/>
            <p:nvPr/>
          </p:nvSpPr>
          <p:spPr>
            <a:xfrm>
              <a:off x="6923051" y="1924823"/>
              <a:ext cx="1137384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48%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13A632D-51D0-F232-1989-F6551A5BD15F}"/>
              </a:ext>
            </a:extLst>
          </p:cNvPr>
          <p:cNvGrpSpPr/>
          <p:nvPr/>
        </p:nvGrpSpPr>
        <p:grpSpPr>
          <a:xfrm>
            <a:off x="3763515" y="3829746"/>
            <a:ext cx="5067300" cy="733240"/>
            <a:chOff x="2993136" y="1924823"/>
            <a:chExt cx="5067300" cy="73324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BEC8682-9D4D-C40A-6B93-063A5CBFE39D}"/>
                </a:ext>
              </a:extLst>
            </p:cNvPr>
            <p:cNvSpPr/>
            <p:nvPr/>
          </p:nvSpPr>
          <p:spPr>
            <a:xfrm>
              <a:off x="2993138" y="1924825"/>
              <a:ext cx="5067298" cy="7332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F084298-DDB8-6187-3CD3-7B0A04E8312C}"/>
                </a:ext>
              </a:extLst>
            </p:cNvPr>
            <p:cNvSpPr/>
            <p:nvPr/>
          </p:nvSpPr>
          <p:spPr>
            <a:xfrm>
              <a:off x="299313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891D812-2940-F561-D7F3-E9117CAD3FC4}"/>
                </a:ext>
              </a:extLst>
            </p:cNvPr>
            <p:cNvSpPr/>
            <p:nvPr/>
          </p:nvSpPr>
          <p:spPr>
            <a:xfrm>
              <a:off x="4488178" y="1924823"/>
              <a:ext cx="1143001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고영희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303E6D9-C9A5-69A2-E950-A9559103E16F}"/>
                </a:ext>
              </a:extLst>
            </p:cNvPr>
            <p:cNvSpPr/>
            <p:nvPr/>
          </p:nvSpPr>
          <p:spPr>
            <a:xfrm>
              <a:off x="378617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B2784AB-CCA9-BB49-F16C-9B2502E026F5}"/>
                </a:ext>
              </a:extLst>
            </p:cNvPr>
            <p:cNvSpPr/>
            <p:nvPr/>
          </p:nvSpPr>
          <p:spPr>
            <a:xfrm>
              <a:off x="5631179" y="1924823"/>
              <a:ext cx="1286255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56%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EE1EAA3-93E0-1A29-4107-F779EB70A7AA}"/>
                </a:ext>
              </a:extLst>
            </p:cNvPr>
            <p:cNvSpPr/>
            <p:nvPr/>
          </p:nvSpPr>
          <p:spPr>
            <a:xfrm>
              <a:off x="6923051" y="1924823"/>
              <a:ext cx="1137384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50%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1D0C6A4-1AA0-336F-5E0F-5F8FB04BD734}"/>
              </a:ext>
            </a:extLst>
          </p:cNvPr>
          <p:cNvGrpSpPr/>
          <p:nvPr/>
        </p:nvGrpSpPr>
        <p:grpSpPr>
          <a:xfrm>
            <a:off x="3763516" y="3097544"/>
            <a:ext cx="5067300" cy="733240"/>
            <a:chOff x="2993136" y="1924823"/>
            <a:chExt cx="5067300" cy="73324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46DB47E-7308-5275-D5EE-9E9238B6E328}"/>
                </a:ext>
              </a:extLst>
            </p:cNvPr>
            <p:cNvSpPr/>
            <p:nvPr/>
          </p:nvSpPr>
          <p:spPr>
            <a:xfrm>
              <a:off x="2993138" y="1924825"/>
              <a:ext cx="5067298" cy="7332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10EF872-BEC9-FFB0-C4B6-F76D2A235024}"/>
                </a:ext>
              </a:extLst>
            </p:cNvPr>
            <p:cNvSpPr/>
            <p:nvPr/>
          </p:nvSpPr>
          <p:spPr>
            <a:xfrm>
              <a:off x="299313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A1BDAC3-B354-B91B-E8D2-C3EBC72C7EE4}"/>
                </a:ext>
              </a:extLst>
            </p:cNvPr>
            <p:cNvSpPr/>
            <p:nvPr/>
          </p:nvSpPr>
          <p:spPr>
            <a:xfrm>
              <a:off x="4488178" y="1924823"/>
              <a:ext cx="1143001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홍길동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6B84629-8234-4927-5AC2-5D2726ACA1B7}"/>
                </a:ext>
              </a:extLst>
            </p:cNvPr>
            <p:cNvSpPr/>
            <p:nvPr/>
          </p:nvSpPr>
          <p:spPr>
            <a:xfrm>
              <a:off x="3786176" y="1924824"/>
              <a:ext cx="793039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CA28A25-2CC6-A9F2-F0CB-467ABBD1E7FD}"/>
                </a:ext>
              </a:extLst>
            </p:cNvPr>
            <p:cNvSpPr/>
            <p:nvPr/>
          </p:nvSpPr>
          <p:spPr>
            <a:xfrm>
              <a:off x="5631179" y="1924823"/>
              <a:ext cx="1286255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73%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5289F64-E709-3646-619C-DE8E7DFDB3F0}"/>
                </a:ext>
              </a:extLst>
            </p:cNvPr>
            <p:cNvSpPr/>
            <p:nvPr/>
          </p:nvSpPr>
          <p:spPr>
            <a:xfrm>
              <a:off x="6923051" y="1924823"/>
              <a:ext cx="1137384" cy="73323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80%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872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FF0099-0855-77B1-F495-54C5B8DCDA1A}"/>
              </a:ext>
            </a:extLst>
          </p:cNvPr>
          <p:cNvSpPr/>
          <p:nvPr/>
        </p:nvSpPr>
        <p:spPr>
          <a:xfrm>
            <a:off x="2111231" y="1319941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pic>
        <p:nvPicPr>
          <p:cNvPr id="22" name="내용 개체 틀 5">
            <a:extLst>
              <a:ext uri="{FF2B5EF4-FFF2-40B4-BE49-F238E27FC236}">
                <a16:creationId xmlns:a16="http://schemas.microsoft.com/office/drawing/2014/main" id="{68F3104D-8322-2CDB-1B45-9090FCAE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74" y="2542072"/>
            <a:ext cx="5581966" cy="20926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E07983-FC94-9EDA-CD2D-73E383C03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858" y="5283614"/>
            <a:ext cx="1691855" cy="4852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098124-CABF-0770-9CB3-3F14B8C1FD79}"/>
              </a:ext>
            </a:extLst>
          </p:cNvPr>
          <p:cNvSpPr/>
          <p:nvPr/>
        </p:nvSpPr>
        <p:spPr>
          <a:xfrm>
            <a:off x="2231021" y="1358855"/>
            <a:ext cx="7849748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관리자 공지사항 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DA99F-78E6-6EF0-E817-FBB8F1AB4096}"/>
              </a:ext>
            </a:extLst>
          </p:cNvPr>
          <p:cNvSpPr/>
          <p:nvPr/>
        </p:nvSpPr>
        <p:spPr>
          <a:xfrm>
            <a:off x="7720778" y="2103892"/>
            <a:ext cx="2359991" cy="297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현재 카테고리 소개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6D2F0E-9869-472D-A551-44949F5D63AE}"/>
              </a:ext>
            </a:extLst>
          </p:cNvPr>
          <p:cNvGrpSpPr/>
          <p:nvPr/>
        </p:nvGrpSpPr>
        <p:grpSpPr>
          <a:xfrm>
            <a:off x="2285674" y="2488868"/>
            <a:ext cx="1515069" cy="1069826"/>
            <a:chOff x="229546" y="1462683"/>
            <a:chExt cx="1209844" cy="78251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3B03C19-AD16-4744-A36F-A5A9834B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546" y="1854616"/>
              <a:ext cx="1209844" cy="3905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D41C82-B641-47E4-9FA6-07FBFFC0C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546" y="1462683"/>
              <a:ext cx="1209844" cy="454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19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5D9EA6-D636-B439-F83E-398450ED22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8307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34D3B5-7461-E0A9-8940-D1CA5B2D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68" y="1871528"/>
            <a:ext cx="4575031" cy="22889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&lt;1.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회원가입 기능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a.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비밀번호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로그아웃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a#.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네이버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카카오톡으로 로그인하기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b.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회원가입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비밀번호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주소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5C8699-64BC-7E03-2772-C84B825E8E7B}"/>
              </a:ext>
            </a:extLst>
          </p:cNvPr>
          <p:cNvSpPr txBox="1">
            <a:spLocks/>
          </p:cNvSpPr>
          <p:nvPr/>
        </p:nvSpPr>
        <p:spPr>
          <a:xfrm>
            <a:off x="1368568" y="437862"/>
            <a:ext cx="5873896" cy="105987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사용자 기능 분류</a:t>
            </a:r>
            <a:r>
              <a:rPr lang="en-US" altLang="ko-KR" b="1" dirty="0"/>
              <a:t>1/2&gt;</a:t>
            </a:r>
            <a:endParaRPr lang="ko-KR" altLang="en-US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57AC94C-6929-D835-AD06-5A0D7E9D6B79}"/>
              </a:ext>
            </a:extLst>
          </p:cNvPr>
          <p:cNvSpPr txBox="1">
            <a:spLocks/>
          </p:cNvSpPr>
          <p:nvPr/>
        </p:nvSpPr>
        <p:spPr>
          <a:xfrm>
            <a:off x="6016663" y="1871528"/>
            <a:ext cx="5238709" cy="2673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&lt;2.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비로그인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사용자가 할 수 있는 기능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c.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월드컵 게임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c#.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셔플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c#.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라운드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선택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   c#.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공유</a:t>
            </a:r>
            <a:endParaRPr lang="en-US" altLang="ko-KR" sz="1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c#.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랭킹보기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05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FF0099-0855-77B1-F495-54C5B8DCDA1A}"/>
              </a:ext>
            </a:extLst>
          </p:cNvPr>
          <p:cNvSpPr/>
          <p:nvPr/>
        </p:nvSpPr>
        <p:spPr>
          <a:xfrm>
            <a:off x="2111231" y="1319941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pic>
        <p:nvPicPr>
          <p:cNvPr id="22" name="내용 개체 틀 5">
            <a:extLst>
              <a:ext uri="{FF2B5EF4-FFF2-40B4-BE49-F238E27FC236}">
                <a16:creationId xmlns:a16="http://schemas.microsoft.com/office/drawing/2014/main" id="{68F3104D-8322-2CDB-1B45-9090FCAE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74" y="2542072"/>
            <a:ext cx="5581966" cy="20926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E07983-FC94-9EDA-CD2D-73E383C03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858" y="5283614"/>
            <a:ext cx="1691855" cy="4852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098124-CABF-0770-9CB3-3F14B8C1FD79}"/>
              </a:ext>
            </a:extLst>
          </p:cNvPr>
          <p:cNvSpPr/>
          <p:nvPr/>
        </p:nvSpPr>
        <p:spPr>
          <a:xfrm>
            <a:off x="2231021" y="1358855"/>
            <a:ext cx="7849748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관리자 공지사항 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DA99F-78E6-6EF0-E817-FBB8F1AB4096}"/>
              </a:ext>
            </a:extLst>
          </p:cNvPr>
          <p:cNvSpPr/>
          <p:nvPr/>
        </p:nvSpPr>
        <p:spPr>
          <a:xfrm>
            <a:off x="7720778" y="2103892"/>
            <a:ext cx="2359991" cy="297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현재 카테고리 소개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1DF351-689B-7EFF-37A7-4873418D6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942" y="4739734"/>
            <a:ext cx="922498" cy="43885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6D2F0E-9869-472D-A551-44949F5D63AE}"/>
              </a:ext>
            </a:extLst>
          </p:cNvPr>
          <p:cNvGrpSpPr/>
          <p:nvPr/>
        </p:nvGrpSpPr>
        <p:grpSpPr>
          <a:xfrm>
            <a:off x="2285674" y="2488868"/>
            <a:ext cx="1515069" cy="1069826"/>
            <a:chOff x="229546" y="1462683"/>
            <a:chExt cx="1209844" cy="78251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3B03C19-AD16-4744-A36F-A5A9834B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546" y="1854616"/>
              <a:ext cx="1209844" cy="3905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D41C82-B641-47E4-9FA6-07FBFFC0C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546" y="1462683"/>
              <a:ext cx="1209844" cy="454983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3570DCF-2958-CD36-DC48-1C8106CE951C}"/>
              </a:ext>
            </a:extLst>
          </p:cNvPr>
          <p:cNvSpPr txBox="1"/>
          <p:nvPr/>
        </p:nvSpPr>
        <p:spPr>
          <a:xfrm>
            <a:off x="9370168" y="535281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3B9BD27-E461-1204-D367-354577499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F03EC6-7B29-E3D0-9B00-0DE5D3FA301F}"/>
              </a:ext>
            </a:extLst>
          </p:cNvPr>
          <p:cNvSpPr/>
          <p:nvPr/>
        </p:nvSpPr>
        <p:spPr>
          <a:xfrm>
            <a:off x="9664553" y="3923074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DFEDD3-DE5C-4036-78F6-21A0E1DDC1FC}"/>
              </a:ext>
            </a:extLst>
          </p:cNvPr>
          <p:cNvSpPr/>
          <p:nvPr/>
        </p:nvSpPr>
        <p:spPr>
          <a:xfrm>
            <a:off x="9665308" y="4170379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860FC3-395A-6AE5-B964-094C8E46F1E1}"/>
              </a:ext>
            </a:extLst>
          </p:cNvPr>
          <p:cNvSpPr/>
          <p:nvPr/>
        </p:nvSpPr>
        <p:spPr>
          <a:xfrm>
            <a:off x="9664553" y="4421248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56956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FF0099-0855-77B1-F495-54C5B8DCDA1A}"/>
              </a:ext>
            </a:extLst>
          </p:cNvPr>
          <p:cNvSpPr/>
          <p:nvPr/>
        </p:nvSpPr>
        <p:spPr>
          <a:xfrm>
            <a:off x="2111231" y="1319941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098124-CABF-0770-9CB3-3F14B8C1FD79}"/>
              </a:ext>
            </a:extLst>
          </p:cNvPr>
          <p:cNvSpPr/>
          <p:nvPr/>
        </p:nvSpPr>
        <p:spPr>
          <a:xfrm>
            <a:off x="2231021" y="1358855"/>
            <a:ext cx="7849748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관리자 공지사항 상세 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DA99F-78E6-6EF0-E817-FBB8F1AB4096}"/>
              </a:ext>
            </a:extLst>
          </p:cNvPr>
          <p:cNvSpPr/>
          <p:nvPr/>
        </p:nvSpPr>
        <p:spPr>
          <a:xfrm>
            <a:off x="7720778" y="2103892"/>
            <a:ext cx="2359991" cy="297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현재 카테고리 소개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94C7308-F7DC-CA7A-4341-9AE9A4429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773" y="3031749"/>
            <a:ext cx="4639163" cy="32879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A08C8F-9DCA-84E1-90E6-A42C9B317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52" y="6101316"/>
            <a:ext cx="866896" cy="5906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FFCB742-5CA9-6A66-54E6-A12538191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773" y="2453126"/>
            <a:ext cx="3439005" cy="57158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59F49B-349E-61E8-3BA5-A6071BF1A8A8}"/>
              </a:ext>
            </a:extLst>
          </p:cNvPr>
          <p:cNvGrpSpPr/>
          <p:nvPr/>
        </p:nvGrpSpPr>
        <p:grpSpPr>
          <a:xfrm>
            <a:off x="2285674" y="2488868"/>
            <a:ext cx="1515069" cy="1069826"/>
            <a:chOff x="229546" y="1462683"/>
            <a:chExt cx="1209844" cy="78251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60D1CCE-6E21-31A1-4C2E-CF227AA21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546" y="1854616"/>
              <a:ext cx="1209844" cy="39058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EF3DD3E-AF24-6BFC-E0BE-CAEE13E4E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546" y="1462683"/>
              <a:ext cx="1209844" cy="454983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969BDCB-22B1-D232-524A-799726FB376E}"/>
              </a:ext>
            </a:extLst>
          </p:cNvPr>
          <p:cNvSpPr txBox="1"/>
          <p:nvPr/>
        </p:nvSpPr>
        <p:spPr>
          <a:xfrm>
            <a:off x="9370168" y="535281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70ABE3A-6270-57CC-3296-D12A531C0E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5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4A08C8F-9DCA-84E1-90E6-A42C9B31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52" y="6044707"/>
            <a:ext cx="866896" cy="59063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8A7395-577F-AB1F-BA75-885D343DD59B}"/>
              </a:ext>
            </a:extLst>
          </p:cNvPr>
          <p:cNvSpPr/>
          <p:nvPr/>
        </p:nvSpPr>
        <p:spPr>
          <a:xfrm>
            <a:off x="2231021" y="1358855"/>
            <a:ext cx="7849748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관리자 공지사항 작성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F7C20E6-C2A3-AA6E-4EC8-B2F72550E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943" y="2483428"/>
            <a:ext cx="6477904" cy="3467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1DBBA7-DC08-72CE-F8B8-8C2630434C41}"/>
              </a:ext>
            </a:extLst>
          </p:cNvPr>
          <p:cNvSpPr txBox="1"/>
          <p:nvPr/>
        </p:nvSpPr>
        <p:spPr>
          <a:xfrm>
            <a:off x="9370168" y="535281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299F784-53D3-63E5-913E-9EBBDA0C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5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FF0099-0855-77B1-F495-54C5B8DCDA1A}"/>
              </a:ext>
            </a:extLst>
          </p:cNvPr>
          <p:cNvSpPr/>
          <p:nvPr/>
        </p:nvSpPr>
        <p:spPr>
          <a:xfrm>
            <a:off x="2111231" y="1319941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pic>
        <p:nvPicPr>
          <p:cNvPr id="22" name="내용 개체 틀 5">
            <a:extLst>
              <a:ext uri="{FF2B5EF4-FFF2-40B4-BE49-F238E27FC236}">
                <a16:creationId xmlns:a16="http://schemas.microsoft.com/office/drawing/2014/main" id="{68F3104D-8322-2CDB-1B45-9090FCAE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74" y="2542072"/>
            <a:ext cx="5581966" cy="20926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E07983-FC94-9EDA-CD2D-73E383C03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858" y="5283614"/>
            <a:ext cx="1691855" cy="4852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098124-CABF-0770-9CB3-3F14B8C1FD79}"/>
              </a:ext>
            </a:extLst>
          </p:cNvPr>
          <p:cNvSpPr/>
          <p:nvPr/>
        </p:nvSpPr>
        <p:spPr>
          <a:xfrm>
            <a:off x="2231021" y="1358855"/>
            <a:ext cx="7849748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커뮤니티 페이지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DA99F-78E6-6EF0-E817-FBB8F1AB4096}"/>
              </a:ext>
            </a:extLst>
          </p:cNvPr>
          <p:cNvSpPr/>
          <p:nvPr/>
        </p:nvSpPr>
        <p:spPr>
          <a:xfrm>
            <a:off x="7720778" y="2103892"/>
            <a:ext cx="2359991" cy="297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현재 카테고리 소개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1DF351-689B-7EFF-37A7-4873418D6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942" y="4739734"/>
            <a:ext cx="922498" cy="43885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6D2F0E-9869-472D-A551-44949F5D63AE}"/>
              </a:ext>
            </a:extLst>
          </p:cNvPr>
          <p:cNvGrpSpPr/>
          <p:nvPr/>
        </p:nvGrpSpPr>
        <p:grpSpPr>
          <a:xfrm>
            <a:off x="2285674" y="2488868"/>
            <a:ext cx="1515069" cy="1069826"/>
            <a:chOff x="229546" y="1462683"/>
            <a:chExt cx="1209844" cy="78251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3B03C19-AD16-4744-A36F-A5A9834B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546" y="1854616"/>
              <a:ext cx="1209844" cy="3905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D41C82-B641-47E4-9FA6-07FBFFC0C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546" y="1462683"/>
              <a:ext cx="1209844" cy="454983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7710ECA-C914-50C8-1810-249191C6AF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5674" y="2488868"/>
            <a:ext cx="1620948" cy="106982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06317FD-FF99-D239-D65D-DF37A3DF0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2608" y="2586190"/>
            <a:ext cx="905001" cy="31436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60ACAE9-6C00-9433-FA04-3F63F0EF59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7010" y="3957442"/>
            <a:ext cx="514152" cy="1786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AE6F419-1CE0-7744-2F93-AE042C17F1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7010" y="4221402"/>
            <a:ext cx="514155" cy="17860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C0EB069-8C3B-79F6-14B2-153A0C56B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7011" y="4437699"/>
            <a:ext cx="514154" cy="17860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BDEFC9-4B98-6B9B-C096-E986CD513386}"/>
              </a:ext>
            </a:extLst>
          </p:cNvPr>
          <p:cNvSpPr/>
          <p:nvPr/>
        </p:nvSpPr>
        <p:spPr>
          <a:xfrm>
            <a:off x="9664553" y="3923074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204FC8-A899-E60D-F4A9-61B918E87E9A}"/>
              </a:ext>
            </a:extLst>
          </p:cNvPr>
          <p:cNvSpPr/>
          <p:nvPr/>
        </p:nvSpPr>
        <p:spPr>
          <a:xfrm>
            <a:off x="9665308" y="4170379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DAC13A-5DCB-ACF4-78BA-F1FC9DB33F36}"/>
              </a:ext>
            </a:extLst>
          </p:cNvPr>
          <p:cNvSpPr/>
          <p:nvPr/>
        </p:nvSpPr>
        <p:spPr>
          <a:xfrm>
            <a:off x="9664553" y="4421248"/>
            <a:ext cx="485618" cy="2129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E185AB-D6FE-003B-1977-C1E6B9E948F8}"/>
              </a:ext>
            </a:extLst>
          </p:cNvPr>
          <p:cNvSpPr txBox="1"/>
          <p:nvPr/>
        </p:nvSpPr>
        <p:spPr>
          <a:xfrm>
            <a:off x="9370168" y="535281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9B16042-0CA2-47A5-18F0-5B909B1919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4811" y="501009"/>
            <a:ext cx="67636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04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24BB35-2FF0-4F65-8740-C86407A739B9}"/>
              </a:ext>
            </a:extLst>
          </p:cNvPr>
          <p:cNvSpPr/>
          <p:nvPr/>
        </p:nvSpPr>
        <p:spPr>
          <a:xfrm>
            <a:off x="970935" y="258095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65C85D-B3B0-48B8-837D-7767F0D98665}"/>
              </a:ext>
            </a:extLst>
          </p:cNvPr>
          <p:cNvSpPr/>
          <p:nvPr/>
        </p:nvSpPr>
        <p:spPr>
          <a:xfrm>
            <a:off x="1672938" y="733541"/>
            <a:ext cx="8846122" cy="5390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0F897C-4D0F-027A-7BB1-945AADE58089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D511B7-85EA-7AE9-FF63-0D1D653CA6CB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D9ABEF8-2980-B9E2-9F7C-FA4A47575BFC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9F11EEB-1768-B42D-3145-C47CE15D93EE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A2ADCE3-5AE7-307A-12BC-D6839784FC7C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373FD4-BA30-8E4D-BF81-EF9EA96C5B5A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115C38-A220-234B-8F0D-02335337369E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8740EA-2FA1-2A85-F114-446CD3C48619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0DFB59-0F31-B65D-DB85-361090313867}"/>
              </a:ext>
            </a:extLst>
          </p:cNvPr>
          <p:cNvSpPr/>
          <p:nvPr/>
        </p:nvSpPr>
        <p:spPr>
          <a:xfrm>
            <a:off x="3642851" y="2619178"/>
            <a:ext cx="6130639" cy="5206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 </a:t>
            </a:r>
            <a:r>
              <a:rPr lang="ko-KR" altLang="en-US" b="1" dirty="0">
                <a:solidFill>
                  <a:schemeClr val="tx1"/>
                </a:solidFill>
              </a:rPr>
              <a:t>월드컵게임 이름을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64223-86D0-6E6E-6066-A7B95E099A2B}"/>
              </a:ext>
            </a:extLst>
          </p:cNvPr>
          <p:cNvSpPr/>
          <p:nvPr/>
        </p:nvSpPr>
        <p:spPr>
          <a:xfrm>
            <a:off x="2404441" y="1358855"/>
            <a:ext cx="7369049" cy="1069826"/>
          </a:xfrm>
          <a:prstGeom prst="rect">
            <a:avLst/>
          </a:prstGeom>
          <a:solidFill>
            <a:srgbClr val="66F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게임 만들기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7AD5B5-9C49-3185-13FE-30E2FD6242F6}"/>
              </a:ext>
            </a:extLst>
          </p:cNvPr>
          <p:cNvSpPr txBox="1"/>
          <p:nvPr/>
        </p:nvSpPr>
        <p:spPr>
          <a:xfrm>
            <a:off x="9370168" y="528320"/>
            <a:ext cx="1310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관리자님 </a:t>
            </a:r>
            <a:endParaRPr lang="en-US" altLang="ko-KR" sz="16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CFA16B4-5A96-D968-CA5C-8F849E44A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394" y="495033"/>
            <a:ext cx="676369" cy="40963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3A4A7DA-1795-D435-7149-D6513B352B7D}"/>
              </a:ext>
            </a:extLst>
          </p:cNvPr>
          <p:cNvGrpSpPr/>
          <p:nvPr/>
        </p:nvGrpSpPr>
        <p:grpSpPr>
          <a:xfrm>
            <a:off x="3916178" y="3323411"/>
            <a:ext cx="1238410" cy="1195197"/>
            <a:chOff x="3023648" y="4790677"/>
            <a:chExt cx="1238410" cy="11951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DDE93AC-A439-3E20-2A63-9508722E0C02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6BBC0A3-53A7-E7A1-9AE3-55FD9F26F08A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ECFA68F-8F4C-7F6B-7E7B-95EBF4E92C0E}"/>
              </a:ext>
            </a:extLst>
          </p:cNvPr>
          <p:cNvGrpSpPr/>
          <p:nvPr/>
        </p:nvGrpSpPr>
        <p:grpSpPr>
          <a:xfrm>
            <a:off x="2404443" y="3339180"/>
            <a:ext cx="1238410" cy="1195197"/>
            <a:chOff x="3023648" y="4790677"/>
            <a:chExt cx="1238410" cy="119519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E33321-317C-369F-1BC0-63FF325B1199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CB74BAF-5F4D-F200-25A9-C206AFA7283E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5C8065E-F4EE-C2CC-212E-AB4B25BC5179}"/>
              </a:ext>
            </a:extLst>
          </p:cNvPr>
          <p:cNvGrpSpPr/>
          <p:nvPr/>
        </p:nvGrpSpPr>
        <p:grpSpPr>
          <a:xfrm>
            <a:off x="5448159" y="3323411"/>
            <a:ext cx="1238410" cy="1195197"/>
            <a:chOff x="3023648" y="4790677"/>
            <a:chExt cx="1238410" cy="119519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C036B73-9EB8-BA45-0EFE-206929D864C3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449997-F5E5-B0A3-E31A-435B744F1F1F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F6274E5-1298-4BA2-55FD-E605DAD1F30B}"/>
              </a:ext>
            </a:extLst>
          </p:cNvPr>
          <p:cNvGrpSpPr/>
          <p:nvPr/>
        </p:nvGrpSpPr>
        <p:grpSpPr>
          <a:xfrm>
            <a:off x="3916178" y="4902355"/>
            <a:ext cx="1238410" cy="1195197"/>
            <a:chOff x="3023648" y="4790677"/>
            <a:chExt cx="1238410" cy="119519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FBFA29B-E32B-3168-9E5E-6C13A6501656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431C8A1-A7D9-25E0-4981-BE5038DB90D5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61B2036-D85D-7DF5-12E8-14A8700CBB6D}"/>
              </a:ext>
            </a:extLst>
          </p:cNvPr>
          <p:cNvGrpSpPr/>
          <p:nvPr/>
        </p:nvGrpSpPr>
        <p:grpSpPr>
          <a:xfrm>
            <a:off x="2404441" y="4902355"/>
            <a:ext cx="1238410" cy="1195197"/>
            <a:chOff x="3023648" y="4790677"/>
            <a:chExt cx="1238410" cy="119519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D0A8AAE-36BA-BECB-D3E6-1956C3677E00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BEA5768-044D-C169-8887-45916FACDDBE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003B9E2-602B-217A-5EEF-A5E28F0FBE9F}"/>
              </a:ext>
            </a:extLst>
          </p:cNvPr>
          <p:cNvGrpSpPr/>
          <p:nvPr/>
        </p:nvGrpSpPr>
        <p:grpSpPr>
          <a:xfrm>
            <a:off x="5427915" y="4913935"/>
            <a:ext cx="1238410" cy="1195197"/>
            <a:chOff x="3023648" y="4790677"/>
            <a:chExt cx="1238410" cy="119519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FF83FA2-7332-7CE0-19D7-28D07B3050B6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59D48FE-2F3C-EFC6-B879-CD17548D7B91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8260DBC-CA5B-9F16-46F0-5106F4D8C771}"/>
              </a:ext>
            </a:extLst>
          </p:cNvPr>
          <p:cNvGrpSpPr/>
          <p:nvPr/>
        </p:nvGrpSpPr>
        <p:grpSpPr>
          <a:xfrm>
            <a:off x="6976439" y="3323411"/>
            <a:ext cx="1238410" cy="1195197"/>
            <a:chOff x="3023648" y="4790677"/>
            <a:chExt cx="1238410" cy="119519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88E8773-457F-D5F3-1F71-B4336B30C22C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0546BB-65EE-C7EE-C009-9852DC58D06F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128A14-4A08-258E-DA54-B00AD7B7481E}"/>
              </a:ext>
            </a:extLst>
          </p:cNvPr>
          <p:cNvGrpSpPr/>
          <p:nvPr/>
        </p:nvGrpSpPr>
        <p:grpSpPr>
          <a:xfrm>
            <a:off x="6976439" y="4909000"/>
            <a:ext cx="1238410" cy="1195197"/>
            <a:chOff x="3023648" y="4790677"/>
            <a:chExt cx="1238410" cy="119519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75C4E-07EE-E258-2DCF-5BED211ADDD3}"/>
                </a:ext>
              </a:extLst>
            </p:cNvPr>
            <p:cNvSpPr/>
            <p:nvPr/>
          </p:nvSpPr>
          <p:spPr>
            <a:xfrm>
              <a:off x="3023648" y="5717778"/>
              <a:ext cx="1238410" cy="2680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822D588-9AFF-9B16-408D-4942E661E3D1}"/>
                </a:ext>
              </a:extLst>
            </p:cNvPr>
            <p:cNvSpPr/>
            <p:nvPr/>
          </p:nvSpPr>
          <p:spPr>
            <a:xfrm>
              <a:off x="3023648" y="4790677"/>
              <a:ext cx="1238410" cy="869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791EAA-494A-5911-6D46-8A79EFD02CA0}"/>
              </a:ext>
            </a:extLst>
          </p:cNvPr>
          <p:cNvSpPr/>
          <p:nvPr/>
        </p:nvSpPr>
        <p:spPr>
          <a:xfrm>
            <a:off x="8504719" y="3323411"/>
            <a:ext cx="1268771" cy="576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55556D-11C9-DF1E-97D5-11FE84742811}"/>
              </a:ext>
            </a:extLst>
          </p:cNvPr>
          <p:cNvSpPr/>
          <p:nvPr/>
        </p:nvSpPr>
        <p:spPr>
          <a:xfrm>
            <a:off x="8504719" y="4159733"/>
            <a:ext cx="1282838" cy="576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취소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26DEFD-2420-5546-C3D7-BC28198B1037}"/>
              </a:ext>
            </a:extLst>
          </p:cNvPr>
          <p:cNvSpPr/>
          <p:nvPr/>
        </p:nvSpPr>
        <p:spPr>
          <a:xfrm>
            <a:off x="2404442" y="2623621"/>
            <a:ext cx="1238409" cy="5206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제목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85506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 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278677-3D42-41F0-9DE1-453249D567C6}"/>
              </a:ext>
            </a:extLst>
          </p:cNvPr>
          <p:cNvSpPr/>
          <p:nvPr/>
        </p:nvSpPr>
        <p:spPr>
          <a:xfrm>
            <a:off x="2111231" y="1179120"/>
            <a:ext cx="8311344" cy="52896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37EE7E-E961-218D-BD5E-97642E91C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266" y="1299241"/>
            <a:ext cx="5155067" cy="504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64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2C8BD8-0285-4775-81A7-AA176BD1F3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7550" y="428767"/>
          <a:ext cx="8216900" cy="5838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81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Id : </a:t>
                      </a:r>
                      <a:r>
                        <a:rPr lang="ko-KR" altLang="en-US" dirty="0"/>
                        <a:t>아이디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pw : </a:t>
                      </a:r>
                      <a:r>
                        <a:rPr lang="ko-KR" altLang="en-US" dirty="0"/>
                        <a:t>비밀번호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pwChk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비밀번호 확인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name : </a:t>
                      </a: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age : </a:t>
                      </a:r>
                      <a:r>
                        <a:rPr lang="ko-KR" altLang="en-US" dirty="0"/>
                        <a:t>나이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addr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회원가입에 성공했을 때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회원가입에 실패했을 때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– </a:t>
                      </a:r>
                      <a:r>
                        <a:rPr lang="ko-KR" altLang="en-US" dirty="0"/>
                        <a:t>아이디가 이미 사용 중일 때 </a:t>
                      </a:r>
                      <a:r>
                        <a:rPr lang="en-US" altLang="ko-KR" dirty="0"/>
                        <a:t>: 409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2 - </a:t>
                      </a:r>
                      <a:r>
                        <a:rPr lang="ko-KR" altLang="en-US" dirty="0"/>
                        <a:t>파라미터가 규칙에 맞지 않을 때 </a:t>
                      </a:r>
                      <a:r>
                        <a:rPr lang="en-US" altLang="ko-KR" dirty="0"/>
                        <a:t>: 400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98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BC420D-0241-4810-9B1E-5458A118F4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id : </a:t>
                      </a:r>
                      <a:r>
                        <a:rPr lang="ko-KR" altLang="en-US" dirty="0"/>
                        <a:t>아이디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pw : </a:t>
                      </a:r>
                      <a:r>
                        <a:rPr lang="ko-KR" altLang="en-US" dirty="0"/>
                        <a:t>비밀번호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로그인에 성공했을 때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로그인에 실패했을 때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1 - </a:t>
                      </a:r>
                      <a:r>
                        <a:rPr lang="ko-KR" altLang="en-US" dirty="0"/>
                        <a:t>파라미터 규칙에 맞지 않을 때 </a:t>
                      </a:r>
                      <a:r>
                        <a:rPr lang="en-US" altLang="ko-KR" dirty="0"/>
                        <a:t>: 400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2 – </a:t>
                      </a:r>
                      <a:r>
                        <a:rPr lang="ko-KR" altLang="en-US" dirty="0"/>
                        <a:t>아이디가 잘못돼서 사용자 정보를 찾지 못했거나 비밀번호가 잘못돼서 사용자 정보의 비밀번호와 일치하지 않을 경우 </a:t>
                      </a:r>
                      <a:r>
                        <a:rPr lang="en-US" altLang="ko-KR" dirty="0"/>
                        <a:t>: 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112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7550" y="428767"/>
          <a:ext cx="8216900" cy="54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정보 수정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pw : </a:t>
                      </a:r>
                      <a:r>
                        <a:rPr lang="ko-KR" altLang="en-US" dirty="0"/>
                        <a:t>비밀번호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pwChk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비밀번호 확인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name : </a:t>
                      </a: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age : </a:t>
                      </a:r>
                      <a:r>
                        <a:rPr lang="ko-KR" altLang="en-US" dirty="0"/>
                        <a:t>나이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addr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회원 정보 수정에 성공했을 때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회원 정보 수정에 실패했을 때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1 - </a:t>
                      </a:r>
                      <a:r>
                        <a:rPr lang="ko-KR" altLang="en-US" dirty="0"/>
                        <a:t>파라미터가 규칙에 맞지 않을 때 </a:t>
                      </a:r>
                      <a:r>
                        <a:rPr lang="en-US" altLang="ko-KR" dirty="0"/>
                        <a:t>: 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813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탈퇴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탈퇴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82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5D9EA6-D636-B439-F83E-398450ED22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8307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5C8699-64BC-7E03-2772-C84B825E8E7B}"/>
              </a:ext>
            </a:extLst>
          </p:cNvPr>
          <p:cNvSpPr txBox="1">
            <a:spLocks/>
          </p:cNvSpPr>
          <p:nvPr/>
        </p:nvSpPr>
        <p:spPr>
          <a:xfrm>
            <a:off x="1368568" y="437862"/>
            <a:ext cx="5873896" cy="105987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사용자 기능 분류</a:t>
            </a:r>
            <a:r>
              <a:rPr lang="en-US" altLang="ko-KR" b="1" dirty="0"/>
              <a:t>2/2&gt;</a:t>
            </a:r>
            <a:endParaRPr lang="ko-KR" altLang="en-US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F4B7F8A-D1F2-4121-DCFE-46DEA23DAA5D}"/>
              </a:ext>
            </a:extLst>
          </p:cNvPr>
          <p:cNvSpPr txBox="1">
            <a:spLocks/>
          </p:cNvSpPr>
          <p:nvPr/>
        </p:nvSpPr>
        <p:spPr>
          <a:xfrm>
            <a:off x="1368568" y="1871528"/>
            <a:ext cx="4436919" cy="3187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endParaRPr lang="en-US" altLang="ko-KR" sz="7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&lt;3.</a:t>
            </a:r>
            <a:r>
              <a:rPr lang="ko-KR" altLang="ko-KR" sz="7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사용자가 할 수 있는 기능</a:t>
            </a:r>
            <a:r>
              <a:rPr lang="en-US" altLang="ko-KR" sz="7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d. </a:t>
            </a:r>
            <a:r>
              <a:rPr lang="ko-KR" altLang="ko-KR" sz="7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내가 만드는 월드컵 게임</a:t>
            </a:r>
            <a:endParaRPr lang="en-US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e. </a:t>
            </a:r>
            <a:r>
              <a:rPr lang="ko-KR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결과 기록</a:t>
            </a:r>
            <a:endParaRPr lang="en-US" altLang="ko-KR" sz="7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f. </a:t>
            </a:r>
            <a:r>
              <a:rPr lang="ko-KR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지난 게임 기록 보기</a:t>
            </a:r>
            <a:endParaRPr lang="en-US" altLang="ko-KR" sz="7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g. </a:t>
            </a:r>
            <a:r>
              <a:rPr lang="ko-KR" altLang="en-US" sz="7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커뮤니티</a:t>
            </a: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-&gt;g#. </a:t>
            </a:r>
            <a:r>
              <a:rPr lang="ko-KR" altLang="en-US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열람</a:t>
            </a:r>
            <a:endParaRPr lang="en-US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g#. </a:t>
            </a:r>
            <a:r>
              <a:rPr lang="ko-KR" altLang="en-US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커뮤니티 열람</a:t>
            </a: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h. </a:t>
            </a:r>
            <a:r>
              <a:rPr lang="ko-KR" altLang="ko-KR" sz="7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 변경</a:t>
            </a:r>
            <a:endParaRPr lang="en-US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7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538C063-6944-8FBD-C6EB-6126C607C882}"/>
              </a:ext>
            </a:extLst>
          </p:cNvPr>
          <p:cNvSpPr txBox="1">
            <a:spLocks/>
          </p:cNvSpPr>
          <p:nvPr/>
        </p:nvSpPr>
        <p:spPr>
          <a:xfrm>
            <a:off x="6016664" y="1871529"/>
            <a:ext cx="5097030" cy="172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&lt;4.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관리자가 할 수 있는 기능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00050" indent="-400050" algn="just" latinLnBrk="1">
              <a:lnSpc>
                <a:spcPct val="107000"/>
              </a:lnSpc>
              <a:spcAft>
                <a:spcPts val="800"/>
              </a:spcAft>
              <a:buAutoNum type="romanLcPeriod"/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공지사항 작성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커뮤니티 관리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lphaUcPeriod" startAt="10"/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등록된 게임 삭제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59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페이지 게임 목록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/>
                        <a:t>sortingMethod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정렬 방법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게임 제목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사용자가 입력한 입력 값을 포함하는 게임 제목이 없을 때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검색된 게임이 없음과 관련된 상태코드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62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페이지 게임 목록 정렬 방식 선택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sortingMethod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정렬 방법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160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17D7F-9B94-4D64-B484-2C779912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F46C7-E44F-4AD1-ACA7-1044297D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 </a:t>
            </a:r>
            <a:r>
              <a:rPr lang="en-US" altLang="ko-KR" dirty="0" err="1"/>
              <a:t>lang</a:t>
            </a:r>
            <a:r>
              <a:rPr lang="en-US" altLang="ko-KR" dirty="0"/>
              <a:t>="</a:t>
            </a:r>
            <a:r>
              <a:rPr lang="en-US" altLang="ko-KR" dirty="0" err="1"/>
              <a:t>en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    &lt;meta charset="UTF-8"&gt;</a:t>
            </a:r>
          </a:p>
          <a:p>
            <a:r>
              <a:rPr lang="en-US" altLang="ko-KR" dirty="0"/>
              <a:t>    &lt;meta http-</a:t>
            </a:r>
            <a:r>
              <a:rPr lang="en-US" altLang="ko-KR" dirty="0" err="1"/>
              <a:t>equiv</a:t>
            </a:r>
            <a:r>
              <a:rPr lang="en-US" altLang="ko-KR" dirty="0"/>
              <a:t>="X-UA-Compatible" content="IE=edge"&gt;</a:t>
            </a:r>
          </a:p>
          <a:p>
            <a:r>
              <a:rPr lang="en-US" altLang="ko-KR" dirty="0"/>
              <a:t>    &lt;meta name="viewport" content="width=device-width, initial-scale=1.0"&gt;</a:t>
            </a:r>
          </a:p>
          <a:p>
            <a:r>
              <a:rPr lang="en-US" altLang="ko-KR" dirty="0"/>
              <a:t>    &lt;title&gt;Document&lt;/title&gt;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    &lt;h1 id="</a:t>
            </a:r>
            <a:r>
              <a:rPr lang="en-US" altLang="ko-KR" dirty="0" err="1"/>
              <a:t>zonecode</a:t>
            </a:r>
            <a:r>
              <a:rPr lang="en-US" altLang="ko-KR" dirty="0"/>
              <a:t>"&gt;text1&lt;/h1&gt;</a:t>
            </a:r>
          </a:p>
          <a:p>
            <a:r>
              <a:rPr lang="en-US" altLang="ko-KR" dirty="0"/>
              <a:t>    &lt;h1 id="address"&gt;text2&lt;/h1&gt;</a:t>
            </a:r>
          </a:p>
          <a:p>
            <a:r>
              <a:rPr lang="en-US" altLang="ko-KR" dirty="0"/>
              <a:t>    &lt;button id="</a:t>
            </a:r>
            <a:r>
              <a:rPr lang="en-US" altLang="ko-KR" dirty="0" err="1"/>
              <a:t>addressbtn</a:t>
            </a:r>
            <a:r>
              <a:rPr lang="en-US" altLang="ko-KR" dirty="0"/>
              <a:t>" type="button"&gt;</a:t>
            </a:r>
            <a:r>
              <a:rPr lang="ko-KR" altLang="en-US" dirty="0"/>
              <a:t>주소 검색</a:t>
            </a:r>
            <a:r>
              <a:rPr lang="en-US" altLang="ko-KR" dirty="0"/>
              <a:t>&lt;/button&gt;</a:t>
            </a:r>
          </a:p>
          <a:p>
            <a:br>
              <a:rPr lang="en-US" altLang="ko-KR" dirty="0"/>
            </a:b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="../</a:t>
            </a:r>
            <a:r>
              <a:rPr lang="en-US" altLang="ko-KR" dirty="0" err="1"/>
              <a:t>js</a:t>
            </a:r>
            <a:r>
              <a:rPr lang="en-US" altLang="ko-KR" dirty="0"/>
              <a:t>/jquery-3.6.0.min.js"&gt;&lt;/script&gt;</a:t>
            </a:r>
          </a:p>
          <a:p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="//t1.daumcdn.net/</a:t>
            </a:r>
            <a:r>
              <a:rPr lang="en-US" altLang="ko-KR" dirty="0" err="1"/>
              <a:t>mapjsapi</a:t>
            </a:r>
            <a:r>
              <a:rPr lang="en-US" altLang="ko-KR" dirty="0"/>
              <a:t>/bundle/postcode/prod/postcode.v2.js"&gt;&lt;/script&gt;</a:t>
            </a:r>
          </a:p>
          <a:p>
            <a:r>
              <a:rPr lang="en-US" altLang="ko-KR" dirty="0"/>
              <a:t>&lt;script&gt;</a:t>
            </a:r>
          </a:p>
          <a:p>
            <a:br>
              <a:rPr lang="en-US" altLang="ko-KR" dirty="0"/>
            </a:br>
            <a:r>
              <a:rPr lang="en-US" altLang="ko-KR" dirty="0"/>
              <a:t>    $("#</a:t>
            </a:r>
            <a:r>
              <a:rPr lang="en-US" altLang="ko-KR" dirty="0" err="1"/>
              <a:t>addressbtn</a:t>
            </a:r>
            <a:r>
              <a:rPr lang="en-US" altLang="ko-KR" dirty="0"/>
              <a:t>").on("</a:t>
            </a:r>
            <a:r>
              <a:rPr lang="en-US" altLang="ko-KR" dirty="0" err="1"/>
              <a:t>click",function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        </a:t>
            </a:r>
          </a:p>
          <a:p>
            <a:r>
              <a:rPr lang="en-US" altLang="ko-KR" dirty="0"/>
              <a:t>        new </a:t>
            </a:r>
            <a:r>
              <a:rPr lang="en-US" altLang="ko-KR" dirty="0" err="1"/>
              <a:t>daum.Postcode</a:t>
            </a:r>
            <a:r>
              <a:rPr lang="en-US" altLang="ko-KR" dirty="0"/>
              <a:t>({</a:t>
            </a:r>
          </a:p>
          <a:p>
            <a:r>
              <a:rPr lang="en-US" altLang="ko-KR" dirty="0"/>
              <a:t>        </a:t>
            </a:r>
            <a:r>
              <a:rPr lang="en-US" altLang="ko-KR" dirty="0" err="1"/>
              <a:t>oncomplete</a:t>
            </a:r>
            <a:r>
              <a:rPr lang="en-US" altLang="ko-KR" dirty="0"/>
              <a:t>: function(data) {</a:t>
            </a:r>
          </a:p>
          <a:p>
            <a:r>
              <a:rPr lang="en-US" altLang="ko-KR" dirty="0"/>
              <a:t>           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addr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          if(</a:t>
            </a:r>
            <a:r>
              <a:rPr lang="en-US" altLang="ko-KR" dirty="0" err="1"/>
              <a:t>data.userSelectedType</a:t>
            </a:r>
            <a:r>
              <a:rPr lang="en-US" altLang="ko-KR" dirty="0"/>
              <a:t> === 'R'){</a:t>
            </a:r>
          </a:p>
          <a:p>
            <a:r>
              <a:rPr lang="en-US" altLang="ko-KR" dirty="0"/>
              <a:t>                </a:t>
            </a:r>
            <a:r>
              <a:rPr lang="en-US" altLang="ko-KR" dirty="0" err="1"/>
              <a:t>addr</a:t>
            </a:r>
            <a:r>
              <a:rPr lang="en-US" altLang="ko-KR" dirty="0"/>
              <a:t> = </a:t>
            </a:r>
            <a:r>
              <a:rPr lang="en-US" altLang="ko-KR" dirty="0" err="1"/>
              <a:t>data.roadAddress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              //</a:t>
            </a:r>
            <a:r>
              <a:rPr lang="ko-KR" altLang="en-US" dirty="0" err="1"/>
              <a:t>도로명</a:t>
            </a:r>
            <a:r>
              <a:rPr lang="ko-KR" altLang="en-US" dirty="0"/>
              <a:t> 선택</a:t>
            </a:r>
          </a:p>
          <a:p>
            <a:r>
              <a:rPr lang="ko-KR" altLang="en-US" dirty="0"/>
              <a:t>            </a:t>
            </a:r>
            <a:r>
              <a:rPr lang="en-US" altLang="ko-KR" dirty="0"/>
              <a:t>}else{</a:t>
            </a:r>
          </a:p>
          <a:p>
            <a:r>
              <a:rPr lang="en-US" altLang="ko-KR" dirty="0"/>
              <a:t>                </a:t>
            </a:r>
            <a:r>
              <a:rPr lang="en-US" altLang="ko-KR" dirty="0" err="1"/>
              <a:t>addr</a:t>
            </a:r>
            <a:r>
              <a:rPr lang="en-US" altLang="ko-KR" dirty="0"/>
              <a:t> = </a:t>
            </a:r>
            <a:r>
              <a:rPr lang="en-US" altLang="ko-KR" dirty="0" err="1"/>
              <a:t>data.jibunAddress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               //</a:t>
            </a:r>
            <a:r>
              <a:rPr lang="ko-KR" altLang="en-US" dirty="0"/>
              <a:t>지번선택</a:t>
            </a:r>
          </a:p>
          <a:p>
            <a:r>
              <a:rPr lang="ko-KR" altLang="en-US" dirty="0"/>
              <a:t>            </a:t>
            </a:r>
            <a:r>
              <a:rPr lang="en-US" altLang="ko-KR" dirty="0"/>
              <a:t>}</a:t>
            </a:r>
          </a:p>
          <a:p>
            <a:br>
              <a:rPr lang="en-US" altLang="ko-KR" dirty="0"/>
            </a:br>
            <a:r>
              <a:rPr lang="en-US" altLang="ko-KR" dirty="0"/>
              <a:t>            </a:t>
            </a:r>
          </a:p>
          <a:p>
            <a:r>
              <a:rPr lang="en-US" altLang="ko-KR" dirty="0"/>
              <a:t>            $("#address").text(</a:t>
            </a:r>
            <a:r>
              <a:rPr lang="en-US" altLang="ko-KR" dirty="0" err="1"/>
              <a:t>addr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            $("#</a:t>
            </a:r>
            <a:r>
              <a:rPr lang="en-US" altLang="ko-KR" dirty="0" err="1"/>
              <a:t>zonecode</a:t>
            </a:r>
            <a:r>
              <a:rPr lang="en-US" altLang="ko-KR" dirty="0"/>
              <a:t>").text(</a:t>
            </a:r>
            <a:r>
              <a:rPr lang="en-US" altLang="ko-KR" dirty="0" err="1"/>
              <a:t>data.zonecode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            //</a:t>
            </a:r>
            <a:r>
              <a:rPr lang="ko-KR" altLang="en-US" dirty="0"/>
              <a:t>우편번호</a:t>
            </a:r>
          </a:p>
          <a:p>
            <a:r>
              <a:rPr lang="ko-KR" altLang="en-US" dirty="0"/>
              <a:t>       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        }).open();</a:t>
            </a:r>
          </a:p>
          <a:p>
            <a:r>
              <a:rPr lang="en-US" altLang="ko-KR" dirty="0"/>
              <a:t>    });</a:t>
            </a:r>
          </a:p>
          <a:p>
            <a:r>
              <a:rPr lang="en-US" altLang="ko-KR" dirty="0"/>
              <a:t>&lt;/script&gt;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/>
              <a:t>&lt;/html&gt;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2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5D9EA6-D636-B439-F83E-398450ED22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8307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5C8699-64BC-7E03-2772-C84B825E8E7B}"/>
              </a:ext>
            </a:extLst>
          </p:cNvPr>
          <p:cNvSpPr txBox="1">
            <a:spLocks/>
          </p:cNvSpPr>
          <p:nvPr/>
        </p:nvSpPr>
        <p:spPr>
          <a:xfrm>
            <a:off x="1368568" y="437862"/>
            <a:ext cx="5873896" cy="105987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전체 페이지 구성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DF518-6C52-48ED-8B32-E2E58E83EBAA}"/>
              </a:ext>
            </a:extLst>
          </p:cNvPr>
          <p:cNvSpPr txBox="1"/>
          <p:nvPr/>
        </p:nvSpPr>
        <p:spPr>
          <a:xfrm>
            <a:off x="1216530" y="2830208"/>
            <a:ext cx="1398354" cy="373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로그인 페이지</a:t>
            </a:r>
            <a:endParaRPr lang="en-US" altLang="ko-KR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1DE80-E93A-42FD-8141-8E63FD204E3A}"/>
              </a:ext>
            </a:extLst>
          </p:cNvPr>
          <p:cNvSpPr txBox="1"/>
          <p:nvPr/>
        </p:nvSpPr>
        <p:spPr>
          <a:xfrm>
            <a:off x="1216530" y="2286335"/>
            <a:ext cx="13983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회원 가입 페이지</a:t>
            </a:r>
            <a:endParaRPr lang="en-US" altLang="ko-KR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0DE00-E06A-4EDF-9C16-527B44B6DEBC}"/>
              </a:ext>
            </a:extLst>
          </p:cNvPr>
          <p:cNvSpPr txBox="1"/>
          <p:nvPr/>
        </p:nvSpPr>
        <p:spPr>
          <a:xfrm>
            <a:off x="2879532" y="2281482"/>
            <a:ext cx="13983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회원 정보 페이지</a:t>
            </a:r>
            <a:endParaRPr lang="en-US" altLang="ko-KR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507EC-FFB8-4080-B0D5-701080191CBC}"/>
              </a:ext>
            </a:extLst>
          </p:cNvPr>
          <p:cNvSpPr txBox="1"/>
          <p:nvPr/>
        </p:nvSpPr>
        <p:spPr>
          <a:xfrm>
            <a:off x="9185228" y="2276184"/>
            <a:ext cx="17054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게임 진행 페이지</a:t>
            </a:r>
            <a:endParaRPr lang="en-US" altLang="ko-KR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12178-79F0-4F54-A005-E6FACA754F96}"/>
              </a:ext>
            </a:extLst>
          </p:cNvPr>
          <p:cNvSpPr txBox="1"/>
          <p:nvPr/>
        </p:nvSpPr>
        <p:spPr>
          <a:xfrm>
            <a:off x="4554206" y="1644926"/>
            <a:ext cx="1518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메인 페이지</a:t>
            </a:r>
            <a:endParaRPr lang="en-US" altLang="ko-K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64ED91-93F7-4A37-94B8-55E382B908C0}"/>
              </a:ext>
            </a:extLst>
          </p:cNvPr>
          <p:cNvSpPr txBox="1"/>
          <p:nvPr/>
        </p:nvSpPr>
        <p:spPr>
          <a:xfrm>
            <a:off x="5590928" y="2276184"/>
            <a:ext cx="151811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페이지 소개 페이지</a:t>
            </a:r>
            <a:endParaRPr lang="en-US" altLang="ko-KR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A2F55-94A4-4929-B283-757C5FE2FBE9}"/>
              </a:ext>
            </a:extLst>
          </p:cNvPr>
          <p:cNvSpPr txBox="1"/>
          <p:nvPr/>
        </p:nvSpPr>
        <p:spPr>
          <a:xfrm>
            <a:off x="7262955" y="2276184"/>
            <a:ext cx="17054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게임 만들기 페이지</a:t>
            </a:r>
            <a:endParaRPr lang="en-US" altLang="ko-K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876F2-A0B1-4251-969E-720F2227EF4A}"/>
              </a:ext>
            </a:extLst>
          </p:cNvPr>
          <p:cNvSpPr txBox="1"/>
          <p:nvPr/>
        </p:nvSpPr>
        <p:spPr>
          <a:xfrm>
            <a:off x="9185228" y="2801308"/>
            <a:ext cx="17054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게임 결과 페이지</a:t>
            </a:r>
            <a:endParaRPr lang="en-US" altLang="ko-KR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46959F-00D3-46E5-B257-7325D69DCF85}"/>
              </a:ext>
            </a:extLst>
          </p:cNvPr>
          <p:cNvSpPr txBox="1"/>
          <p:nvPr/>
        </p:nvSpPr>
        <p:spPr>
          <a:xfrm>
            <a:off x="4421696" y="2278714"/>
            <a:ext cx="10153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랭킹 페이지</a:t>
            </a:r>
            <a:endParaRPr lang="en-US" altLang="ko-KR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FABD7-C242-418E-81F4-68372EC8FD32}"/>
              </a:ext>
            </a:extLst>
          </p:cNvPr>
          <p:cNvSpPr txBox="1"/>
          <p:nvPr/>
        </p:nvSpPr>
        <p:spPr>
          <a:xfrm>
            <a:off x="9371850" y="3351332"/>
            <a:ext cx="151883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특수 기능 페이지</a:t>
            </a:r>
            <a:endParaRPr lang="en-US" altLang="ko-KR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FE8BBC-5065-49CE-8946-1C6941903358}"/>
              </a:ext>
            </a:extLst>
          </p:cNvPr>
          <p:cNvSpPr txBox="1"/>
          <p:nvPr/>
        </p:nvSpPr>
        <p:spPr>
          <a:xfrm>
            <a:off x="1216530" y="4019665"/>
            <a:ext cx="1555585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커뮤니티 페이지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AA8239-34BC-4903-A96F-EB23C9B1F731}"/>
              </a:ext>
            </a:extLst>
          </p:cNvPr>
          <p:cNvSpPr txBox="1"/>
          <p:nvPr/>
        </p:nvSpPr>
        <p:spPr>
          <a:xfrm>
            <a:off x="3130995" y="4019665"/>
            <a:ext cx="142321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글 상세 페이지</a:t>
            </a:r>
            <a:endParaRPr lang="en-US" altLang="ko-KR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31EBF1-84D2-431E-8AE0-8BAA43D9BF0C}"/>
              </a:ext>
            </a:extLst>
          </p:cNvPr>
          <p:cNvSpPr txBox="1"/>
          <p:nvPr/>
        </p:nvSpPr>
        <p:spPr>
          <a:xfrm>
            <a:off x="3130993" y="4584211"/>
            <a:ext cx="142321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글 작성 페이지</a:t>
            </a:r>
            <a:endParaRPr lang="en-US" altLang="ko-KR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A780D3-B398-42BD-AEA0-6592E965CF89}"/>
              </a:ext>
            </a:extLst>
          </p:cNvPr>
          <p:cNvSpPr txBox="1"/>
          <p:nvPr/>
        </p:nvSpPr>
        <p:spPr>
          <a:xfrm>
            <a:off x="1216530" y="5247145"/>
            <a:ext cx="1555586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공지사항 페이지</a:t>
            </a:r>
            <a:endParaRPr lang="en-US" altLang="ko-KR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CA9A4-F891-4722-BB0D-0A9E5AB85A65}"/>
              </a:ext>
            </a:extLst>
          </p:cNvPr>
          <p:cNvSpPr txBox="1"/>
          <p:nvPr/>
        </p:nvSpPr>
        <p:spPr>
          <a:xfrm>
            <a:off x="3130993" y="5257615"/>
            <a:ext cx="1927704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공지사항 상세 페이지</a:t>
            </a:r>
            <a:endParaRPr lang="en-US" altLang="ko-KR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145176-82EB-4D6C-B782-7F18B71E4CC9}"/>
              </a:ext>
            </a:extLst>
          </p:cNvPr>
          <p:cNvSpPr txBox="1"/>
          <p:nvPr/>
        </p:nvSpPr>
        <p:spPr>
          <a:xfrm>
            <a:off x="3130993" y="5822161"/>
            <a:ext cx="1927704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공지사항 작성 페이지</a:t>
            </a:r>
            <a:endParaRPr lang="en-US" altLang="ko-KR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4A0CA3-E5A1-4960-8182-0F04FF1D2F1F}"/>
              </a:ext>
            </a:extLst>
          </p:cNvPr>
          <p:cNvSpPr txBox="1"/>
          <p:nvPr/>
        </p:nvSpPr>
        <p:spPr>
          <a:xfrm>
            <a:off x="2872871" y="2828726"/>
            <a:ext cx="17708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지난 게임 기록 페이지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18449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5D9EA6-D636-B439-F83E-398450ED22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8307" y="258096"/>
            <a:ext cx="10250129" cy="63418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5C8699-64BC-7E03-2772-C84B825E8E7B}"/>
              </a:ext>
            </a:extLst>
          </p:cNvPr>
          <p:cNvSpPr txBox="1">
            <a:spLocks/>
          </p:cNvSpPr>
          <p:nvPr/>
        </p:nvSpPr>
        <p:spPr>
          <a:xfrm>
            <a:off x="1368568" y="437862"/>
            <a:ext cx="6389084" cy="105987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전체 페이지 이동 구성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DF518-6C52-48ED-8B32-E2E58E83EBAA}"/>
              </a:ext>
            </a:extLst>
          </p:cNvPr>
          <p:cNvSpPr txBox="1"/>
          <p:nvPr/>
        </p:nvSpPr>
        <p:spPr>
          <a:xfrm>
            <a:off x="1216530" y="2830208"/>
            <a:ext cx="1398354" cy="373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로그인 페이지</a:t>
            </a:r>
            <a:endParaRPr lang="en-US" altLang="ko-KR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1DE80-E93A-42FD-8141-8E63FD204E3A}"/>
              </a:ext>
            </a:extLst>
          </p:cNvPr>
          <p:cNvSpPr txBox="1"/>
          <p:nvPr/>
        </p:nvSpPr>
        <p:spPr>
          <a:xfrm>
            <a:off x="1197406" y="2276184"/>
            <a:ext cx="13983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회원 가입 페이지</a:t>
            </a:r>
            <a:endParaRPr lang="en-US" altLang="ko-KR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0DE00-E06A-4EDF-9C16-527B44B6DEBC}"/>
              </a:ext>
            </a:extLst>
          </p:cNvPr>
          <p:cNvSpPr txBox="1"/>
          <p:nvPr/>
        </p:nvSpPr>
        <p:spPr>
          <a:xfrm>
            <a:off x="2879532" y="2281482"/>
            <a:ext cx="139835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회원 정보 페이지</a:t>
            </a:r>
            <a:endParaRPr lang="en-US" altLang="ko-KR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507EC-FFB8-4080-B0D5-701080191CBC}"/>
              </a:ext>
            </a:extLst>
          </p:cNvPr>
          <p:cNvSpPr txBox="1"/>
          <p:nvPr/>
        </p:nvSpPr>
        <p:spPr>
          <a:xfrm>
            <a:off x="9185228" y="2276184"/>
            <a:ext cx="17054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게임 진행 페이지</a:t>
            </a:r>
            <a:endParaRPr lang="en-US" altLang="ko-KR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12178-79F0-4F54-A005-E6FACA754F96}"/>
              </a:ext>
            </a:extLst>
          </p:cNvPr>
          <p:cNvSpPr txBox="1"/>
          <p:nvPr/>
        </p:nvSpPr>
        <p:spPr>
          <a:xfrm>
            <a:off x="4554206" y="1644926"/>
            <a:ext cx="1518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메인 페이지</a:t>
            </a:r>
            <a:endParaRPr lang="en-US" altLang="ko-K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64ED91-93F7-4A37-94B8-55E382B908C0}"/>
              </a:ext>
            </a:extLst>
          </p:cNvPr>
          <p:cNvSpPr txBox="1"/>
          <p:nvPr/>
        </p:nvSpPr>
        <p:spPr>
          <a:xfrm>
            <a:off x="5590928" y="2276184"/>
            <a:ext cx="151811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페이지 소개 페이지</a:t>
            </a:r>
            <a:endParaRPr lang="en-US" altLang="ko-KR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A2F55-94A4-4929-B283-757C5FE2FBE9}"/>
              </a:ext>
            </a:extLst>
          </p:cNvPr>
          <p:cNvSpPr txBox="1"/>
          <p:nvPr/>
        </p:nvSpPr>
        <p:spPr>
          <a:xfrm>
            <a:off x="7262955" y="2276184"/>
            <a:ext cx="17054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게임 만들기 페이지</a:t>
            </a:r>
            <a:endParaRPr lang="en-US" altLang="ko-K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876F2-A0B1-4251-969E-720F2227EF4A}"/>
              </a:ext>
            </a:extLst>
          </p:cNvPr>
          <p:cNvSpPr txBox="1"/>
          <p:nvPr/>
        </p:nvSpPr>
        <p:spPr>
          <a:xfrm>
            <a:off x="9185228" y="2801308"/>
            <a:ext cx="17054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게임 결과 페이지</a:t>
            </a:r>
            <a:endParaRPr lang="en-US" altLang="ko-KR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46959F-00D3-46E5-B257-7325D69DCF85}"/>
              </a:ext>
            </a:extLst>
          </p:cNvPr>
          <p:cNvSpPr txBox="1"/>
          <p:nvPr/>
        </p:nvSpPr>
        <p:spPr>
          <a:xfrm>
            <a:off x="4421696" y="2278714"/>
            <a:ext cx="10153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랭킹 페이지</a:t>
            </a:r>
            <a:endParaRPr lang="en-US" altLang="ko-KR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FABD7-C242-418E-81F4-68372EC8FD32}"/>
              </a:ext>
            </a:extLst>
          </p:cNvPr>
          <p:cNvSpPr txBox="1"/>
          <p:nvPr/>
        </p:nvSpPr>
        <p:spPr>
          <a:xfrm>
            <a:off x="9371850" y="3351332"/>
            <a:ext cx="151883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특수 기능 페이지</a:t>
            </a:r>
            <a:endParaRPr lang="en-US" altLang="ko-KR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FE8BBC-5065-49CE-8946-1C6941903358}"/>
              </a:ext>
            </a:extLst>
          </p:cNvPr>
          <p:cNvSpPr txBox="1"/>
          <p:nvPr/>
        </p:nvSpPr>
        <p:spPr>
          <a:xfrm>
            <a:off x="1216530" y="4019665"/>
            <a:ext cx="1555585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커뮤니티 페이지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AA8239-34BC-4903-A96F-EB23C9B1F731}"/>
              </a:ext>
            </a:extLst>
          </p:cNvPr>
          <p:cNvSpPr txBox="1"/>
          <p:nvPr/>
        </p:nvSpPr>
        <p:spPr>
          <a:xfrm>
            <a:off x="3130995" y="4019665"/>
            <a:ext cx="142321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글 상세 페이지</a:t>
            </a:r>
            <a:endParaRPr lang="en-US" altLang="ko-KR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31EBF1-84D2-431E-8AE0-8BAA43D9BF0C}"/>
              </a:ext>
            </a:extLst>
          </p:cNvPr>
          <p:cNvSpPr txBox="1"/>
          <p:nvPr/>
        </p:nvSpPr>
        <p:spPr>
          <a:xfrm>
            <a:off x="3130993" y="4584211"/>
            <a:ext cx="142321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글 작성 페이지</a:t>
            </a:r>
            <a:endParaRPr lang="en-US" altLang="ko-KR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A780D3-B398-42BD-AEA0-6592E965CF89}"/>
              </a:ext>
            </a:extLst>
          </p:cNvPr>
          <p:cNvSpPr txBox="1"/>
          <p:nvPr/>
        </p:nvSpPr>
        <p:spPr>
          <a:xfrm>
            <a:off x="1216530" y="5247145"/>
            <a:ext cx="1555586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공지사항 페이지</a:t>
            </a:r>
            <a:endParaRPr lang="en-US" altLang="ko-KR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CA9A4-F891-4722-BB0D-0A9E5AB85A65}"/>
              </a:ext>
            </a:extLst>
          </p:cNvPr>
          <p:cNvSpPr txBox="1"/>
          <p:nvPr/>
        </p:nvSpPr>
        <p:spPr>
          <a:xfrm>
            <a:off x="3130993" y="5257615"/>
            <a:ext cx="1927704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공지사항 상세 페이지</a:t>
            </a:r>
            <a:endParaRPr lang="en-US" altLang="ko-KR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145176-82EB-4D6C-B782-7F18B71E4CC9}"/>
              </a:ext>
            </a:extLst>
          </p:cNvPr>
          <p:cNvSpPr txBox="1"/>
          <p:nvPr/>
        </p:nvSpPr>
        <p:spPr>
          <a:xfrm>
            <a:off x="3130993" y="5822161"/>
            <a:ext cx="1927704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공지사항 작성 페이지</a:t>
            </a:r>
            <a:endParaRPr lang="en-US" altLang="ko-KR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4A0CA3-E5A1-4960-8182-0F04FF1D2F1F}"/>
              </a:ext>
            </a:extLst>
          </p:cNvPr>
          <p:cNvSpPr txBox="1"/>
          <p:nvPr/>
        </p:nvSpPr>
        <p:spPr>
          <a:xfrm>
            <a:off x="2872871" y="2828726"/>
            <a:ext cx="17708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지난 게임 기록 페이지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41562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DEC6726-E759-4DE7-9BDC-1B48E3755ED7}"/>
              </a:ext>
            </a:extLst>
          </p:cNvPr>
          <p:cNvSpPr/>
          <p:nvPr/>
        </p:nvSpPr>
        <p:spPr>
          <a:xfrm>
            <a:off x="9655445" y="1687848"/>
            <a:ext cx="1507779" cy="4169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9A64B9E-7924-4443-9115-04B6156D9524}"/>
              </a:ext>
            </a:extLst>
          </p:cNvPr>
          <p:cNvSpPr/>
          <p:nvPr/>
        </p:nvSpPr>
        <p:spPr>
          <a:xfrm>
            <a:off x="9662030" y="3938082"/>
            <a:ext cx="1507779" cy="1919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9DE04FC-95FE-4564-A2D4-E2F343BBEC7F}"/>
              </a:ext>
            </a:extLst>
          </p:cNvPr>
          <p:cNvSpPr/>
          <p:nvPr/>
        </p:nvSpPr>
        <p:spPr>
          <a:xfrm>
            <a:off x="9655445" y="2018793"/>
            <a:ext cx="1507779" cy="1919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게시판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66783"/>
            <a:ext cx="2065428" cy="446847"/>
            <a:chOff x="5582324" y="3242633"/>
            <a:chExt cx="2065428" cy="4468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72565" y="3242633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FE01D1-118D-4BFC-94B0-497394563AFC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3225027" y="-2732324"/>
            <a:chExt cx="2110035" cy="25753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C5F1F5-C189-4774-9B92-F1C4BCEFBC0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727D1EA-429C-444A-B3D6-C27ED8FF0B75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B2B14D-CBC0-4996-9FE9-1AE3BC1F5C5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40E07E-6496-4C28-A1E0-C7EE4794232A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A1714F-EAE8-4592-9C9B-9305726D698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35C756-6C95-4C77-9999-E8161E7EFEC6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B2ED47-B416-489C-9446-6F06535AD3A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B8161E3-CDA3-4A65-94F1-463F714A25B9}"/>
              </a:ext>
            </a:extLst>
          </p:cNvPr>
          <p:cNvGrpSpPr/>
          <p:nvPr/>
        </p:nvGrpSpPr>
        <p:grpSpPr>
          <a:xfrm>
            <a:off x="9810122" y="2416660"/>
            <a:ext cx="1233196" cy="1381049"/>
            <a:chOff x="3225027" y="-2732324"/>
            <a:chExt cx="2110035" cy="2575366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B559657-9C07-40EE-82E1-39FB9CAE2D8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0DF9B663-A313-42B7-B529-19442B288DD6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4D49AD3-20FF-42E9-AA3F-445225FC83B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B713058D-CB74-4DA9-9529-948B36A77D2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50A9369-A20F-4D9E-B26C-7F55796174B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게임시작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3AF1D07-3C7C-41F9-BB4B-C20AC35C24EF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23EB5DE-16DF-4710-8AAF-6A53A07CDD95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</a:t>
              </a:r>
              <a:endParaRPr lang="en-US" altLang="ko-KR" dirty="0"/>
            </a:p>
            <a:p>
              <a:pPr algn="ctr"/>
              <a:r>
                <a:rPr lang="ko-KR" altLang="en-US" dirty="0"/>
                <a:t>이미지</a:t>
              </a: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72CF0E8-3F90-4BC4-BDC2-D1AF819E127A}"/>
              </a:ext>
            </a:extLst>
          </p:cNvPr>
          <p:cNvSpPr/>
          <p:nvPr/>
        </p:nvSpPr>
        <p:spPr>
          <a:xfrm>
            <a:off x="9810121" y="2142342"/>
            <a:ext cx="1233196" cy="2766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주간 인기 게임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9E4FD08-A496-4ADE-8C68-F96447C8BC54}"/>
              </a:ext>
            </a:extLst>
          </p:cNvPr>
          <p:cNvSpPr/>
          <p:nvPr/>
        </p:nvSpPr>
        <p:spPr>
          <a:xfrm>
            <a:off x="9655445" y="1658867"/>
            <a:ext cx="1507779" cy="3622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추천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6156643-596E-45D7-A213-2FBA4055CC1A}"/>
              </a:ext>
            </a:extLst>
          </p:cNvPr>
          <p:cNvGrpSpPr/>
          <p:nvPr/>
        </p:nvGrpSpPr>
        <p:grpSpPr>
          <a:xfrm>
            <a:off x="9805365" y="4373074"/>
            <a:ext cx="1233196" cy="1381049"/>
            <a:chOff x="3225027" y="-2732324"/>
            <a:chExt cx="2110035" cy="2575366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DCC10AA9-1E75-474E-A49F-82D5CAFC7AE6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C371CCF2-98B3-4642-90BA-0F1C2596A2A4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7DC7A5C-ED38-4C0A-ABF1-464AC14A3C1B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B3288584-C205-4A9A-8B5E-62B4C639528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268BAFBE-62EE-4A74-89AD-1D926ED23EA2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게임시작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7C1E3809-1208-4CB5-B407-DEAD3CE78715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586C64B-AB06-4333-9D96-824A09ADC0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</a:t>
              </a:r>
              <a:endParaRPr lang="en-US" altLang="ko-KR" dirty="0"/>
            </a:p>
            <a:p>
              <a:pPr algn="ctr"/>
              <a:r>
                <a:rPr lang="ko-KR" altLang="en-US" dirty="0"/>
                <a:t>이미지</a:t>
              </a: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42A9363-6A84-4B4A-A2BD-FAA2BE33079C}"/>
              </a:ext>
            </a:extLst>
          </p:cNvPr>
          <p:cNvSpPr/>
          <p:nvPr/>
        </p:nvSpPr>
        <p:spPr>
          <a:xfrm>
            <a:off x="9805364" y="4098756"/>
            <a:ext cx="1233196" cy="2766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월간 인기 게임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FA86685-02BD-47B0-D274-E8B1E0BC195C}"/>
              </a:ext>
            </a:extLst>
          </p:cNvPr>
          <p:cNvSpPr/>
          <p:nvPr/>
        </p:nvSpPr>
        <p:spPr>
          <a:xfrm>
            <a:off x="-78962" y="4234226"/>
            <a:ext cx="1597454" cy="108356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사용자 연령에 따른 정렬방식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B01206E-9104-3399-14F9-31B50C994828}"/>
              </a:ext>
            </a:extLst>
          </p:cNvPr>
          <p:cNvSpPr/>
          <p:nvPr/>
        </p:nvSpPr>
        <p:spPr>
          <a:xfrm>
            <a:off x="10481466" y="931502"/>
            <a:ext cx="681758" cy="64496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사이드 바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15051EF-00F9-BA09-E868-3C6E8E8E8A42}"/>
              </a:ext>
            </a:extLst>
          </p:cNvPr>
          <p:cNvSpPr/>
          <p:nvPr/>
        </p:nvSpPr>
        <p:spPr>
          <a:xfrm>
            <a:off x="4796053" y="4420555"/>
            <a:ext cx="1469263" cy="1362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인기순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최신 순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8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DEC6726-E759-4DE7-9BDC-1B48E3755ED7}"/>
              </a:ext>
            </a:extLst>
          </p:cNvPr>
          <p:cNvSpPr/>
          <p:nvPr/>
        </p:nvSpPr>
        <p:spPr>
          <a:xfrm>
            <a:off x="9655445" y="1687848"/>
            <a:ext cx="1507779" cy="4169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204152" y="399902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9A64B9E-7924-4443-9115-04B6156D9524}"/>
              </a:ext>
            </a:extLst>
          </p:cNvPr>
          <p:cNvSpPr/>
          <p:nvPr/>
        </p:nvSpPr>
        <p:spPr>
          <a:xfrm>
            <a:off x="9662030" y="3938082"/>
            <a:ext cx="1507779" cy="1919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9DE04FC-95FE-4564-A2D4-E2F343BBEC7F}"/>
              </a:ext>
            </a:extLst>
          </p:cNvPr>
          <p:cNvSpPr/>
          <p:nvPr/>
        </p:nvSpPr>
        <p:spPr>
          <a:xfrm>
            <a:off x="9655445" y="2018793"/>
            <a:ext cx="1507779" cy="1919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게시판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70630"/>
            <a:ext cx="2075914" cy="449925"/>
            <a:chOff x="5582324" y="3246480"/>
            <a:chExt cx="2075914" cy="44992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83051" y="3256011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FE01D1-118D-4BFC-94B0-497394563AFC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3225027" y="-2732324"/>
            <a:chExt cx="2110035" cy="25753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C5F1F5-C189-4774-9B92-F1C4BCEFBC0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727D1EA-429C-444A-B3D6-C27ED8FF0B75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B2B14D-CBC0-4996-9FE9-1AE3BC1F5C5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40E07E-6496-4C28-A1E0-C7EE4794232A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A1714F-EAE8-4592-9C9B-9305726D698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35C756-6C95-4C77-9999-E8161E7EFEC6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B2ED47-B416-489C-9446-6F06535AD3A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5A8DA7-E32C-40FF-A3D3-857B275EFE8F}"/>
              </a:ext>
            </a:extLst>
          </p:cNvPr>
          <p:cNvSpPr/>
          <p:nvPr/>
        </p:nvSpPr>
        <p:spPr>
          <a:xfrm>
            <a:off x="2588824" y="1275221"/>
            <a:ext cx="5519108" cy="189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 </a:t>
            </a:r>
            <a:r>
              <a:rPr lang="ko-KR" altLang="en-US" b="1" dirty="0" err="1">
                <a:solidFill>
                  <a:schemeClr val="tx1"/>
                </a:solidFill>
              </a:rPr>
              <a:t>캐러셀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B8161E3-CDA3-4A65-94F1-463F714A25B9}"/>
              </a:ext>
            </a:extLst>
          </p:cNvPr>
          <p:cNvGrpSpPr/>
          <p:nvPr/>
        </p:nvGrpSpPr>
        <p:grpSpPr>
          <a:xfrm>
            <a:off x="9810121" y="2417846"/>
            <a:ext cx="1233196" cy="1381049"/>
            <a:chOff x="3225027" y="-2732324"/>
            <a:chExt cx="2110035" cy="2575366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B559657-9C07-40EE-82E1-39FB9CAE2D8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0DF9B663-A313-42B7-B529-19442B288DD6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4D49AD3-20FF-42E9-AA3F-445225FC83B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B713058D-CB74-4DA9-9529-948B36A77D2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50A9369-A20F-4D9E-B26C-7F55796174B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게임시작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3AF1D07-3C7C-41F9-BB4B-C20AC35C24EF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23EB5DE-16DF-4710-8AAF-6A53A07CDD95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</a:t>
              </a:r>
              <a:endParaRPr lang="en-US" altLang="ko-KR" dirty="0"/>
            </a:p>
            <a:p>
              <a:pPr algn="ctr"/>
              <a:r>
                <a:rPr lang="ko-KR" altLang="en-US" dirty="0"/>
                <a:t>이미지</a:t>
              </a: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72CF0E8-3F90-4BC4-BDC2-D1AF819E127A}"/>
              </a:ext>
            </a:extLst>
          </p:cNvPr>
          <p:cNvSpPr/>
          <p:nvPr/>
        </p:nvSpPr>
        <p:spPr>
          <a:xfrm>
            <a:off x="9810121" y="2142342"/>
            <a:ext cx="1233196" cy="2766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주간 인기 게임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9E4FD08-A496-4ADE-8C68-F96447C8BC54}"/>
              </a:ext>
            </a:extLst>
          </p:cNvPr>
          <p:cNvSpPr/>
          <p:nvPr/>
        </p:nvSpPr>
        <p:spPr>
          <a:xfrm>
            <a:off x="9655445" y="1658867"/>
            <a:ext cx="1507779" cy="3622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추천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6156643-596E-45D7-A213-2FBA4055CC1A}"/>
              </a:ext>
            </a:extLst>
          </p:cNvPr>
          <p:cNvGrpSpPr/>
          <p:nvPr/>
        </p:nvGrpSpPr>
        <p:grpSpPr>
          <a:xfrm>
            <a:off x="9805365" y="4373074"/>
            <a:ext cx="1233196" cy="1381049"/>
            <a:chOff x="3225027" y="-2732324"/>
            <a:chExt cx="2110035" cy="2575366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DCC10AA9-1E75-474E-A49F-82D5CAFC7AE6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C371CCF2-98B3-4642-90BA-0F1C2596A2A4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7DC7A5C-ED38-4C0A-ABF1-464AC14A3C1B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B3288584-C205-4A9A-8B5E-62B4C639528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268BAFBE-62EE-4A74-89AD-1D926ED23EA2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게임시작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7C1E3809-1208-4CB5-B407-DEAD3CE78715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586C64B-AB06-4333-9D96-824A09ADC0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</a:t>
              </a:r>
              <a:endParaRPr lang="en-US" altLang="ko-KR" dirty="0"/>
            </a:p>
            <a:p>
              <a:pPr algn="ctr"/>
              <a:r>
                <a:rPr lang="ko-KR" altLang="en-US" dirty="0"/>
                <a:t>이미지</a:t>
              </a: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42A9363-6A84-4B4A-A2BD-FAA2BE33079C}"/>
              </a:ext>
            </a:extLst>
          </p:cNvPr>
          <p:cNvSpPr/>
          <p:nvPr/>
        </p:nvSpPr>
        <p:spPr>
          <a:xfrm>
            <a:off x="9805364" y="4098756"/>
            <a:ext cx="1233196" cy="2766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월간 인기 게임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ED5F805-69D8-B46B-BC82-181351483DAB}"/>
              </a:ext>
            </a:extLst>
          </p:cNvPr>
          <p:cNvSpPr/>
          <p:nvPr/>
        </p:nvSpPr>
        <p:spPr>
          <a:xfrm>
            <a:off x="1506211" y="2784908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인기순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6A0D5-60ED-E85B-22CF-AECAD193F2C7}"/>
              </a:ext>
            </a:extLst>
          </p:cNvPr>
          <p:cNvSpPr/>
          <p:nvPr/>
        </p:nvSpPr>
        <p:spPr>
          <a:xfrm>
            <a:off x="1506210" y="1271081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한눈에 보기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0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DEC6726-E759-4DE7-9BDC-1B48E3755ED7}"/>
              </a:ext>
            </a:extLst>
          </p:cNvPr>
          <p:cNvSpPr/>
          <p:nvPr/>
        </p:nvSpPr>
        <p:spPr>
          <a:xfrm>
            <a:off x="9655445" y="1687848"/>
            <a:ext cx="1507779" cy="4169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9A64B9E-7924-4443-9115-04B6156D9524}"/>
              </a:ext>
            </a:extLst>
          </p:cNvPr>
          <p:cNvSpPr/>
          <p:nvPr/>
        </p:nvSpPr>
        <p:spPr>
          <a:xfrm>
            <a:off x="9662030" y="3938082"/>
            <a:ext cx="1507779" cy="1919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9DE04FC-95FE-4564-A2D4-E2F343BBEC7F}"/>
              </a:ext>
            </a:extLst>
          </p:cNvPr>
          <p:cNvSpPr/>
          <p:nvPr/>
        </p:nvSpPr>
        <p:spPr>
          <a:xfrm>
            <a:off x="9655445" y="2018793"/>
            <a:ext cx="1507779" cy="1919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게시판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66783"/>
            <a:ext cx="2065428" cy="446847"/>
            <a:chOff x="5582324" y="3242633"/>
            <a:chExt cx="2065428" cy="4468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72565" y="3242633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FE01D1-118D-4BFC-94B0-497394563AFC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3225027" y="-2732324"/>
            <a:chExt cx="2110035" cy="25753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C5F1F5-C189-4774-9B92-F1C4BCEFBC0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727D1EA-429C-444A-B3D6-C27ED8FF0B75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B2B14D-CBC0-4996-9FE9-1AE3BC1F5C5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40E07E-6496-4C28-A1E0-C7EE4794232A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A1714F-EAE8-4592-9C9B-9305726D698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35C756-6C95-4C77-9999-E8161E7EFEC6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B2ED47-B416-489C-9446-6F06535AD3A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5A8DA7-E32C-40FF-A3D3-857B275EFE8F}"/>
              </a:ext>
            </a:extLst>
          </p:cNvPr>
          <p:cNvSpPr/>
          <p:nvPr/>
        </p:nvSpPr>
        <p:spPr>
          <a:xfrm>
            <a:off x="2588824" y="1275221"/>
            <a:ext cx="5519108" cy="189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 </a:t>
            </a:r>
            <a:r>
              <a:rPr lang="ko-KR" altLang="en-US" b="1" dirty="0" err="1">
                <a:solidFill>
                  <a:schemeClr val="tx1"/>
                </a:solidFill>
              </a:rPr>
              <a:t>캐러셀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B8161E3-CDA3-4A65-94F1-463F714A25B9}"/>
              </a:ext>
            </a:extLst>
          </p:cNvPr>
          <p:cNvGrpSpPr/>
          <p:nvPr/>
        </p:nvGrpSpPr>
        <p:grpSpPr>
          <a:xfrm>
            <a:off x="9810122" y="2416660"/>
            <a:ext cx="1233196" cy="1381049"/>
            <a:chOff x="3225027" y="-2732324"/>
            <a:chExt cx="2110035" cy="2575366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B559657-9C07-40EE-82E1-39FB9CAE2D8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0DF9B663-A313-42B7-B529-19442B288DD6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4D49AD3-20FF-42E9-AA3F-445225FC83B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B713058D-CB74-4DA9-9529-948B36A77D2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50A9369-A20F-4D9E-B26C-7F55796174B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게임시작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3AF1D07-3C7C-41F9-BB4B-C20AC35C24EF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23EB5DE-16DF-4710-8AAF-6A53A07CDD95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</a:t>
              </a:r>
              <a:endParaRPr lang="en-US" altLang="ko-KR" dirty="0"/>
            </a:p>
            <a:p>
              <a:pPr algn="ctr"/>
              <a:r>
                <a:rPr lang="ko-KR" altLang="en-US" dirty="0"/>
                <a:t>이미지</a:t>
              </a: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72CF0E8-3F90-4BC4-BDC2-D1AF819E127A}"/>
              </a:ext>
            </a:extLst>
          </p:cNvPr>
          <p:cNvSpPr/>
          <p:nvPr/>
        </p:nvSpPr>
        <p:spPr>
          <a:xfrm>
            <a:off x="9810121" y="2142342"/>
            <a:ext cx="1233196" cy="2766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주간 인기 게임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9E4FD08-A496-4ADE-8C68-F96447C8BC54}"/>
              </a:ext>
            </a:extLst>
          </p:cNvPr>
          <p:cNvSpPr/>
          <p:nvPr/>
        </p:nvSpPr>
        <p:spPr>
          <a:xfrm>
            <a:off x="9655445" y="1658867"/>
            <a:ext cx="1507779" cy="3622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추천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6156643-596E-45D7-A213-2FBA4055CC1A}"/>
              </a:ext>
            </a:extLst>
          </p:cNvPr>
          <p:cNvGrpSpPr/>
          <p:nvPr/>
        </p:nvGrpSpPr>
        <p:grpSpPr>
          <a:xfrm>
            <a:off x="9805365" y="4373074"/>
            <a:ext cx="1233196" cy="1381049"/>
            <a:chOff x="3225027" y="-2732324"/>
            <a:chExt cx="2110035" cy="2575366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DCC10AA9-1E75-474E-A49F-82D5CAFC7AE6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C371CCF2-98B3-4642-90BA-0F1C2596A2A4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7DC7A5C-ED38-4C0A-ABF1-464AC14A3C1B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B3288584-C205-4A9A-8B5E-62B4C639528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268BAFBE-62EE-4A74-89AD-1D926ED23EA2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게임시작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7C1E3809-1208-4CB5-B407-DEAD3CE78715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586C64B-AB06-4333-9D96-824A09ADC0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</a:t>
              </a:r>
              <a:endParaRPr lang="en-US" altLang="ko-KR" dirty="0"/>
            </a:p>
            <a:p>
              <a:pPr algn="ctr"/>
              <a:r>
                <a:rPr lang="ko-KR" altLang="en-US" dirty="0"/>
                <a:t>이미지</a:t>
              </a: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42A9363-6A84-4B4A-A2BD-FAA2BE33079C}"/>
              </a:ext>
            </a:extLst>
          </p:cNvPr>
          <p:cNvSpPr/>
          <p:nvPr/>
        </p:nvSpPr>
        <p:spPr>
          <a:xfrm>
            <a:off x="9805364" y="4098756"/>
            <a:ext cx="1233196" cy="2766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월간 인기 게임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ED5F805-69D8-B46B-BC82-181351483DAB}"/>
              </a:ext>
            </a:extLst>
          </p:cNvPr>
          <p:cNvSpPr/>
          <p:nvPr/>
        </p:nvSpPr>
        <p:spPr>
          <a:xfrm>
            <a:off x="1506211" y="2784908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/>
                </a:solidFill>
              </a:rPr>
              <a:t>인기순</a:t>
            </a:r>
            <a:endParaRPr lang="en-US" altLang="ko-KR" sz="1400" b="1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6A0D5-60ED-E85B-22CF-AECAD193F2C7}"/>
              </a:ext>
            </a:extLst>
          </p:cNvPr>
          <p:cNvSpPr/>
          <p:nvPr/>
        </p:nvSpPr>
        <p:spPr>
          <a:xfrm>
            <a:off x="1506210" y="1271081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한눈에 보기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A528CFD-4D32-64F6-A395-01A7EED50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141" y="777862"/>
            <a:ext cx="415859" cy="4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DEC6726-E759-4DE7-9BDC-1B48E3755ED7}"/>
              </a:ext>
            </a:extLst>
          </p:cNvPr>
          <p:cNvSpPr/>
          <p:nvPr/>
        </p:nvSpPr>
        <p:spPr>
          <a:xfrm>
            <a:off x="9655445" y="1687848"/>
            <a:ext cx="1507779" cy="4169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13C5E8-D4CF-43E8-B12D-65F494587738}"/>
              </a:ext>
            </a:extLst>
          </p:cNvPr>
          <p:cNvSpPr/>
          <p:nvPr/>
        </p:nvSpPr>
        <p:spPr>
          <a:xfrm>
            <a:off x="1091731" y="258096"/>
            <a:ext cx="10250129" cy="6728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9A64B9E-7924-4443-9115-04B6156D9524}"/>
              </a:ext>
            </a:extLst>
          </p:cNvPr>
          <p:cNvSpPr/>
          <p:nvPr/>
        </p:nvSpPr>
        <p:spPr>
          <a:xfrm>
            <a:off x="9662030" y="3938082"/>
            <a:ext cx="1507779" cy="1919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9DE04FC-95FE-4564-A2D4-E2F343BBEC7F}"/>
              </a:ext>
            </a:extLst>
          </p:cNvPr>
          <p:cNvSpPr/>
          <p:nvPr/>
        </p:nvSpPr>
        <p:spPr>
          <a:xfrm>
            <a:off x="9655445" y="2018793"/>
            <a:ext cx="1507779" cy="19192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303811-771C-44C7-A31D-497F1F0B814B}"/>
              </a:ext>
            </a:extLst>
          </p:cNvPr>
          <p:cNvGrpSpPr/>
          <p:nvPr/>
        </p:nvGrpSpPr>
        <p:grpSpPr>
          <a:xfrm>
            <a:off x="1329610" y="383631"/>
            <a:ext cx="9859152" cy="735302"/>
            <a:chOff x="1329610" y="383631"/>
            <a:chExt cx="9859152" cy="7353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02C44-DF36-4720-9543-98195CFDC567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홈버튼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4B2833E-C947-45CC-9D2B-640853AD07A6}"/>
                </a:ext>
              </a:extLst>
            </p:cNvPr>
            <p:cNvGrpSpPr/>
            <p:nvPr/>
          </p:nvGrpSpPr>
          <p:grpSpPr>
            <a:xfrm>
              <a:off x="1336839" y="383631"/>
              <a:ext cx="9851923" cy="612059"/>
              <a:chOff x="1336839" y="383631"/>
              <a:chExt cx="9851923" cy="61205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5992E7-0028-4B57-8D54-4ED60813249A}"/>
                  </a:ext>
                </a:extLst>
              </p:cNvPr>
              <p:cNvSpPr/>
              <p:nvPr/>
            </p:nvSpPr>
            <p:spPr>
              <a:xfrm>
                <a:off x="1336839" y="383631"/>
                <a:ext cx="9851923" cy="6120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897DBA-1F6A-4783-98AE-1F08D99B580D}"/>
                  </a:ext>
                </a:extLst>
              </p:cNvPr>
              <p:cNvSpPr/>
              <p:nvPr/>
            </p:nvSpPr>
            <p:spPr>
              <a:xfrm>
                <a:off x="1379367" y="492503"/>
                <a:ext cx="731864" cy="4073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/>
                  <a:t>홈버튼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13ACAA-B125-4CAA-B8BD-D12C1CF8E6FF}"/>
                  </a:ext>
                </a:extLst>
              </p:cNvPr>
              <p:cNvSpPr txBox="1"/>
              <p:nvPr/>
            </p:nvSpPr>
            <p:spPr>
              <a:xfrm>
                <a:off x="2096744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페이지 소개</a:t>
                </a:r>
                <a:endParaRPr lang="en-US" altLang="ko-KR" sz="16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27D0D-D360-4EB5-914E-680B4DA4B8F5}"/>
                  </a:ext>
                </a:extLst>
              </p:cNvPr>
              <p:cNvSpPr txBox="1"/>
              <p:nvPr/>
            </p:nvSpPr>
            <p:spPr>
              <a:xfrm>
                <a:off x="340687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커뮤니티</a:t>
                </a:r>
                <a:endParaRPr lang="en-US" altLang="ko-KR" sz="16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540D3C-EC6F-40C4-B499-52F160E18AAC}"/>
                  </a:ext>
                </a:extLst>
              </p:cNvPr>
              <p:cNvSpPr txBox="1"/>
              <p:nvPr/>
            </p:nvSpPr>
            <p:spPr>
              <a:xfrm>
                <a:off x="4499522" y="541983"/>
                <a:ext cx="13101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게임 만들기</a:t>
                </a:r>
                <a:endParaRPr lang="en-US" altLang="ko-KR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A497A-724F-4C68-A864-B5667FEED660}"/>
                  </a:ext>
                </a:extLst>
              </p:cNvPr>
              <p:cNvSpPr txBox="1"/>
              <p:nvPr/>
            </p:nvSpPr>
            <p:spPr>
              <a:xfrm>
                <a:off x="8785123" y="543059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로그인</a:t>
                </a:r>
                <a:endParaRPr lang="en-US" altLang="ko-KR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CEBC4-E86E-4865-9151-EF615F2FB84D}"/>
                  </a:ext>
                </a:extLst>
              </p:cNvPr>
              <p:cNvSpPr txBox="1"/>
              <p:nvPr/>
            </p:nvSpPr>
            <p:spPr>
              <a:xfrm>
                <a:off x="9685297" y="541983"/>
                <a:ext cx="1310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회원 가입</a:t>
                </a:r>
                <a:endParaRPr lang="en-US" altLang="ko-KR" sz="16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A3848-3F9E-44D4-816A-6EA52F9BF6D4}"/>
              </a:ext>
            </a:extLst>
          </p:cNvPr>
          <p:cNvGrpSpPr/>
          <p:nvPr/>
        </p:nvGrpSpPr>
        <p:grpSpPr>
          <a:xfrm>
            <a:off x="1328480" y="3970630"/>
            <a:ext cx="3972235" cy="443002"/>
            <a:chOff x="2120115" y="2662687"/>
            <a:chExt cx="3972235" cy="443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FA1D81-401C-415D-8949-9FEB28D64AAF}"/>
                </a:ext>
              </a:extLst>
            </p:cNvPr>
            <p:cNvSpPr txBox="1"/>
            <p:nvPr/>
          </p:nvSpPr>
          <p:spPr>
            <a:xfrm>
              <a:off x="2208693" y="2714912"/>
              <a:ext cx="257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게임 이름을 입력하세요</a:t>
              </a:r>
              <a:endParaRPr lang="en-US" altLang="ko-KR" sz="16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F3138B-DE8D-464D-8A6C-058259C1AB62}"/>
                </a:ext>
              </a:extLst>
            </p:cNvPr>
            <p:cNvSpPr txBox="1"/>
            <p:nvPr/>
          </p:nvSpPr>
          <p:spPr>
            <a:xfrm>
              <a:off x="4782217" y="2714912"/>
              <a:ext cx="1310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검색</a:t>
              </a:r>
              <a:endParaRPr lang="en-US" altLang="ko-KR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C86899-9277-423B-AE42-274A57B0584A}"/>
                </a:ext>
              </a:extLst>
            </p:cNvPr>
            <p:cNvSpPr/>
            <p:nvPr/>
          </p:nvSpPr>
          <p:spPr>
            <a:xfrm>
              <a:off x="2120115" y="2662688"/>
              <a:ext cx="2573524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7C1DA2-39EC-408A-8513-87F8C1F09F1F}"/>
                </a:ext>
              </a:extLst>
            </p:cNvPr>
            <p:cNvSpPr/>
            <p:nvPr/>
          </p:nvSpPr>
          <p:spPr>
            <a:xfrm>
              <a:off x="4717010" y="2662687"/>
              <a:ext cx="720273" cy="443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8F3EE8-4281-424D-818D-790A04F88176}"/>
              </a:ext>
            </a:extLst>
          </p:cNvPr>
          <p:cNvGrpSpPr/>
          <p:nvPr/>
        </p:nvGrpSpPr>
        <p:grpSpPr>
          <a:xfrm>
            <a:off x="4787039" y="3966783"/>
            <a:ext cx="2065428" cy="446847"/>
            <a:chOff x="5582324" y="3242633"/>
            <a:chExt cx="2065428" cy="4468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A2E084-36FC-41F4-B493-473EED6D8E95}"/>
                </a:ext>
              </a:extLst>
            </p:cNvPr>
            <p:cNvSpPr/>
            <p:nvPr/>
          </p:nvSpPr>
          <p:spPr>
            <a:xfrm>
              <a:off x="5582324" y="3246480"/>
              <a:ext cx="1478277" cy="4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정렬 방식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599F9C-19D3-4E46-BAC9-93D9E1716061}"/>
                </a:ext>
              </a:extLst>
            </p:cNvPr>
            <p:cNvSpPr/>
            <p:nvPr/>
          </p:nvSpPr>
          <p:spPr>
            <a:xfrm>
              <a:off x="7072565" y="3242633"/>
              <a:ext cx="575187" cy="4403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선택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B2FFDA-0F3A-4B5F-B21E-303FEAE8925E}"/>
              </a:ext>
            </a:extLst>
          </p:cNvPr>
          <p:cNvSpPr/>
          <p:nvPr/>
        </p:nvSpPr>
        <p:spPr>
          <a:xfrm>
            <a:off x="1329611" y="4531904"/>
            <a:ext cx="8172456" cy="24546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FE01D1-118D-4BFC-94B0-497394563AFC}"/>
              </a:ext>
            </a:extLst>
          </p:cNvPr>
          <p:cNvGrpSpPr/>
          <p:nvPr/>
        </p:nvGrpSpPr>
        <p:grpSpPr>
          <a:xfrm>
            <a:off x="1605714" y="4612362"/>
            <a:ext cx="1597453" cy="1890241"/>
            <a:chOff x="3225027" y="-2732324"/>
            <a:chExt cx="2110035" cy="25753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C5F1F5-C189-4774-9B92-F1C4BCEFBC0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727D1EA-429C-444A-B3D6-C27ED8FF0B75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B2B14D-CBC0-4996-9FE9-1AE3BC1F5C5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640E07E-6496-4C28-A1E0-C7EE4794232A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BA1714F-EAE8-4592-9C9B-9305726D698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35C756-6C95-4C77-9999-E8161E7EFEC6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1B2ED47-B416-489C-9446-6F06535AD3A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45B69B3-B690-4893-8249-1E6C461C8065}"/>
              </a:ext>
            </a:extLst>
          </p:cNvPr>
          <p:cNvGrpSpPr/>
          <p:nvPr/>
        </p:nvGrpSpPr>
        <p:grpSpPr>
          <a:xfrm>
            <a:off x="1605714" y="6594221"/>
            <a:ext cx="1597453" cy="1890241"/>
            <a:chOff x="3225027" y="-2732324"/>
            <a:chExt cx="2110035" cy="257536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A2E3A0C-0BEC-47B6-8647-9EC867380B9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8FD6412-31CB-4D65-9B0B-A3B952F56C39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37ACC8-4648-433B-8A3E-74CC752825BC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DA4287-8CAC-4C82-A741-E633AFB2C26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6E1E5A-8F4C-496C-93B6-948AF2FCA55A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3DE8C4-24EA-4653-8ADB-F576685AF05B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2BD3DF-859E-4806-9607-944AE5F7A449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142A61-23C8-4B87-B245-8D8DF9A1C4FE}"/>
              </a:ext>
            </a:extLst>
          </p:cNvPr>
          <p:cNvGrpSpPr/>
          <p:nvPr/>
        </p:nvGrpSpPr>
        <p:grpSpPr>
          <a:xfrm>
            <a:off x="3618061" y="4612361"/>
            <a:ext cx="1597453" cy="1890241"/>
            <a:chOff x="3225027" y="-2732324"/>
            <a:chExt cx="2110035" cy="257536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C0BD11-5FB6-45C0-9BD9-A6FFE99187FE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15C9849-3843-45D8-BDD7-63F4D46338F2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44ED86C-FD92-4076-86B3-43377BC44BDD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14FF57A-53C6-4223-82B2-19A90EB67B96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2557480-5053-4920-867A-72A49F8507A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8D13EA-3BE4-4CE1-955F-E491684EF4A3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CD94C76-D914-4601-801B-8CB3638075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7844E6D-75E7-41AD-A5B4-2041ED9286BE}"/>
              </a:ext>
            </a:extLst>
          </p:cNvPr>
          <p:cNvGrpSpPr/>
          <p:nvPr/>
        </p:nvGrpSpPr>
        <p:grpSpPr>
          <a:xfrm>
            <a:off x="5630751" y="4612360"/>
            <a:ext cx="1597453" cy="1890241"/>
            <a:chOff x="3225027" y="-2732324"/>
            <a:chExt cx="2110035" cy="257536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DE782C-03EA-400E-B418-D4E69B592F1D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140B0F20-1BBF-4DFA-AF27-83FE587DEBFA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4D584A2-ED0E-44A7-BA31-F7E7FBB2D0A3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C7BD37D-8540-47F2-98B6-D8D76ADDDC0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718792F-8DA6-467E-B3FA-04D2B2E15449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E0EFECD-89B3-4BA5-963B-0044D7E49F0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26BD217-1BBC-4A4F-B60F-D7BFFE688814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F6B9A7A-8825-4FFA-A1BB-DCCA40BA3FB8}"/>
              </a:ext>
            </a:extLst>
          </p:cNvPr>
          <p:cNvGrpSpPr/>
          <p:nvPr/>
        </p:nvGrpSpPr>
        <p:grpSpPr>
          <a:xfrm>
            <a:off x="7643098" y="4612360"/>
            <a:ext cx="1597453" cy="1890241"/>
            <a:chOff x="3225027" y="-2732324"/>
            <a:chExt cx="2110035" cy="257536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008A5D-5026-413B-BD67-DC0DFE3C3D8F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0B1FE8-469B-4006-BC94-27933141BD6D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252A956-2132-4033-8BAB-FBA83720502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7098421-A9F9-482A-8D93-B6F71804AEFF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F191504-8101-49E6-8F2D-6A9C311F0098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3F54CF-AD59-46FF-8DCC-574928F133B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492C806-4D80-437A-9AC4-CF8D76911228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A0B4EF-2652-4599-8B7F-826D6E816901}"/>
              </a:ext>
            </a:extLst>
          </p:cNvPr>
          <p:cNvGrpSpPr/>
          <p:nvPr/>
        </p:nvGrpSpPr>
        <p:grpSpPr>
          <a:xfrm>
            <a:off x="3618060" y="6630178"/>
            <a:ext cx="1597453" cy="1890241"/>
            <a:chOff x="3225027" y="-2732324"/>
            <a:chExt cx="2110035" cy="257536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0F182E2-198B-470B-A119-0A330CF95271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EFBDE1C-DE19-4BAB-9CC9-A8B6469DB01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8DA530F-04AC-4630-A9BC-872A71051DCA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AD93488-879D-4B3F-A973-8C071ACE11C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DEA770-0CB0-425E-889F-7E017A8F7CB4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703A80D-285D-4F67-9A9E-C909AB71F9B2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2B627A5-5C9A-498A-9C3C-EAF4B10CABE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53054C0-DE99-4C24-8124-FF90C423D79F}"/>
              </a:ext>
            </a:extLst>
          </p:cNvPr>
          <p:cNvGrpSpPr/>
          <p:nvPr/>
        </p:nvGrpSpPr>
        <p:grpSpPr>
          <a:xfrm>
            <a:off x="5621457" y="6630178"/>
            <a:ext cx="1597453" cy="1890241"/>
            <a:chOff x="3225027" y="-2732324"/>
            <a:chExt cx="2110035" cy="2575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584C801-DBFD-44EC-AA97-90DAD6242B54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110478-BE1B-46C5-A3DD-DF36DF06BCB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531F531-6B3B-45FE-91B4-B7D2D2BE7DB7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2AA5113-0862-4BBE-BC35-132B70EDF31E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F7B4FB6-A390-4623-824E-464A8AB10D6D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6D5E5AD3-6EC7-4FF4-93B4-62B1E00DAA60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896B19-D9E5-45A0-BED8-4E488CB5D4DB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23E5F7-4555-47BA-A69C-AAA1D38D456E}"/>
              </a:ext>
            </a:extLst>
          </p:cNvPr>
          <p:cNvGrpSpPr/>
          <p:nvPr/>
        </p:nvGrpSpPr>
        <p:grpSpPr>
          <a:xfrm>
            <a:off x="7643098" y="6602513"/>
            <a:ext cx="1597453" cy="1890241"/>
            <a:chOff x="3225027" y="-2732324"/>
            <a:chExt cx="2110035" cy="257536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508CB7A-9A28-40CB-9724-45C7C0A4E21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EBF757E-7FED-4693-9E66-992FDB903281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77C5DF7E-FA9B-44DA-B090-4C03FBD4DEF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95E4FF6-4138-44C9-8A00-219A29920CF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102084-343C-4ED8-AB29-4CDDF051293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게임시작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9465166-7081-4B55-8342-D3692821D939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E5C529-70B7-462A-86F9-C8CAAE54C7DC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이미지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A71C330E-116D-42B5-AC61-D440F390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37" y="1195025"/>
            <a:ext cx="7582958" cy="2610214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85A8DA7-E32C-40FF-A3D3-857B275EFE8F}"/>
              </a:ext>
            </a:extLst>
          </p:cNvPr>
          <p:cNvSpPr/>
          <p:nvPr/>
        </p:nvSpPr>
        <p:spPr>
          <a:xfrm>
            <a:off x="2588824" y="1275221"/>
            <a:ext cx="5519108" cy="189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 </a:t>
            </a:r>
            <a:r>
              <a:rPr lang="ko-KR" altLang="en-US" b="1" dirty="0" err="1">
                <a:solidFill>
                  <a:schemeClr val="tx1"/>
                </a:solidFill>
              </a:rPr>
              <a:t>캐러셀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B8161E3-CDA3-4A65-94F1-463F714A25B9}"/>
              </a:ext>
            </a:extLst>
          </p:cNvPr>
          <p:cNvGrpSpPr/>
          <p:nvPr/>
        </p:nvGrpSpPr>
        <p:grpSpPr>
          <a:xfrm>
            <a:off x="9810122" y="2416660"/>
            <a:ext cx="1233196" cy="1381049"/>
            <a:chOff x="3225027" y="-2732324"/>
            <a:chExt cx="2110035" cy="2575366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B559657-9C07-40EE-82E1-39FB9CAE2D88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0DF9B663-A313-42B7-B529-19442B288DD6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4D49AD3-20FF-42E9-AA3F-445225FC83B0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B713058D-CB74-4DA9-9529-948B36A77D20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50A9369-A20F-4D9E-B26C-7F55796174BC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게임시작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3AF1D07-3C7C-41F9-BB4B-C20AC35C24EF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23EB5DE-16DF-4710-8AAF-6A53A07CDD95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</a:t>
              </a:r>
              <a:endParaRPr lang="en-US" altLang="ko-KR" dirty="0"/>
            </a:p>
            <a:p>
              <a:pPr algn="ctr"/>
              <a:r>
                <a:rPr lang="ko-KR" altLang="en-US" dirty="0"/>
                <a:t>이미지</a:t>
              </a: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72CF0E8-3F90-4BC4-BDC2-D1AF819E127A}"/>
              </a:ext>
            </a:extLst>
          </p:cNvPr>
          <p:cNvSpPr/>
          <p:nvPr/>
        </p:nvSpPr>
        <p:spPr>
          <a:xfrm>
            <a:off x="9810121" y="2142342"/>
            <a:ext cx="1233196" cy="2766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주간 인기 게임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9E4FD08-A496-4ADE-8C68-F96447C8BC54}"/>
              </a:ext>
            </a:extLst>
          </p:cNvPr>
          <p:cNvSpPr/>
          <p:nvPr/>
        </p:nvSpPr>
        <p:spPr>
          <a:xfrm>
            <a:off x="9655445" y="1658867"/>
            <a:ext cx="1507779" cy="3622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추천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6156643-596E-45D7-A213-2FBA4055CC1A}"/>
              </a:ext>
            </a:extLst>
          </p:cNvPr>
          <p:cNvGrpSpPr/>
          <p:nvPr/>
        </p:nvGrpSpPr>
        <p:grpSpPr>
          <a:xfrm>
            <a:off x="9805365" y="4373074"/>
            <a:ext cx="1233196" cy="1381049"/>
            <a:chOff x="3225027" y="-2732324"/>
            <a:chExt cx="2110035" cy="2575366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DCC10AA9-1E75-474E-A49F-82D5CAFC7AE6}"/>
                </a:ext>
              </a:extLst>
            </p:cNvPr>
            <p:cNvGrpSpPr/>
            <p:nvPr/>
          </p:nvGrpSpPr>
          <p:grpSpPr>
            <a:xfrm>
              <a:off x="3225027" y="-2732324"/>
              <a:ext cx="2110035" cy="2575366"/>
              <a:chOff x="2913653" y="-2790369"/>
              <a:chExt cx="2110035" cy="2575366"/>
            </a:xfrm>
            <a:solidFill>
              <a:srgbClr val="FFFF00"/>
            </a:solidFill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C371CCF2-98B3-4642-90BA-0F1C2596A2A4}"/>
                  </a:ext>
                </a:extLst>
              </p:cNvPr>
              <p:cNvSpPr/>
              <p:nvPr/>
            </p:nvSpPr>
            <p:spPr>
              <a:xfrm>
                <a:off x="3122968" y="-2734106"/>
                <a:ext cx="1594042" cy="149521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이미지</a:t>
                </a: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7DC7A5C-ED38-4C0A-ABF1-464AC14A3C1B}"/>
                  </a:ext>
                </a:extLst>
              </p:cNvPr>
              <p:cNvSpPr/>
              <p:nvPr/>
            </p:nvSpPr>
            <p:spPr>
              <a:xfrm>
                <a:off x="2913653" y="-2790369"/>
                <a:ext cx="2110035" cy="2575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B3288584-C205-4A9A-8B5E-62B4C6395288}"/>
                  </a:ext>
                </a:extLst>
              </p:cNvPr>
              <p:cNvSpPr/>
              <p:nvPr/>
            </p:nvSpPr>
            <p:spPr>
              <a:xfrm>
                <a:off x="4345771" y="-1195722"/>
                <a:ext cx="591145" cy="42176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268BAFBE-62EE-4A74-89AD-1D926ED23EA2}"/>
                  </a:ext>
                </a:extLst>
              </p:cNvPr>
              <p:cNvSpPr/>
              <p:nvPr/>
            </p:nvSpPr>
            <p:spPr>
              <a:xfrm>
                <a:off x="2959658" y="-1182222"/>
                <a:ext cx="1343758" cy="3994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게임시작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7C1E3809-1208-4CB5-B407-DEAD3CE78715}"/>
                  </a:ext>
                </a:extLst>
              </p:cNvPr>
              <p:cNvSpPr/>
              <p:nvPr/>
            </p:nvSpPr>
            <p:spPr>
              <a:xfrm>
                <a:off x="3347835" y="-730588"/>
                <a:ext cx="1167889" cy="3638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랭킹보기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586C64B-AB06-4333-9D96-824A09ADC013}"/>
                </a:ext>
              </a:extLst>
            </p:cNvPr>
            <p:cNvSpPr/>
            <p:nvPr/>
          </p:nvSpPr>
          <p:spPr>
            <a:xfrm>
              <a:off x="3332232" y="-2603624"/>
              <a:ext cx="1895624" cy="13434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</a:t>
              </a:r>
              <a:endParaRPr lang="en-US" altLang="ko-KR" dirty="0"/>
            </a:p>
            <a:p>
              <a:pPr algn="ctr"/>
              <a:r>
                <a:rPr lang="ko-KR" altLang="en-US" dirty="0"/>
                <a:t>이미지</a:t>
              </a: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42A9363-6A84-4B4A-A2BD-FAA2BE33079C}"/>
              </a:ext>
            </a:extLst>
          </p:cNvPr>
          <p:cNvSpPr/>
          <p:nvPr/>
        </p:nvSpPr>
        <p:spPr>
          <a:xfrm>
            <a:off x="9805364" y="4098756"/>
            <a:ext cx="1233196" cy="2766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월간 인기 게임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ED5F805-69D8-B46B-BC82-181351483DAB}"/>
              </a:ext>
            </a:extLst>
          </p:cNvPr>
          <p:cNvSpPr/>
          <p:nvPr/>
        </p:nvSpPr>
        <p:spPr>
          <a:xfrm>
            <a:off x="1506211" y="2784908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err="1">
                <a:solidFill>
                  <a:schemeClr val="tx1"/>
                </a:solidFill>
              </a:rPr>
              <a:t>인기순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26A0D5-60ED-E85B-22CF-AECAD193F2C7}"/>
              </a:ext>
            </a:extLst>
          </p:cNvPr>
          <p:cNvSpPr/>
          <p:nvPr/>
        </p:nvSpPr>
        <p:spPr>
          <a:xfrm>
            <a:off x="1506210" y="1271081"/>
            <a:ext cx="955503" cy="90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한눈에 보기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A528CFD-4D32-64F6-A395-01A7EED50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141" y="777862"/>
            <a:ext cx="415859" cy="454246"/>
          </a:xfrm>
          <a:prstGeom prst="rect">
            <a:avLst/>
          </a:prstGeom>
        </p:spPr>
      </p:pic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8BD2657-6A8C-F7E2-CE51-35DE68B6701B}"/>
              </a:ext>
            </a:extLst>
          </p:cNvPr>
          <p:cNvGrpSpPr/>
          <p:nvPr/>
        </p:nvGrpSpPr>
        <p:grpSpPr>
          <a:xfrm>
            <a:off x="3713926" y="258096"/>
            <a:ext cx="4228606" cy="2041336"/>
            <a:chOff x="1329610" y="-339821"/>
            <a:chExt cx="9963659" cy="2084320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82FD9C3-A0CB-D981-1CE7-09F68DAC459D}"/>
                </a:ext>
              </a:extLst>
            </p:cNvPr>
            <p:cNvSpPr txBox="1"/>
            <p:nvPr/>
          </p:nvSpPr>
          <p:spPr>
            <a:xfrm flipH="1">
              <a:off x="1329610" y="534158"/>
              <a:ext cx="1074830" cy="12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endParaRPr lang="ko-KR" altLang="en-US" b="1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DA53901-5D51-0782-E16E-374B4C31DC5C}"/>
                </a:ext>
              </a:extLst>
            </p:cNvPr>
            <p:cNvGrpSpPr/>
            <p:nvPr/>
          </p:nvGrpSpPr>
          <p:grpSpPr>
            <a:xfrm>
              <a:off x="1441346" y="-339821"/>
              <a:ext cx="9851923" cy="1875350"/>
              <a:chOff x="1441346" y="-339821"/>
              <a:chExt cx="9851923" cy="1875350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BB22F420-147B-0562-0E49-9061919328BA}"/>
                  </a:ext>
                </a:extLst>
              </p:cNvPr>
              <p:cNvSpPr/>
              <p:nvPr/>
            </p:nvSpPr>
            <p:spPr>
              <a:xfrm>
                <a:off x="1441346" y="-339821"/>
                <a:ext cx="9851923" cy="18753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/>
                  <a:t>알람창</a:t>
                </a:r>
                <a:endParaRPr lang="en-US" altLang="ko-KR" sz="2000" dirty="0"/>
              </a:p>
              <a:p>
                <a:pPr algn="ctr"/>
                <a:r>
                  <a:rPr lang="ko-KR" altLang="en-US" sz="2000" dirty="0"/>
                  <a:t>로그인이 필요한 서비스 입니다</a:t>
                </a:r>
                <a:endParaRPr lang="ko-KR" alt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3C1169A-8F38-E4FB-4CF7-3B2478772A5F}"/>
                  </a:ext>
                </a:extLst>
              </p:cNvPr>
              <p:cNvSpPr txBox="1"/>
              <p:nvPr/>
            </p:nvSpPr>
            <p:spPr>
              <a:xfrm>
                <a:off x="1441346" y="-147635"/>
                <a:ext cx="9691566" cy="34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b="1" dirty="0"/>
              </a:p>
            </p:txBody>
          </p:sp>
        </p:grpSp>
      </p:grpSp>
      <p:pic>
        <p:nvPicPr>
          <p:cNvPr id="145" name="그림 144">
            <a:extLst>
              <a:ext uri="{FF2B5EF4-FFF2-40B4-BE49-F238E27FC236}">
                <a16:creationId xmlns:a16="http://schemas.microsoft.com/office/drawing/2014/main" id="{5F3311E8-3C83-64E9-06C7-15DEEB842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583" y="1430427"/>
            <a:ext cx="105742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6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1491</Words>
  <Application>Microsoft Office PowerPoint</Application>
  <PresentationFormat>와이드스크린</PresentationFormat>
  <Paragraphs>869</Paragraphs>
  <Slides>32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Times New Roman</vt:lpstr>
      <vt:lpstr>Office 테마</vt:lpstr>
      <vt:lpstr>월드컵 게임 웹 프로젝트</vt:lpstr>
      <vt:lpstr>&lt;1.로그인/회원가입 기능&gt; a.로그인 : 아이디, 비밀번호 / 로그아웃 -&gt; a#. 네이버/카카오톡으로 로그인하기 b.회원가입 : 아이디, 비밀번호, 이름, 주소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56</cp:revision>
  <dcterms:created xsi:type="dcterms:W3CDTF">2022-05-25T05:44:41Z</dcterms:created>
  <dcterms:modified xsi:type="dcterms:W3CDTF">2022-05-31T06:22:23Z</dcterms:modified>
</cp:coreProperties>
</file>