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98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92" r:id="rId31"/>
    <p:sldId id="294" r:id="rId32"/>
    <p:sldId id="297" r:id="rId33"/>
    <p:sldId id="29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53139" autoAdjust="0"/>
  </p:normalViewPr>
  <p:slideViewPr>
    <p:cSldViewPr snapToGrid="0">
      <p:cViewPr varScale="1">
        <p:scale>
          <a:sx n="48" d="100"/>
          <a:sy n="4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6T17:41:24.548"/>
    </inkml:context>
    <inkml:brush xml:id="br0">
      <inkml:brushProperty name="width" value="0.3" units="cm"/>
      <inkml:brushProperty name="height" value="0.6" units="cm"/>
      <inkml:brushProperty name="color" value="#FF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981 1,'0'21,"-22"44,-21 39,-18 59,-13 53,-30 40,-26 19,-5 28,13-16,20-50,27-50,20-57,18-44,17-36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6T17:41:45.269"/>
    </inkml:context>
    <inkml:brush xml:id="br0">
      <inkml:brushProperty name="width" value="0.3" units="cm"/>
      <inkml:brushProperty name="height" value="0.6" units="cm"/>
      <inkml:brushProperty name="color" value="#FF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981 1,'0'21,"-22"44,-21 39,-18 59,-13 53,-30 40,-26 19,-5 28,13-16,20-50,27-50,20-57,18-44,17-36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6T17:41:46.252"/>
    </inkml:context>
    <inkml:brush xml:id="br0">
      <inkml:brushProperty name="width" value="0.3" units="cm"/>
      <inkml:brushProperty name="height" value="0.6" units="cm"/>
      <inkml:brushProperty name="color" value="#FF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981 1,'0'21,"-22"44,-21 39,-18 59,-13 53,-30 40,-26 19,-5 28,13-16,20-50,27-50,20-57,18-44,17-36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FAB87-0E6E-4B94-88BD-5F6A5F5617F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BCF9F-1C9C-413C-8D3D-5C2380F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0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아이디 규칙 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/>
              <a:t>4</a:t>
            </a:r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자까지 입력이 가능하고 영문 대소문자와 숫자를 하나 이상 포함하고 있어야함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비밀번호 규칙 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/>
              <a:t>6</a:t>
            </a:r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16</a:t>
            </a:r>
            <a:r>
              <a:rPr lang="ko-KR" altLang="en-US" dirty="0"/>
              <a:t>자까지 입력이 가능하고 영문 대소문자와 숫자를 하나 이상 포함하고 있어야함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이름 규칙 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자 최대 </a:t>
            </a:r>
            <a:r>
              <a:rPr lang="en-US" altLang="ko-KR" dirty="0"/>
              <a:t>8</a:t>
            </a:r>
            <a:r>
              <a:rPr lang="ko-KR" altLang="en-US" dirty="0"/>
              <a:t>자 가능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</a:t>
            </a:r>
            <a:r>
              <a:rPr lang="ko-KR" altLang="en-US" dirty="0"/>
              <a:t>나이 규칙 </a:t>
            </a:r>
            <a:r>
              <a:rPr lang="en-US" altLang="ko-KR" dirty="0"/>
              <a:t>: 5</a:t>
            </a:r>
            <a:r>
              <a:rPr lang="ko-KR" altLang="en-US" dirty="0"/>
              <a:t>이상 </a:t>
            </a:r>
            <a:r>
              <a:rPr lang="en-US" altLang="ko-KR" dirty="0"/>
              <a:t>100</a:t>
            </a:r>
            <a:r>
              <a:rPr lang="ko-KR" altLang="en-US" dirty="0"/>
              <a:t>이하</a:t>
            </a:r>
            <a:r>
              <a:rPr lang="en-US" altLang="ko-KR" dirty="0"/>
              <a:t>, </a:t>
            </a:r>
            <a:r>
              <a:rPr lang="ko-KR" altLang="en-US" dirty="0"/>
              <a:t>양의 정수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주소 규칙 </a:t>
            </a:r>
            <a:r>
              <a:rPr lang="en-US" altLang="ko-KR" dirty="0"/>
              <a:t>: </a:t>
            </a:r>
            <a:r>
              <a:rPr lang="ko-KR" altLang="en-US" dirty="0"/>
              <a:t>주소 </a:t>
            </a:r>
            <a:r>
              <a:rPr lang="en-US" altLang="ko-KR" dirty="0"/>
              <a:t>API + </a:t>
            </a:r>
            <a:r>
              <a:rPr lang="ko-KR" altLang="en-US" dirty="0"/>
              <a:t>상세주소 입력 최대 </a:t>
            </a:r>
            <a:r>
              <a:rPr lang="en-US" altLang="ko-KR" dirty="0"/>
              <a:t>50</a:t>
            </a:r>
            <a:r>
              <a:rPr lang="ko-KR" altLang="en-US" dirty="0"/>
              <a:t>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83B7B-7DBF-4662-9235-A132E6CCC0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34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83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6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11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62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77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84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79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9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14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8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1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32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31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34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14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65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회원 정보 테이블 </a:t>
            </a:r>
            <a:r>
              <a:rPr lang="en-US" altLang="ko-KR" dirty="0"/>
              <a:t>(</a:t>
            </a:r>
            <a:r>
              <a:rPr lang="en-US" altLang="ko-KR" dirty="0" err="1"/>
              <a:t>memberInfo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회원 번호 </a:t>
            </a:r>
            <a:r>
              <a:rPr lang="en-US" altLang="ko-KR" dirty="0"/>
              <a:t>: </a:t>
            </a:r>
            <a:r>
              <a:rPr lang="en-US" altLang="ko-KR" dirty="0" err="1"/>
              <a:t>memberIdx</a:t>
            </a:r>
            <a:r>
              <a:rPr lang="en-US" altLang="ko-KR" dirty="0"/>
              <a:t> / int / NULL X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아이디 </a:t>
            </a:r>
            <a:r>
              <a:rPr lang="en-US" altLang="ko-KR" dirty="0"/>
              <a:t>: id / varchar(10) / NULL X / UNIQUE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비밀번호 </a:t>
            </a:r>
            <a:r>
              <a:rPr lang="en-US" altLang="ko-KR" dirty="0"/>
              <a:t>: pw / varchar(16)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이름 </a:t>
            </a:r>
            <a:r>
              <a:rPr lang="en-US" altLang="ko-KR" dirty="0"/>
              <a:t>: name / varchar(8)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나이 </a:t>
            </a:r>
            <a:r>
              <a:rPr lang="en-US" altLang="ko-KR" dirty="0"/>
              <a:t>: age / int / NULL X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 err="1"/>
              <a:t>addr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가입일 </a:t>
            </a:r>
            <a:r>
              <a:rPr lang="en-US" altLang="ko-KR" dirty="0"/>
              <a:t>: </a:t>
            </a:r>
            <a:r>
              <a:rPr lang="en-US" altLang="ko-KR" dirty="0" err="1"/>
              <a:t>joinDate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정보 테이블 </a:t>
            </a:r>
            <a:r>
              <a:rPr lang="en-US" altLang="ko-KR" dirty="0"/>
              <a:t>(</a:t>
            </a:r>
            <a:r>
              <a:rPr lang="en-US" altLang="ko-KR" dirty="0" err="1"/>
              <a:t>gamesInfo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회원정보 테이블 </a:t>
            </a:r>
            <a:r>
              <a:rPr lang="en-US" altLang="ko-KR" dirty="0"/>
              <a:t>– </a:t>
            </a:r>
            <a:r>
              <a:rPr lang="ko-KR" altLang="en-US" dirty="0"/>
              <a:t>회원번호 게임 등록 사용자 회원번호 </a:t>
            </a:r>
            <a:r>
              <a:rPr lang="en-US" altLang="ko-KR" dirty="0"/>
              <a:t>: </a:t>
            </a:r>
            <a:r>
              <a:rPr lang="en-US" altLang="ko-KR" dirty="0" err="1"/>
              <a:t>regMemberIdx</a:t>
            </a:r>
            <a:r>
              <a:rPr lang="en-US" altLang="ko-KR" dirty="0"/>
              <a:t> / int 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이름</a:t>
            </a:r>
            <a:r>
              <a:rPr lang="en-US" altLang="ko-KR" dirty="0"/>
              <a:t>: </a:t>
            </a:r>
            <a:r>
              <a:rPr lang="en-US" altLang="ko-KR" dirty="0" err="1"/>
              <a:t>gameTitle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이미지 경로 </a:t>
            </a:r>
            <a:r>
              <a:rPr lang="en-US" altLang="ko-KR" dirty="0"/>
              <a:t>: </a:t>
            </a:r>
            <a:r>
              <a:rPr lang="en-US" altLang="ko-KR" dirty="0" err="1"/>
              <a:t>gameImg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등록 날짜 </a:t>
            </a:r>
            <a:r>
              <a:rPr lang="en-US" altLang="ko-KR" dirty="0"/>
              <a:t>: </a:t>
            </a:r>
            <a:r>
              <a:rPr lang="en-US" altLang="ko-KR" dirty="0" err="1"/>
              <a:t>regDate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데이터 테이블 </a:t>
            </a:r>
            <a:r>
              <a:rPr lang="en-US" altLang="ko-KR" dirty="0"/>
              <a:t>(</a:t>
            </a:r>
            <a:r>
              <a:rPr lang="en-US" altLang="ko-KR" dirty="0" err="1"/>
              <a:t>gameInfo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PK, FK 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번호 </a:t>
            </a:r>
            <a:r>
              <a:rPr lang="en-US" altLang="ko-KR" dirty="0"/>
              <a:t>: </a:t>
            </a:r>
            <a:r>
              <a:rPr lang="en-US" altLang="ko-KR" dirty="0" err="1"/>
              <a:t>elementIdx</a:t>
            </a:r>
            <a:r>
              <a:rPr lang="en-US" altLang="ko-KR" dirty="0"/>
              <a:t> / int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선택 횟수 </a:t>
            </a:r>
            <a:r>
              <a:rPr lang="en-US" altLang="ko-KR" dirty="0"/>
              <a:t>: </a:t>
            </a:r>
            <a:r>
              <a:rPr lang="en-US" altLang="ko-KR" dirty="0" err="1"/>
              <a:t>elementSelectCount</a:t>
            </a:r>
            <a:r>
              <a:rPr lang="en-US" altLang="ko-KR" dirty="0"/>
              <a:t> / INT / NULL X / DEFAULT 0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승리 횟수 </a:t>
            </a:r>
            <a:r>
              <a:rPr lang="en-US" altLang="ko-KR" dirty="0"/>
              <a:t>: </a:t>
            </a:r>
            <a:r>
              <a:rPr lang="en-US" altLang="ko-KR" dirty="0" err="1"/>
              <a:t>elementWinCount</a:t>
            </a:r>
            <a:r>
              <a:rPr lang="en-US" altLang="ko-KR" dirty="0"/>
              <a:t> / INT / NULL X / DEFAULT 0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이름</a:t>
            </a:r>
            <a:r>
              <a:rPr lang="en-US" altLang="ko-KR" dirty="0"/>
              <a:t>: </a:t>
            </a:r>
            <a:r>
              <a:rPr lang="en-US" altLang="ko-KR" dirty="0" err="1"/>
              <a:t>elementTitle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이미지 경로 </a:t>
            </a:r>
            <a:r>
              <a:rPr lang="en-US" altLang="ko-KR" dirty="0"/>
              <a:t>: </a:t>
            </a:r>
            <a:r>
              <a:rPr lang="en-US" altLang="ko-KR" dirty="0" err="1"/>
              <a:t>elementImg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랭킹 테이블</a:t>
            </a:r>
            <a:r>
              <a:rPr lang="en-US" altLang="ko-KR" dirty="0"/>
              <a:t>(</a:t>
            </a:r>
            <a:r>
              <a:rPr lang="en-US" altLang="ko-KR" dirty="0" err="1"/>
              <a:t>gamesRank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회원 정보 테이블 </a:t>
            </a:r>
            <a:r>
              <a:rPr lang="en-US" altLang="ko-KR" dirty="0"/>
              <a:t>- </a:t>
            </a:r>
            <a:r>
              <a:rPr lang="ko-KR" altLang="en-US" dirty="0"/>
              <a:t>회원번호  플레이 유저 회원번호 </a:t>
            </a:r>
            <a:r>
              <a:rPr lang="en-US" altLang="ko-KR" dirty="0"/>
              <a:t>: </a:t>
            </a:r>
            <a:r>
              <a:rPr lang="en-US" altLang="ko-KR" dirty="0" err="1"/>
              <a:t>playMemeberIdx</a:t>
            </a:r>
            <a:r>
              <a:rPr lang="en-US" altLang="ko-KR" dirty="0"/>
              <a:t> /int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플레이한 날짜 </a:t>
            </a:r>
            <a:r>
              <a:rPr lang="en-US" altLang="ko-KR" dirty="0"/>
              <a:t>: </a:t>
            </a:r>
            <a:r>
              <a:rPr lang="en-US" altLang="ko-KR" dirty="0" err="1"/>
              <a:t>playDate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댓글 테이블 </a:t>
            </a:r>
            <a:r>
              <a:rPr lang="en-US" altLang="ko-KR" dirty="0"/>
              <a:t>(</a:t>
            </a:r>
            <a:r>
              <a:rPr lang="en-US" altLang="ko-KR" dirty="0" err="1"/>
              <a:t>gameComment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단 사용자 이름 </a:t>
            </a:r>
            <a:r>
              <a:rPr lang="en-US" altLang="ko-KR" dirty="0"/>
              <a:t>: name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</a:t>
            </a:r>
            <a:r>
              <a:rPr lang="en-US" altLang="ko-KR" dirty="0"/>
              <a:t>: comment / varchar(100)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단 날짜 </a:t>
            </a:r>
            <a:r>
              <a:rPr lang="en-US" altLang="ko-KR" dirty="0"/>
              <a:t>: </a:t>
            </a:r>
            <a:r>
              <a:rPr lang="en-US" altLang="ko-KR" dirty="0" err="1"/>
              <a:t>commentDate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유저 게임 기록 테이블 </a:t>
            </a:r>
            <a:r>
              <a:rPr lang="en-US" altLang="ko-KR" dirty="0"/>
              <a:t>(</a:t>
            </a:r>
            <a:r>
              <a:rPr lang="en-US" altLang="ko-KR" dirty="0" err="1"/>
              <a:t>userGameRecords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회원 정보 테이블 </a:t>
            </a:r>
            <a:r>
              <a:rPr lang="en-US" altLang="ko-KR" dirty="0"/>
              <a:t>- </a:t>
            </a:r>
            <a:r>
              <a:rPr lang="ko-KR" altLang="en-US" dirty="0"/>
              <a:t>회원번호  저장 유저 회원번호 </a:t>
            </a:r>
            <a:r>
              <a:rPr lang="en-US" altLang="ko-KR" dirty="0"/>
              <a:t>: </a:t>
            </a:r>
            <a:r>
              <a:rPr lang="en-US" altLang="ko-KR" dirty="0" err="1"/>
              <a:t>saveMemeberIdx</a:t>
            </a:r>
            <a:r>
              <a:rPr lang="en-US" altLang="ko-KR" dirty="0"/>
              <a:t> /int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기록 </a:t>
            </a:r>
            <a:r>
              <a:rPr lang="en-US" altLang="ko-KR" dirty="0"/>
              <a:t>: </a:t>
            </a:r>
            <a:r>
              <a:rPr lang="en-US" altLang="ko-KR" dirty="0" err="1"/>
              <a:t>gameRecords</a:t>
            </a:r>
            <a:r>
              <a:rPr lang="en-US" altLang="ko-KR" dirty="0"/>
              <a:t> / text / NULL X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 날짜 </a:t>
            </a:r>
            <a:r>
              <a:rPr lang="en-US" altLang="ko-KR" dirty="0"/>
              <a:t>: </a:t>
            </a:r>
            <a:r>
              <a:rPr lang="en-US" altLang="ko-KR" dirty="0" err="1"/>
              <a:t>playDate</a:t>
            </a:r>
            <a:r>
              <a:rPr lang="en-US" altLang="ko-KR" dirty="0"/>
              <a:t> / </a:t>
            </a:r>
            <a:r>
              <a:rPr lang="en-US" altLang="ko-KR" dirty="0" err="1"/>
              <a:t>dateTime</a:t>
            </a:r>
            <a:r>
              <a:rPr lang="en-US" altLang="ko-KR" dirty="0"/>
              <a:t>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공지사항 정보 테이블 </a:t>
            </a:r>
            <a:r>
              <a:rPr lang="en-US" altLang="ko-KR" dirty="0"/>
              <a:t>(</a:t>
            </a:r>
            <a:r>
              <a:rPr lang="en-US" altLang="ko-KR" dirty="0" err="1"/>
              <a:t>noticeInfo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  -&gt; </a:t>
            </a:r>
            <a:r>
              <a:rPr lang="ko-KR" altLang="en-US" dirty="0"/>
              <a:t>공지사항 번호 </a:t>
            </a:r>
            <a:r>
              <a:rPr lang="en-US" altLang="ko-KR" dirty="0"/>
              <a:t>: </a:t>
            </a:r>
            <a:r>
              <a:rPr lang="en-US" altLang="ko-KR" dirty="0" err="1"/>
              <a:t>noticeIdx</a:t>
            </a:r>
            <a:r>
              <a:rPr lang="en-US" altLang="ko-KR" dirty="0"/>
              <a:t> / int / NULL X / PK /  AUTO_INCREMENT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  -&gt; </a:t>
            </a:r>
            <a:r>
              <a:rPr lang="ko-KR" altLang="en-US" dirty="0"/>
              <a:t>회원 정보 테이블 </a:t>
            </a:r>
            <a:r>
              <a:rPr lang="en-US" altLang="ko-KR" dirty="0"/>
              <a:t>- </a:t>
            </a:r>
            <a:r>
              <a:rPr lang="ko-KR" altLang="en-US" dirty="0"/>
              <a:t>회원번호  게시 유저 회원번호 </a:t>
            </a:r>
            <a:r>
              <a:rPr lang="en-US" altLang="ko-KR" dirty="0"/>
              <a:t>: </a:t>
            </a:r>
            <a:r>
              <a:rPr lang="en-US" altLang="ko-KR" dirty="0" err="1"/>
              <a:t>memberIdx</a:t>
            </a:r>
            <a:r>
              <a:rPr lang="en-US" altLang="ko-KR" dirty="0"/>
              <a:t> /int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제목 </a:t>
            </a:r>
            <a:r>
              <a:rPr lang="en-US" altLang="ko-KR" dirty="0"/>
              <a:t>: </a:t>
            </a:r>
            <a:r>
              <a:rPr lang="en-US" altLang="ko-KR" dirty="0" err="1"/>
              <a:t>noticeTitle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내용 </a:t>
            </a:r>
            <a:r>
              <a:rPr lang="en-US" altLang="ko-KR" dirty="0"/>
              <a:t>: </a:t>
            </a:r>
            <a:r>
              <a:rPr lang="en-US" altLang="ko-KR" dirty="0" err="1"/>
              <a:t>noticeContents</a:t>
            </a:r>
            <a:r>
              <a:rPr lang="en-US" altLang="ko-KR" dirty="0"/>
              <a:t> / text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파일 </a:t>
            </a:r>
            <a:r>
              <a:rPr lang="en-US" altLang="ko-KR" dirty="0"/>
              <a:t>: file / varchar(30) / NULL O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게시날짜 </a:t>
            </a:r>
            <a:r>
              <a:rPr lang="en-US" altLang="ko-KR" dirty="0"/>
              <a:t>: </a:t>
            </a:r>
            <a:r>
              <a:rPr lang="en-US" altLang="ko-KR" dirty="0" err="1"/>
              <a:t>pubDate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커뮤니티 정보 테이블 </a:t>
            </a:r>
            <a:r>
              <a:rPr lang="en-US" altLang="ko-KR" dirty="0"/>
              <a:t>(</a:t>
            </a:r>
            <a:r>
              <a:rPr lang="en-US" altLang="ko-KR" dirty="0" err="1"/>
              <a:t>communityInfo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번호 </a:t>
            </a:r>
            <a:r>
              <a:rPr lang="en-US" altLang="ko-KR" dirty="0"/>
              <a:t>: </a:t>
            </a:r>
            <a:r>
              <a:rPr lang="en-US" altLang="ko-KR" dirty="0" err="1"/>
              <a:t>communityIdx</a:t>
            </a:r>
            <a:r>
              <a:rPr lang="en-US" altLang="ko-KR" dirty="0"/>
              <a:t> / int / NULL X / PK /  AUTO_INCREMENT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회원 정보 테이블 </a:t>
            </a:r>
            <a:r>
              <a:rPr lang="en-US" altLang="ko-KR" dirty="0"/>
              <a:t>- </a:t>
            </a:r>
            <a:r>
              <a:rPr lang="ko-KR" altLang="en-US" dirty="0"/>
              <a:t>회원번호  게시 유저 회원번호 </a:t>
            </a:r>
            <a:r>
              <a:rPr lang="en-US" altLang="ko-KR" dirty="0"/>
              <a:t>: </a:t>
            </a:r>
            <a:r>
              <a:rPr lang="en-US" altLang="ko-KR" dirty="0" err="1"/>
              <a:t>memberIdx</a:t>
            </a:r>
            <a:r>
              <a:rPr lang="en-US" altLang="ko-KR" dirty="0"/>
              <a:t> /int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제목 </a:t>
            </a:r>
            <a:r>
              <a:rPr lang="en-US" altLang="ko-KR" dirty="0"/>
              <a:t>: </a:t>
            </a:r>
            <a:r>
              <a:rPr lang="en-US" altLang="ko-KR" dirty="0" err="1"/>
              <a:t>communityTitle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내용 </a:t>
            </a:r>
            <a:r>
              <a:rPr lang="en-US" altLang="ko-KR" dirty="0"/>
              <a:t>: </a:t>
            </a:r>
            <a:r>
              <a:rPr lang="en-US" altLang="ko-KR" dirty="0" err="1"/>
              <a:t>communityContents</a:t>
            </a:r>
            <a:r>
              <a:rPr lang="en-US" altLang="ko-KR" dirty="0"/>
              <a:t> / text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파일 </a:t>
            </a:r>
            <a:r>
              <a:rPr lang="en-US" altLang="ko-KR" dirty="0"/>
              <a:t>: file / varchar(30) / NULL O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게시날짜 </a:t>
            </a:r>
            <a:r>
              <a:rPr lang="en-US" altLang="ko-KR" dirty="0"/>
              <a:t>: </a:t>
            </a:r>
            <a:r>
              <a:rPr lang="en-US" altLang="ko-KR" dirty="0" err="1"/>
              <a:t>pubDate</a:t>
            </a:r>
            <a:r>
              <a:rPr lang="en-US" altLang="ko-KR" dirty="0"/>
              <a:t> / datetime / NULL 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67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sz="1600" b="1" dirty="0"/>
          </a:p>
          <a:p>
            <a:pPr marL="171450" indent="-171450">
              <a:buFontTx/>
              <a:buChar char="-"/>
            </a:pPr>
            <a:r>
              <a:rPr lang="ko-KR" altLang="en-US" sz="1600" b="1" dirty="0"/>
              <a:t>회원 정보 테이블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memberInfo</a:t>
            </a:r>
            <a:r>
              <a:rPr lang="en-US" altLang="ko-KR" sz="1600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회원 번호 </a:t>
            </a:r>
            <a:r>
              <a:rPr lang="en-US" altLang="ko-KR" dirty="0"/>
              <a:t>: </a:t>
            </a:r>
            <a:r>
              <a:rPr lang="en-US" altLang="ko-KR" dirty="0" err="1"/>
              <a:t>memberIdx</a:t>
            </a:r>
            <a:r>
              <a:rPr lang="en-US" altLang="ko-KR" dirty="0"/>
              <a:t> / int / NULL X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아이디 </a:t>
            </a:r>
            <a:r>
              <a:rPr lang="en-US" altLang="ko-KR" dirty="0"/>
              <a:t>: id / varchar(10) / NULL X / UNIQUE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비밀번호 </a:t>
            </a:r>
            <a:r>
              <a:rPr lang="en-US" altLang="ko-KR" dirty="0"/>
              <a:t>: pw / varchar(16)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이름 </a:t>
            </a:r>
            <a:r>
              <a:rPr lang="en-US" altLang="ko-KR" dirty="0"/>
              <a:t>: name / varchar(8)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나이 </a:t>
            </a:r>
            <a:r>
              <a:rPr lang="en-US" altLang="ko-KR" dirty="0"/>
              <a:t>: age / int / NULL X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 err="1"/>
              <a:t>addr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가입일 </a:t>
            </a:r>
            <a:r>
              <a:rPr lang="en-US" altLang="ko-KR" dirty="0"/>
              <a:t>: </a:t>
            </a:r>
            <a:r>
              <a:rPr lang="en-US" altLang="ko-KR" dirty="0" err="1"/>
              <a:t>joinDate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61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게임 정보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gamesInfo</a:t>
            </a:r>
            <a:r>
              <a:rPr lang="en-US" altLang="ko-KR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b="1" i="1" dirty="0">
                <a:solidFill>
                  <a:srgbClr val="00B050"/>
                </a:solidFill>
              </a:rPr>
              <a:t>회원정보 테이블 </a:t>
            </a:r>
            <a:r>
              <a:rPr lang="en-US" altLang="ko-KR" b="1" i="1" dirty="0">
                <a:solidFill>
                  <a:srgbClr val="00B050"/>
                </a:solidFill>
              </a:rPr>
              <a:t>– </a:t>
            </a:r>
            <a:r>
              <a:rPr lang="ko-KR" altLang="en-US" b="1" i="1" dirty="0">
                <a:solidFill>
                  <a:srgbClr val="00B050"/>
                </a:solidFill>
              </a:rPr>
              <a:t>회원번호 </a:t>
            </a:r>
            <a:r>
              <a:rPr lang="ko-KR" altLang="en-US" dirty="0"/>
              <a:t>게임 등록 사용자 회원번호 </a:t>
            </a:r>
            <a:r>
              <a:rPr lang="en-US" altLang="ko-KR" dirty="0"/>
              <a:t>: </a:t>
            </a:r>
            <a:r>
              <a:rPr lang="en-US" altLang="ko-KR" dirty="0" err="1"/>
              <a:t>regMemberIdx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이름</a:t>
            </a:r>
            <a:r>
              <a:rPr lang="en-US" altLang="ko-KR" dirty="0"/>
              <a:t>: </a:t>
            </a:r>
            <a:r>
              <a:rPr lang="en-US" altLang="ko-KR" dirty="0" err="1"/>
              <a:t>gameTitle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이미지 경로 </a:t>
            </a:r>
            <a:r>
              <a:rPr lang="en-US" altLang="ko-KR" dirty="0"/>
              <a:t>: </a:t>
            </a:r>
            <a:r>
              <a:rPr lang="en-US" altLang="ko-KR" dirty="0" err="1"/>
              <a:t>gameImg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등록 날짜 </a:t>
            </a:r>
            <a:r>
              <a:rPr lang="en-US" altLang="ko-KR" dirty="0"/>
              <a:t>: </a:t>
            </a:r>
            <a:r>
              <a:rPr lang="en-US" altLang="ko-KR" dirty="0" err="1"/>
              <a:t>regDate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29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게임 데이터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gameInfo</a:t>
            </a:r>
            <a:r>
              <a:rPr lang="en-US" altLang="ko-KR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b="1" i="1" dirty="0"/>
              <a:t>게임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PK,</a:t>
            </a:r>
            <a:r>
              <a:rPr lang="ko-KR" altLang="en-US" dirty="0"/>
              <a:t> </a:t>
            </a:r>
            <a:r>
              <a:rPr lang="en-US" altLang="ko-KR" dirty="0"/>
              <a:t>FK 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번호 </a:t>
            </a:r>
            <a:r>
              <a:rPr lang="en-US" altLang="ko-KR" dirty="0"/>
              <a:t>: </a:t>
            </a:r>
            <a:r>
              <a:rPr lang="en-US" altLang="ko-KR" dirty="0" err="1"/>
              <a:t>elementIdx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선택 횟수 </a:t>
            </a:r>
            <a:r>
              <a:rPr lang="en-US" altLang="ko-KR" dirty="0"/>
              <a:t>: </a:t>
            </a:r>
            <a:r>
              <a:rPr lang="en-US" altLang="ko-KR" dirty="0" err="1"/>
              <a:t>elementSelectCount</a:t>
            </a:r>
            <a:r>
              <a:rPr lang="en-US" altLang="ko-KR" dirty="0"/>
              <a:t> / INT / NULL X / DEFAULT 0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승리 횟수 </a:t>
            </a:r>
            <a:r>
              <a:rPr lang="en-US" altLang="ko-KR" dirty="0"/>
              <a:t>: </a:t>
            </a:r>
            <a:r>
              <a:rPr lang="en-US" altLang="ko-KR" dirty="0" err="1"/>
              <a:t>elementWinCount</a:t>
            </a:r>
            <a:r>
              <a:rPr lang="en-US" altLang="ko-KR" dirty="0"/>
              <a:t> / INT / NULL X / DEFAULT 0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이름</a:t>
            </a:r>
            <a:r>
              <a:rPr lang="en-US" altLang="ko-KR" dirty="0"/>
              <a:t>: </a:t>
            </a:r>
            <a:r>
              <a:rPr lang="en-US" altLang="ko-KR" dirty="0" err="1"/>
              <a:t>elementTitle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이미지 경로 </a:t>
            </a:r>
            <a:r>
              <a:rPr lang="en-US" altLang="ko-KR" dirty="0"/>
              <a:t>: </a:t>
            </a:r>
            <a:r>
              <a:rPr lang="en-US" altLang="ko-KR" dirty="0" err="1"/>
              <a:t>elementImg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02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유저 게임 기록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userGameRecords</a:t>
            </a:r>
            <a:r>
              <a:rPr lang="en-US" altLang="ko-KR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b="1" i="1" dirty="0"/>
              <a:t>게임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b="1" i="1" dirty="0"/>
              <a:t>회원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회원번호  </a:t>
            </a:r>
            <a:r>
              <a:rPr lang="ko-KR" altLang="en-US" dirty="0"/>
              <a:t>저장 유저 회원번호</a:t>
            </a:r>
            <a:r>
              <a:rPr lang="en-US" altLang="ko-KR" dirty="0"/>
              <a:t> : </a:t>
            </a:r>
            <a:r>
              <a:rPr lang="en-US" altLang="ko-KR" dirty="0" err="1"/>
              <a:t>saveMemeberIdx</a:t>
            </a:r>
            <a:r>
              <a:rPr lang="en-US" altLang="ko-KR" dirty="0"/>
              <a:t> /</a:t>
            </a:r>
            <a:r>
              <a:rPr lang="en-US" altLang="ko-KR" dirty="0" err="1"/>
              <a:t>int</a:t>
            </a:r>
            <a:r>
              <a:rPr lang="en-US" altLang="ko-KR" dirty="0"/>
              <a:t>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기록 </a:t>
            </a:r>
            <a:r>
              <a:rPr lang="en-US" altLang="ko-KR" dirty="0"/>
              <a:t>: </a:t>
            </a:r>
            <a:r>
              <a:rPr lang="en-US" altLang="ko-KR" dirty="0" err="1"/>
              <a:t>gameRecords</a:t>
            </a:r>
            <a:r>
              <a:rPr lang="en-US" altLang="ko-KR" dirty="0"/>
              <a:t> / text / NULL X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 날짜 </a:t>
            </a:r>
            <a:r>
              <a:rPr lang="en-US" altLang="ko-KR" dirty="0"/>
              <a:t>: </a:t>
            </a:r>
            <a:r>
              <a:rPr lang="en-US" altLang="ko-KR" dirty="0" err="1"/>
              <a:t>playDate</a:t>
            </a:r>
            <a:r>
              <a:rPr lang="en-US" altLang="ko-KR" dirty="0"/>
              <a:t> / </a:t>
            </a:r>
            <a:r>
              <a:rPr lang="en-US" altLang="ko-KR" dirty="0" err="1"/>
              <a:t>dateTime</a:t>
            </a:r>
            <a:r>
              <a:rPr lang="en-US" altLang="ko-KR" dirty="0"/>
              <a:t>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7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64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게임 댓글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gameComment</a:t>
            </a:r>
            <a:r>
              <a:rPr lang="en-US" altLang="ko-KR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b="1" i="1" dirty="0"/>
              <a:t>게임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단 사용자 이름 </a:t>
            </a:r>
            <a:r>
              <a:rPr lang="en-US" altLang="ko-KR" dirty="0"/>
              <a:t>: name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</a:t>
            </a:r>
            <a:r>
              <a:rPr lang="en-US" altLang="ko-KR" dirty="0"/>
              <a:t>: comment / varchar(100)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단 날짜 </a:t>
            </a:r>
            <a:r>
              <a:rPr lang="en-US" altLang="ko-KR" dirty="0"/>
              <a:t>: </a:t>
            </a:r>
            <a:r>
              <a:rPr lang="en-US" altLang="ko-KR" dirty="0" err="1"/>
              <a:t>commentDate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31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공지사항 정보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noticeInfo</a:t>
            </a:r>
            <a:r>
              <a:rPr lang="en-US" altLang="ko-KR" b="1" dirty="0"/>
              <a:t>)</a:t>
            </a:r>
          </a:p>
          <a:p>
            <a:pPr marL="0" indent="0">
              <a:buFontTx/>
              <a:buNone/>
            </a:pPr>
            <a:r>
              <a:rPr lang="en-US" altLang="ko-KR" b="1" dirty="0"/>
              <a:t>-  </a:t>
            </a:r>
            <a:r>
              <a:rPr lang="en-US" altLang="ko-KR" dirty="0"/>
              <a:t>-&gt; </a:t>
            </a:r>
            <a:r>
              <a:rPr lang="ko-KR" altLang="en-US" dirty="0"/>
              <a:t>공지사항 번호 </a:t>
            </a:r>
            <a:r>
              <a:rPr lang="en-US" altLang="ko-KR" dirty="0"/>
              <a:t>: </a:t>
            </a:r>
            <a:r>
              <a:rPr lang="en-US" altLang="ko-KR" dirty="0" err="1"/>
              <a:t>noticeIdx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PK /  AUTO_INCREMENT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 -&gt; </a:t>
            </a:r>
            <a:r>
              <a:rPr lang="ko-KR" altLang="en-US" b="1" i="1" dirty="0"/>
              <a:t>회원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회원번호  </a:t>
            </a:r>
            <a:r>
              <a:rPr lang="ko-KR" altLang="en-US" dirty="0"/>
              <a:t>게시 유저 회원번호</a:t>
            </a:r>
            <a:r>
              <a:rPr lang="en-US" altLang="ko-KR" dirty="0"/>
              <a:t> : </a:t>
            </a:r>
            <a:r>
              <a:rPr lang="en-US" altLang="ko-KR" dirty="0" err="1"/>
              <a:t>memberIdx</a:t>
            </a:r>
            <a:r>
              <a:rPr lang="en-US" altLang="ko-KR" dirty="0"/>
              <a:t> /</a:t>
            </a:r>
            <a:r>
              <a:rPr lang="en-US" altLang="ko-KR" dirty="0" err="1"/>
              <a:t>int</a:t>
            </a:r>
            <a:r>
              <a:rPr lang="en-US" altLang="ko-KR" dirty="0"/>
              <a:t>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제목 </a:t>
            </a:r>
            <a:r>
              <a:rPr lang="en-US" altLang="ko-KR" dirty="0"/>
              <a:t>: </a:t>
            </a:r>
            <a:r>
              <a:rPr lang="en-US" altLang="ko-KR" dirty="0" err="1"/>
              <a:t>noticeTitle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내용 </a:t>
            </a:r>
            <a:r>
              <a:rPr lang="en-US" altLang="ko-KR" dirty="0"/>
              <a:t>: </a:t>
            </a:r>
            <a:r>
              <a:rPr lang="en-US" altLang="ko-KR" dirty="0" err="1"/>
              <a:t>noticeContents</a:t>
            </a:r>
            <a:r>
              <a:rPr lang="en-US" altLang="ko-KR" dirty="0"/>
              <a:t> / text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파일 </a:t>
            </a:r>
            <a:r>
              <a:rPr lang="en-US" altLang="ko-KR" dirty="0"/>
              <a:t>: file / varchar(30) / NULL O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게시날짜 </a:t>
            </a:r>
            <a:r>
              <a:rPr lang="en-US" altLang="ko-KR" dirty="0"/>
              <a:t>: </a:t>
            </a:r>
            <a:r>
              <a:rPr lang="en-US" altLang="ko-KR" dirty="0" err="1"/>
              <a:t>pubDate</a:t>
            </a:r>
            <a:r>
              <a:rPr lang="en-US" altLang="ko-KR" dirty="0"/>
              <a:t> / datetime / NULL X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5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커뮤니티 정보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communityInfo</a:t>
            </a:r>
            <a:r>
              <a:rPr lang="en-US" altLang="ko-KR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번호 </a:t>
            </a:r>
            <a:r>
              <a:rPr lang="en-US" altLang="ko-KR" dirty="0"/>
              <a:t>: </a:t>
            </a:r>
            <a:r>
              <a:rPr lang="en-US" altLang="ko-KR" dirty="0" err="1"/>
              <a:t>communityIdx</a:t>
            </a:r>
            <a:r>
              <a:rPr lang="en-US" altLang="ko-KR" dirty="0"/>
              <a:t> / int / NULL X / PK /  AUTO_INCREMENT 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-&gt; </a:t>
            </a:r>
            <a:r>
              <a:rPr lang="ko-KR" altLang="en-US" b="1" i="1" dirty="0"/>
              <a:t>회원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회원번호  </a:t>
            </a:r>
            <a:r>
              <a:rPr lang="ko-KR" altLang="en-US" dirty="0"/>
              <a:t>게시 유저 회원번호</a:t>
            </a:r>
            <a:r>
              <a:rPr lang="en-US" altLang="ko-KR" dirty="0"/>
              <a:t> : </a:t>
            </a:r>
            <a:r>
              <a:rPr lang="en-US" altLang="ko-KR" dirty="0" err="1"/>
              <a:t>memberIdx</a:t>
            </a:r>
            <a:r>
              <a:rPr lang="en-US" altLang="ko-KR" dirty="0"/>
              <a:t> /</a:t>
            </a:r>
            <a:r>
              <a:rPr lang="en-US" altLang="ko-KR" dirty="0" err="1"/>
              <a:t>int</a:t>
            </a:r>
            <a:r>
              <a:rPr lang="en-US" altLang="ko-KR" dirty="0"/>
              <a:t>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제목 </a:t>
            </a:r>
            <a:r>
              <a:rPr lang="en-US" altLang="ko-KR" dirty="0"/>
              <a:t>: </a:t>
            </a:r>
            <a:r>
              <a:rPr lang="en-US" altLang="ko-KR" dirty="0" err="1"/>
              <a:t>communityTitle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내용 </a:t>
            </a:r>
            <a:r>
              <a:rPr lang="en-US" altLang="ko-KR" dirty="0"/>
              <a:t>: </a:t>
            </a:r>
            <a:r>
              <a:rPr lang="en-US" altLang="ko-KR" dirty="0" err="1"/>
              <a:t>communityContents</a:t>
            </a:r>
            <a:r>
              <a:rPr lang="en-US" altLang="ko-KR" dirty="0"/>
              <a:t> / text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파일 </a:t>
            </a:r>
            <a:r>
              <a:rPr lang="en-US" altLang="ko-KR" dirty="0"/>
              <a:t>: file / varchar(30) / NULL O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게시날짜 </a:t>
            </a:r>
            <a:r>
              <a:rPr lang="en-US" altLang="ko-KR" dirty="0"/>
              <a:t>: </a:t>
            </a:r>
            <a:r>
              <a:rPr lang="en-US" altLang="ko-KR" dirty="0" err="1"/>
              <a:t>pubDate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44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회원 정보 테이블 </a:t>
            </a:r>
            <a:r>
              <a:rPr lang="en-US" altLang="ko-KR" dirty="0"/>
              <a:t>(</a:t>
            </a:r>
            <a:r>
              <a:rPr lang="en-US" altLang="ko-KR" dirty="0" err="1"/>
              <a:t>memberInfo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회원번호 </a:t>
            </a:r>
            <a:r>
              <a:rPr lang="en-US" altLang="ko-KR" dirty="0"/>
              <a:t>: </a:t>
            </a:r>
            <a:r>
              <a:rPr lang="en-US" altLang="ko-KR" dirty="0" err="1"/>
              <a:t>memberIdx</a:t>
            </a:r>
            <a:r>
              <a:rPr lang="en-US" altLang="ko-KR" dirty="0"/>
              <a:t> / int / NULL X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아이디 </a:t>
            </a:r>
            <a:r>
              <a:rPr lang="en-US" altLang="ko-KR" dirty="0"/>
              <a:t>: id / varchar(10) / NULL X / UNIQUE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비밀번호 </a:t>
            </a:r>
            <a:r>
              <a:rPr lang="en-US" altLang="ko-KR" dirty="0"/>
              <a:t>: pw / varchar(16)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이름 </a:t>
            </a:r>
            <a:r>
              <a:rPr lang="en-US" altLang="ko-KR" dirty="0"/>
              <a:t>: name / varchar(8)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나이 </a:t>
            </a:r>
            <a:r>
              <a:rPr lang="en-US" altLang="ko-KR" dirty="0"/>
              <a:t>: age / int / NULL X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 err="1"/>
              <a:t>addr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가입일 </a:t>
            </a:r>
            <a:r>
              <a:rPr lang="en-US" altLang="ko-KR" dirty="0"/>
              <a:t>: </a:t>
            </a:r>
            <a:r>
              <a:rPr lang="en-US" altLang="ko-KR" dirty="0" err="1"/>
              <a:t>joinDate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정보 테이블 </a:t>
            </a:r>
            <a:r>
              <a:rPr lang="en-US" altLang="ko-KR" dirty="0"/>
              <a:t>(</a:t>
            </a:r>
            <a:r>
              <a:rPr lang="en-US" altLang="ko-KR" dirty="0" err="1"/>
              <a:t>gamesInfo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등록 사용자 아이디 </a:t>
            </a:r>
            <a:r>
              <a:rPr lang="en-US" altLang="ko-KR" dirty="0"/>
              <a:t>: </a:t>
            </a:r>
            <a:r>
              <a:rPr lang="en-US" altLang="ko-KR" dirty="0" err="1"/>
              <a:t>regMemberId</a:t>
            </a:r>
            <a:r>
              <a:rPr lang="en-US" altLang="ko-KR" dirty="0"/>
              <a:t> / varchar(10)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게임이름</a:t>
            </a:r>
            <a:r>
              <a:rPr lang="en-US" altLang="ko-KR" dirty="0"/>
              <a:t>: </a:t>
            </a:r>
            <a:r>
              <a:rPr lang="en-US" altLang="ko-KR" dirty="0" err="1"/>
              <a:t>gameTitle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 err="1"/>
              <a:t>게임이미지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gameImg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등록날짜 </a:t>
            </a:r>
            <a:r>
              <a:rPr lang="en-US" altLang="ko-KR" dirty="0"/>
              <a:t>: </a:t>
            </a:r>
            <a:r>
              <a:rPr lang="en-US" altLang="ko-KR" dirty="0" err="1"/>
              <a:t>regDate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데이터 테이블 </a:t>
            </a:r>
            <a:r>
              <a:rPr lang="en-US" altLang="ko-KR" dirty="0"/>
              <a:t>(</a:t>
            </a:r>
            <a:r>
              <a:rPr lang="en-US" altLang="ko-KR" dirty="0" err="1"/>
              <a:t>gameInfo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요소번호 </a:t>
            </a:r>
            <a:r>
              <a:rPr lang="en-US" altLang="ko-KR" dirty="0"/>
              <a:t>: </a:t>
            </a:r>
            <a:r>
              <a:rPr lang="en-US" altLang="ko-KR" dirty="0" err="1"/>
              <a:t>elementIdx</a:t>
            </a:r>
            <a:r>
              <a:rPr lang="en-US" altLang="ko-KR" dirty="0"/>
              <a:t> / int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선택 횟수 </a:t>
            </a:r>
            <a:r>
              <a:rPr lang="en-US" altLang="ko-KR" dirty="0"/>
              <a:t>: </a:t>
            </a:r>
            <a:r>
              <a:rPr lang="en-US" altLang="ko-KR" dirty="0" err="1"/>
              <a:t>elementSelectCount</a:t>
            </a:r>
            <a:r>
              <a:rPr lang="en-US" altLang="ko-KR" dirty="0"/>
              <a:t> / INT / NULL X / DEFAULT 0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승리 횟수 </a:t>
            </a:r>
            <a:r>
              <a:rPr lang="en-US" altLang="ko-KR" dirty="0"/>
              <a:t>: </a:t>
            </a:r>
            <a:r>
              <a:rPr lang="en-US" altLang="ko-KR" dirty="0" err="1"/>
              <a:t>elementWinCount</a:t>
            </a:r>
            <a:r>
              <a:rPr lang="en-US" altLang="ko-KR" dirty="0"/>
              <a:t> / INT / NULL X / DEFAULT 0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요소이름</a:t>
            </a:r>
            <a:r>
              <a:rPr lang="en-US" altLang="ko-KR" dirty="0"/>
              <a:t>: </a:t>
            </a:r>
            <a:r>
              <a:rPr lang="en-US" altLang="ko-KR" dirty="0" err="1"/>
              <a:t>elementTitle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 err="1"/>
              <a:t>요소이미지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elementImg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랭킹 테이블</a:t>
            </a:r>
            <a:r>
              <a:rPr lang="en-US" altLang="ko-KR" dirty="0"/>
              <a:t>(</a:t>
            </a:r>
            <a:r>
              <a:rPr lang="en-US" altLang="ko-KR" dirty="0" err="1"/>
              <a:t>gamesRank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플레이한날짜 </a:t>
            </a:r>
            <a:r>
              <a:rPr lang="en-US" altLang="ko-KR" dirty="0"/>
              <a:t>: </a:t>
            </a:r>
            <a:r>
              <a:rPr lang="en-US" altLang="ko-KR" dirty="0" err="1"/>
              <a:t>playDate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플레이한 유저의 나이 </a:t>
            </a:r>
            <a:r>
              <a:rPr lang="en-US" altLang="ko-KR" dirty="0"/>
              <a:t>: age / int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 횟수 </a:t>
            </a:r>
            <a:r>
              <a:rPr lang="en-US" altLang="ko-KR" dirty="0"/>
              <a:t>: </a:t>
            </a:r>
            <a:r>
              <a:rPr lang="en-US" altLang="ko-KR" dirty="0" err="1"/>
              <a:t>playCount</a:t>
            </a:r>
            <a:r>
              <a:rPr lang="en-US" altLang="ko-KR" dirty="0"/>
              <a:t> / INT / DEFAULT 0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댓글 테이블 </a:t>
            </a:r>
            <a:r>
              <a:rPr lang="en-US" altLang="ko-KR" dirty="0"/>
              <a:t>(</a:t>
            </a:r>
            <a:r>
              <a:rPr lang="en-US" altLang="ko-KR" dirty="0" err="1"/>
              <a:t>gameComment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단 사용자 이름 </a:t>
            </a:r>
            <a:r>
              <a:rPr lang="en-US" altLang="ko-KR" dirty="0"/>
              <a:t>: name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</a:t>
            </a:r>
            <a:r>
              <a:rPr lang="en-US" altLang="ko-KR" dirty="0"/>
              <a:t>: comment / varchar(100)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단 날짜 </a:t>
            </a:r>
            <a:r>
              <a:rPr lang="en-US" altLang="ko-KR" dirty="0"/>
              <a:t>: </a:t>
            </a:r>
            <a:r>
              <a:rPr lang="en-US" altLang="ko-KR" dirty="0" err="1"/>
              <a:t>commentDate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유저 게임 기록 테이블 </a:t>
            </a:r>
            <a:r>
              <a:rPr lang="en-US" altLang="ko-KR" dirty="0"/>
              <a:t>(</a:t>
            </a:r>
            <a:r>
              <a:rPr lang="en-US" altLang="ko-KR" dirty="0" err="1"/>
              <a:t>userGameRecords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회원 정보 테이블 </a:t>
            </a:r>
            <a:r>
              <a:rPr lang="en-US" altLang="ko-KR" dirty="0"/>
              <a:t>- </a:t>
            </a:r>
            <a:r>
              <a:rPr lang="ko-KR" altLang="en-US" dirty="0"/>
              <a:t>회원번호  </a:t>
            </a:r>
            <a:r>
              <a:rPr lang="en-US" altLang="ko-KR" dirty="0"/>
              <a:t>: </a:t>
            </a:r>
            <a:r>
              <a:rPr lang="en-US" altLang="ko-KR" dirty="0" err="1"/>
              <a:t>saveMemeberId</a:t>
            </a:r>
            <a:r>
              <a:rPr lang="en-US" altLang="ko-KR" dirty="0"/>
              <a:t> / varchar(20)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기록 </a:t>
            </a:r>
            <a:r>
              <a:rPr lang="en-US" altLang="ko-KR" dirty="0"/>
              <a:t>: </a:t>
            </a:r>
            <a:r>
              <a:rPr lang="en-US" altLang="ko-KR" dirty="0" err="1"/>
              <a:t>gameRecords</a:t>
            </a:r>
            <a:r>
              <a:rPr lang="en-US" altLang="ko-KR" dirty="0"/>
              <a:t> / text / NULL X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 날짜 </a:t>
            </a:r>
            <a:r>
              <a:rPr lang="en-US" altLang="ko-KR" dirty="0"/>
              <a:t>: </a:t>
            </a:r>
            <a:r>
              <a:rPr lang="en-US" altLang="ko-KR" dirty="0" err="1"/>
              <a:t>playDate</a:t>
            </a:r>
            <a:r>
              <a:rPr lang="en-US" altLang="ko-KR" dirty="0"/>
              <a:t> / </a:t>
            </a:r>
            <a:r>
              <a:rPr lang="en-US" altLang="ko-KR" dirty="0" err="1"/>
              <a:t>dateTime</a:t>
            </a:r>
            <a:r>
              <a:rPr lang="en-US" altLang="ko-KR" dirty="0"/>
              <a:t>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공지사항 정보 테이블 </a:t>
            </a:r>
            <a:r>
              <a:rPr lang="en-US" altLang="ko-KR" dirty="0"/>
              <a:t>(</a:t>
            </a:r>
            <a:r>
              <a:rPr lang="en-US" altLang="ko-KR" dirty="0" err="1"/>
              <a:t>noticeInfo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번호 </a:t>
            </a:r>
            <a:r>
              <a:rPr lang="en-US" altLang="ko-KR" dirty="0"/>
              <a:t>: </a:t>
            </a:r>
            <a:r>
              <a:rPr lang="en-US" altLang="ko-KR" dirty="0" err="1"/>
              <a:t>noticeIdx</a:t>
            </a:r>
            <a:r>
              <a:rPr lang="en-US" altLang="ko-KR" dirty="0"/>
              <a:t> / int / NULL X / PK /  AUTO_INCREMENT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제목 </a:t>
            </a:r>
            <a:r>
              <a:rPr lang="en-US" altLang="ko-KR" dirty="0"/>
              <a:t>: </a:t>
            </a:r>
            <a:r>
              <a:rPr lang="en-US" altLang="ko-KR" dirty="0" err="1"/>
              <a:t>noticeTitle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내용 </a:t>
            </a:r>
            <a:r>
              <a:rPr lang="en-US" altLang="ko-KR" dirty="0"/>
              <a:t>: </a:t>
            </a:r>
            <a:r>
              <a:rPr lang="en-US" altLang="ko-KR" dirty="0" err="1"/>
              <a:t>noticeContents</a:t>
            </a:r>
            <a:r>
              <a:rPr lang="en-US" altLang="ko-KR" dirty="0"/>
              <a:t> / text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파일 </a:t>
            </a:r>
            <a:r>
              <a:rPr lang="en-US" altLang="ko-KR" dirty="0"/>
              <a:t>: file / varchar(30) / NULL O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게시날짜 </a:t>
            </a:r>
            <a:r>
              <a:rPr lang="en-US" altLang="ko-KR" dirty="0"/>
              <a:t>: </a:t>
            </a:r>
            <a:r>
              <a:rPr lang="en-US" altLang="ko-KR" dirty="0" err="1"/>
              <a:t>pubDate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커뮤니티 정보 테이블 </a:t>
            </a:r>
            <a:r>
              <a:rPr lang="en-US" altLang="ko-KR" dirty="0"/>
              <a:t>(</a:t>
            </a:r>
            <a:r>
              <a:rPr lang="en-US" altLang="ko-KR" dirty="0" err="1"/>
              <a:t>noticeInfo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번호 </a:t>
            </a:r>
            <a:r>
              <a:rPr lang="en-US" altLang="ko-KR" dirty="0"/>
              <a:t>: </a:t>
            </a:r>
            <a:r>
              <a:rPr lang="en-US" altLang="ko-KR" dirty="0" err="1"/>
              <a:t>communityIdx</a:t>
            </a:r>
            <a:r>
              <a:rPr lang="en-US" altLang="ko-KR" dirty="0"/>
              <a:t> / int / NULL X / PK /  AUTO_INCREMENT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제목 </a:t>
            </a:r>
            <a:r>
              <a:rPr lang="en-US" altLang="ko-KR" dirty="0"/>
              <a:t>: </a:t>
            </a:r>
            <a:r>
              <a:rPr lang="en-US" altLang="ko-KR" dirty="0" err="1"/>
              <a:t>communityTitle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내용 </a:t>
            </a:r>
            <a:r>
              <a:rPr lang="en-US" altLang="ko-KR" dirty="0"/>
              <a:t>: </a:t>
            </a:r>
            <a:r>
              <a:rPr lang="en-US" altLang="ko-KR" dirty="0" err="1"/>
              <a:t>communityContents</a:t>
            </a:r>
            <a:r>
              <a:rPr lang="en-US" altLang="ko-KR" dirty="0"/>
              <a:t> / text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파일 </a:t>
            </a:r>
            <a:r>
              <a:rPr lang="en-US" altLang="ko-KR" dirty="0"/>
              <a:t>: file / varchar(30) / NULL O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게시날짜 </a:t>
            </a:r>
            <a:r>
              <a:rPr lang="en-US" altLang="ko-KR" dirty="0"/>
              <a:t>: </a:t>
            </a:r>
            <a:r>
              <a:rPr lang="en-US" altLang="ko-KR" dirty="0" err="1"/>
              <a:t>pubDate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6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8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</a:t>
            </a:r>
            <a:r>
              <a:rPr lang="en-US" altLang="ko-KR" dirty="0"/>
              <a:t>servlet</a:t>
            </a:r>
            <a:r>
              <a:rPr lang="ko-KR" altLang="en-US" dirty="0"/>
              <a:t>으로 접근해서 </a:t>
            </a:r>
            <a:r>
              <a:rPr lang="en-US" altLang="ko-KR" dirty="0"/>
              <a:t>8</a:t>
            </a:r>
            <a:r>
              <a:rPr lang="ko-KR" altLang="en-US" dirty="0"/>
              <a:t>개의 게임을 로드와 동시에 보여주고 스크롤을 내렸을 때 </a:t>
            </a:r>
            <a:r>
              <a:rPr lang="en-US" altLang="ko-KR" dirty="0"/>
              <a:t>ajax</a:t>
            </a:r>
            <a:r>
              <a:rPr lang="ko-KR" altLang="en-US" dirty="0"/>
              <a:t>를 통해 추가적인 게임이 나오도록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6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게임검색이나 카테고리선택을 했을 때는 </a:t>
            </a:r>
            <a:r>
              <a:rPr lang="en-US" altLang="ko-KR" dirty="0"/>
              <a:t>ajax</a:t>
            </a:r>
            <a:r>
              <a:rPr lang="ko-KR" altLang="en-US" dirty="0"/>
              <a:t>가 동작해서 </a:t>
            </a:r>
            <a:r>
              <a:rPr lang="ko-KR" altLang="en-US" dirty="0" err="1"/>
              <a:t>서블릿에서</a:t>
            </a:r>
            <a:r>
              <a:rPr lang="ko-KR" altLang="en-US" dirty="0"/>
              <a:t> 결과를 받아오도록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검색한 제목을 게임 제목에 포함하고 있는 게임들이 </a:t>
            </a:r>
            <a:r>
              <a:rPr lang="en-US" altLang="ko-KR" dirty="0"/>
              <a:t>select</a:t>
            </a:r>
            <a:r>
              <a:rPr lang="ko-KR" altLang="en-US" dirty="0"/>
              <a:t>돼서 결과로 넘어옴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4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게임검색이나 카테고리선택을 했을 때는 </a:t>
            </a:r>
            <a:r>
              <a:rPr lang="en-US" altLang="ko-KR" dirty="0"/>
              <a:t>ajax</a:t>
            </a:r>
            <a:r>
              <a:rPr lang="ko-KR" altLang="en-US" dirty="0"/>
              <a:t>가 동작해서 </a:t>
            </a:r>
            <a:r>
              <a:rPr lang="ko-KR" altLang="en-US" dirty="0" err="1"/>
              <a:t>서블릿에서</a:t>
            </a:r>
            <a:r>
              <a:rPr lang="ko-KR" altLang="en-US" dirty="0"/>
              <a:t> 결과를 받아오도록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2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9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gameInfo</a:t>
            </a:r>
            <a:r>
              <a:rPr lang="en-US" altLang="ko-KR" dirty="0"/>
              <a:t> </a:t>
            </a:r>
            <a:r>
              <a:rPr lang="ko-KR" altLang="en-US" dirty="0"/>
              <a:t>테이블의 </a:t>
            </a:r>
            <a:r>
              <a:rPr lang="en-US" altLang="ko-KR" dirty="0" err="1"/>
              <a:t>elementWincount</a:t>
            </a:r>
            <a:r>
              <a:rPr lang="en-US" altLang="ko-KR" dirty="0"/>
              <a:t> </a:t>
            </a:r>
            <a:r>
              <a:rPr lang="en-US" altLang="ko-KR" dirty="0" err="1"/>
              <a:t>elementSelectCount</a:t>
            </a:r>
            <a:endParaRPr lang="en-US" altLang="ko-KR" dirty="0"/>
          </a:p>
          <a:p>
            <a:r>
              <a:rPr lang="en-US" altLang="ko-KR" dirty="0"/>
              <a:t>	       </a:t>
            </a:r>
            <a:r>
              <a:rPr lang="ko-KR" altLang="en-US" dirty="0"/>
              <a:t>요소 우승 횟수     요소 선택 횟수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1 2 3 4 5 6 7 8 9 10 11 12 13 14 15 16  </a:t>
            </a:r>
          </a:p>
          <a:p>
            <a:r>
              <a:rPr lang="en-US" altLang="ko-KR" dirty="0"/>
              <a:t>    2   4    6    8   10     12     14     16</a:t>
            </a:r>
          </a:p>
          <a:p>
            <a:r>
              <a:rPr lang="en-US" altLang="ko-KR" dirty="0"/>
              <a:t>        4          8           12             16</a:t>
            </a:r>
          </a:p>
          <a:p>
            <a:r>
              <a:rPr lang="en-US" altLang="ko-KR" dirty="0"/>
              <a:t>                    8                           16</a:t>
            </a:r>
          </a:p>
          <a:p>
            <a:r>
              <a:rPr lang="en-US" altLang="ko-KR" dirty="0"/>
              <a:t>                                                 16</a:t>
            </a:r>
          </a:p>
          <a:p>
            <a:endParaRPr lang="en-US" altLang="ko-KR" dirty="0"/>
          </a:p>
          <a:p>
            <a:r>
              <a:rPr lang="en-US" altLang="ko-KR" dirty="0"/>
              <a:t>16 : </a:t>
            </a:r>
            <a:r>
              <a:rPr lang="ko-KR" altLang="en-US" dirty="0"/>
              <a:t>우승 </a:t>
            </a:r>
            <a:r>
              <a:rPr lang="en-US" altLang="ko-KR" dirty="0"/>
              <a:t>-&gt; 4</a:t>
            </a:r>
            <a:r>
              <a:rPr lang="ko-KR" altLang="en-US" dirty="0"/>
              <a:t>번 선택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en-US" altLang="ko-KR" dirty="0" err="1"/>
              <a:t>elementWinCount</a:t>
            </a:r>
            <a:r>
              <a:rPr lang="en-US" altLang="ko-KR" dirty="0"/>
              <a:t> : +1</a:t>
            </a:r>
          </a:p>
          <a:p>
            <a:r>
              <a:rPr lang="en-US" altLang="ko-KR" dirty="0"/>
              <a:t>	-&gt; </a:t>
            </a:r>
            <a:r>
              <a:rPr lang="en-US" altLang="ko-KR" dirty="0" err="1"/>
              <a:t>elementSelectCount</a:t>
            </a:r>
            <a:r>
              <a:rPr lang="en-US" altLang="ko-KR" dirty="0"/>
              <a:t> : +4</a:t>
            </a:r>
          </a:p>
          <a:p>
            <a:endParaRPr lang="en-US" altLang="ko-KR" dirty="0"/>
          </a:p>
          <a:p>
            <a:r>
              <a:rPr lang="en-US" altLang="ko-KR" dirty="0"/>
              <a:t>8 : </a:t>
            </a:r>
            <a:r>
              <a:rPr lang="ko-KR" altLang="en-US" dirty="0"/>
              <a:t>준우승 </a:t>
            </a:r>
            <a:r>
              <a:rPr lang="en-US" altLang="ko-KR" dirty="0"/>
              <a:t>-&gt; 3</a:t>
            </a:r>
            <a:r>
              <a:rPr lang="ko-KR" altLang="en-US" dirty="0"/>
              <a:t>번 선택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-&gt; </a:t>
            </a:r>
            <a:r>
              <a:rPr lang="en-US" altLang="ko-KR" dirty="0" err="1"/>
              <a:t>elementSelectCount</a:t>
            </a:r>
            <a:r>
              <a:rPr lang="en-US" altLang="ko-KR" dirty="0"/>
              <a:t> : +3</a:t>
            </a:r>
          </a:p>
          <a:p>
            <a:endParaRPr lang="en-US" altLang="ko-KR" dirty="0"/>
          </a:p>
          <a:p>
            <a:pPr marL="228600" indent="-228600">
              <a:buAutoNum type="arabicPlain" startAt="4"/>
            </a:pPr>
            <a:r>
              <a:rPr lang="en-US" altLang="ko-KR" dirty="0"/>
              <a:t>12 : 4</a:t>
            </a:r>
            <a:r>
              <a:rPr lang="ko-KR" altLang="en-US" dirty="0"/>
              <a:t>강 </a:t>
            </a:r>
            <a:r>
              <a:rPr lang="en-US" altLang="ko-KR" dirty="0"/>
              <a:t>-&gt; 2</a:t>
            </a:r>
            <a:r>
              <a:rPr lang="ko-KR" altLang="en-US" dirty="0"/>
              <a:t>번 선택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-&gt; </a:t>
            </a:r>
            <a:r>
              <a:rPr lang="en-US" altLang="ko-KR" dirty="0" err="1"/>
              <a:t>elementSelectCount</a:t>
            </a:r>
            <a:r>
              <a:rPr lang="en-US" altLang="ko-KR" dirty="0"/>
              <a:t> : +2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2, 6, 10, 14 : 8</a:t>
            </a:r>
            <a:r>
              <a:rPr lang="ko-KR" altLang="en-US" dirty="0"/>
              <a:t>강 </a:t>
            </a:r>
            <a:r>
              <a:rPr lang="en-US" altLang="ko-KR" dirty="0"/>
              <a:t>-&gt; 1</a:t>
            </a:r>
            <a:r>
              <a:rPr lang="ko-KR" altLang="en-US" dirty="0"/>
              <a:t>번 선택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	-&gt; </a:t>
            </a:r>
            <a:r>
              <a:rPr lang="en-US" altLang="ko-KR" dirty="0" err="1"/>
              <a:t>elementSelectCount</a:t>
            </a:r>
            <a:r>
              <a:rPr lang="en-US" altLang="ko-KR" dirty="0"/>
              <a:t> : +1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1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508E7-57A3-4C74-9AD6-57D6B5537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E343F-CE20-4F39-B8FB-0257EFD8E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EDFB0-6F56-4A2E-8C0E-02EEA352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18581-52CF-406B-B6CD-194ACFD1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67FA3-34AF-4573-9678-29BCD669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4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14D63-9287-4B8E-AE36-A92D2A93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2EC2DE-10C9-4973-AD89-40051C8C1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D5ADF-0373-4580-8CEB-623853DA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AB7B9-286D-479F-8761-6BE1A37B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858B9-8D58-429F-A422-4DAAF90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0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AB34F-2237-4B73-9E66-1C45D1EDF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E46855-17F2-4F06-8C40-95364396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B0F92-F49B-4D4B-82F9-E2012729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E3D42-5C38-4063-9301-4A055286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E42F9-838A-4E45-BC46-6B90B5CA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8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6E5E5-CC60-40C9-BA59-06FFAA33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C039-0E7D-49BE-AE7B-4DB1F246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58814-723A-43D1-B4FB-E0055621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837F4-7626-4E18-8342-3881F1C0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175CA-4936-47FB-8333-7890E057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87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86903-6945-4249-9694-3A9315CE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5B969-4695-47F3-822D-FE0D668F8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E8E9E-B132-44DF-A367-80BDA4ED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5B761-CE19-48A7-A552-0F5E9C4D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3FB0B-D086-40C8-A7EB-1E000932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C9939-563D-4902-814D-10B03236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B49EC-F91E-4A5F-BD41-2A578B9AA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F73B6-034B-4C24-B5CF-391A06C1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BDC8F-F7D3-4698-949C-FDD9BA8C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6094-EDC7-488D-B4E1-C14BF7FC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58AC9-9A99-45AE-BC00-226D76F0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0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6BB1-BE8B-41C7-AD63-47F0763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1F1E6-CAEF-46A1-AEAB-6B90DF229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3B613-0C6B-4814-9B84-C0AA1CBB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4EE38E-715D-47FC-9E7C-40EB18493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7D028-AB95-4E7D-B4C8-8BD6FB68E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75FDC2-BB9B-417F-AB57-74E6EC97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9F73BC-3101-49BB-8D38-07F7F964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902865-2BE6-4940-BCCA-A1AFF076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1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CB6D1-0E4E-4AD1-80C6-23BF572B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AA3378-1836-4395-982E-BCC849A5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0DF375-EB23-4026-A6F0-CBEDD82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6D8CC-04F1-4CE9-A517-335BEE8C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6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0B290F-33F3-42DA-8615-80EF270D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2A531F-2167-4A83-BA55-FA5E32FB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E6A0C0-7CDF-437D-A41B-9A8DC92A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7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83410-DCDA-4316-A543-DABFC390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7A7ED-E46F-4667-987E-DF9B9AF3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99A2E-995C-4C10-9960-C17808CAD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81661-F8D2-4812-89A0-B56B83AE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4E331-8887-4649-A06B-94BEDB19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F24B4-A02E-487F-8339-F15CEDC3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9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6F32E-C00B-474D-9F7B-CAAB2E0C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BC6F12-0B35-430E-AD9D-04CBAFAD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32AB2-C154-446F-AE64-F6253730A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BAFF3-C30A-49CB-872B-647491C4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98AB2-06AB-4FC6-93B9-29D9D66F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7248C-5DC6-4060-B38F-63195609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5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A711B1-C9F5-4DD5-862C-DEF21CA0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9A05C-CAAD-46ED-BD21-D60190856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FD064-52DC-4F88-8FB6-D3D4952C2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6EF6A-D5E9-4BDA-9139-BD9E0615BFB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77FA7-5409-4B34-B0A4-CB4CEF3A5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AD471-2261-4FBC-B710-B4B96F308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7428-8ECE-42B9-9666-8A89F3891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7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2C8BD8-0285-4775-81A7-AA176BD1F3ED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83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81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Id : </a:t>
                      </a:r>
                      <a:r>
                        <a:rPr lang="ko-KR" altLang="en-US" dirty="0"/>
                        <a:t>아이디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pwChk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비밀번호 확인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name : </a:t>
                      </a: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age : </a:t>
                      </a:r>
                      <a:r>
                        <a:rPr lang="ko-KR" altLang="en-US" dirty="0"/>
                        <a:t>나이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addr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회원가입에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회원가입에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– </a:t>
                      </a:r>
                      <a:r>
                        <a:rPr lang="ko-KR" altLang="en-US" dirty="0"/>
                        <a:t>아이디가 이미 사용 중일 때 </a:t>
                      </a:r>
                      <a:r>
                        <a:rPr lang="en-US" altLang="ko-KR" dirty="0"/>
                        <a:t>: 409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2 - </a:t>
                      </a:r>
                      <a:r>
                        <a:rPr lang="ko-KR" altLang="en-US" dirty="0"/>
                        <a:t>파라미터가 규칙에 맞지 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44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댓글 불러오기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게임 인덱스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댓글 불러오기 성공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{ “</a:t>
                      </a:r>
                      <a:r>
                        <a:rPr lang="en-US" altLang="ko-KR" dirty="0" err="1"/>
                        <a:t>commentList</a:t>
                      </a:r>
                      <a:r>
                        <a:rPr lang="en-US" altLang="ko-KR" dirty="0"/>
                        <a:t>” : [{ “name”: “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” , “comment”:”</a:t>
                      </a:r>
                      <a:r>
                        <a:rPr lang="ko-KR" altLang="en-US" dirty="0"/>
                        <a:t>댓글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commentDate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 err="1"/>
                        <a:t>댓글단날짜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댓글의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댓글의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   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댓글 불러오기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5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64338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댓글 쓰기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게임 인덱스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-name :</a:t>
                      </a:r>
                      <a:r>
                        <a:rPr lang="ko-KR" altLang="en-US" dirty="0"/>
                        <a:t> 이름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-comment : </a:t>
                      </a:r>
                      <a:r>
                        <a:rPr lang="ko-KR" altLang="en-US" dirty="0"/>
                        <a:t>댓글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댓글 쓰기 성공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   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댓글 쓰기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2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72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내가 만드는 월드컵 게임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게임 등록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이름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gameImg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이미지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elementImgs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요소 이미지들 </a:t>
                      </a:r>
                      <a:r>
                        <a:rPr lang="en-US" altLang="ko-KR" dirty="0"/>
                        <a:t>JSON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elementTitles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요소 이름들</a:t>
                      </a:r>
                      <a:r>
                        <a:rPr lang="en-US" altLang="ko-KR" dirty="0"/>
                        <a:t> JSON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id : </a:t>
                      </a:r>
                      <a:r>
                        <a:rPr lang="ko-KR" altLang="en-US" dirty="0"/>
                        <a:t>사용자 아이디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등록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88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결과 기록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사용자 아이디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gameRecords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결과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결과 저장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결과 저장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5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63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지난 게임 기록 목록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사용자 아이디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기록 불러오기 성공 </a:t>
                      </a:r>
                      <a:r>
                        <a:rPr lang="en-US" altLang="ko-KR" dirty="0"/>
                        <a:t>: 200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   { “</a:t>
                      </a:r>
                      <a:r>
                        <a:rPr lang="en-US" altLang="ko-KR" dirty="0" err="1"/>
                        <a:t>gameRecordList</a:t>
                      </a:r>
                      <a:r>
                        <a:rPr lang="en-US" altLang="ko-KR" dirty="0"/>
                        <a:t>” : [{ “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”: </a:t>
                      </a:r>
                      <a:r>
                        <a:rPr lang="ko-KR" altLang="en-US" dirty="0" err="1"/>
                        <a:t>게임인덱스</a:t>
                      </a:r>
                      <a:r>
                        <a:rPr lang="en-US" altLang="ko-KR" dirty="0"/>
                        <a:t> , “</a:t>
                      </a: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게임이름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gameImg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 err="1"/>
                        <a:t>게임이미지</a:t>
                      </a:r>
                      <a:r>
                        <a:rPr lang="en-US" altLang="ko-KR" dirty="0"/>
                        <a:t>”, </a:t>
                      </a:r>
                      <a:r>
                        <a:rPr lang="en-US" altLang="ko-KR" dirty="0" err="1"/>
                        <a:t>gameRecords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게임기록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playDate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플레이날짜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게임 기록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게임기록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기록 불러오기 실패 </a:t>
                      </a:r>
                      <a:r>
                        <a:rPr lang="en-US" altLang="ko-KR" dirty="0"/>
                        <a:t>: 204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46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목록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Category : </a:t>
                      </a:r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PageNumber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페이지 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{“number” : </a:t>
                      </a:r>
                      <a:r>
                        <a:rPr lang="ko-KR" altLang="en-US" dirty="0"/>
                        <a:t>등록된 전체 공지사항 수</a:t>
                      </a:r>
                      <a:r>
                        <a:rPr lang="en-US" altLang="ko-KR" dirty="0"/>
                        <a:t>, “</a:t>
                      </a:r>
                      <a:r>
                        <a:rPr lang="en-US" altLang="ko-KR" dirty="0" err="1"/>
                        <a:t>noticeList</a:t>
                      </a:r>
                      <a:r>
                        <a:rPr lang="en-US" altLang="ko-KR" dirty="0"/>
                        <a:t>” : [{“</a:t>
                      </a:r>
                      <a:r>
                        <a:rPr lang="en-US" altLang="ko-KR" dirty="0" err="1"/>
                        <a:t>noticeTitle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공지사항 제목</a:t>
                      </a:r>
                      <a:r>
                        <a:rPr lang="en-US" altLang="ko-KR" dirty="0"/>
                        <a:t>}, { </a:t>
                      </a:r>
                      <a:r>
                        <a:rPr lang="ko-KR" altLang="en-US" dirty="0"/>
                        <a:t>두번째 공지사항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공지사항의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0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2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상세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Category : </a:t>
                      </a:r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PageNumber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페이지 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{“</a:t>
                      </a:r>
                      <a:r>
                        <a:rPr lang="en-US" altLang="ko-KR" dirty="0" err="1"/>
                        <a:t>noticeTitle</a:t>
                      </a:r>
                      <a:r>
                        <a:rPr lang="en-US" altLang="ko-KR" dirty="0"/>
                        <a:t>” : “</a:t>
                      </a:r>
                      <a:r>
                        <a:rPr lang="ko-KR" altLang="en-US" dirty="0"/>
                        <a:t>공지사항 제목</a:t>
                      </a:r>
                      <a:r>
                        <a:rPr lang="en-US" altLang="ko-KR" dirty="0"/>
                        <a:t>” , “</a:t>
                      </a:r>
                      <a:r>
                        <a:rPr lang="en-US" altLang="ko-KR" dirty="0" err="1"/>
                        <a:t>noticeContents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공지사항내용</a:t>
                      </a:r>
                      <a:r>
                        <a:rPr lang="en-US" altLang="ko-KR" dirty="0"/>
                        <a:t>”, “file” : “</a:t>
                      </a:r>
                      <a:r>
                        <a:rPr lang="ko-KR" altLang="en-US" dirty="0"/>
                        <a:t>첨부파일경로</a:t>
                      </a:r>
                      <a:r>
                        <a:rPr lang="en-US" altLang="ko-KR" dirty="0"/>
                        <a:t>” , ”</a:t>
                      </a:r>
                      <a:r>
                        <a:rPr lang="en-US" altLang="ko-KR" dirty="0" err="1"/>
                        <a:t>pubDate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게시날짜</a:t>
                      </a:r>
                      <a:r>
                        <a:rPr lang="en-US" altLang="ko-KR" dirty="0"/>
                        <a:t>”}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74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작성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noticeContents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내용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수정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공지사항의 인덱스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noticeContents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내용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file : </a:t>
                      </a:r>
                      <a:r>
                        <a:rPr lang="ko-KR" altLang="en-US" dirty="0"/>
                        <a:t>첨부파일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수정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67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삭제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인덱스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7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12782"/>
              </p:ext>
            </p:extLst>
          </p:nvPr>
        </p:nvGraphicFramePr>
        <p:xfrm>
          <a:off x="1987550" y="428767"/>
          <a:ext cx="8216900" cy="572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정보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OldPw</a:t>
                      </a:r>
                      <a:r>
                        <a:rPr lang="en-US" altLang="ko-KR" dirty="0"/>
                        <a:t> :</a:t>
                      </a:r>
                      <a:r>
                        <a:rPr lang="ko-KR" altLang="en-US" dirty="0"/>
                        <a:t> 현재 비밀번호 확인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newPw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pwChk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비밀번호 확인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name : </a:t>
                      </a: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age : </a:t>
                      </a:r>
                      <a:r>
                        <a:rPr lang="ko-KR" altLang="en-US" dirty="0"/>
                        <a:t>나이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addr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 정보 수정에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회원 정보 수정에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1 - </a:t>
                      </a:r>
                      <a:r>
                        <a:rPr lang="ko-KR" altLang="en-US" dirty="0"/>
                        <a:t>파라미터가 규칙에 맞지 않을 때 </a:t>
                      </a:r>
                      <a:r>
                        <a:rPr lang="en-US" altLang="ko-KR" dirty="0"/>
                        <a:t>: 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4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목록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Category : </a:t>
                      </a:r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PageNumber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페이지 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{“number” : </a:t>
                      </a:r>
                      <a:r>
                        <a:rPr lang="ko-KR" altLang="en-US" dirty="0"/>
                        <a:t>등록된 전체 공지사항 수</a:t>
                      </a:r>
                      <a:r>
                        <a:rPr lang="en-US" altLang="ko-KR" dirty="0"/>
                        <a:t>, “</a:t>
                      </a:r>
                      <a:r>
                        <a:rPr lang="en-US" altLang="ko-KR" dirty="0" err="1"/>
                        <a:t>communityList</a:t>
                      </a:r>
                      <a:r>
                        <a:rPr lang="en-US" altLang="ko-KR" dirty="0"/>
                        <a:t>” : [{“</a:t>
                      </a:r>
                      <a:r>
                        <a:rPr lang="en-US" altLang="ko-KR" dirty="0" err="1"/>
                        <a:t>communityTitle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공지사항 제목</a:t>
                      </a:r>
                      <a:r>
                        <a:rPr lang="en-US" altLang="ko-KR" dirty="0"/>
                        <a:t>}, { </a:t>
                      </a:r>
                      <a:r>
                        <a:rPr lang="ko-KR" altLang="en-US" dirty="0"/>
                        <a:t>두번째 공지사항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공지사항의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03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상세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Category : </a:t>
                      </a:r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PageNumber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페이지 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{“</a:t>
                      </a:r>
                      <a:r>
                        <a:rPr lang="en-US" altLang="ko-KR" dirty="0" err="1"/>
                        <a:t>communityTitle</a:t>
                      </a:r>
                      <a:r>
                        <a:rPr lang="en-US" altLang="ko-KR" dirty="0"/>
                        <a:t>” : “</a:t>
                      </a:r>
                      <a:r>
                        <a:rPr lang="ko-KR" altLang="en-US" dirty="0"/>
                        <a:t>공지사항 제목</a:t>
                      </a:r>
                      <a:r>
                        <a:rPr lang="en-US" altLang="ko-KR" dirty="0"/>
                        <a:t>” , “</a:t>
                      </a:r>
                      <a:r>
                        <a:rPr lang="en-US" altLang="ko-KR" dirty="0" err="1"/>
                        <a:t>communityContents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공지사항내용</a:t>
                      </a:r>
                      <a:r>
                        <a:rPr lang="en-US" altLang="ko-KR" dirty="0"/>
                        <a:t>”, “file” : “</a:t>
                      </a:r>
                      <a:r>
                        <a:rPr lang="ko-KR" altLang="en-US" dirty="0"/>
                        <a:t>첨부파일경로</a:t>
                      </a:r>
                      <a:r>
                        <a:rPr lang="en-US" altLang="ko-KR" dirty="0"/>
                        <a:t>” , ”</a:t>
                      </a:r>
                      <a:r>
                        <a:rPr lang="en-US" altLang="ko-KR" dirty="0" err="1"/>
                        <a:t>pubDate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게시날짜</a:t>
                      </a:r>
                      <a:r>
                        <a:rPr lang="en-US" altLang="ko-KR" dirty="0"/>
                        <a:t>”}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06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작성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communityContents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내용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462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수정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공지사항의 인덱스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communityTitle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공지사항 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communityContents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내용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file : </a:t>
                      </a:r>
                      <a:r>
                        <a:rPr lang="ko-KR" altLang="en-US" dirty="0"/>
                        <a:t>첨부파일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수정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50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삭제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인덱스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05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9A345-0EC6-4FAF-AB00-86E8EFF10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 </a:t>
            </a:r>
            <a:r>
              <a:rPr lang="en-US" altLang="ko-KR" dirty="0"/>
              <a:t>( </a:t>
            </a:r>
            <a:r>
              <a:rPr lang="ko-KR" altLang="en-US" dirty="0"/>
              <a:t>모델링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EB7B3F-31BF-4C1F-A794-146D8489A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12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837EC48-38CA-334F-231F-CA554692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9218"/>
              </p:ext>
            </p:extLst>
          </p:nvPr>
        </p:nvGraphicFramePr>
        <p:xfrm>
          <a:off x="831022" y="886927"/>
          <a:ext cx="10529955" cy="50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991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626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열이름</a:t>
                      </a:r>
                      <a:r>
                        <a:rPr lang="ko-KR" altLang="en-US" sz="2000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NULL 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626158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memberInfo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memberIdx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PK/AUTO_INCREMENT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id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varchar(10)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UNIQUE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pw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varchar(16)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name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varchar(8)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age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addr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varchar(20)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joinDate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datetime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23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C23CAC-FFF9-A487-C7FD-D249553C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09606"/>
              </p:ext>
            </p:extLst>
          </p:nvPr>
        </p:nvGraphicFramePr>
        <p:xfrm>
          <a:off x="954505" y="854240"/>
          <a:ext cx="10282990" cy="51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394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2001045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222901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1081145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85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열이름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NULL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129365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gamesThumbnailInfo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PK / AUTO_INCREMENT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regMemberIdx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FK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gameTitle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varchar(20)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gameImg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regDate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datetime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12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DE3ABC-4CA6-4F05-B440-AEFA0DEA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7478"/>
              </p:ext>
            </p:extLst>
          </p:nvPr>
        </p:nvGraphicFramePr>
        <p:xfrm>
          <a:off x="907774" y="427383"/>
          <a:ext cx="10376451" cy="600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2878936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2215692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1131243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812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열이름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NULL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57182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gameDataInfo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PK(FK)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5718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elementIdx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PK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elementSelectCount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default 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elementWinCount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default 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elementTitle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varchar(20)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elementImg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56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51100"/>
              </p:ext>
            </p:extLst>
          </p:nvPr>
        </p:nvGraphicFramePr>
        <p:xfrm>
          <a:off x="430696" y="872567"/>
          <a:ext cx="11330608" cy="511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70292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767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 err="1"/>
                        <a:t>열이름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NULL </a:t>
                      </a:r>
                      <a:r>
                        <a:rPr lang="ko-KR" altLang="en-US" sz="2400" b="1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1375732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gamePlaydata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gameIdx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int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X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FK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13757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playMemeberIdx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int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X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FK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797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gameRecord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text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O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797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playDate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datetime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x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2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탈퇴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탈퇴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433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3B646C-39AE-4971-AD5E-4D9D58F2B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3124"/>
              </p:ext>
            </p:extLst>
          </p:nvPr>
        </p:nvGraphicFramePr>
        <p:xfrm>
          <a:off x="679175" y="775252"/>
          <a:ext cx="10833650" cy="530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730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926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열이름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NULL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92690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gameComment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FK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1599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name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varchar(20)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926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comment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varchar(100)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926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commentDate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datetime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31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5B0DA7-B507-4030-AC53-277CEB51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58570"/>
              </p:ext>
            </p:extLst>
          </p:nvPr>
        </p:nvGraphicFramePr>
        <p:xfrm>
          <a:off x="907775" y="973786"/>
          <a:ext cx="10376450" cy="491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281608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548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err="1"/>
                        <a:t>열이름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NULL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1033466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noticeInfo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noticeIdx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PK/</a:t>
                      </a:r>
                      <a:r>
                        <a:rPr lang="en-US" altLang="ko-KR" sz="1800" b="1" dirty="0"/>
                        <a:t>AUTO_INCREMENT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5987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memberIdx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FK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598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noticeTitle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1033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noticeContents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text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548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file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19220"/>
                  </a:ext>
                </a:extLst>
              </a:tr>
              <a:tr h="548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pubDate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datetime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3F2D57-80A1-4094-A244-4D787985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22268"/>
              </p:ext>
            </p:extLst>
          </p:nvPr>
        </p:nvGraphicFramePr>
        <p:xfrm>
          <a:off x="700707" y="1128091"/>
          <a:ext cx="10790585" cy="4601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998">
                  <a:extLst>
                    <a:ext uri="{9D8B030D-6E8A-4147-A177-3AD203B41FA5}">
                      <a16:colId xmlns:a16="http://schemas.microsoft.com/office/drawing/2014/main" val="28370221"/>
                    </a:ext>
                  </a:extLst>
                </a:gridCol>
                <a:gridCol w="2783527">
                  <a:extLst>
                    <a:ext uri="{9D8B030D-6E8A-4147-A177-3AD203B41FA5}">
                      <a16:colId xmlns:a16="http://schemas.microsoft.com/office/drawing/2014/main" val="2241564981"/>
                    </a:ext>
                  </a:extLst>
                </a:gridCol>
                <a:gridCol w="1729762">
                  <a:extLst>
                    <a:ext uri="{9D8B030D-6E8A-4147-A177-3AD203B41FA5}">
                      <a16:colId xmlns:a16="http://schemas.microsoft.com/office/drawing/2014/main" val="3077877403"/>
                    </a:ext>
                  </a:extLst>
                </a:gridCol>
                <a:gridCol w="974235">
                  <a:extLst>
                    <a:ext uri="{9D8B030D-6E8A-4147-A177-3AD203B41FA5}">
                      <a16:colId xmlns:a16="http://schemas.microsoft.com/office/drawing/2014/main" val="3349189408"/>
                    </a:ext>
                  </a:extLst>
                </a:gridCol>
                <a:gridCol w="2937063">
                  <a:extLst>
                    <a:ext uri="{9D8B030D-6E8A-4147-A177-3AD203B41FA5}">
                      <a16:colId xmlns:a16="http://schemas.microsoft.com/office/drawing/2014/main" val="3261457480"/>
                    </a:ext>
                  </a:extLst>
                </a:gridCol>
              </a:tblGrid>
              <a:tr h="752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열이름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NULL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368574"/>
                  </a:ext>
                </a:extLst>
              </a:tr>
              <a:tr h="93066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communityInfo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communityIdx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PK</a:t>
                      </a:r>
                      <a:r>
                        <a:rPr lang="en-US" altLang="ko-KR" sz="2000" b="1"/>
                        <a:t>/ AUTO_INCREMENT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284141"/>
                  </a:ext>
                </a:extLst>
              </a:tr>
              <a:tr h="5383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memberIdx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FK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97280"/>
                  </a:ext>
                </a:extLst>
              </a:tr>
              <a:tr h="753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communityTitle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513166"/>
                  </a:ext>
                </a:extLst>
              </a:tr>
              <a:tr h="753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communityContents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text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426080"/>
                  </a:ext>
                </a:extLst>
              </a:tr>
              <a:tr h="436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file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586793"/>
                  </a:ext>
                </a:extLst>
              </a:tr>
              <a:tr h="436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pubDate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datetime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77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79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4DFD87-3D7D-425F-BB64-D26A4EF0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600" y="0"/>
            <a:ext cx="9536800" cy="68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5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BC420D-0241-4810-9B1E-5458A118F4DE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id : </a:t>
                      </a:r>
                      <a:r>
                        <a:rPr lang="ko-KR" altLang="en-US" dirty="0"/>
                        <a:t>아이디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로그인에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로그인에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1 - </a:t>
                      </a:r>
                      <a:r>
                        <a:rPr lang="ko-KR" altLang="en-US" dirty="0"/>
                        <a:t>파라미터 규칙에 맞지 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– </a:t>
                      </a:r>
                      <a:r>
                        <a:rPr lang="ko-KR" altLang="en-US" dirty="0"/>
                        <a:t>아이디가 잘못돼서 사용자 정보를 찾지 못했거나 비밀번호가 잘못돼서 사용자 정보의 비밀번호와 일치하지 않을 경우 </a:t>
                      </a:r>
                      <a:r>
                        <a:rPr lang="en-US" altLang="ko-KR" dirty="0"/>
                        <a:t>: 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0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 게임 목록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 err="1"/>
                        <a:t>loadCount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페이지 카운터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{ “</a:t>
                      </a:r>
                      <a:r>
                        <a:rPr lang="en-US" altLang="ko-KR" dirty="0" err="1"/>
                        <a:t>gameList</a:t>
                      </a:r>
                      <a:r>
                        <a:rPr lang="en-US" altLang="ko-KR" dirty="0"/>
                        <a:t>” : [{ “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”: </a:t>
                      </a:r>
                      <a:r>
                        <a:rPr lang="ko-KR" altLang="en-US" dirty="0"/>
                        <a:t>게임번호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게임제목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gameImg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 파일 경로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게임의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게임의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66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 게임 검색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제목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{ “</a:t>
                      </a:r>
                      <a:r>
                        <a:rPr lang="en-US" altLang="ko-KR" dirty="0" err="1"/>
                        <a:t>gameList</a:t>
                      </a:r>
                      <a:r>
                        <a:rPr lang="en-US" altLang="ko-KR" dirty="0"/>
                        <a:t>” : [{ “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”: </a:t>
                      </a:r>
                      <a:r>
                        <a:rPr lang="ko-KR" altLang="en-US" dirty="0"/>
                        <a:t>게임번호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게임제목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gameImg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 파일 경로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게임의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게임의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06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74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메인 페이지 목록 정렬 방식 선택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sortingMethod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정렬 방법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{ “</a:t>
                      </a:r>
                      <a:r>
                        <a:rPr lang="en-US" altLang="ko-KR" dirty="0" err="1"/>
                        <a:t>gameList</a:t>
                      </a:r>
                      <a:r>
                        <a:rPr lang="en-US" altLang="ko-KR" dirty="0"/>
                        <a:t>” : [{ “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”: </a:t>
                      </a:r>
                      <a:r>
                        <a:rPr lang="ko-KR" altLang="en-US" dirty="0"/>
                        <a:t>게임번호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게임제목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 파일 경로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게임의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게임의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2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선택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인덱스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불러오기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{ “</a:t>
                      </a:r>
                      <a:r>
                        <a:rPr lang="en-US" altLang="ko-KR" dirty="0" err="1"/>
                        <a:t>elementList</a:t>
                      </a:r>
                      <a:r>
                        <a:rPr lang="en-US" altLang="ko-KR" dirty="0"/>
                        <a:t>” : [{ “</a:t>
                      </a:r>
                      <a:r>
                        <a:rPr lang="en-US" altLang="ko-KR" dirty="0" err="1"/>
                        <a:t>elementIdx</a:t>
                      </a:r>
                      <a:r>
                        <a:rPr lang="en-US" altLang="ko-KR" dirty="0"/>
                        <a:t>”: </a:t>
                      </a:r>
                      <a:r>
                        <a:rPr lang="ko-KR" altLang="en-US" dirty="0"/>
                        <a:t>요소번호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elementTitle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요소이름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elementImg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 파일 경로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요소의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요소의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966B9C9-8D4C-86CE-A271-013604C2555D}"/>
                  </a:ext>
                </a:extLst>
              </p14:cNvPr>
              <p14:cNvContentPartPr/>
              <p14:nvPr/>
            </p14:nvContentPartPr>
            <p14:xfrm>
              <a:off x="317400" y="428767"/>
              <a:ext cx="353160" cy="857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966B9C9-8D4C-86CE-A271-013604C255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760" y="321127"/>
                <a:ext cx="4608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1C56B1B-E044-AF7E-A156-DD2A39CB4BC2}"/>
                  </a:ext>
                </a:extLst>
              </p14:cNvPr>
              <p14:cNvContentPartPr/>
              <p14:nvPr/>
            </p14:nvContentPartPr>
            <p14:xfrm>
              <a:off x="469800" y="581167"/>
              <a:ext cx="353160" cy="857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1C56B1B-E044-AF7E-A156-DD2A39CB4B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160" y="473527"/>
                <a:ext cx="4608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CDD23FB-C1CA-79D4-F9D2-34C3082F2CF5}"/>
                  </a:ext>
                </a:extLst>
              </p14:cNvPr>
              <p14:cNvContentPartPr/>
              <p14:nvPr/>
            </p14:nvContentPartPr>
            <p14:xfrm>
              <a:off x="622200" y="733567"/>
              <a:ext cx="353160" cy="857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CDD23FB-C1CA-79D4-F9D2-34C3082F2C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560" y="625927"/>
                <a:ext cx="46080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22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결과 반영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인덱스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elementSelectCount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요소 인덱스 배열 </a:t>
                      </a:r>
                      <a:r>
                        <a:rPr lang="en-US" altLang="ko-KR" dirty="0"/>
                        <a:t>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요소 선택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우승 횟수 반영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   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요소 선택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우승 횟수 반영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28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3102</Words>
  <Application>Microsoft Office PowerPoint</Application>
  <PresentationFormat>와이드스크린</PresentationFormat>
  <Paragraphs>798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 설계 ( 모델링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57</cp:revision>
  <dcterms:created xsi:type="dcterms:W3CDTF">2022-06-07T05:23:45Z</dcterms:created>
  <dcterms:modified xsi:type="dcterms:W3CDTF">2022-06-13T06:03:54Z</dcterms:modified>
</cp:coreProperties>
</file>