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59BB3-64B0-8691-EA13-4FB9B346F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35295-4E90-130B-8300-B5C17EDB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B048-F0A8-17B4-34C8-D725DFA5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DE5EC-7200-FA00-9254-793A6DA8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C967C-B246-BA9D-42E6-6BF3E2D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6499-D187-DA3E-943D-CC9AD486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C597A-0428-F9B2-4827-E706984E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C3767-FCA2-0303-0263-50248860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699DC-C38E-AD66-0639-F4B0EFAA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DE19A-1A0D-BB3A-949C-B8AFF6E0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510A3-D57B-2227-05F6-95CB6B79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19A6F-53D6-A067-9CDB-3914343B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63E87-0F82-9716-5C65-69CCD831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D8DBC-6B0C-4FC0-59AF-7662D67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AF74A-7302-CD7F-40AC-21B4D53B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F116-0DFB-25E1-24A4-3209AFBF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E90A0-24FF-47FB-B6C0-D52FE603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08B4-CCD0-E709-4321-E73F8DD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89ACD-5740-BDCF-E230-8DFAE100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4CB12-1D63-369C-7D35-E30D5236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B16B-F2E3-9755-61F4-53133C18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E4404-ED48-AEA7-8B74-C1F18172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C3F26-535E-3BC1-64B2-5409E095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51FE0-8160-1291-E2BC-78E0D32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8E89F-0A85-DC30-8293-AFE1B8C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74200-047D-166A-4051-097AD7EF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193E8-C586-3C0E-F797-8E0B52B14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392A5-9264-2F4A-76BE-9070B9D80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E3B5A-72B6-76B0-31F6-AC4CCCCB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B0CC8-19D0-8DD1-6DBF-F9D59CA8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CAF9A-ADD9-C1C8-C43F-FCA35B3E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314F0-B7A3-A99D-3502-EEDECE4B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682FF-6F14-28DE-8503-97FE1E9B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22E02-7434-4027-819D-B63AAD89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C0003-36EF-2553-8CFE-612340FD9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5CF2D-7D03-1D7E-5617-314CACDD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59251B-8248-67D7-6A81-51E1D279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235842-B5A4-5CFD-51CC-D80BFAF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A33F5-9A1F-9E66-EAFF-284684B9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77855-90D4-BB2F-8CE2-D9B9E55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1ABA20-416A-B60B-06E5-56E9C81B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9ECAF-4C14-71FC-28BD-2DAE66B5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B1D29-21D3-3AC4-69C1-46DEB6C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6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F39A0-FC92-0067-2245-B8C1C123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B89239-9F90-4A54-237B-C69A7C68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04AB07-39EE-39AD-9EBE-896A1AA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F6AE8-BCF2-CAF7-09A0-FB8360DA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01C68-949B-876A-E7BB-8B46E30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96C82-B533-6FD2-8D98-3D6F47A3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5C073-8744-F1AC-844C-057BDA5F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F4780-AEE8-0E7E-FE29-B492A3B2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68379-095F-BCE1-1D71-92523EE4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7D2E-7CF5-48DA-3BBF-4E87F949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C5A03B-AC63-6EE2-8A3E-1A5531E1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77DE3-553B-377D-6B76-59C0CE9F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ECB40-A6AA-15A5-36DA-8847DCF0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FBF17-45A4-5446-9A9E-5FE4361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7E64D-BB9E-7651-ABC2-587FED2C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8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49BFD-4261-CCFE-397B-734C210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0AF55-4D57-2A53-28BF-74738E00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E8F1-8DD8-E728-DFC9-2976DEAF1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12CD-208F-4315-BB8D-00703F2B1A0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3BA0E-5D36-DC1F-BD80-BD9DF9DC2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745B4-4400-E236-EBEC-DBC82CC76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8DC1-5A87-4EA5-BDE3-CFE5555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5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DF7-4D39-D294-8F7F-D818B0D7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A061F4-D769-99A5-8BE7-BE446C189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67A64-5B0F-9214-5994-05E219C9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86C23-50E5-9D70-A8F8-FE28780D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56F0F-4E33-565E-02B2-59FB109E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487E3-C668-7C66-7A34-8995E5C0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4D94-4ECC-CBCD-172F-8A600C45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9B9B-2401-54B7-797C-5AEE6E2B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1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FDF8-915C-1AEA-9BC5-D8884513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1FF1B-DFF8-457E-1862-C24CE8B6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DBCD0C-3B9C-4FE6-2A1C-630DDFC6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25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F0D8-FCEC-9DF5-DEEA-5C86ABE1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F1458-A1A7-0222-641A-B5FEBFA9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DBFC5-13DC-48F3-175C-2905FFA5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256"/>
            <a:ext cx="12192000" cy="31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D7E10-CD3D-D046-59F3-A4995EA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DF49C-E705-880B-48B5-E9630D9C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382658-37A7-93C8-676D-79980545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2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6849-7E28-BC69-19BE-DEE30C70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C4DE-127A-4AAD-39FD-D67B92C1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0B571-6116-FD9A-98AA-642E0F07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407"/>
            <a:ext cx="12192000" cy="5768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49802-3D89-3F2A-9F8D-9D29A2FC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1350"/>
            <a:ext cx="12192000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00B0-5AAF-306B-2F3E-28E7F7C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FB79C-AE0A-263D-7B67-6EF7D014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1952A-31C1-5171-1D68-9B163837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6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4A822-1B3E-5672-802A-5BA7F759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A46BC-3D81-AEB2-6716-2216833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55BE23-3564-E816-E6A9-C2DC1B8F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89" y="4001294"/>
            <a:ext cx="1762371" cy="419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BBF897-F54B-18A0-78E5-D8C54C17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" y="177800"/>
            <a:ext cx="12192000" cy="47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22C1-E789-7A8E-1FDA-34C1824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DDF8-22E8-256F-2D64-99C7A1E9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32906D-8055-7F46-809C-F6987150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875"/>
            <a:ext cx="12192000" cy="44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FD8A-EA06-9D17-2A31-33305282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65A77-642D-05AF-EACF-59D8D23B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901623-C292-A04E-475A-C778FF63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1</cp:revision>
  <dcterms:created xsi:type="dcterms:W3CDTF">2022-07-07T03:35:42Z</dcterms:created>
  <dcterms:modified xsi:type="dcterms:W3CDTF">2022-07-07T03:44:24Z</dcterms:modified>
</cp:coreProperties>
</file>