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2" r:id="rId6"/>
    <p:sldId id="261" r:id="rId7"/>
    <p:sldId id="25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2053D8-22D6-37D8-B953-ACB3DCAA0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E9A0B3-74D3-BEDA-7386-F35EF28AC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3C8E3C-AB16-0BED-4709-E73261030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0E27-45CF-4D3A-9330-02B9D0D4A6F5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F18B36-1973-822A-C958-CA2EF3D01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C8B6C1-362E-B22E-FA3F-F74EA6007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8305B-98C7-4234-9200-186E8AE27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819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ED588B-7F74-2C41-430B-6B787D74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0AE9F5-C17F-22CF-4EFB-C4304EF32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C93C8D-697C-BE6A-9BB0-E51A15B23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0E27-45CF-4D3A-9330-02B9D0D4A6F5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CE41E5-F662-D92B-F76C-482EEB749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43670C-AF44-617E-8E96-A2A35983F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8305B-98C7-4234-9200-186E8AE27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881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3970E1-2673-BF05-DD2C-1109429720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890D5A-FC94-37ED-30BE-61875DCEA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AE51CD-479A-C47F-B147-F4A4D8E93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0E27-45CF-4D3A-9330-02B9D0D4A6F5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3CAAB0-BD3F-41DE-7D84-8CFCA419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DA674D-6A08-C2B7-5963-82A21F28A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8305B-98C7-4234-9200-186E8AE27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496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CD74B-3770-D6C4-88D4-07B8C6FFF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503FB2-A317-70CD-A544-DCF0B49C6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B5B573-A8C7-EAEE-46A6-4C027F5CA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0E27-45CF-4D3A-9330-02B9D0D4A6F5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07BA84-3F85-71EA-6F27-66B4DF2F4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C0F442-5935-CE50-E529-9F66C1EF7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8305B-98C7-4234-9200-186E8AE27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010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83269-9553-38EE-8796-1961E9735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7E3AAD-DF4D-B8DE-ACE2-26DA71B0E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002F87-51ED-FFAD-8CB9-24DF4344B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0E27-45CF-4D3A-9330-02B9D0D4A6F5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862777-E270-F856-064E-3EF2605B2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15F8BE-8F65-FE50-3857-A3B39DC63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8305B-98C7-4234-9200-186E8AE27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856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9A3DD-A4E9-4F5F-2938-4A2140A3E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D2089C-637B-CF7D-9177-96D7CC2F6B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822C96-A7A6-908F-6AFE-F34EF28CF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FB6FC6-6B31-C978-C576-975B6AF69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0E27-45CF-4D3A-9330-02B9D0D4A6F5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F461C8-AACE-BA58-79AC-97C4BE60F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3CEA37-040C-05BE-B00A-C2C17F84B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8305B-98C7-4234-9200-186E8AE27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68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95E5F-5778-3DB7-1146-6B354CA86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0D627C-8485-4E33-A6EA-1ACA948DE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911F25-B925-9580-A226-6EEC25238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E885F8-E094-2ED1-8174-B601963192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D78BD0-EB0D-A7FA-5F99-E693348C47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2A9999-4CEE-1D6C-78F0-D5C27079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0E27-45CF-4D3A-9330-02B9D0D4A6F5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BB6F79-6FA6-C9FB-A1DC-5330A5B71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60D404-4222-CC75-0113-5E1FE5651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8305B-98C7-4234-9200-186E8AE27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075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9D1D0-6FCC-1D65-56D9-C6B83C6AF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05B759-94E5-05EE-D0CB-AB340D8DD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0E27-45CF-4D3A-9330-02B9D0D4A6F5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F9A145-A504-5F64-408D-601CFF421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E0166F-C270-E4A1-2052-E3BD95103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8305B-98C7-4234-9200-186E8AE27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365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758047-78B3-FBE4-A8AD-AED6677E7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0E27-45CF-4D3A-9330-02B9D0D4A6F5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BF3249-0054-654C-DCD3-DE3D8848A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4F102B-ECCC-6699-5D40-459BD51D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8305B-98C7-4234-9200-186E8AE27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087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A03B7-C848-9374-1E89-0BD97E895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829EE3-C77A-0388-525D-4851188CC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065453-34B9-5484-318E-2B79FC627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F1732D-B872-FB76-5825-5C65A4DF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0E27-45CF-4D3A-9330-02B9D0D4A6F5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03A38A-B856-DF14-AF55-1489DDAB1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C05298-3C18-FD6B-4BB5-3ADC4ED61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8305B-98C7-4234-9200-186E8AE27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62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D01CD-2D2D-AB99-AB00-320F34BA6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68CD6D-C73F-C3BD-AA00-BF0C498D99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8BD463-1EE8-8351-1234-F95762BDE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A25BAC-F30F-D1B6-97D5-ED801479D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0E27-45CF-4D3A-9330-02B9D0D4A6F5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E59A57-6A53-A707-C2BF-98638ED2E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D0B5D2-9074-19D1-578F-F35112FF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8305B-98C7-4234-9200-186E8AE27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84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8942E6D-D27D-3F53-C4F6-AB5FDC318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12FC4C-529E-5D81-A785-EA4207067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E2582-0C51-6F42-B031-B42B27E655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D0E27-45CF-4D3A-9330-02B9D0D4A6F5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141E5C-A77B-F63F-892D-6BD53986C1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E7F63E-A5DD-3210-05C1-3266EDE46E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8305B-98C7-4234-9200-186E8AE27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88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D302A1D-686E-17E5-3132-6DD4C70A3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283" y="1919088"/>
            <a:ext cx="3248478" cy="19528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3934689-F35F-99A1-464A-3FA97A5D0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139" y="2142957"/>
            <a:ext cx="1752845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240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25BB9-231E-A0DD-D7BA-3D0E0920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832695-6C7D-D6AA-343D-D877AB9C3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754" y="0"/>
            <a:ext cx="3273742" cy="6858000"/>
          </a:xfrm>
          <a:prstGeom prst="rect">
            <a:avLst/>
          </a:prstGeom>
        </p:spPr>
      </p:pic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9331489-BDC1-12EB-41DF-D154ECCD5A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44504" y="1253331"/>
            <a:ext cx="43696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327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1CF46-A295-F059-D388-AAF34FDBB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9ACBEDEB-E7C1-BFF9-5C13-14C6965565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945488" cy="3896269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1C43286-BA92-DCE3-48C0-019692F07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5488" y="3827712"/>
            <a:ext cx="3238850" cy="303028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ABBB674-3126-029D-5954-77A72A771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62" y="4085157"/>
            <a:ext cx="8421275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917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28FC0-CB9A-D8BD-3DC8-95887D940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BA09ADD-8EA3-A5BE-7A88-91115E4918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5304" y="1253331"/>
            <a:ext cx="9501392" cy="4351338"/>
          </a:xfrm>
        </p:spPr>
      </p:pic>
    </p:spTree>
    <p:extLst>
      <p:ext uri="{BB962C8B-B14F-4D97-AF65-F5344CB8AC3E}">
        <p14:creationId xmlns:p14="http://schemas.microsoft.com/office/powerpoint/2010/main" val="4140617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3AD9E-96F4-0670-8FE8-891C8A0A8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E69C78-6996-B716-B9BE-A7BF50A10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47EFEA-5100-D3F9-6549-CD099F428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585" y="169848"/>
            <a:ext cx="9666830" cy="651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29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B3A88-BFF7-9E7B-C35F-7945D5996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C4BDC4-3612-D390-9E1C-465B77AEA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CB0A22-062A-C65A-D6AF-41E5D4914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35" y="780680"/>
            <a:ext cx="10250330" cy="52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992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CBE28-4D35-085E-D933-542756C55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485F94-AE5E-A39A-7D33-BCB5B3A25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95C252-004D-E079-DF8C-609F202B1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39" y="1052181"/>
            <a:ext cx="11260121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97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와이드스크린</PresentationFormat>
  <Paragraphs>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왕서연</dc:creator>
  <cp:lastModifiedBy>왕서연</cp:lastModifiedBy>
  <cp:revision>1</cp:revision>
  <dcterms:created xsi:type="dcterms:W3CDTF">2022-06-23T21:27:57Z</dcterms:created>
  <dcterms:modified xsi:type="dcterms:W3CDTF">2022-06-23T21:43:34Z</dcterms:modified>
</cp:coreProperties>
</file>