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2BEC-070A-F830-B90A-87BC03AF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9D6C5-FA8E-A17E-45A3-7E777048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6334E-6011-775E-B8E0-3157C250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C3466-B169-F753-869F-2022DE9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EF52A-3D36-2807-2194-E1DC5DD3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7C4-19DC-BC5F-BE56-4161D9D6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7ACBE-A901-DF7E-CD7A-19F7871DC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E1E42-BF51-0C14-93E9-6B423EA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BB52-351F-146C-8BB7-5029813C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96DD6-0397-93F6-0A5D-326782F5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E79421-A58C-4869-D21C-B4E0101EE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A39AB-EEC8-10FC-B6B6-BCE1F8482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84962-4C64-37BC-A18D-3A34E72E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98506-796B-F80F-C87E-3D9BC915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9AF76-0674-6109-A42D-78DF538A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61AF5-D44A-AFFE-A1C2-EFC9C9EB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275C0-F37C-9657-117B-1872758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DCA5C-672D-5848-850F-532B9BC6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6F777-5149-6905-116B-234BBEA0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826FE-7916-4CDE-DCDD-72BE3EB3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AE089-E3AA-81F9-AD42-BFE961A3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9B66B-5865-D235-A898-BBA3295D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FE516-CA1C-2275-8065-E3C92E5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3A12-7DD9-05FD-3523-7521D8EB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D0E6A-19F4-1436-C2C8-ADDFFED9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04C3-1056-4785-CC61-26D86526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590F-BB3A-F511-8850-52A27855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ADF5-8091-9FC5-5FC9-414E7F6A6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5A3F4-565A-5E42-5260-FAFA9BC3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37A9A-0F00-238B-CCDF-2DE43D94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DC61F-D426-7B6F-F2F2-1B2056CE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426A2-2323-108F-0052-5E5503A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315E4-ED8F-7D0F-2F20-90136A58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1BD79-B832-FFD6-629A-55A2DE83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1753A-6D33-6563-302C-1EDF4913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F74897-A22B-2C50-D521-0003D92BA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07EDD-BC73-8975-551A-4C2CFEA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BC128-19C9-9C16-203B-BDAD36B9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8752AC-9F4F-5497-D3E3-C54CCA3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152C-99B7-8CB4-327A-F1D9E08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A625C-41C1-9AB7-832D-BAA2254A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66D9A-7910-35AA-C818-567E5D7D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E7D35E-E94E-EE90-7578-BFBF913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3D5E6-E66E-B68C-2F31-404AA1CE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DE6C1E-23DB-3FD0-4E60-10DF65E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82B97-251E-4708-CDD0-8764D26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C14A-73A5-633B-AA2B-E483205D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5C7BA-33B7-838F-4FAE-369BB646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4D8164-999D-9541-C603-8EE6F32E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99A23-F578-FB17-46EE-3C341BD7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246CD-3017-BAF0-8DDB-4DF3792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174BD-6370-DEDA-F837-E690243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A5C03-4A98-33CC-11CD-2AD3DC0B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B95A5-CE39-15A0-27BD-AA053C8E5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F4AD6-7B9D-3EDC-F499-BF77BA9D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D4C4C-9757-4ED7-7B81-6985F49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D82CA-5CF5-0C19-DED2-C2EA146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C0754-1B88-B20F-C5DE-64BA98F2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0037-3C7E-344A-F4E6-BA82EE2A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5AB13-B124-3021-EB15-97A29F1D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81986-B5E2-81B3-F859-9CB7B63CB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1270-D74E-4233-90FB-7BDD0AC21442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7E24A-4447-AF80-9484-DA8A3652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C111-0E48-C896-0E92-706EB77D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4056-D5BF-473C-B5FE-91D749DD6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B737-468D-80B0-53FD-E5658BC1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56571-6F44-ABAD-41EF-E1E4E4DB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F7BA4-E03F-A57C-7460-95D31299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30" y="552048"/>
            <a:ext cx="2257740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0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C6EB-BC41-E16E-671F-2C20F7CB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D2689-ED95-BEAF-2AA7-593F7472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2B17F-B9FE-CA3E-A897-CB4DA3A4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9"/>
            <a:ext cx="12192000" cy="68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6EBC-6F99-2AD9-777A-DA8CC31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61B39-3538-D898-28A0-A5B7EBBA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654C1-B591-B760-D7F8-6760BD1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009"/>
            <a:ext cx="12192000" cy="62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7074-B3FD-4632-EF6D-6732037F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57CA-4587-33DF-A329-3C62B5E5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CA08AB-EFBD-6B3B-D284-04BDE996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937"/>
            <a:ext cx="12192000" cy="63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3BDEC-7837-5D6C-24DC-ABCDF46D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E60C3-F45A-0F81-3504-754BB45F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DA186-9722-D2E2-D34D-7C4BE379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65" y="0"/>
            <a:ext cx="702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2FEC-7FD3-DF34-41D2-69E7F562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DC3A1-859E-8714-5932-75848CEF9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FC0E7-E875-1C9F-F111-C42738C5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288"/>
            <a:ext cx="1219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CF484-0863-F532-B79F-8FA70F0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72195-5094-1986-2BB1-2C6E5C32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5CB41-60A3-B23F-7ED4-C337B7D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12192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2F8B-7A85-6587-394E-76BD589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2E967-9AB1-C403-ED4D-0AF7CE6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AEB95-2657-05D9-C527-3E09965E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5"/>
            <a:ext cx="6082269" cy="474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F5D004-5F9B-3ABB-BFF7-BDAC99EB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08" y="1498838"/>
            <a:ext cx="6329992" cy="36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CB2AD-E7CD-EE43-8E07-8FDE7F80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9BF6CE-C51A-2498-2CAC-079B413D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48175"/>
            <a:ext cx="7635015" cy="2656567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5E820A-D24E-08A5-AFED-42A6ADBE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39653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9DC8-A1D9-D89E-6597-9ECB4D7F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23008-EF1C-0667-A211-BB7185C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BB957-249F-7988-03BD-E514304D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5EC1-7FA2-36BC-A83E-E99A3302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BE839-C951-80D6-D043-8879B3BF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E2AE9-8EF3-6885-0330-6B8DE20E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889"/>
            <a:ext cx="12192000" cy="63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5BE7-A6F9-BC62-EF6A-E15A4227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13748-5A2D-14F9-D639-B5EBEDF2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DF00E6-20F9-3F92-614E-D56BE01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7"/>
            <a:ext cx="12192000" cy="6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43988-5BEF-B4FE-95BC-81C8D37D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A8CE11-EB2D-88BC-B804-E0488C61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5146"/>
            <a:ext cx="7099973" cy="4351338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9A3501-E681-F07A-210E-9F2EC6FE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2192000" cy="22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왕서연</dc:creator>
  <cp:lastModifiedBy>왕서연</cp:lastModifiedBy>
  <cp:revision>1</cp:revision>
  <dcterms:created xsi:type="dcterms:W3CDTF">2022-06-30T02:44:45Z</dcterms:created>
  <dcterms:modified xsi:type="dcterms:W3CDTF">2022-06-30T03:09:52Z</dcterms:modified>
</cp:coreProperties>
</file>