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91" r:id="rId6"/>
    <p:sldId id="290" r:id="rId7"/>
    <p:sldId id="288" r:id="rId8"/>
    <p:sldId id="276" r:id="rId9"/>
    <p:sldId id="289" r:id="rId10"/>
    <p:sldId id="277" r:id="rId11"/>
    <p:sldId id="292" r:id="rId12"/>
    <p:sldId id="293" r:id="rId13"/>
    <p:sldId id="294" r:id="rId14"/>
    <p:sldId id="295" r:id="rId15"/>
    <p:sldId id="297" r:id="rId16"/>
    <p:sldId id="296" r:id="rId17"/>
    <p:sldId id="285" r:id="rId18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C455B9-2910-4519-A27F-8D76EE9AEDE2}" v="103" dt="2022-04-07T20:24:24.4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28" autoAdjust="0"/>
    <p:restoredTop sz="94652" autoAdjust="0"/>
  </p:normalViewPr>
  <p:slideViewPr>
    <p:cSldViewPr snapToGrid="0" showGuides="1">
      <p:cViewPr varScale="1">
        <p:scale>
          <a:sx n="82" d="100"/>
          <a:sy n="82" d="100"/>
        </p:scale>
        <p:origin x="470" y="7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b="1" dirty="0"/>
              <a:t>Ученики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</c:spPr>
          <c:dPt>
            <c:idx val="0"/>
            <c:bubble3D val="0"/>
            <c:spPr>
              <a:solidFill>
                <a:schemeClr val="accent3">
                  <a:lumMod val="75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67C-4497-83AA-B059A3DDB600}"/>
              </c:ext>
            </c:extLst>
          </c:dPt>
          <c:dPt>
            <c:idx val="1"/>
            <c:bubble3D val="0"/>
            <c:spPr>
              <a:solidFill>
                <a:schemeClr val="accent4">
                  <a:lumMod val="75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67C-4497-83AA-B059A3DDB60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Лист1!$A$2:$A$5</c:f>
              <c:strCache>
                <c:ptCount val="2"/>
                <c:pt idx="0">
                  <c:v>Кв. 1</c:v>
                </c:pt>
                <c:pt idx="1">
                  <c:v>Кв. 2</c:v>
                </c:pt>
              </c:strCache>
              <c:extLst/>
            </c:strRef>
          </c:cat>
          <c:val>
            <c:numRef>
              <c:f>Лист1!$B$2:$B$5</c:f>
              <c:numCache>
                <c:formatCode>General</c:formatCode>
                <c:ptCount val="2"/>
                <c:pt idx="0">
                  <c:v>130</c:v>
                </c:pt>
                <c:pt idx="1">
                  <c:v>70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8-567C-4497-83AA-B059A3DDB6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b="1" dirty="0"/>
              <a:t>Остальные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</c:spPr>
          <c:dPt>
            <c:idx val="0"/>
            <c:bubble3D val="0"/>
            <c:spPr>
              <a:solidFill>
                <a:schemeClr val="accent3">
                  <a:lumMod val="75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2499-4AAD-8EAE-F88FB1030EC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Лист1!$A$2:$A$5</c:f>
              <c:strCache>
                <c:ptCount val="1"/>
                <c:pt idx="0">
                  <c:v>Кв. 1</c:v>
                </c:pt>
              </c:strCache>
              <c:extLst/>
            </c:strRef>
          </c:cat>
          <c:val>
            <c:numRef>
              <c:f>Лист1!$B$2:$B$5</c:f>
              <c:numCache>
                <c:formatCode>General</c:formatCode>
                <c:ptCount val="1"/>
                <c:pt idx="0">
                  <c:v>100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8-2499-4AAD-8EAE-F88FB1030E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b="1" dirty="0"/>
              <a:t>Учителя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</c:spPr>
          <c:dPt>
            <c:idx val="0"/>
            <c:bubble3D val="0"/>
            <c:spPr>
              <a:solidFill>
                <a:schemeClr val="accent3">
                  <a:lumMod val="75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E0BD-47DE-AA70-BCD80AC05B0C}"/>
              </c:ext>
            </c:extLst>
          </c:dPt>
          <c:dPt>
            <c:idx val="1"/>
            <c:bubble3D val="0"/>
            <c:spPr>
              <a:solidFill>
                <a:schemeClr val="accent4">
                  <a:lumMod val="75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E0BD-47DE-AA70-BCD80AC05B0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Лист1!$B$2:$B$5</c:f>
              <c:numCache>
                <c:formatCode>General</c:formatCode>
                <c:ptCount val="2"/>
                <c:pt idx="0">
                  <c:v>24</c:v>
                </c:pt>
                <c:pt idx="1">
                  <c:v>7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Лист1!$A$2:$A$5</c15:sqref>
                        </c15:formulaRef>
                      </c:ext>
                    </c:extLst>
                    <c:strCache>
                      <c:ptCount val="2"/>
                      <c:pt idx="0">
                        <c:v>Кв. 1</c:v>
                      </c:pt>
                      <c:pt idx="1">
                        <c:v>Кв. 2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4-E0BD-47DE-AA70-BCD80AC05B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196FF38-ED5D-48F9-86A5-23A56EB1D6F9}" type="datetime1">
              <a:rPr lang="ru-RU" smtClean="0"/>
              <a:t>02.05.2022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48F836-3A79-4E2E-BD39-F0469988701B}" type="datetime1">
              <a:rPr lang="ru-RU" smtClean="0"/>
              <a:pPr/>
              <a:t>02.05.2022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4214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77495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6286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7579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5053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1124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6765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1288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7323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2407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487AC8-2E27-4521-B851-B6631051F3D3}" type="datetime1">
              <a:rPr lang="ru-RU" noProof="0" smtClean="0"/>
              <a:t>02.05.2022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 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92B142-FCBD-4EC4-8EEE-20AF3A45CBB5}" type="datetime1">
              <a:rPr lang="ru-RU" noProof="0" smtClean="0"/>
              <a:t>02.05.2022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 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623BE9-F292-4C48-9030-5DC41B0B2C7D}" type="datetime1">
              <a:rPr lang="ru-RU" noProof="0" smtClean="0"/>
              <a:t>02.05.2022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9A523A-9522-4FC8-BF19-7168970C597F}" type="datetime1">
              <a:rPr lang="ru-RU" noProof="0" smtClean="0"/>
              <a:t>02.05.2022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448D71-62B7-4716-9BB5-CB3D729E920F}" type="datetime1">
              <a:rPr lang="ru-RU" noProof="0" smtClean="0"/>
              <a:t>02.05.2022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Объект 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0C37C4-1A33-40EC-A67A-49B496E25738}" type="datetime1">
              <a:rPr lang="ru-RU" noProof="0" smtClean="0"/>
              <a:t>02.05.2022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 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Текст 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 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B0E952-F832-496E-ABEA-42AE0AFA6CCC}" type="datetime1">
              <a:rPr lang="ru-RU" noProof="0" smtClean="0"/>
              <a:t>02.05.2022</a:t>
            </a:fld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DD5508-11FB-4992-B00C-2F96E71032D7}" type="datetime1">
              <a:rPr lang="ru-RU" noProof="0" smtClean="0"/>
              <a:t>02.05.2022</a:t>
            </a:fld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36027D-058E-4138-A066-359F07C6D214}" type="datetime1">
              <a:rPr lang="ru-RU" noProof="0" smtClean="0"/>
              <a:t>02.05.2022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Текст 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510823-F23A-4639-B218-6B9BC0CC18D8}" type="datetime1">
              <a:rPr lang="ru-RU" noProof="0" smtClean="0"/>
              <a:t>02.05.2022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Рисунок 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4" name="Текст 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5D43D7-3745-4F9A-8694-98B1E0E20033}" type="datetime1">
              <a:rPr lang="ru-RU" noProof="0" smtClean="0"/>
              <a:t>02.05.2022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E119431-1E6E-4E07-A8B6-073D5DF11CA2}" type="datetime1">
              <a:rPr lang="ru-RU" noProof="0" smtClean="0"/>
              <a:t>02.05.2022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24slides.com/?utm_campaign=mp&amp;utm_medium=ppt&amp;utm_source=pptlink&amp;utm_content=&amp;utm_term=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24slides.com/?utm_campaign=mp&amp;utm_medium=ppt&amp;utm_source=pptlink&amp;utm_content=&amp;utm_term=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loveimg.com/ru/crop-imag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384995"/>
          </a:xfrm>
        </p:spPr>
        <p:txBody>
          <a:bodyPr lIns="0" tIns="0" rIns="0" bIns="0" rtlCol="0" anchor="t">
            <a:spAutoFit/>
          </a:bodyPr>
          <a:lstStyle/>
          <a:p>
            <a:pPr rtl="0"/>
            <a:r>
              <a:rPr lang="en-US" b="1" dirty="0">
                <a:solidFill>
                  <a:schemeClr val="bg1"/>
                </a:solidFill>
              </a:rPr>
              <a:t>RASL EDUCATION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sz="4000" dirty="0">
                <a:solidFill>
                  <a:schemeClr val="accent4"/>
                </a:solidFill>
              </a:rPr>
              <a:t>Презентация</a:t>
            </a:r>
            <a:endParaRPr lang="ru-RU" dirty="0">
              <a:solidFill>
                <a:schemeClr val="accent4"/>
              </a:solidFill>
            </a:endParaRPr>
          </a:p>
        </p:txBody>
      </p:sp>
      <p:sp>
        <p:nvSpPr>
          <p:cNvPr id="4" name="Ромб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5" name="Ромб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grpSp>
        <p:nvGrpSpPr>
          <p:cNvPr id="7" name="Группа 6" descr="Значок диаграммы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Полилиния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9" name="Полилиния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pic>
        <p:nvPicPr>
          <p:cNvPr id="10" name="Рисунок 9" descr="Это изображение со значком «24Slides.»">
            <a:hlinkClick r:id="rId3"/>
            <a:extLst>
              <a:ext uri="{FF2B5EF4-FFF2-40B4-BE49-F238E27FC236}">
                <a16:creationId xmlns:a16="http://schemas.microsoft.com/office/drawing/2014/main" id="{D7D6377A-A12B-4809-B24A-008F2A7B6DE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0332" y="5919419"/>
            <a:ext cx="1471335" cy="42036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</a:t>
            </a:r>
            <a:r>
              <a:rPr lang="en-US" dirty="0"/>
              <a:t>8</a:t>
            </a:r>
            <a:r>
              <a:rPr lang="ru-RU" dirty="0"/>
              <a:t> с анализом проекта</a:t>
            </a:r>
            <a:endParaRPr lang="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Структура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D0639762-732C-4793-AB2D-37DE573B9D0F}"/>
              </a:ext>
            </a:extLst>
          </p:cNvPr>
          <p:cNvSpPr/>
          <p:nvPr/>
        </p:nvSpPr>
        <p:spPr>
          <a:xfrm>
            <a:off x="1148329" y="766354"/>
            <a:ext cx="9895342" cy="122381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разделе «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» пользователи сайта знакомятся с разделами, с его содержанием. Кроме того, данный раздел содержит ссылки для перехода на другие разделы сайта и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discord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для взаимодействия на разных информационных площадках.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880F5E6A-BD8A-4339-A986-BA460FD35911}"/>
              </a:ext>
            </a:extLst>
          </p:cNvPr>
          <p:cNvSpPr/>
          <p:nvPr/>
        </p:nvSpPr>
        <p:spPr>
          <a:xfrm>
            <a:off x="1148329" y="2119609"/>
            <a:ext cx="9895342" cy="122381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разделе «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Windows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» отображается информация об опубликованных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iso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файлах для установки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widows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также ссылка для установки самих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iso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файлов. Раздел может легко обновляться и пополняться свежей актуальной информацией.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1B1DF0C9-45A4-42AE-8934-15CED19FAFD9}"/>
              </a:ext>
            </a:extLst>
          </p:cNvPr>
          <p:cNvSpPr/>
          <p:nvPr/>
        </p:nvSpPr>
        <p:spPr>
          <a:xfrm>
            <a:off x="1148329" y="3472864"/>
            <a:ext cx="9895342" cy="74868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разделе «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office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» размещена краткая информация, а также ссылка для скачивания всех приложений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office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C68D7CCA-B57E-4C0E-A505-B94CDBADB22A}"/>
              </a:ext>
            </a:extLst>
          </p:cNvPr>
          <p:cNvSpPr/>
          <p:nvPr/>
        </p:nvSpPr>
        <p:spPr>
          <a:xfrm>
            <a:off x="1148329" y="4350989"/>
            <a:ext cx="9895342" cy="122381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разделе «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Download soft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» можно легко и просто скачать все базовые приложения, которые понадобятся во время пользования компьютером. Также если вы не знакомы с этими продуктами можно легко это сделать, прочитав краткую информацию на нём.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2B53DB4C-9323-4C5F-B074-BD3B4FA2495F}"/>
              </a:ext>
            </a:extLst>
          </p:cNvPr>
          <p:cNvSpPr/>
          <p:nvPr/>
        </p:nvSpPr>
        <p:spPr>
          <a:xfrm>
            <a:off x="1148329" y="5704244"/>
            <a:ext cx="9895342" cy="74868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разделе «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Communication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» расположены приложения, которые нужны для общения с другими пользователями, проведения деловых встреч и конференции.</a:t>
            </a:r>
          </a:p>
        </p:txBody>
      </p:sp>
    </p:spTree>
    <p:extLst>
      <p:ext uri="{BB962C8B-B14F-4D97-AF65-F5344CB8AC3E}">
        <p14:creationId xmlns:p14="http://schemas.microsoft.com/office/powerpoint/2010/main" val="700058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</a:t>
            </a:r>
            <a:r>
              <a:rPr lang="en-US" dirty="0"/>
              <a:t>8</a:t>
            </a:r>
            <a:r>
              <a:rPr lang="ru-RU" dirty="0"/>
              <a:t> с анализом проекта</a:t>
            </a:r>
            <a:endParaRPr lang="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Заключение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D0639762-732C-4793-AB2D-37DE573B9D0F}"/>
              </a:ext>
            </a:extLst>
          </p:cNvPr>
          <p:cNvSpPr/>
          <p:nvPr/>
        </p:nvSpPr>
        <p:spPr>
          <a:xfrm>
            <a:off x="1148329" y="1187695"/>
            <a:ext cx="9895342" cy="514740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Использование созданного сайта предоставляет помощь при скачивании приложений для своего компьютера.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Главное преимущество в использовании сайта – возможность нахождения всех базовых приложений в одном месте, а также обеспечение безопасности загрузки.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настоящий момент ведутся разработки по реализации регистрации пользователей с возможностью добавления понравившегося приложения в избранное для дальнейших действий, также для изучения её информации. Ещё планируется добавить много различных приложений, которые очень пригодятся в пользовании компьютером.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239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</a:t>
            </a:r>
            <a:r>
              <a:rPr lang="en-US" dirty="0"/>
              <a:t>8</a:t>
            </a:r>
            <a:r>
              <a:rPr lang="ru-RU" dirty="0"/>
              <a:t> с анализом проекта</a:t>
            </a:r>
            <a:endParaRPr lang="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55106" y="522898"/>
            <a:ext cx="383689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Библиотеки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85482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7376B1E-B17D-4F62-A250-A852F9F857C1}"/>
              </a:ext>
            </a:extLst>
          </p:cNvPr>
          <p:cNvSpPr txBox="1"/>
          <p:nvPr/>
        </p:nvSpPr>
        <p:spPr>
          <a:xfrm>
            <a:off x="393115" y="2129587"/>
            <a:ext cx="11405770" cy="3114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Flask</a:t>
            </a:r>
            <a:endParaRPr lang="ru-RU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python-telegram-bot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en-US" sz="3200" b="1" i="0" dirty="0" err="1">
                <a:effectLst/>
                <a:latin typeface="YS Text"/>
              </a:rPr>
              <a:t>Sqlalchemy</a:t>
            </a:r>
            <a:endParaRPr lang="en-US" sz="3200" b="1" i="0" dirty="0">
              <a:effectLst/>
              <a:latin typeface="YS Text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latin typeface="YS Text"/>
              </a:rPr>
              <a:t>4. Flask-wtf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b="1" i="0" dirty="0">
                <a:effectLst/>
                <a:latin typeface="YS Text"/>
              </a:rPr>
              <a:t>5. Flask-Login</a:t>
            </a:r>
          </a:p>
        </p:txBody>
      </p:sp>
    </p:spTree>
    <p:extLst>
      <p:ext uri="{BB962C8B-B14F-4D97-AF65-F5344CB8AC3E}">
        <p14:creationId xmlns:p14="http://schemas.microsoft.com/office/powerpoint/2010/main" val="4261436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</a:t>
            </a:r>
            <a:r>
              <a:rPr lang="en-US" dirty="0"/>
              <a:t>8</a:t>
            </a:r>
            <a:r>
              <a:rPr lang="ru-RU" dirty="0"/>
              <a:t> с анализом проекта</a:t>
            </a:r>
            <a:endParaRPr lang="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55106" y="522898"/>
            <a:ext cx="383689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Список литературы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85482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7376B1E-B17D-4F62-A250-A852F9F857C1}"/>
              </a:ext>
            </a:extLst>
          </p:cNvPr>
          <p:cNvSpPr txBox="1"/>
          <p:nvPr/>
        </p:nvSpPr>
        <p:spPr>
          <a:xfrm>
            <a:off x="557630" y="2400175"/>
            <a:ext cx="11405770" cy="185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Документация Python 3.10.4.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Документация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Bootstrap v</a:t>
            </a:r>
            <a:r>
              <a:rPr lang="ru-R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5.1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Документация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ru-R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</a:t>
            </a:r>
            <a:r>
              <a:rPr lang="ru-R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://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ru-R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book</a:t>
            </a:r>
            <a:r>
              <a:rPr lang="ru-R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</a:t>
            </a:r>
            <a:r>
              <a:rPr lang="ru-R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osnovy</a:t>
            </a:r>
            <a:r>
              <a:rPr lang="ru-R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ru-R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/.</a:t>
            </a:r>
          </a:p>
        </p:txBody>
      </p:sp>
    </p:spTree>
    <p:extLst>
      <p:ext uri="{BB962C8B-B14F-4D97-AF65-F5344CB8AC3E}">
        <p14:creationId xmlns:p14="http://schemas.microsoft.com/office/powerpoint/2010/main" val="3866536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Ромб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13" name="Ромб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</p:grp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ru-RU" sz="7200" b="1" dirty="0">
                <a:solidFill>
                  <a:schemeClr val="bg1"/>
                </a:solidFill>
              </a:rPr>
              <a:t>Спасибо</a:t>
            </a:r>
            <a:endParaRPr lang="ru-RU" sz="7200" dirty="0">
              <a:solidFill>
                <a:schemeClr val="accent4"/>
              </a:solidFill>
            </a:endParaRPr>
          </a:p>
        </p:txBody>
      </p:sp>
      <p:pic>
        <p:nvPicPr>
          <p:cNvPr id="6" name="Рисунок 5" descr="Это изображение со значком «24Slides.»">
            <a:hlinkClick r:id="rId3"/>
            <a:extLst>
              <a:ext uri="{FF2B5EF4-FFF2-40B4-BE49-F238E27FC236}">
                <a16:creationId xmlns:a16="http://schemas.microsoft.com/office/drawing/2014/main" id="{A86744F2-5246-4A0A-B119-35E7FB76A0D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0332" y="5919419"/>
            <a:ext cx="1471335" cy="42036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02C5D9-E749-4F83-8DCC-8721DE702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РАЗРАБОТКА САЙТА ДЛЯ СКАЧИВАНИЯ БАЗОВЫХ ПРИЛОЖЕНИЙ</a:t>
            </a:r>
            <a:b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НА КОМПЬЮТЕР.</a:t>
            </a:r>
            <a:endParaRPr lang="ru-RU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82A274-34F4-484C-8254-9583620E9BD6}"/>
              </a:ext>
            </a:extLst>
          </p:cNvPr>
          <p:cNvSpPr txBox="1"/>
          <p:nvPr/>
        </p:nvSpPr>
        <p:spPr>
          <a:xfrm>
            <a:off x="5299788" y="3632665"/>
            <a:ext cx="6634065" cy="236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Исмагилов Р.Р,</a:t>
            </a: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 класс МБОУ «</a:t>
            </a:r>
            <a:r>
              <a:rPr lang="ru-RU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Каратунской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СОШ»</a:t>
            </a: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ismagilovrasil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0507@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gmail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МБОУ «</a:t>
            </a:r>
            <a:r>
              <a:rPr lang="ru-RU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Каратунской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СОШ», п-</a:t>
            </a:r>
            <a:r>
              <a:rPr lang="ru-RU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жд.ст.Каратун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  <p:pic>
        <p:nvPicPr>
          <p:cNvPr id="12" name="Рисунок 11" descr="Изображение выглядит как текст, визитка&#10;&#10;Автоматически созданное описание">
            <a:extLst>
              <a:ext uri="{FF2B5EF4-FFF2-40B4-BE49-F238E27FC236}">
                <a16:creationId xmlns:a16="http://schemas.microsoft.com/office/drawing/2014/main" id="{2932AEBA-FB91-455E-9C52-02854BA81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27" y="4778829"/>
            <a:ext cx="1533331" cy="1533331"/>
          </a:xfrm>
          <a:prstGeom prst="rect">
            <a:avLst/>
          </a:prstGeom>
        </p:spPr>
      </p:pic>
      <p:pic>
        <p:nvPicPr>
          <p:cNvPr id="14" name="Рисунок 13" descr="Изображение выглядит как текст, знак, коллекция картинок&#10;&#10;Автоматически созданное описание">
            <a:extLst>
              <a:ext uri="{FF2B5EF4-FFF2-40B4-BE49-F238E27FC236}">
                <a16:creationId xmlns:a16="http://schemas.microsoft.com/office/drawing/2014/main" id="{901ACE72-E42F-4F04-9028-B81BBDC235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392" y="3051163"/>
            <a:ext cx="1727665" cy="172766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0305EC9-141E-460A-B81A-06B0D2E39F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2" y="1463091"/>
            <a:ext cx="2245206" cy="1588073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C6B6DDCB-6B16-4E1C-A0B9-DE9C95746E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665" y="1583361"/>
            <a:ext cx="2808514" cy="1588073"/>
          </a:xfrm>
          <a:prstGeom prst="rect">
            <a:avLst/>
          </a:prstGeom>
        </p:spPr>
      </p:pic>
      <p:pic>
        <p:nvPicPr>
          <p:cNvPr id="22" name="Рисунок 21" descr="Изображение выглядит как текст, коллекция картинок, визитка, знак&#10;&#10;Автоматически созданное описание">
            <a:extLst>
              <a:ext uri="{FF2B5EF4-FFF2-40B4-BE49-F238E27FC236}">
                <a16:creationId xmlns:a16="http://schemas.microsoft.com/office/drawing/2014/main" id="{A4A3C6BD-D26E-416D-A13E-D330E5AAEC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090" y="4531077"/>
            <a:ext cx="1727665" cy="1727665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CCD4BCCB-B95E-41E4-A164-6853892226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058" y="3171434"/>
            <a:ext cx="1401275" cy="140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528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BB6E94FD-E71C-444E-8600-24193D3DB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FEAD18FA-40ED-483A-BB97-F92EB44BD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B7AE57C-1311-4CA2-9BC5-6A37C0904E3A}"/>
              </a:ext>
            </a:extLst>
          </p:cNvPr>
          <p:cNvSpPr txBox="1"/>
          <p:nvPr/>
        </p:nvSpPr>
        <p:spPr>
          <a:xfrm>
            <a:off x="0" y="125574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Проблема</a:t>
            </a:r>
            <a:endParaRPr lang="ru-RU" sz="2800" dirty="0">
              <a:latin typeface="+mj-lt"/>
            </a:endParaRP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92E12203-81C9-4A4F-AFB1-750FCFF51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329" y="3429000"/>
            <a:ext cx="989534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F9EB3797-D39D-434E-B662-4374C1D2502C}"/>
              </a:ext>
            </a:extLst>
          </p:cNvPr>
          <p:cNvSpPr/>
          <p:nvPr/>
        </p:nvSpPr>
        <p:spPr>
          <a:xfrm>
            <a:off x="1148329" y="1046118"/>
            <a:ext cx="9895342" cy="209936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Во время обучения в школе, ко мне не перестают приходить вопросы, от людей разного возраста, о том “Как установить какое-либо приложение”, “Где можно найти?”, “По какой ссылке переходить, чтобы установка была безопаснее”. После этого я решился разработать собственный сайт, где кто угодно может легко и безопасно установить желаемое приложение для своего компьютера. Это приложение должно решить проблему большинства.</a:t>
            </a:r>
          </a:p>
        </p:txBody>
      </p:sp>
      <p:graphicFrame>
        <p:nvGraphicFramePr>
          <p:cNvPr id="17" name="Диаграмма 16">
            <a:extLst>
              <a:ext uri="{FF2B5EF4-FFF2-40B4-BE49-F238E27FC236}">
                <a16:creationId xmlns:a16="http://schemas.microsoft.com/office/drawing/2014/main" id="{45CE18CA-EB6F-4C78-80EC-56957213E4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7617867"/>
              </p:ext>
            </p:extLst>
          </p:nvPr>
        </p:nvGraphicFramePr>
        <p:xfrm>
          <a:off x="4982547" y="3993504"/>
          <a:ext cx="2575249" cy="22754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" name="Диаграмма 17">
            <a:extLst>
              <a:ext uri="{FF2B5EF4-FFF2-40B4-BE49-F238E27FC236}">
                <a16:creationId xmlns:a16="http://schemas.microsoft.com/office/drawing/2014/main" id="{F74522D7-B01A-41B5-8104-87F9BCDD8D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4256388"/>
              </p:ext>
            </p:extLst>
          </p:nvPr>
        </p:nvGraphicFramePr>
        <p:xfrm>
          <a:off x="4795520" y="3712523"/>
          <a:ext cx="2742058" cy="2753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9" name="Диаграмма 18">
            <a:extLst>
              <a:ext uri="{FF2B5EF4-FFF2-40B4-BE49-F238E27FC236}">
                <a16:creationId xmlns:a16="http://schemas.microsoft.com/office/drawing/2014/main" id="{1349EC9C-EDA5-41A3-9D16-1962FE2568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954241"/>
              </p:ext>
            </p:extLst>
          </p:nvPr>
        </p:nvGraphicFramePr>
        <p:xfrm>
          <a:off x="8301612" y="3712523"/>
          <a:ext cx="2742058" cy="2753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0" name="Диаграмма 19">
            <a:extLst>
              <a:ext uri="{FF2B5EF4-FFF2-40B4-BE49-F238E27FC236}">
                <a16:creationId xmlns:a16="http://schemas.microsoft.com/office/drawing/2014/main" id="{A0CF58C2-EF97-45AB-93B0-F55E3314AB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3803006"/>
              </p:ext>
            </p:extLst>
          </p:nvPr>
        </p:nvGraphicFramePr>
        <p:xfrm>
          <a:off x="1146847" y="3712523"/>
          <a:ext cx="2742058" cy="2753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837361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</a:t>
            </a:r>
            <a:r>
              <a:rPr lang="en-US" dirty="0"/>
              <a:t>8</a:t>
            </a:r>
            <a:r>
              <a:rPr lang="ru-RU" dirty="0"/>
              <a:t> с анализом проекта</a:t>
            </a:r>
            <a:endParaRPr lang="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Цель работы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8CBC1BB2-55FC-4E8F-A171-32FAA820D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329" y="3429000"/>
            <a:ext cx="989534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D0639762-732C-4793-AB2D-37DE573B9D0F}"/>
              </a:ext>
            </a:extLst>
          </p:cNvPr>
          <p:cNvSpPr/>
          <p:nvPr/>
        </p:nvSpPr>
        <p:spPr>
          <a:xfrm>
            <a:off x="1148329" y="1187695"/>
            <a:ext cx="9895342" cy="209936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Целью нашей работы было разработать сайт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RASL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EDUCATION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который предоставил бы возможность легко устанавливать базовые приложения, которые понадобятся любому кто пользуется компьютером. А также важным для меня было ознакомить посетителей моего сайта приложениями, которые очень облегчают использование компьютера, ведь многие не знают об их существовании.</a:t>
            </a:r>
          </a:p>
        </p:txBody>
      </p:sp>
    </p:spTree>
    <p:extLst>
      <p:ext uri="{BB962C8B-B14F-4D97-AF65-F5344CB8AC3E}">
        <p14:creationId xmlns:p14="http://schemas.microsoft.com/office/powerpoint/2010/main" val="3174373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Овал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4" name="Заголовок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2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Задачи проекта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b="1" dirty="0">
                <a:latin typeface="+mj-lt"/>
              </a:rPr>
              <a:t>ПРОЕКТ</a:t>
            </a:r>
          </a:p>
        </p:txBody>
      </p:sp>
      <p:sp>
        <p:nvSpPr>
          <p:cNvPr id="16" name="Прямоугольник: Скругленные углы 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600" dirty="0"/>
              <a:t>НАПИСАНИЕ КОДА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19" name="Прямоугольник: Скругленные углы 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600" dirty="0"/>
              <a:t>ДИЗАЙН</a:t>
            </a: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1" name="Прямоугольник: Скругленные углы 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600" dirty="0"/>
              <a:t>РАЗРАБОТКА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5" name="Прямоугольник: Скругленные углы 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80410" y="1666875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600" dirty="0"/>
              <a:t>АНАЛИЗ ЛИТЕРАТУРЫ</a:t>
            </a: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600" dirty="0"/>
              <a:t>ВЫБРАТЬ </a:t>
            </a:r>
            <a:r>
              <a:rPr lang="ru-RU" sz="1600" b="1" dirty="0"/>
              <a:t>ПО</a:t>
            </a: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9" name="Прямоугольник: Скругленные углы 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600" dirty="0"/>
              <a:t>ТЕСТИРОВАНИЕ</a:t>
            </a:r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grpSp>
        <p:nvGrpSpPr>
          <p:cNvPr id="31" name="Группа 30" descr="Значки линейчатой диаграммы и линейной диаграммы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Полилиния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" name="Полилиния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34" name="Полилиния 1676" descr="Значок флажка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35" name="Полилиния 4665" descr="Значок графика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grpSp>
        <p:nvGrpSpPr>
          <p:cNvPr id="36" name="Группа 35" descr="Значок человека и шестеренки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Полилиния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8" name="Полилиния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grpSp>
        <p:nvGrpSpPr>
          <p:cNvPr id="39" name="Группа 38" descr="Значок шестеренок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Полилиния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1" name="Полилиния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42" name="Полилиния 4346" descr="Значок диаграммы ящик с усами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2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067731" y="420262"/>
            <a:ext cx="212426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Рассмотрим создание сайта поэтапно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411315"/>
            <a:ext cx="207139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: Скругленные углы 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81103" y="2735908"/>
            <a:ext cx="8254669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Создать главную страницу и определить связи между разделами.</a:t>
            </a:r>
          </a:p>
        </p:txBody>
      </p:sp>
      <p:sp>
        <p:nvSpPr>
          <p:cNvPr id="19" name="Прямоугольник: Скругленные углы 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68664" y="1819575"/>
            <a:ext cx="8254670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Выбрать необходимые программные средства.</a:t>
            </a:r>
          </a:p>
        </p:txBody>
      </p:sp>
      <p:sp>
        <p:nvSpPr>
          <p:cNvPr id="25" name="Прямоугольник: Скругленные углы 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81103" y="3652241"/>
            <a:ext cx="8254669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Реализовать структуру сайта с использованием гипертекста.</a:t>
            </a:r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68664" y="4568574"/>
            <a:ext cx="8254668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Подготовить и загрузить информационный текст и изображения.</a:t>
            </a:r>
          </a:p>
        </p:txBody>
      </p:sp>
      <p:sp>
        <p:nvSpPr>
          <p:cNvPr id="29" name="Прямоугольник: Скругленные углы 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81103" y="5484907"/>
            <a:ext cx="8319983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Протестировать и доработать сайт по мере необходимости.</a:t>
            </a:r>
          </a:p>
        </p:txBody>
      </p:sp>
    </p:spTree>
    <p:extLst>
      <p:ext uri="{BB962C8B-B14F-4D97-AF65-F5344CB8AC3E}">
        <p14:creationId xmlns:p14="http://schemas.microsoft.com/office/powerpoint/2010/main" val="2140775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3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602824" y="522898"/>
            <a:ext cx="358917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Что использовалось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62027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03617084-14BE-49E2-A637-37D05591D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329" y="2831841"/>
            <a:ext cx="989534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Прямоугольник: скругленные углы 72">
            <a:extLst>
              <a:ext uri="{FF2B5EF4-FFF2-40B4-BE49-F238E27FC236}">
                <a16:creationId xmlns:a16="http://schemas.microsoft.com/office/drawing/2014/main" id="{94CCF1C4-76C6-4109-9843-B1B7C19DF01E}"/>
              </a:ext>
            </a:extLst>
          </p:cNvPr>
          <p:cNvSpPr/>
          <p:nvPr/>
        </p:nvSpPr>
        <p:spPr>
          <a:xfrm>
            <a:off x="1148329" y="1187695"/>
            <a:ext cx="9895342" cy="1480858"/>
          </a:xfrm>
          <a:prstGeom prst="roundRect">
            <a:avLst/>
          </a:prstGeom>
          <a:noFill/>
          <a:ln w="1905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1C765A7-C66E-4291-B85B-BBA0D53794F2}"/>
              </a:ext>
            </a:extLst>
          </p:cNvPr>
          <p:cNvSpPr txBox="1"/>
          <p:nvPr/>
        </p:nvSpPr>
        <p:spPr>
          <a:xfrm>
            <a:off x="1356049" y="1443985"/>
            <a:ext cx="9479902" cy="968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Весь код писался и разрабатывался с помощью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програмного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обеспечения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Pycharm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так как он располагает более широкие возможности для проектных работ и очень удобен в использовании. </a:t>
            </a:r>
          </a:p>
        </p:txBody>
      </p:sp>
      <p:sp>
        <p:nvSpPr>
          <p:cNvPr id="75" name="Прямоугольник: скругленные углы 74">
            <a:extLst>
              <a:ext uri="{FF2B5EF4-FFF2-40B4-BE49-F238E27FC236}">
                <a16:creationId xmlns:a16="http://schemas.microsoft.com/office/drawing/2014/main" id="{FB74AAAE-7C75-46E7-8668-85D780103BC6}"/>
              </a:ext>
            </a:extLst>
          </p:cNvPr>
          <p:cNvSpPr/>
          <p:nvPr/>
        </p:nvSpPr>
        <p:spPr>
          <a:xfrm>
            <a:off x="1148329" y="2995130"/>
            <a:ext cx="9895342" cy="1474230"/>
          </a:xfrm>
          <a:prstGeom prst="roundRect">
            <a:avLst/>
          </a:prstGeom>
          <a:noFill/>
          <a:ln w="1905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F36A089-869D-4004-8384-96E3A4640DE0}"/>
              </a:ext>
            </a:extLst>
          </p:cNvPr>
          <p:cNvSpPr txBox="1"/>
          <p:nvPr/>
        </p:nvSpPr>
        <p:spPr>
          <a:xfrm>
            <a:off x="1356049" y="3396287"/>
            <a:ext cx="9479902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качестве ссылок для скачивания выбран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Яндекс.диск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в котором располагается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экзешный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файл-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установчик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Все файлы скачаны с официальных сайтов и являются безопасными.</a:t>
            </a:r>
          </a:p>
        </p:txBody>
      </p:sp>
      <p:cxnSp>
        <p:nvCxnSpPr>
          <p:cNvPr id="77" name="Прямая соединительная линия 76">
            <a:extLst>
              <a:ext uri="{FF2B5EF4-FFF2-40B4-BE49-F238E27FC236}">
                <a16:creationId xmlns:a16="http://schemas.microsoft.com/office/drawing/2014/main" id="{A78F3764-FDD4-4D80-8E23-66B60EE76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329" y="4635759"/>
            <a:ext cx="989534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Прямоугольник: скругленные углы 77">
            <a:extLst>
              <a:ext uri="{FF2B5EF4-FFF2-40B4-BE49-F238E27FC236}">
                <a16:creationId xmlns:a16="http://schemas.microsoft.com/office/drawing/2014/main" id="{2F476917-1577-430A-AE04-4CB9232026E5}"/>
              </a:ext>
            </a:extLst>
          </p:cNvPr>
          <p:cNvSpPr/>
          <p:nvPr/>
        </p:nvSpPr>
        <p:spPr>
          <a:xfrm>
            <a:off x="1148329" y="4802159"/>
            <a:ext cx="9895342" cy="1480858"/>
          </a:xfrm>
          <a:prstGeom prst="roundRect">
            <a:avLst/>
          </a:prstGeom>
          <a:noFill/>
          <a:ln w="1905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C8E3860-6E7A-4E32-9F84-A61B6A0FDA24}"/>
              </a:ext>
            </a:extLst>
          </p:cNvPr>
          <p:cNvSpPr txBox="1"/>
          <p:nvPr/>
        </p:nvSpPr>
        <p:spPr>
          <a:xfrm>
            <a:off x="1356049" y="5206630"/>
            <a:ext cx="9479902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Изображения и графические рисунки приложений были скачаны с интернета и обрезаны под размер на сайте </a:t>
            </a:r>
            <a:r>
              <a:rPr lang="ru-RU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https://www.iloveimg.com/ru/crop-image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</a:t>
            </a:r>
            <a:r>
              <a:rPr lang="en-US" dirty="0"/>
              <a:t>8</a:t>
            </a:r>
            <a:r>
              <a:rPr lang="ru-RU" dirty="0"/>
              <a:t> с анализом проекта</a:t>
            </a:r>
            <a:endParaRPr lang="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Разработка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8CBC1BB2-55FC-4E8F-A171-32FAA820D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329" y="3429000"/>
            <a:ext cx="989534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D0639762-732C-4793-AB2D-37DE573B9D0F}"/>
              </a:ext>
            </a:extLst>
          </p:cNvPr>
          <p:cNvSpPr/>
          <p:nvPr/>
        </p:nvSpPr>
        <p:spPr>
          <a:xfrm>
            <a:off x="1148329" y="1187695"/>
            <a:ext cx="9895342" cy="209936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 следующем шаге разработана главная страница и определены связи между разделами. Каждый раздел сайта разрабатывался отдельно для облегчения работы и разборчивости кода. Дизайн сайтов был разработан использованием языка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а для объединения всех модулей и создания связи между ссылками для перемещения по сайту был использован язык программирования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922BBCA1-73AA-421C-A88A-76D5ADA9FADD}"/>
              </a:ext>
            </a:extLst>
          </p:cNvPr>
          <p:cNvSpPr/>
          <p:nvPr/>
        </p:nvSpPr>
        <p:spPr>
          <a:xfrm>
            <a:off x="1148329" y="3570945"/>
            <a:ext cx="9895342" cy="209936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Таким образом, подготовлен проект сайта для последующего компьютерного воплощения. Затем добавление всех приложений на сайт под свой раздел. На завершающем этапе было проведено тестирование и доработка сайта. В процессе разработки для достижения наилучшей наглядности и красоты дизайна была использована документация BOOTSTRAP.</a:t>
            </a:r>
          </a:p>
        </p:txBody>
      </p:sp>
    </p:spTree>
    <p:extLst>
      <p:ext uri="{BB962C8B-B14F-4D97-AF65-F5344CB8AC3E}">
        <p14:creationId xmlns:p14="http://schemas.microsoft.com/office/powerpoint/2010/main" val="2140282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Структура сайта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вал 2">
            <a:extLst>
              <a:ext uri="{FF2B5EF4-FFF2-40B4-BE49-F238E27FC236}">
                <a16:creationId xmlns:a16="http://schemas.microsoft.com/office/drawing/2014/main" id="{9F23A462-D581-4451-A275-D8FA412E1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51926" y="777293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400" dirty="0"/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3FAD125B-9A3B-49A4-B9EC-C8A6D3CF9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51926" y="5080000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233E4AB5-6FC1-4454-9421-850EF5A4A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51926" y="2948380"/>
            <a:ext cx="1587500" cy="15875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73" name="Овал 72">
            <a:extLst>
              <a:ext uri="{FF2B5EF4-FFF2-40B4-BE49-F238E27FC236}">
                <a16:creationId xmlns:a16="http://schemas.microsoft.com/office/drawing/2014/main" id="{40123448-0B37-4226-B26C-A3081E614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93951" y="1571043"/>
            <a:ext cx="1587500" cy="15875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75" name="Овал 74">
            <a:extLst>
              <a:ext uri="{FF2B5EF4-FFF2-40B4-BE49-F238E27FC236}">
                <a16:creationId xmlns:a16="http://schemas.microsoft.com/office/drawing/2014/main" id="{355211EE-8286-42CD-A4AF-EDD1186B2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16927" y="4095004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76" name="Овал 75">
            <a:extLst>
              <a:ext uri="{FF2B5EF4-FFF2-40B4-BE49-F238E27FC236}">
                <a16:creationId xmlns:a16="http://schemas.microsoft.com/office/drawing/2014/main" id="{D3287700-63E7-4098-B825-B123C1113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16927" y="1571043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77" name="Овал 76">
            <a:extLst>
              <a:ext uri="{FF2B5EF4-FFF2-40B4-BE49-F238E27FC236}">
                <a16:creationId xmlns:a16="http://schemas.microsoft.com/office/drawing/2014/main" id="{69943F00-C6CB-4F10-A02B-801F37984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93951" y="4095004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A08D5C-7F2F-432F-8EF4-B519A5EF4C4B}"/>
              </a:ext>
            </a:extLst>
          </p:cNvPr>
          <p:cNvSpPr txBox="1"/>
          <p:nvPr/>
        </p:nvSpPr>
        <p:spPr>
          <a:xfrm>
            <a:off x="5227684" y="3557464"/>
            <a:ext cx="10359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«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»</a:t>
            </a:r>
            <a:endParaRPr lang="ru-R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C2DDD3-7B22-4910-B9B3-72242620A8A9}"/>
              </a:ext>
            </a:extLst>
          </p:cNvPr>
          <p:cNvSpPr txBox="1"/>
          <p:nvPr/>
        </p:nvSpPr>
        <p:spPr>
          <a:xfrm>
            <a:off x="5087890" y="1383267"/>
            <a:ext cx="1315571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«Windows»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5C1117-7038-4EA2-85ED-282006DB8766}"/>
              </a:ext>
            </a:extLst>
          </p:cNvPr>
          <p:cNvSpPr txBox="1"/>
          <p:nvPr/>
        </p:nvSpPr>
        <p:spPr>
          <a:xfrm>
            <a:off x="7192685" y="2180127"/>
            <a:ext cx="10359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«Office»</a:t>
            </a:r>
            <a:endParaRPr lang="ru-R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17D2A6-7009-4D96-A7AE-170F3437126D}"/>
              </a:ext>
            </a:extLst>
          </p:cNvPr>
          <p:cNvSpPr txBox="1"/>
          <p:nvPr/>
        </p:nvSpPr>
        <p:spPr>
          <a:xfrm>
            <a:off x="6810844" y="4704088"/>
            <a:ext cx="17996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«Download soft»</a:t>
            </a:r>
            <a:endParaRPr lang="ru-RU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D14C6E8-83BA-4D5A-BA7F-FE9DA4C09611}"/>
              </a:ext>
            </a:extLst>
          </p:cNvPr>
          <p:cNvSpPr txBox="1"/>
          <p:nvPr/>
        </p:nvSpPr>
        <p:spPr>
          <a:xfrm>
            <a:off x="4794832" y="5692556"/>
            <a:ext cx="19016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«Communication»</a:t>
            </a:r>
            <a:endParaRPr lang="ru-R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8BBEFEA-7830-4856-B06E-9FA46DB180B8}"/>
              </a:ext>
            </a:extLst>
          </p:cNvPr>
          <p:cNvSpPr txBox="1"/>
          <p:nvPr/>
        </p:nvSpPr>
        <p:spPr>
          <a:xfrm>
            <a:off x="3269709" y="4704088"/>
            <a:ext cx="10359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«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Profile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»</a:t>
            </a:r>
            <a:endParaRPr lang="ru-RU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BF17148-01D3-4ED1-92DB-30EDB405509F}"/>
              </a:ext>
            </a:extLst>
          </p:cNvPr>
          <p:cNvSpPr txBox="1"/>
          <p:nvPr/>
        </p:nvSpPr>
        <p:spPr>
          <a:xfrm>
            <a:off x="3156462" y="2180127"/>
            <a:ext cx="12554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«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Disabled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313606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520_TF78455520.potx" id="{6194D418-000E-4B18-8B3F-3A59BEE2D1E7}" vid="{6F7872A1-CC0E-4A91-8B87-352845EDF7F6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48E89C1FBDB146943F430E86864CBD" ma:contentTypeVersion="2" ma:contentTypeDescription="Create a new document." ma:contentTypeScope="" ma:versionID="b4b409a55dfc35d8bb7aac82ecaa86b3">
  <xsd:schema xmlns:xsd="http://www.w3.org/2001/XMLSchema" xmlns:xs="http://www.w3.org/2001/XMLSchema" xmlns:p="http://schemas.microsoft.com/office/2006/metadata/properties" xmlns:ns3="2701cba9-954d-4187-a78f-249a173306e1" targetNamespace="http://schemas.microsoft.com/office/2006/metadata/properties" ma:root="true" ma:fieldsID="3f591e42916b3d15eb572eea62217d25" ns3:_="">
    <xsd:import namespace="2701cba9-954d-4187-a78f-249a173306e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01cba9-954d-4187-a78f-249a173306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F025B22-E4BE-435B-85DD-7CAABE8842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01cba9-954d-4187-a78f-249a173306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1B1C3BC-29AF-4464-9546-8D1AC56D154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A4EBAF-46D0-424B-AB0D-99C8360FAE94}">
  <ds:schemaRefs>
    <ds:schemaRef ds:uri="2701cba9-954d-4187-a78f-249a173306e1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Анализ проекта, от 24Slides</Template>
  <TotalTime>6923</TotalTime>
  <Words>793</Words>
  <Application>Microsoft Office PowerPoint</Application>
  <PresentationFormat>Широкоэкранный</PresentationFormat>
  <Paragraphs>85</Paragraphs>
  <Slides>14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Calibri</vt:lpstr>
      <vt:lpstr>Century Gothic</vt:lpstr>
      <vt:lpstr>Menlo</vt:lpstr>
      <vt:lpstr>Segoe UI Light</vt:lpstr>
      <vt:lpstr>YS Text</vt:lpstr>
      <vt:lpstr>Тема Office</vt:lpstr>
      <vt:lpstr>RASL EDUCATION Презентация</vt:lpstr>
      <vt:lpstr>РАЗРАБОТКА САЙТА ДЛЯ СКАЧИВАНИЯ БАЗОВЫХ ПРИЛОЖЕНИЙ НА КОМПЬЮТЕР.</vt:lpstr>
      <vt:lpstr>Презентация PowerPoint</vt:lpstr>
      <vt:lpstr>Слайд 8 с анализом проекта</vt:lpstr>
      <vt:lpstr>Слайд 2 с анализом проекта</vt:lpstr>
      <vt:lpstr>Слайд 2 с анализом проекта</vt:lpstr>
      <vt:lpstr>Слайд 3 с анализом проекта</vt:lpstr>
      <vt:lpstr>Слайд 8 с анализом проекта</vt:lpstr>
      <vt:lpstr>Слайд 4 с анализом проекта</vt:lpstr>
      <vt:lpstr>Слайд 8 с анализом проекта</vt:lpstr>
      <vt:lpstr>Слайд 8 с анализом проекта</vt:lpstr>
      <vt:lpstr>Слайд 8 с анализом проекта</vt:lpstr>
      <vt:lpstr>Слайд 8 с анализом проекта</vt:lpstr>
      <vt:lpstr>Спасибо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RASL EDUCATION Презентация</dc:title>
  <dc:creator>Расиль Исмагилов</dc:creator>
  <cp:lastModifiedBy>Расиль Исмагилов</cp:lastModifiedBy>
  <cp:revision>4</cp:revision>
  <dcterms:created xsi:type="dcterms:W3CDTF">2022-04-07T09:30:25Z</dcterms:created>
  <dcterms:modified xsi:type="dcterms:W3CDTF">2022-05-02T10:06:15Z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2022-04-07T09:30:28Z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97f2eb5a-3036-4c62-bcfe-b7c39d086e2d</vt:lpwstr>
  </property>
  <property fmtid="{D5CDD505-2E9C-101B-9397-08002B2CF9AE}" pid="7" name="MSIP_Label_defa4170-0d19-0005-0004-bc88714345d2_ActionId">
    <vt:lpwstr>4ddd4dfb-bfac-4d7e-a5f9-3b77e69fc46a</vt:lpwstr>
  </property>
  <property fmtid="{D5CDD505-2E9C-101B-9397-08002B2CF9AE}" pid="8" name="MSIP_Label_defa4170-0d19-0005-0004-bc88714345d2_ContentBits">
    <vt:lpwstr>0</vt:lpwstr>
  </property>
  <property fmtid="{D5CDD505-2E9C-101B-9397-08002B2CF9AE}" pid="9" name="ContentTypeId">
    <vt:lpwstr>0x0101003E48E89C1FBDB146943F430E86864CBD</vt:lpwstr>
  </property>
</Properties>
</file>