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864" y="1399032"/>
            <a:ext cx="10378440" cy="2229469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Танки_</a:t>
            </a:r>
            <a:r>
              <a:rPr lang="en-US" dirty="0" smtClean="0"/>
              <a:t>RASL_EDUCATION”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7864" y="3632201"/>
            <a:ext cx="10378440" cy="685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                                                      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</a:t>
            </a:r>
            <a:r>
              <a:rPr lang="en-US" dirty="0" smtClean="0"/>
              <a:t>                    </a:t>
            </a:r>
            <a:r>
              <a:rPr lang="ru-RU" dirty="0" smtClean="0"/>
              <a:t> Составил Исмагилов Расиль </a:t>
            </a:r>
            <a:r>
              <a:rPr lang="ru-RU" dirty="0" err="1" smtClean="0"/>
              <a:t>Рафаэлевич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6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ИДЕЯ ПРОЕКТА 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Все мы не прочь развлечься в свободное время. А игры помогают сделать лучше всего, для этого я решил разработать собственную игру, которая поможет сделать свободное время провождение ярким.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193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97224" y="901532"/>
            <a:ext cx="8610600" cy="129302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Классы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</a:t>
            </a:r>
          </a:p>
          <a:p>
            <a:r>
              <a:rPr lang="en-US" sz="3600" dirty="0" smtClean="0"/>
              <a:t>Info</a:t>
            </a:r>
          </a:p>
          <a:p>
            <a:r>
              <a:rPr lang="en-US" sz="3600" dirty="0" smtClean="0"/>
              <a:t>Level_1</a:t>
            </a:r>
          </a:p>
          <a:p>
            <a:r>
              <a:rPr lang="en-US" sz="3600" dirty="0" smtClean="0"/>
              <a:t>Level_2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10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Pygame</a:t>
            </a:r>
            <a:endParaRPr lang="en-US" sz="4400" dirty="0" smtClean="0"/>
          </a:p>
          <a:p>
            <a:r>
              <a:rPr lang="en-US" sz="4400" dirty="0" smtClean="0"/>
              <a:t>SYS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912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Эта игра отлично подойдёт, чтобы ярко провести своё свободное время. Можно соревноваться с друзьями в качестве прохождения игры.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254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 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Добавление времени прохождения игры </a:t>
            </a:r>
          </a:p>
          <a:p>
            <a:r>
              <a:rPr lang="ru-RU" sz="3600" dirty="0" smtClean="0"/>
              <a:t>Разработка новых уровней и карт</a:t>
            </a:r>
          </a:p>
          <a:p>
            <a:r>
              <a:rPr lang="ru-RU" sz="3600" dirty="0" smtClean="0"/>
              <a:t>Сделать авто движение вражеских танков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628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16</TotalTime>
  <Words>94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“Танки_RASL_EDUCATION”</vt:lpstr>
      <vt:lpstr> ИДЕЯ ПРОЕКТА    </vt:lpstr>
      <vt:lpstr>Классы</vt:lpstr>
      <vt:lpstr>Модули</vt:lpstr>
      <vt:lpstr>Вывод</vt:lpstr>
      <vt:lpstr>Возможности для доработки и развития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“Танки_RASL_EDUCATION”</dc:title>
  <dc:creator>Расиль исмагилов</dc:creator>
  <cp:lastModifiedBy>Расиль исмагилов</cp:lastModifiedBy>
  <cp:revision>2</cp:revision>
  <dcterms:created xsi:type="dcterms:W3CDTF">2022-01-18T20:29:23Z</dcterms:created>
  <dcterms:modified xsi:type="dcterms:W3CDTF">2022-01-18T20:46:09Z</dcterms:modified>
</cp:coreProperties>
</file>