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505E-88EC-4889-A951-056684ADD60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CEEF-3317-4FE1-9A84-108F64FF61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3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505E-88EC-4889-A951-056684ADD60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CEEF-3317-4FE1-9A84-108F64FF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3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505E-88EC-4889-A951-056684ADD60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CEEF-3317-4FE1-9A84-108F64FF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3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505E-88EC-4889-A951-056684ADD60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CEEF-3317-4FE1-9A84-108F64FF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2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505E-88EC-4889-A951-056684ADD60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CEEF-3317-4FE1-9A84-108F64FF61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505E-88EC-4889-A951-056684ADD60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CEEF-3317-4FE1-9A84-108F64FF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505E-88EC-4889-A951-056684ADD60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CEEF-3317-4FE1-9A84-108F64FF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505E-88EC-4889-A951-056684ADD60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CEEF-3317-4FE1-9A84-108F64FF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505E-88EC-4889-A951-056684ADD60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CEEF-3317-4FE1-9A84-108F64FF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89505E-88EC-4889-A951-056684ADD60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08CEEF-3317-4FE1-9A84-108F64FF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9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505E-88EC-4889-A951-056684ADD60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CEEF-3317-4FE1-9A84-108F64FF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89505E-88EC-4889-A951-056684ADD60E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08CEEF-3317-4FE1-9A84-108F64FF61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37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Bus Ticket Booking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Rasmi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Jati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7930/17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about Online Bus Ticket Booking System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developed with the purpose of computerizing the tradition way of booking ticket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developed for booking bus tickets online without need to queue up in the counter.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view, search and cancel the records of their tickets booked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does not provide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facility to edit or update their data.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en-US" dirty="0" smtClean="0"/>
              <a:t>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requirements of the system are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Requirement:</a:t>
            </a:r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/>
              <a:t>Free registration for customers</a:t>
            </a:r>
            <a:r>
              <a:rPr lang="en-US" sz="1600" i="1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 smtClean="0"/>
              <a:t>Customers can contact through contact form if they have queries or suggestions.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/>
              <a:t>Booking ticket is based on login and register i.e. ticket can be booked only when customer login or </a:t>
            </a:r>
            <a:r>
              <a:rPr lang="en-US" sz="1600" i="1" dirty="0" smtClean="0"/>
              <a:t>register</a:t>
            </a:r>
            <a:r>
              <a:rPr lang="en-US" sz="1600" i="1" dirty="0" smtClean="0"/>
              <a:t>.</a:t>
            </a:r>
          </a:p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Non-functional Requirement: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Tahoma" panose="020B0604030504040204" pitchFamily="34" charset="0"/>
                <a:cs typeface="Times New Roman" panose="02020603050405020304" pitchFamily="18" charset="0"/>
              </a:rPr>
              <a:t>Efficient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Tahoma" panose="020B0604030504040204" pitchFamily="34" charset="0"/>
                <a:cs typeface="Times New Roman" panose="02020603050405020304" pitchFamily="18" charset="0"/>
              </a:rPr>
              <a:t>Reliable</a:t>
            </a:r>
            <a:endParaRPr lang="en-US" sz="1600" dirty="0"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ea typeface="Tahoma" panose="020B0604030504040204" pitchFamily="34" charset="0"/>
                <a:cs typeface="Times New Roman" panose="02020603050405020304" pitchFamily="18" charset="0"/>
              </a:rPr>
              <a:t>Ease of use</a:t>
            </a:r>
          </a:p>
        </p:txBody>
      </p:sp>
    </p:spTree>
    <p:extLst>
      <p:ext uri="{BB962C8B-B14F-4D97-AF65-F5344CB8AC3E}">
        <p14:creationId xmlns:p14="http://schemas.microsoft.com/office/powerpoint/2010/main" val="13364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system, login form, registration form, contact form, route form and booking form is developed.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Username and Password testing is done in login form and data required testing is done in registration form with some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insertion, data storing, data deletion and data searching testing is also done.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This </a:t>
            </a:r>
            <a:r>
              <a:rPr lang="en-US" i="1" dirty="0"/>
              <a:t>project is developed with the purpose </a:t>
            </a:r>
            <a:r>
              <a:rPr lang="en-US" i="1" dirty="0" smtClean="0"/>
              <a:t>of </a:t>
            </a:r>
            <a:r>
              <a:rPr lang="en-US" i="1" dirty="0"/>
              <a:t>easily </a:t>
            </a:r>
            <a:r>
              <a:rPr lang="en-US" i="1" dirty="0" smtClean="0"/>
              <a:t>booking tickets </a:t>
            </a:r>
            <a:r>
              <a:rPr lang="en-US" i="1" dirty="0"/>
              <a:t>without queue up in the bus </a:t>
            </a:r>
            <a:r>
              <a:rPr lang="en-US" i="1" dirty="0" smtClean="0"/>
              <a:t>counter. While </a:t>
            </a:r>
            <a:r>
              <a:rPr lang="en-US" i="1" dirty="0"/>
              <a:t>working in this project, I face various difficulties </a:t>
            </a:r>
            <a:r>
              <a:rPr lang="en-US" i="1" dirty="0" smtClean="0"/>
              <a:t>in </a:t>
            </a:r>
            <a:r>
              <a:rPr lang="en-US" i="1" dirty="0"/>
              <a:t>data insertion, data </a:t>
            </a:r>
            <a:r>
              <a:rPr lang="en-US" i="1" dirty="0" smtClean="0"/>
              <a:t>deletion. </a:t>
            </a:r>
            <a:r>
              <a:rPr lang="en-US" i="1" dirty="0"/>
              <a:t>However, I overcame this difficult with lots of practice and support and guidance from our supervisor and </a:t>
            </a:r>
            <a:r>
              <a:rPr lang="en-US" i="1" dirty="0" smtClean="0"/>
              <a:t>lecturer.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6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203</TotalTime>
  <Words>263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Times New Roman</vt:lpstr>
      <vt:lpstr>Retrospect</vt:lpstr>
      <vt:lpstr>Online Bus Ticket Booking System</vt:lpstr>
      <vt:lpstr>Introduction of project</vt:lpstr>
      <vt:lpstr>Requirement of the System</vt:lpstr>
      <vt:lpstr>DEVELOPMENT AND TESTING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Bus Ticket Booking System</dc:title>
  <dc:creator>Windows User</dc:creator>
  <cp:lastModifiedBy>admin</cp:lastModifiedBy>
  <cp:revision>45</cp:revision>
  <dcterms:created xsi:type="dcterms:W3CDTF">2019-08-22T14:57:10Z</dcterms:created>
  <dcterms:modified xsi:type="dcterms:W3CDTF">2021-09-03T01:38:38Z</dcterms:modified>
</cp:coreProperties>
</file>