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7173B2-64AE-4B0E-BDF9-228BAC83C0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Delfinen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67E3FABE-1320-426F-BF72-E6ABBD3F58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Kamille, </a:t>
            </a:r>
            <a:r>
              <a:rPr lang="da-DK" dirty="0" err="1"/>
              <a:t>rasmus</a:t>
            </a:r>
            <a:r>
              <a:rPr lang="da-DK" dirty="0"/>
              <a:t> og Michala</a:t>
            </a:r>
          </a:p>
          <a:p>
            <a:r>
              <a:rPr lang="da-DK" dirty="0"/>
              <a:t>Hold 21v1</a:t>
            </a:r>
          </a:p>
        </p:txBody>
      </p:sp>
    </p:spTree>
    <p:extLst>
      <p:ext uri="{BB962C8B-B14F-4D97-AF65-F5344CB8AC3E}">
        <p14:creationId xmlns:p14="http://schemas.microsoft.com/office/powerpoint/2010/main" val="578046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3B6C43-ABE1-49C2-86EA-1C91FC2CD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Udvidet risikoanalyse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56D47B1-80CB-4E84-B1C6-DB5BB9FEE68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7460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54FA38-05C3-4426-A57D-BD212E618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EB46D00-42DA-44AF-90D5-B8D5EAB7E0B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01C8C538-338E-464E-B3F3-EFACAFB09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529" y="243348"/>
            <a:ext cx="9674942" cy="637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94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446F54-0FE6-437A-85E1-6976C5054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067DD83-F21A-4498-BF6A-4FB424DB037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6427153-9C4A-4620-8EDB-F7922F2D3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529" y="159774"/>
            <a:ext cx="9674942" cy="653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064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E6E1C3-1471-4CCB-BA16-24755AB0E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CCC78E3-28E1-4E85-9B1F-4EFA17738B3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452738C6-F77C-475E-8687-82F023C07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551" y="2789903"/>
            <a:ext cx="9714271" cy="63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520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4EE7F3-9F81-4FB0-AFD1-FCFC632B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InteressentAnalyse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9096F56-E784-49D1-A8A2-88050BC0423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3173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1347BB-4703-4C01-8ECC-746C12C6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721F42C-F8A4-4C31-B2AC-BFECE71258E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E4EDA5AB-B363-4024-8348-83C0DC5EA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285" y="77111"/>
            <a:ext cx="9437429" cy="669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964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9439D6-0EFE-4CA8-962B-88E4CA43D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FE55140-7D52-4BCF-875E-C82801925D9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4B521DC5-31E9-43CC-A32D-F0C7D57C9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90" y="877529"/>
            <a:ext cx="10186219" cy="510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351818"/>
      </p:ext>
    </p:extLst>
  </p:cSld>
  <p:clrMapOvr>
    <a:masterClrMapping/>
  </p:clrMapOvr>
</p:sld>
</file>

<file path=ppt/theme/theme1.xml><?xml version="1.0" encoding="utf-8"?>
<a:theme xmlns:a="http://schemas.openxmlformats.org/drawingml/2006/main" name="Dråbe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TM04033925[[fn=Dråbe]]</Template>
  <TotalTime>14</TotalTime>
  <Words>11</Words>
  <Application>Microsoft Office PowerPoint</Application>
  <PresentationFormat>Widescreen</PresentationFormat>
  <Paragraphs>5</Paragraphs>
  <Slides>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1" baseType="lpstr">
      <vt:lpstr>Arial</vt:lpstr>
      <vt:lpstr>Tw Cen MT</vt:lpstr>
      <vt:lpstr>Dråbe</vt:lpstr>
      <vt:lpstr>Delfinen</vt:lpstr>
      <vt:lpstr>Udvidet risikoanalyse</vt:lpstr>
      <vt:lpstr>PowerPoint-præsentation</vt:lpstr>
      <vt:lpstr>PowerPoint-præsentation</vt:lpstr>
      <vt:lpstr>PowerPoint-præsentation</vt:lpstr>
      <vt:lpstr>InteressentAnalyse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Delfinen</dc:title>
  <dc:creator>Michala Nim-Melchiorsen Nybroe</dc:creator>
  <cp:lastModifiedBy>Michala Nim-Melchiorsen Nybroe</cp:lastModifiedBy>
  <cp:revision>2</cp:revision>
  <dcterms:created xsi:type="dcterms:W3CDTF">2021-05-27T06:40:26Z</dcterms:created>
  <dcterms:modified xsi:type="dcterms:W3CDTF">2021-05-27T06:54:31Z</dcterms:modified>
</cp:coreProperties>
</file>