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0" r:id="rId4"/>
    <p:sldId id="261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0FB37-23D4-4E1F-99AF-080A16620389}" v="4" dt="2021-04-26T10:44:43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yst layou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>
        <p:scale>
          <a:sx n="60" d="100"/>
          <a:sy n="60" d="100"/>
        </p:scale>
        <p:origin x="72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Majid" userId="36a7c48055df6df5" providerId="LiveId" clId="{9610FB37-23D4-4E1F-99AF-080A16620389}"/>
    <pc:docChg chg="undo custSel addSld delSld modSld">
      <pc:chgData name="Jakob Majid" userId="36a7c48055df6df5" providerId="LiveId" clId="{9610FB37-23D4-4E1F-99AF-080A16620389}" dt="2021-04-26T10:46:44.701" v="175" actId="47"/>
      <pc:docMkLst>
        <pc:docMk/>
      </pc:docMkLst>
      <pc:sldChg chg="modSp mod">
        <pc:chgData name="Jakob Majid" userId="36a7c48055df6df5" providerId="LiveId" clId="{9610FB37-23D4-4E1F-99AF-080A16620389}" dt="2021-04-26T10:23:32.522" v="46" actId="20577"/>
        <pc:sldMkLst>
          <pc:docMk/>
          <pc:sldMk cId="3824252094" sldId="256"/>
        </pc:sldMkLst>
        <pc:spChg chg="mod">
          <ac:chgData name="Jakob Majid" userId="36a7c48055df6df5" providerId="LiveId" clId="{9610FB37-23D4-4E1F-99AF-080A16620389}" dt="2021-04-26T10:23:09.026" v="31" actId="20577"/>
          <ac:spMkLst>
            <pc:docMk/>
            <pc:sldMk cId="3824252094" sldId="256"/>
            <ac:spMk id="2" creationId="{4B72BD05-4072-43B7-A4BA-E218C8536CBB}"/>
          </ac:spMkLst>
        </pc:spChg>
        <pc:spChg chg="mod">
          <ac:chgData name="Jakob Majid" userId="36a7c48055df6df5" providerId="LiveId" clId="{9610FB37-23D4-4E1F-99AF-080A16620389}" dt="2021-04-26T10:23:32.522" v="46" actId="20577"/>
          <ac:spMkLst>
            <pc:docMk/>
            <pc:sldMk cId="3824252094" sldId="256"/>
            <ac:spMk id="3" creationId="{189352DB-8E59-4AB1-844B-E7AC669AF8A8}"/>
          </ac:spMkLst>
        </pc:spChg>
      </pc:sldChg>
      <pc:sldChg chg="del">
        <pc:chgData name="Jakob Majid" userId="36a7c48055df6df5" providerId="LiveId" clId="{9610FB37-23D4-4E1F-99AF-080A16620389}" dt="2021-04-26T10:30:55.435" v="47" actId="47"/>
        <pc:sldMkLst>
          <pc:docMk/>
          <pc:sldMk cId="2093609737" sldId="264"/>
        </pc:sldMkLst>
      </pc:sldChg>
      <pc:sldChg chg="addSp delSp modSp new del mod">
        <pc:chgData name="Jakob Majid" userId="36a7c48055df6df5" providerId="LiveId" clId="{9610FB37-23D4-4E1F-99AF-080A16620389}" dt="2021-04-26T10:46:44.701" v="175" actId="47"/>
        <pc:sldMkLst>
          <pc:docMk/>
          <pc:sldMk cId="2888611937" sldId="264"/>
        </pc:sldMkLst>
        <pc:spChg chg="mod">
          <ac:chgData name="Jakob Majid" userId="36a7c48055df6df5" providerId="LiveId" clId="{9610FB37-23D4-4E1F-99AF-080A16620389}" dt="2021-04-26T10:42:04.266" v="58" actId="20577"/>
          <ac:spMkLst>
            <pc:docMk/>
            <pc:sldMk cId="2888611937" sldId="264"/>
            <ac:spMk id="2" creationId="{9B133F3B-3380-45DB-A6ED-C82EC73008A3}"/>
          </ac:spMkLst>
        </pc:spChg>
        <pc:spChg chg="del mod">
          <ac:chgData name="Jakob Majid" userId="36a7c48055df6df5" providerId="LiveId" clId="{9610FB37-23D4-4E1F-99AF-080A16620389}" dt="2021-04-26T10:43:52.294" v="63" actId="478"/>
          <ac:spMkLst>
            <pc:docMk/>
            <pc:sldMk cId="2888611937" sldId="264"/>
            <ac:spMk id="3" creationId="{E3DCBF64-4905-4E59-9F32-1634C13BA675}"/>
          </ac:spMkLst>
        </pc:spChg>
        <pc:graphicFrameChg chg="add mod modGraphic">
          <ac:chgData name="Jakob Majid" userId="36a7c48055df6df5" providerId="LiveId" clId="{9610FB37-23D4-4E1F-99AF-080A16620389}" dt="2021-04-26T10:46:03.758" v="174" actId="14734"/>
          <ac:graphicFrameMkLst>
            <pc:docMk/>
            <pc:sldMk cId="2888611937" sldId="264"/>
            <ac:graphicFrameMk id="4" creationId="{391B6888-5647-42C5-8A3C-8459ECB5412C}"/>
          </ac:graphicFrameMkLst>
        </pc:graphicFrameChg>
        <pc:graphicFrameChg chg="add del">
          <ac:chgData name="Jakob Majid" userId="36a7c48055df6df5" providerId="LiveId" clId="{9610FB37-23D4-4E1F-99AF-080A16620389}" dt="2021-04-26T10:44:43.229" v="69"/>
          <ac:graphicFrameMkLst>
            <pc:docMk/>
            <pc:sldMk cId="2888611937" sldId="264"/>
            <ac:graphicFrameMk id="5" creationId="{76A24A85-A50B-4B18-BDAD-EEFEB70159F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BD05-4072-43B7-A4BA-E218C8536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Risikoanalyse &amp; risikoplan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89352DB-8E59-4AB1-844B-E7AC669A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Marios Pizzabar</a:t>
            </a:r>
          </a:p>
        </p:txBody>
      </p:sp>
    </p:spTree>
    <p:extLst>
      <p:ext uri="{BB962C8B-B14F-4D97-AF65-F5344CB8AC3E}">
        <p14:creationId xmlns:p14="http://schemas.microsoft.com/office/powerpoint/2010/main" val="382425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8B9EF-2EE7-489E-A0A2-9497F3B3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Scenarier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5A0CF6-1582-4F5A-9301-68967E35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Scenarie 1. Tastefejl indebærer brugerens menneskelige fejl.</a:t>
            </a:r>
          </a:p>
          <a:p>
            <a:pPr>
              <a:buFontTx/>
              <a:buChar char="-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fejl</a:t>
            </a:r>
          </a:p>
          <a:p>
            <a:pPr marL="0" indent="0"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Scenarie 2. Systemfejl indebære når programmet stopper med at virke.</a:t>
            </a:r>
          </a:p>
          <a:p>
            <a:pPr>
              <a:buFontTx/>
              <a:buChar char="-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 ikke fundet</a:t>
            </a:r>
          </a:p>
          <a:p>
            <a:pPr>
              <a:buFontTx/>
              <a:buChar char="-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1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78766-AC36-4E65-9B5B-D54CD9C8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Sandsynlighed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6D32F5-198B-41D9-8831-1E453948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 1-5</a:t>
            </a:r>
          </a:p>
          <a:p>
            <a:pPr marL="342900" indent="-342900"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Meget lav (&lt;10%)</a:t>
            </a:r>
          </a:p>
          <a:p>
            <a:pPr marL="342900" indent="-342900"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 (10%-25%)</a:t>
            </a:r>
          </a:p>
          <a:p>
            <a:pPr marL="342900" indent="-342900"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 (25%-50%)</a:t>
            </a:r>
          </a:p>
          <a:p>
            <a:pPr marL="342900" indent="-342900"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Høj (50%-75%)</a:t>
            </a:r>
          </a:p>
          <a:p>
            <a:pPr marL="342900" indent="-342900"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Meget høj (&gt;75%)</a:t>
            </a:r>
          </a:p>
          <a:p>
            <a:pPr marL="342900" indent="-342900"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243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206BD-CD1A-48FF-BB9D-520D4BA9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Konsekvens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EE7A0A-8513-4B25-9992-7AA05FEF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 1-4</a:t>
            </a:r>
          </a:p>
          <a:p>
            <a:pPr marL="342900" indent="-342900"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Ubetydelig</a:t>
            </a:r>
          </a:p>
          <a:p>
            <a:pPr marL="342900" indent="-342900"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Tålelig</a:t>
            </a:r>
          </a:p>
          <a:p>
            <a:pPr marL="342900" indent="-342900"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Alvorlig</a:t>
            </a:r>
          </a:p>
          <a:p>
            <a:pPr marL="342900" indent="-342900"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Katastrofal </a:t>
            </a:r>
          </a:p>
        </p:txBody>
      </p:sp>
    </p:spTree>
    <p:extLst>
      <p:ext uri="{BB962C8B-B14F-4D97-AF65-F5344CB8AC3E}">
        <p14:creationId xmlns:p14="http://schemas.microsoft.com/office/powerpoint/2010/main" val="73950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BD9D8-A06A-4283-812E-EF774A16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8373E5-17C7-4984-B66A-C6EB4ACA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Scenarie 1 Tastefejl</a:t>
            </a:r>
          </a:p>
          <a:p>
            <a:pPr>
              <a:buFontTx/>
              <a:buChar char="-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Kontrollere brugerens input der matcher med systemets krav til input.</a:t>
            </a:r>
          </a:p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Scenarie 2 Systemfejl</a:t>
            </a:r>
          </a:p>
          <a:p>
            <a:pPr>
              <a:buFontTx/>
              <a:buChar char="-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system crash gemmes ordrer i filen.</a:t>
            </a:r>
          </a:p>
          <a:p>
            <a:pPr marL="0" indent="0"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91A76-4F4A-4DDE-98BA-66B29376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Risikoanalyse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261CC11-193E-4B5D-A9F6-CFDC7D00E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878983"/>
              </p:ext>
            </p:extLst>
          </p:nvPr>
        </p:nvGraphicFramePr>
        <p:xfrm>
          <a:off x="931211" y="2929890"/>
          <a:ext cx="10329578" cy="214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763">
                  <a:extLst>
                    <a:ext uri="{9D8B030D-6E8A-4147-A177-3AD203B41FA5}">
                      <a16:colId xmlns:a16="http://schemas.microsoft.com/office/drawing/2014/main" val="4263067738"/>
                    </a:ext>
                  </a:extLst>
                </a:gridCol>
                <a:gridCol w="2005898">
                  <a:extLst>
                    <a:ext uri="{9D8B030D-6E8A-4147-A177-3AD203B41FA5}">
                      <a16:colId xmlns:a16="http://schemas.microsoft.com/office/drawing/2014/main" val="1504506601"/>
                    </a:ext>
                  </a:extLst>
                </a:gridCol>
                <a:gridCol w="1691534">
                  <a:extLst>
                    <a:ext uri="{9D8B030D-6E8A-4147-A177-3AD203B41FA5}">
                      <a16:colId xmlns:a16="http://schemas.microsoft.com/office/drawing/2014/main" val="2289839049"/>
                    </a:ext>
                  </a:extLst>
                </a:gridCol>
                <a:gridCol w="1170204">
                  <a:extLst>
                    <a:ext uri="{9D8B030D-6E8A-4147-A177-3AD203B41FA5}">
                      <a16:colId xmlns:a16="http://schemas.microsoft.com/office/drawing/2014/main" val="969992189"/>
                    </a:ext>
                  </a:extLst>
                </a:gridCol>
                <a:gridCol w="1431812">
                  <a:extLst>
                    <a:ext uri="{9D8B030D-6E8A-4147-A177-3AD203B41FA5}">
                      <a16:colId xmlns:a16="http://schemas.microsoft.com/office/drawing/2014/main" val="1681780366"/>
                    </a:ext>
                  </a:extLst>
                </a:gridCol>
                <a:gridCol w="2696367">
                  <a:extLst>
                    <a:ext uri="{9D8B030D-6E8A-4147-A177-3AD203B41FA5}">
                      <a16:colId xmlns:a16="http://schemas.microsoft.com/office/drawing/2014/main" val="1629238515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Sandsynlighed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Konsekvens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Risikotal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Ansvar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56484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Tastefejl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Brugeren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Validering af indtastninger (i en hvis grad)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5760"/>
                  </a:ext>
                </a:extLst>
              </a:tr>
              <a:tr h="482092"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Systemfejl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Udvikleren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Ordrer bliver gemt i 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116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524C01C6-C497-4899-8E9E-4CB0A1304AD2}"/>
                  </a:ext>
                </a:extLst>
              </p:cNvPr>
              <p:cNvSpPr txBox="1"/>
              <p:nvPr/>
            </p:nvSpPr>
            <p:spPr>
              <a:xfrm>
                <a:off x="6870035" y="5852668"/>
                <a:ext cx="4390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𝑅𝑖𝑠𝑖𝑘𝑜𝑡𝑎𝑙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𝑠𝑎𝑛𝑑𝑠𝑦𝑛𝑙𝑖𝑔h𝑒𝑑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𝑘𝑜𝑛𝑠𝑒𝑘𝑣𝑒𝑛𝑠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524C01C6-C497-4899-8E9E-4CB0A1304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35" y="5852668"/>
                <a:ext cx="4390754" cy="276999"/>
              </a:xfrm>
              <a:prstGeom prst="rect">
                <a:avLst/>
              </a:prstGeom>
              <a:blipFill>
                <a:blip r:embed="rId2"/>
                <a:stretch>
                  <a:fillRect l="-694" r="-833" b="-3478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59535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586</TotalTime>
  <Words>135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Gill Sans MT</vt:lpstr>
      <vt:lpstr>Times New Roman</vt:lpstr>
      <vt:lpstr>Pakke</vt:lpstr>
      <vt:lpstr>Risikoanalyse &amp; risikoplan</vt:lpstr>
      <vt:lpstr>Scenarier</vt:lpstr>
      <vt:lpstr>Sandsynlighed</vt:lpstr>
      <vt:lpstr>Konsekvens</vt:lpstr>
      <vt:lpstr>PLAN</vt:lpstr>
      <vt:lpstr>Risikoanalyse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Marios pizzabar - projekt</dc:title>
  <dc:creator>Jakob Majid</dc:creator>
  <cp:lastModifiedBy>Jakob Majid</cp:lastModifiedBy>
  <cp:revision>14</cp:revision>
  <dcterms:created xsi:type="dcterms:W3CDTF">2021-04-21T09:20:38Z</dcterms:created>
  <dcterms:modified xsi:type="dcterms:W3CDTF">2021-04-26T10:46:46Z</dcterms:modified>
</cp:coreProperties>
</file>