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8" r:id="rId4"/>
    <p:sldId id="266" r:id="rId5"/>
    <p:sldId id="267" r:id="rId6"/>
    <p:sldId id="264" r:id="rId7"/>
    <p:sldId id="259" r:id="rId8"/>
    <p:sldId id="260" r:id="rId9"/>
    <p:sldId id="261" r:id="rId10"/>
    <p:sldId id="263" r:id="rId11"/>
    <p:sldId id="25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yst layou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BD05-4072-43B7-A4BA-E218C8536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Marios pizzabar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89352DB-8E59-4AB1-844B-E7AC669A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425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BD9D8-A06A-4283-812E-EF774A16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8373E5-17C7-4984-B66A-C6EB4ACA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1 Tastefejl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Kontrollere brugerens input der matcher med systemets krav til input.</a:t>
            </a:r>
          </a:p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2 Systemfejl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system crash gemmes ordrer i filen.</a:t>
            </a:r>
          </a:p>
          <a:p>
            <a:pPr marL="0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2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91A76-4F4A-4DDE-98BA-66B29376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261CC11-193E-4B5D-A9F6-CFDC7D00E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78983"/>
              </p:ext>
            </p:extLst>
          </p:nvPr>
        </p:nvGraphicFramePr>
        <p:xfrm>
          <a:off x="931211" y="2929890"/>
          <a:ext cx="10329578" cy="214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763">
                  <a:extLst>
                    <a:ext uri="{9D8B030D-6E8A-4147-A177-3AD203B41FA5}">
                      <a16:colId xmlns:a16="http://schemas.microsoft.com/office/drawing/2014/main" val="4263067738"/>
                    </a:ext>
                  </a:extLst>
                </a:gridCol>
                <a:gridCol w="2005898">
                  <a:extLst>
                    <a:ext uri="{9D8B030D-6E8A-4147-A177-3AD203B41FA5}">
                      <a16:colId xmlns:a16="http://schemas.microsoft.com/office/drawing/2014/main" val="1504506601"/>
                    </a:ext>
                  </a:extLst>
                </a:gridCol>
                <a:gridCol w="1691534">
                  <a:extLst>
                    <a:ext uri="{9D8B030D-6E8A-4147-A177-3AD203B41FA5}">
                      <a16:colId xmlns:a16="http://schemas.microsoft.com/office/drawing/2014/main" val="2289839049"/>
                    </a:ext>
                  </a:extLst>
                </a:gridCol>
                <a:gridCol w="1170204">
                  <a:extLst>
                    <a:ext uri="{9D8B030D-6E8A-4147-A177-3AD203B41FA5}">
                      <a16:colId xmlns:a16="http://schemas.microsoft.com/office/drawing/2014/main" val="969992189"/>
                    </a:ext>
                  </a:extLst>
                </a:gridCol>
                <a:gridCol w="1431812">
                  <a:extLst>
                    <a:ext uri="{9D8B030D-6E8A-4147-A177-3AD203B41FA5}">
                      <a16:colId xmlns:a16="http://schemas.microsoft.com/office/drawing/2014/main" val="1681780366"/>
                    </a:ext>
                  </a:extLst>
                </a:gridCol>
                <a:gridCol w="2696367">
                  <a:extLst>
                    <a:ext uri="{9D8B030D-6E8A-4147-A177-3AD203B41FA5}">
                      <a16:colId xmlns:a16="http://schemas.microsoft.com/office/drawing/2014/main" val="1629238515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Sandsynlighed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Konsekvens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Risikotal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Ansvar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6484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Tastefejl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Brugeren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Validering af indtastninger (i en hvis grad)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5760"/>
                  </a:ext>
                </a:extLst>
              </a:tr>
              <a:tr h="482092"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Systemfejl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Udvikleren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Ordrer bliver gemt i 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11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24C01C6-C497-4899-8E9E-4CB0A1304AD2}"/>
                  </a:ext>
                </a:extLst>
              </p:cNvPr>
              <p:cNvSpPr txBox="1"/>
              <p:nvPr/>
            </p:nvSpPr>
            <p:spPr>
              <a:xfrm>
                <a:off x="6870035" y="5852668"/>
                <a:ext cx="4390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𝑅𝑖𝑠𝑖𝑘𝑜𝑡𝑎𝑙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𝑠𝑎𝑛𝑑𝑠𝑦𝑛𝑙𝑖𝑔h𝑒𝑑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𝑘𝑜𝑛𝑠𝑒𝑘𝑣𝑒𝑛𝑠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24C01C6-C497-4899-8E9E-4CB0A1304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35" y="5852668"/>
                <a:ext cx="4390754" cy="276999"/>
              </a:xfrm>
              <a:prstGeom prst="rect">
                <a:avLst/>
              </a:prstGeom>
              <a:blipFill>
                <a:blip r:embed="rId2"/>
                <a:stretch>
                  <a:fillRect l="-694" r="-833" b="-3478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313C-55CC-4672-882D-FBF95B2F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dirty="0" err="1">
                <a:solidFill>
                  <a:srgbClr val="262626"/>
                </a:solidFill>
              </a:rPr>
              <a:t>Klasse</a:t>
            </a:r>
            <a:r>
              <a:rPr lang="en-US" sz="5000" dirty="0">
                <a:solidFill>
                  <a:srgbClr val="262626"/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41760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A83B-E4D8-4E69-9E0A-D212A51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3717"/>
            <a:ext cx="7729728" cy="1188720"/>
          </a:xfrm>
        </p:spPr>
        <p:txBody>
          <a:bodyPr/>
          <a:lstStyle/>
          <a:p>
            <a:r>
              <a:rPr lang="da-DK" dirty="0"/>
              <a:t>KLASSE DIAGRAM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C13B9A-763C-4C63-A07F-8D438A0F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0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313C-55CC-4672-882D-FBF95B2F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dirty="0">
                <a:solidFill>
                  <a:srgbClr val="262626"/>
                </a:solidFill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1576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A83B-E4D8-4E69-9E0A-D212A51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3717"/>
            <a:ext cx="7729728" cy="1188720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C13B9A-763C-4C63-A07F-8D438A0F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08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313C-55CC-4672-882D-FBF95B2F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dirty="0" err="1">
                <a:solidFill>
                  <a:srgbClr val="262626"/>
                </a:solidFill>
              </a:rPr>
              <a:t>Domæne</a:t>
            </a:r>
            <a:r>
              <a:rPr lang="en-US" sz="5000" dirty="0">
                <a:solidFill>
                  <a:srgbClr val="262626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3992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A83B-E4D8-4E69-9E0A-D212A51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3717"/>
            <a:ext cx="7729728" cy="1188720"/>
          </a:xfrm>
        </p:spPr>
        <p:txBody>
          <a:bodyPr/>
          <a:lstStyle/>
          <a:p>
            <a:r>
              <a:rPr lang="da-DK" dirty="0"/>
              <a:t>DOMÆNE 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C13B9A-763C-4C63-A07F-8D438A0F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D313C-55CC-4672-882D-FBF95B2F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>
                <a:solidFill>
                  <a:srgbClr val="262626"/>
                </a:solidFill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209360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8B9EF-2EE7-489E-A0A2-9497F3B3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Scenarier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5A0CF6-1582-4F5A-9301-68967E35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1. Tastefejl indebærer brugerens menneskelige fejl.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fejl</a:t>
            </a:r>
          </a:p>
          <a:p>
            <a:pPr marL="0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2. Systemfejl indebære når programmet stopper med at virke.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 ikke fundet</a:t>
            </a:r>
          </a:p>
          <a:p>
            <a:pPr>
              <a:buFontTx/>
              <a:buChar char="-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1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78766-AC36-4E65-9B5B-D54CD9C8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Sandsynlighed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D32F5-198B-41D9-8831-1E45394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Skala 1-5</a:t>
            </a:r>
          </a:p>
          <a:p>
            <a:pPr marL="342900" indent="-342900">
              <a:buAutoNum type="arabicPeriod"/>
            </a:pPr>
            <a:r>
              <a:rPr lang="da-DK" dirty="0"/>
              <a:t>Meget lav (&lt;10%)</a:t>
            </a:r>
          </a:p>
          <a:p>
            <a:pPr marL="342900" indent="-342900">
              <a:buAutoNum type="arabicPeriod"/>
            </a:pPr>
            <a:r>
              <a:rPr lang="da-DK" dirty="0"/>
              <a:t>Lav (10%-25%)</a:t>
            </a:r>
          </a:p>
          <a:p>
            <a:pPr marL="342900" indent="-342900">
              <a:buAutoNum type="arabicPeriod"/>
            </a:pPr>
            <a:r>
              <a:rPr lang="da-DK" dirty="0"/>
              <a:t>Moderat (25%-50%)</a:t>
            </a:r>
          </a:p>
          <a:p>
            <a:pPr marL="342900" indent="-342900">
              <a:buAutoNum type="arabicPeriod"/>
            </a:pPr>
            <a:r>
              <a:rPr lang="da-DK" dirty="0"/>
              <a:t>Høj (50%-75%)</a:t>
            </a:r>
          </a:p>
          <a:p>
            <a:pPr marL="342900" indent="-342900">
              <a:buAutoNum type="arabicPeriod"/>
            </a:pPr>
            <a:r>
              <a:rPr lang="da-DK" dirty="0"/>
              <a:t>Meget høj (&gt;75%)</a:t>
            </a:r>
          </a:p>
          <a:p>
            <a:pPr marL="342900" indent="-34290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243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206BD-CD1A-48FF-BB9D-520D4BA9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Konsekvens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EE7A0A-8513-4B25-9992-7AA05FEF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Skala 1-4</a:t>
            </a:r>
          </a:p>
          <a:p>
            <a:pPr marL="342900" indent="-342900">
              <a:buAutoNum type="arabicPeriod"/>
            </a:pPr>
            <a:r>
              <a:rPr lang="da-DK" dirty="0"/>
              <a:t>Ubetydelig</a:t>
            </a:r>
          </a:p>
          <a:p>
            <a:pPr marL="342900" indent="-342900">
              <a:buAutoNum type="arabicPeriod"/>
            </a:pPr>
            <a:r>
              <a:rPr lang="da-DK" dirty="0"/>
              <a:t>Tålelig</a:t>
            </a:r>
          </a:p>
          <a:p>
            <a:pPr marL="342900" indent="-342900">
              <a:buAutoNum type="arabicPeriod"/>
            </a:pPr>
            <a:r>
              <a:rPr lang="da-DK" dirty="0"/>
              <a:t>Alvorlig</a:t>
            </a:r>
          </a:p>
          <a:p>
            <a:pPr marL="342900" indent="-342900">
              <a:buAutoNum type="arabicPeriod"/>
            </a:pPr>
            <a:r>
              <a:rPr lang="da-DK" dirty="0"/>
              <a:t>Katastrofal </a:t>
            </a:r>
          </a:p>
        </p:txBody>
      </p:sp>
    </p:spTree>
    <p:extLst>
      <p:ext uri="{BB962C8B-B14F-4D97-AF65-F5344CB8AC3E}">
        <p14:creationId xmlns:p14="http://schemas.microsoft.com/office/powerpoint/2010/main" val="73950153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212</TotalTime>
  <Words>145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Gill Sans MT</vt:lpstr>
      <vt:lpstr>Times New Roman</vt:lpstr>
      <vt:lpstr>Pakke</vt:lpstr>
      <vt:lpstr>Marios pizzabar</vt:lpstr>
      <vt:lpstr>USE CASE</vt:lpstr>
      <vt:lpstr>Use case</vt:lpstr>
      <vt:lpstr>Domæne model</vt:lpstr>
      <vt:lpstr>DOMÆNE MODEL</vt:lpstr>
      <vt:lpstr>risikoanalyse</vt:lpstr>
      <vt:lpstr>Scenarier</vt:lpstr>
      <vt:lpstr>Sandsynlighed</vt:lpstr>
      <vt:lpstr>Konsekvens</vt:lpstr>
      <vt:lpstr>PLAN</vt:lpstr>
      <vt:lpstr>Risikoanalyse</vt:lpstr>
      <vt:lpstr>Klasse diagram</vt:lpstr>
      <vt:lpstr>KLASSE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pizzabar - projekt </dc:title>
  <dc:creator>Jakob Majid</dc:creator>
  <cp:lastModifiedBy>Jakob Majid</cp:lastModifiedBy>
  <cp:revision>12</cp:revision>
  <dcterms:created xsi:type="dcterms:W3CDTF">2021-04-21T09:20:38Z</dcterms:created>
  <dcterms:modified xsi:type="dcterms:W3CDTF">2021-04-21T12:52:54Z</dcterms:modified>
</cp:coreProperties>
</file>