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4DC-1197-4CDA-B11D-4260F0AF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ED784-BB2D-0BE3-3B52-F9B070078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FBDC-9CA4-5AC7-96BC-75C3C432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ED2D-1F6D-98B2-56C9-6000FE1A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EE05-E263-B859-819F-B406EB74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833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5017-0538-F0A3-73D0-71C649A5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02C27-9A9F-5601-F7D5-93FC37F58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10AC-4A7C-AF1B-2207-D4DA915D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41D2-4268-A95D-C1DD-79096B50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07C0-0785-857E-A2C0-9925E77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502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F8FA4-F5F4-D8AB-7AB6-47EB03A6F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77C17-1567-604C-972D-5F70924A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6100-FB2E-9E0F-FD68-1955E28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6604-E181-EB85-598A-F64421A0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B271-155A-A4E8-0543-59473EE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308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838-8638-C10A-468F-0CB258B2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43C4-7C9E-B885-8C4F-C0FB98E9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1546-7CFF-950C-56E9-B7C48A4C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4839-6434-5FDB-6601-524DA0C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3076-0ACB-076E-B00C-0ABD30F2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7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8B9-753C-3FC5-1FF7-34D4883D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C394-07C2-F9FD-B8B4-9D1AE1C2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320F-1FF6-0982-3B7F-0C5DD76D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29CA-2A0C-8295-D958-87F117F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F0F8-B813-CBD0-736F-58DEF72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789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D62A-72CF-BE53-1D95-A80DFD09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D130-EBF9-965F-8C62-56DF3ACDC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2DF0-9304-F09E-316C-2409DF1A0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6E7C-EAB7-8C7D-6170-4AB271F7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06F2-6886-D080-E131-CA738E37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F2A35-36BC-A7DC-335D-72CAF0CD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41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0FCF-2CD5-D30D-93DD-D375F33E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0C15-072A-9AA8-9930-B95395BF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D682-905C-7A5A-D59A-855834DF2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45FA-C9D2-2B13-7798-53F25CEF7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765AC-CC5C-151A-70FF-B7C67A208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67ABA-0089-1100-FD2F-B05B7911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0E3F-2C87-B7F5-7CA3-1006E4CD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E2378-6B08-50EC-183A-3803E13C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6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CEA4-413C-1302-7E94-A0D72244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A9004-BD28-2EFE-609C-0EC55324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2AAD3-B00B-91BD-0805-3C0ACBDD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2CEC-54AE-E7AA-446B-AB73F248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32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46A97-6860-F226-01BF-BC23E0A3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625-CE07-8FAA-BCE0-E82AA434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778B4-010D-09C9-F3C8-808E40B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616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2CE5-728A-E3F3-A95A-8D4EDB42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E648-A61F-8557-F8D1-4AC3B8E7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9399-E010-184E-1623-79BCDF70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FE396-C8C6-7A55-7CF3-8E60333C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BD463-A823-345B-761D-307A786F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BA818-BDE8-86B2-C97B-8BA9DBE0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04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47E9-51AC-1A60-BF3B-9753CD21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9948-0160-9725-75B6-20116B3A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22622-BA19-1C09-02F1-D9A8B43D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203C6-03A2-E02A-1857-2909750E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8D245-21B6-4CDD-D5D2-D9405F85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ACF3-3D8C-918C-8D96-3885B3B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687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51C6C-BCB5-76D4-987F-DF2D1E1C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0F29-EB20-E5D7-5ACD-842A2C27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474C-DCE2-6954-0391-D22123D6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78F04-E6EC-47C9-81E6-239B0E8FA831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43E4-E7D8-0D00-64D7-778485FCD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14608-CA67-8B28-48DC-8437EAE5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4940F-B428-4CC8-BD15-0709D9B7C8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59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ED0E-75FA-645E-4211-32173727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9761"/>
            <a:ext cx="9144000" cy="1355847"/>
          </a:xfrm>
        </p:spPr>
        <p:txBody>
          <a:bodyPr/>
          <a:lstStyle/>
          <a:p>
            <a:r>
              <a:rPr lang="en-US" dirty="0"/>
              <a:t>Constructional Details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658F-E928-FFDC-ECA7-53568E74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Hr. Blegvad Schaldemose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0670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96F-D926-A127-3D69-197CA75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</a:t>
            </a:r>
            <a:r>
              <a:rPr lang="en-US" dirty="0" err="1"/>
              <a:t>blad</a:t>
            </a:r>
            <a:r>
              <a:rPr lang="en-US" dirty="0"/>
              <a:t>” lol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63EC1-5061-7F2A-2D1E-F48D4D9BD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53" y="2411657"/>
            <a:ext cx="6339894" cy="1783095"/>
          </a:xfrm>
        </p:spPr>
      </p:pic>
    </p:spTree>
    <p:extLst>
      <p:ext uri="{BB962C8B-B14F-4D97-AF65-F5344CB8AC3E}">
        <p14:creationId xmlns:p14="http://schemas.microsoft.com/office/powerpoint/2010/main" val="50156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7E7-2092-B651-19D5-DDA995FA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515600" cy="1325563"/>
          </a:xfrm>
        </p:spPr>
        <p:txBody>
          <a:bodyPr/>
          <a:lstStyle/>
          <a:p>
            <a:r>
              <a:rPr lang="en-US" dirty="0"/>
              <a:t>Configurations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744E0-18D0-ACFE-7A1A-8A251BDBE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267" y="1538892"/>
            <a:ext cx="3754723" cy="160435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7A9105-F1CB-8C5A-E617-46FB3D33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237" y="1330449"/>
            <a:ext cx="3893884" cy="1812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52073-1AEE-3A2D-D6D8-35D7660F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167" y="4104150"/>
            <a:ext cx="4139215" cy="1812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A46D8-43B2-3ACA-AAD3-1DED6B426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398" y="4104150"/>
            <a:ext cx="3754723" cy="1685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00CB18-7B08-FAF7-38AB-2563744E5393}"/>
              </a:ext>
            </a:extLst>
          </p:cNvPr>
          <p:cNvSpPr txBox="1"/>
          <p:nvPr/>
        </p:nvSpPr>
        <p:spPr>
          <a:xfrm>
            <a:off x="457200" y="1538891"/>
            <a:ext cx="3085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</a:t>
            </a:r>
            <a:r>
              <a:rPr lang="en-US" dirty="0" err="1"/>
              <a:t>forskellige</a:t>
            </a:r>
            <a:r>
              <a:rPr lang="en-US" dirty="0"/>
              <a:t>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Ingen information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vivosight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Michelson om </a:t>
            </a:r>
            <a:r>
              <a:rPr lang="en-US" dirty="0" err="1"/>
              <a:t>hvad</a:t>
            </a:r>
            <a:r>
              <a:rPr lang="en-US" dirty="0"/>
              <a:t> der </a:t>
            </a:r>
            <a:r>
              <a:rPr lang="en-US" dirty="0" err="1"/>
              <a:t>sidder</a:t>
            </a:r>
            <a:r>
              <a:rPr lang="en-US" dirty="0"/>
              <a:t> I OCT </a:t>
            </a:r>
            <a:r>
              <a:rPr lang="en-US" dirty="0" err="1"/>
              <a:t>maskinen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:(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02FC5-5572-1AE2-6E14-12E0FDD5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09" y="1168488"/>
            <a:ext cx="6216622" cy="4860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D782B-F347-8CBD-BEEC-EC68687B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98F2-C77F-7353-192F-513FE153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trigger</a:t>
            </a:r>
          </a:p>
          <a:p>
            <a:r>
              <a:rPr lang="en-US" dirty="0"/>
              <a:t>K-clock</a:t>
            </a: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D9A9E-90EB-7829-DBB0-C6EEF742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9" y="2909738"/>
            <a:ext cx="4862987" cy="21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A15F-DABF-0F4A-25D4-6234ED42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Patenter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88EAB-9D46-4747-56D8-A6FFDE20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246" y="1471323"/>
            <a:ext cx="5562600" cy="72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3C77A-D53B-C8FD-1F39-E9C5C0E3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46" y="2296038"/>
            <a:ext cx="6265985" cy="7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C375E-88F4-95F3-C257-889F6CAC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6" y="3116027"/>
            <a:ext cx="6107723" cy="701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A2EC2-D961-3044-83BE-A413BD391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46" y="3918263"/>
            <a:ext cx="6107723" cy="689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81467-34C9-7249-5140-2B9E65F8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246" y="4608006"/>
            <a:ext cx="6529754" cy="1526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08920A-0FDE-46FE-E15E-43531FB777BB}"/>
              </a:ext>
            </a:extLst>
          </p:cNvPr>
          <p:cNvSpPr txBox="1"/>
          <p:nvPr/>
        </p:nvSpPr>
        <p:spPr>
          <a:xfrm>
            <a:off x="293077" y="1471323"/>
            <a:ext cx="470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Omhandler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om </a:t>
            </a:r>
            <a:r>
              <a:rPr lang="en-US" dirty="0" err="1"/>
              <a:t>lys</a:t>
            </a:r>
            <a:r>
              <a:rPr lang="en-US" dirty="0"/>
              <a:t> </a:t>
            </a:r>
            <a:r>
              <a:rPr lang="en-US" dirty="0" err="1"/>
              <a:t>intensitet</a:t>
            </a:r>
            <a:r>
              <a:rPr lang="en-US" dirty="0"/>
              <a:t> for at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kigge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hud</a:t>
            </a:r>
            <a:r>
              <a:rPr lang="en-US" dirty="0"/>
              <a:t> I forhold til at </a:t>
            </a:r>
            <a:r>
              <a:rPr lang="en-US" dirty="0" err="1"/>
              <a:t>kigge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 retina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 </a:t>
            </a:r>
            <a:r>
              <a:rPr lang="en-US" dirty="0" err="1"/>
              <a:t>hånholdte</a:t>
            </a:r>
            <a:r>
              <a:rPr lang="en-US" dirty="0"/>
              <a:t> 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Ingen information om hardware </a:t>
            </a:r>
            <a:r>
              <a:rPr lang="en-US" dirty="0" err="1"/>
              <a:t>indehold</a:t>
            </a:r>
            <a:r>
              <a:rPr lang="en-US" dirty="0"/>
              <a:t> i den </a:t>
            </a:r>
            <a:r>
              <a:rPr lang="en-US" dirty="0" err="1"/>
              <a:t>endelige</a:t>
            </a:r>
            <a:r>
              <a:rPr lang="en-US" dirty="0"/>
              <a:t> OCT </a:t>
            </a:r>
            <a:r>
              <a:rPr lang="en-US" dirty="0" err="1"/>
              <a:t>maskine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:(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1706-819C-8D50-3BBC-BD850627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8526-CF4B-0F07-AD61-40C41211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Software til </a:t>
            </a:r>
            <a:r>
              <a:rPr lang="en-US" sz="1600" dirty="0" err="1"/>
              <a:t>styring</a:t>
            </a:r>
            <a:r>
              <a:rPr lang="en-US" sz="1600" dirty="0"/>
              <a:t> a I/O boards =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generere</a:t>
            </a:r>
            <a:r>
              <a:rPr lang="en-US" sz="1600" dirty="0"/>
              <a:t> waveforms til galvo-</a:t>
            </a:r>
            <a:r>
              <a:rPr lang="en-US" sz="1600" dirty="0" err="1"/>
              <a:t>scannere</a:t>
            </a:r>
            <a:endParaRPr lang="en-D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B5FA8-D0B8-D892-6950-09BFFEDD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3" y="2208584"/>
            <a:ext cx="6590688" cy="134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B7636-013A-4B94-BCB0-D6042730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3" y="3683637"/>
            <a:ext cx="583964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87A-D23A-F801-04BB-6C41885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Galvo scanner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5F5-E630-2960-2715-B57FD5CB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Hvad</a:t>
            </a:r>
            <a:r>
              <a:rPr lang="en-US" sz="1800" dirty="0"/>
              <a:t> for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sidder</a:t>
            </a:r>
            <a:r>
              <a:rPr lang="en-US" sz="1800" dirty="0"/>
              <a:t> I </a:t>
            </a:r>
            <a:r>
              <a:rPr lang="en-US" sz="1800" dirty="0" err="1"/>
              <a:t>vivosight</a:t>
            </a:r>
            <a:r>
              <a:rPr lang="en-US" sz="1800" dirty="0"/>
              <a:t> OCT ???</a:t>
            </a:r>
          </a:p>
          <a:p>
            <a:r>
              <a:rPr lang="en-US" sz="1800" dirty="0" err="1"/>
              <a:t>Kigget</a:t>
            </a:r>
            <a:r>
              <a:rPr lang="en-US" sz="1800" dirty="0"/>
              <a:t> </a:t>
            </a:r>
            <a:r>
              <a:rPr lang="en-US" sz="1800" dirty="0" err="1"/>
              <a:t>på</a:t>
            </a:r>
            <a:r>
              <a:rPr lang="en-US" sz="1800" dirty="0"/>
              <a:t> </a:t>
            </a:r>
            <a:r>
              <a:rPr lang="en-US" sz="1800" dirty="0" err="1"/>
              <a:t>forskellige</a:t>
            </a:r>
            <a:r>
              <a:rPr lang="en-US" sz="1800" dirty="0"/>
              <a:t> 2-akse galvo-scanner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deres</a:t>
            </a:r>
            <a:r>
              <a:rPr lang="en-US" sz="1800" dirty="0"/>
              <a:t> </a:t>
            </a:r>
            <a:r>
              <a:rPr lang="en-US" sz="1800" dirty="0" err="1"/>
              <a:t>drev-kort</a:t>
            </a:r>
            <a:endParaRPr lang="en-DK" sz="1800" dirty="0"/>
          </a:p>
        </p:txBody>
      </p:sp>
      <p:pic>
        <p:nvPicPr>
          <p:cNvPr id="1026" name="Picture 2" descr="Laser Scanning: What it is and How it Works | Coherent">
            <a:extLst>
              <a:ext uri="{FF2B5EF4-FFF2-40B4-BE49-F238E27FC236}">
                <a16:creationId xmlns:a16="http://schemas.microsoft.com/office/drawing/2014/main" id="{32DC1562-5EDF-A287-4A17-8AACF3CC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69" y="1888026"/>
            <a:ext cx="2687568" cy="42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9C85E-9722-689B-A8B5-5FA767EE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8" y="2628601"/>
            <a:ext cx="3720031" cy="211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6DA8D-00B2-5AD2-4358-B90A3955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66" y="2693806"/>
            <a:ext cx="2313172" cy="1470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30961-3A42-972F-DE40-822045DB4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20" y="4763201"/>
            <a:ext cx="5192957" cy="17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Constructional Details</vt:lpstr>
      <vt:lpstr>“Data blad” lol</vt:lpstr>
      <vt:lpstr>Configurations</vt:lpstr>
      <vt:lpstr>Outputs</vt:lpstr>
      <vt:lpstr>Patenter</vt:lpstr>
      <vt:lpstr>I/O devices</vt:lpstr>
      <vt:lpstr>Galvo 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Blegvad Schaldemose</dc:creator>
  <cp:lastModifiedBy>Rasmus Blegvad Schaldemose</cp:lastModifiedBy>
  <cp:revision>1</cp:revision>
  <dcterms:created xsi:type="dcterms:W3CDTF">2024-09-30T15:56:28Z</dcterms:created>
  <dcterms:modified xsi:type="dcterms:W3CDTF">2024-09-30T16:51:45Z</dcterms:modified>
</cp:coreProperties>
</file>