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2.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3.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3.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4.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5.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26.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27.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2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29.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30.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31.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32.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33.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34.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35.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36.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4"/>
    <p:sldMasterId id="2147484394" r:id="rId5"/>
    <p:sldMasterId id="2147484438" r:id="rId6"/>
    <p:sldMasterId id="2147484482" r:id="rId7"/>
  </p:sldMasterIdLst>
  <p:notesMasterIdLst>
    <p:notesMasterId r:id="rId51"/>
  </p:notesMasterIdLst>
  <p:handoutMasterIdLst>
    <p:handoutMasterId r:id="rId52"/>
  </p:handoutMasterIdLst>
  <p:sldIdLst>
    <p:sldId id="379" r:id="rId8"/>
    <p:sldId id="296" r:id="rId9"/>
    <p:sldId id="377" r:id="rId10"/>
    <p:sldId id="378" r:id="rId11"/>
    <p:sldId id="319" r:id="rId12"/>
    <p:sldId id="380" r:id="rId13"/>
    <p:sldId id="390" r:id="rId14"/>
    <p:sldId id="307" r:id="rId15"/>
    <p:sldId id="381" r:id="rId16"/>
    <p:sldId id="328" r:id="rId17"/>
    <p:sldId id="398" r:id="rId18"/>
    <p:sldId id="329" r:id="rId19"/>
    <p:sldId id="330" r:id="rId20"/>
    <p:sldId id="331" r:id="rId21"/>
    <p:sldId id="332" r:id="rId22"/>
    <p:sldId id="333" r:id="rId23"/>
    <p:sldId id="391" r:id="rId24"/>
    <p:sldId id="334" r:id="rId25"/>
    <p:sldId id="336" r:id="rId26"/>
    <p:sldId id="383" r:id="rId27"/>
    <p:sldId id="335" r:id="rId28"/>
    <p:sldId id="389" r:id="rId29"/>
    <p:sldId id="395" r:id="rId30"/>
    <p:sldId id="342" r:id="rId31"/>
    <p:sldId id="298" r:id="rId32"/>
    <p:sldId id="397" r:id="rId33"/>
    <p:sldId id="344" r:id="rId34"/>
    <p:sldId id="345" r:id="rId35"/>
    <p:sldId id="382" r:id="rId36"/>
    <p:sldId id="394" r:id="rId37"/>
    <p:sldId id="339" r:id="rId38"/>
    <p:sldId id="340" r:id="rId39"/>
    <p:sldId id="401" r:id="rId40"/>
    <p:sldId id="338" r:id="rId41"/>
    <p:sldId id="341" r:id="rId42"/>
    <p:sldId id="393" r:id="rId43"/>
    <p:sldId id="346" r:id="rId44"/>
    <p:sldId id="347" r:id="rId45"/>
    <p:sldId id="386" r:id="rId46"/>
    <p:sldId id="348" r:id="rId47"/>
    <p:sldId id="349" r:id="rId48"/>
    <p:sldId id="350" r:id="rId49"/>
    <p:sldId id="291" r:id="rId50"/>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NHOLD" id="{08DCA182-A3E4-8742-9FB1-505BE18E05BA}">
          <p14:sldIdLst>
            <p14:sldId id="379"/>
            <p14:sldId id="296"/>
            <p14:sldId id="377"/>
            <p14:sldId id="378"/>
            <p14:sldId id="319"/>
            <p14:sldId id="380"/>
            <p14:sldId id="390"/>
            <p14:sldId id="307"/>
            <p14:sldId id="381"/>
            <p14:sldId id="328"/>
            <p14:sldId id="398"/>
            <p14:sldId id="329"/>
            <p14:sldId id="330"/>
            <p14:sldId id="331"/>
            <p14:sldId id="332"/>
            <p14:sldId id="333"/>
            <p14:sldId id="391"/>
            <p14:sldId id="334"/>
            <p14:sldId id="336"/>
            <p14:sldId id="383"/>
            <p14:sldId id="335"/>
            <p14:sldId id="389"/>
            <p14:sldId id="395"/>
            <p14:sldId id="342"/>
            <p14:sldId id="298"/>
            <p14:sldId id="397"/>
            <p14:sldId id="344"/>
            <p14:sldId id="345"/>
            <p14:sldId id="382"/>
            <p14:sldId id="394"/>
            <p14:sldId id="339"/>
            <p14:sldId id="340"/>
            <p14:sldId id="401"/>
            <p14:sldId id="338"/>
            <p14:sldId id="341"/>
            <p14:sldId id="393"/>
            <p14:sldId id="346"/>
            <p14:sldId id="347"/>
            <p14:sldId id="386"/>
            <p14:sldId id="348"/>
            <p14:sldId id="349"/>
            <p14:sldId id="350"/>
            <p14:sldId id="291"/>
          </p14:sldIdLst>
        </p14:section>
        <p14:section name="BRUKERVEILEDNING" id="{C6E751CD-F2B5-184F-8E84-952E13E76DD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F3015E-5710-4DC2-9775-E794921F604E}" v="1520" dt="2024-05-23T06:46:01.193"/>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ddels stil 2 – uthev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ddels stil 2 – utheving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ddels stil 2 – utheving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ddels stil 2 – uthevin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73733" autoAdjust="0"/>
  </p:normalViewPr>
  <p:slideViewPr>
    <p:cSldViewPr snapToGrid="0">
      <p:cViewPr varScale="1">
        <p:scale>
          <a:sx n="54" d="100"/>
          <a:sy n="54" d="100"/>
        </p:scale>
        <p:origin x="996" y="5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99" d="100"/>
          <a:sy n="99" d="100"/>
        </p:scale>
        <p:origin x="372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presProps" Target="presProps.xml"/><Relationship Id="rId5" Type="http://schemas.openxmlformats.org/officeDocument/2006/relationships/slideMaster" Target="slideMasters/slideMaster2.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microsoft.com/office/2015/10/relationships/revisionInfo" Target="revisionInfo.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33.xml"/><Relationship Id="rId1" Type="http://schemas.microsoft.com/office/2011/relationships/chartStyle" Target="style33.xml"/></Relationships>
</file>

<file path=ppt/charts/_rels/chart4.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vestfoldfylke-my.sharepoint.com/personal/kjetil_gunnerud_kristoffersen_vestfoldfylke_no/Documents/Ungdata/Ungdata%20tabeller%20og%20figurer.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64547176949124"/>
          <c:y val="3.3160113785189606E-2"/>
          <c:w val="0.85109321117152159"/>
          <c:h val="0.88556970227057552"/>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figurer.xlsx]Fornøyd'!$B$5:$B$15</c:f>
              <c:strCache>
                <c:ptCount val="11"/>
                <c:pt idx="0">
                  <c:v>0</c:v>
                </c:pt>
                <c:pt idx="1">
                  <c:v>1</c:v>
                </c:pt>
                <c:pt idx="2">
                  <c:v>2</c:v>
                </c:pt>
                <c:pt idx="3">
                  <c:v>3</c:v>
                </c:pt>
                <c:pt idx="4">
                  <c:v>4</c:v>
                </c:pt>
                <c:pt idx="5">
                  <c:v>5</c:v>
                </c:pt>
                <c:pt idx="6">
                  <c:v>6</c:v>
                </c:pt>
                <c:pt idx="7">
                  <c:v>7</c:v>
                </c:pt>
                <c:pt idx="8">
                  <c:v>8</c:v>
                </c:pt>
                <c:pt idx="9">
                  <c:v>9</c:v>
                </c:pt>
                <c:pt idx="10">
                  <c:v>10</c:v>
                </c:pt>
              </c:strCache>
            </c:strRef>
          </c:cat>
          <c:val>
            <c:numRef>
              <c:f>'[Ungdata tabeller og figurer.xlsx]Fornøyd'!$F$5:$F$15</c:f>
              <c:numCache>
                <c:formatCode>0%</c:formatCode>
                <c:ptCount val="11"/>
                <c:pt idx="0">
                  <c:v>9.040760036775973E-3</c:v>
                </c:pt>
                <c:pt idx="1">
                  <c:v>3.0646644192460926E-3</c:v>
                </c:pt>
                <c:pt idx="2">
                  <c:v>8.4278271529267552E-3</c:v>
                </c:pt>
                <c:pt idx="3">
                  <c:v>2.4670548574931048E-2</c:v>
                </c:pt>
                <c:pt idx="4">
                  <c:v>5.0260496475635928E-2</c:v>
                </c:pt>
                <c:pt idx="5">
                  <c:v>8.7802635611400545E-2</c:v>
                </c:pt>
                <c:pt idx="6">
                  <c:v>0.1323935029114312</c:v>
                </c:pt>
                <c:pt idx="7">
                  <c:v>0.24103585657370519</c:v>
                </c:pt>
                <c:pt idx="8">
                  <c:v>0.23789457554397797</c:v>
                </c:pt>
                <c:pt idx="9">
                  <c:v>0.1238890591480233</c:v>
                </c:pt>
                <c:pt idx="10">
                  <c:v>8.1520073551946057E-2</c:v>
                </c:pt>
              </c:numCache>
            </c:numRef>
          </c:val>
          <c:extLst>
            <c:ext xmlns:c16="http://schemas.microsoft.com/office/drawing/2014/chart" uri="{C3380CC4-5D6E-409C-BE32-E72D297353CC}">
              <c16:uniqueId val="{00000000-7BD9-433C-BDD5-D1763ADB79C5}"/>
            </c:ext>
          </c:extLst>
        </c:ser>
        <c:dLbls>
          <c:dLblPos val="outEnd"/>
          <c:showLegendKey val="0"/>
          <c:showVal val="1"/>
          <c:showCatName val="0"/>
          <c:showSerName val="0"/>
          <c:showPercent val="0"/>
          <c:showBubbleSize val="0"/>
        </c:dLbls>
        <c:gapWidth val="219"/>
        <c:overlap val="-27"/>
        <c:axId val="314770080"/>
        <c:axId val="314771520"/>
      </c:barChart>
      <c:catAx>
        <c:axId val="314770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314771520"/>
        <c:crosses val="autoZero"/>
        <c:auto val="1"/>
        <c:lblAlgn val="ctr"/>
        <c:lblOffset val="100"/>
        <c:noMultiLvlLbl val="0"/>
      </c:catAx>
      <c:valAx>
        <c:axId val="3147715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314770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figurer.xlsx]Skole_framtid'!$B$79</c:f>
              <c:strCache>
                <c:ptCount val="1"/>
                <c:pt idx="0">
                  <c:v>2013</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figurer.xlsx]Skole_framtid'!$A$80:$A$85</c:f>
              <c:strCache>
                <c:ptCount val="6"/>
                <c:pt idx="0">
                  <c:v>8. trinn</c:v>
                </c:pt>
                <c:pt idx="1">
                  <c:v>9. trinn</c:v>
                </c:pt>
                <c:pt idx="2">
                  <c:v>10. trinn</c:v>
                </c:pt>
                <c:pt idx="3">
                  <c:v>Vg1</c:v>
                </c:pt>
                <c:pt idx="4">
                  <c:v>Vg2</c:v>
                </c:pt>
                <c:pt idx="5">
                  <c:v>Vg3</c:v>
                </c:pt>
              </c:strCache>
            </c:strRef>
          </c:cat>
          <c:val>
            <c:numRef>
              <c:f>'[Ungdata tabeller og figurer.xlsx]Skole_framtid'!$B$80:$B$85</c:f>
              <c:numCache>
                <c:formatCode>###0%</c:formatCode>
                <c:ptCount val="6"/>
                <c:pt idx="0">
                  <c:v>0.18181818181818182</c:v>
                </c:pt>
                <c:pt idx="1">
                  <c:v>0.28863346104725418</c:v>
                </c:pt>
                <c:pt idx="2">
                  <c:v>0.37826797385620914</c:v>
                </c:pt>
                <c:pt idx="3">
                  <c:v>0.48752079866888515</c:v>
                </c:pt>
              </c:numCache>
            </c:numRef>
          </c:val>
          <c:extLst>
            <c:ext xmlns:c16="http://schemas.microsoft.com/office/drawing/2014/chart" uri="{C3380CC4-5D6E-409C-BE32-E72D297353CC}">
              <c16:uniqueId val="{00000000-224A-4D14-AC89-642173A8FE61}"/>
            </c:ext>
          </c:extLst>
        </c:ser>
        <c:ser>
          <c:idx val="1"/>
          <c:order val="1"/>
          <c:tx>
            <c:strRef>
              <c:f>'[Ungdata tabeller og figurer.xlsx]Skole_framtid'!$C$79</c:f>
              <c:strCache>
                <c:ptCount val="1"/>
                <c:pt idx="0">
                  <c:v>2017</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figurer.xlsx]Skole_framtid'!$A$80:$A$85</c:f>
              <c:strCache>
                <c:ptCount val="6"/>
                <c:pt idx="0">
                  <c:v>8. trinn</c:v>
                </c:pt>
                <c:pt idx="1">
                  <c:v>9. trinn</c:v>
                </c:pt>
                <c:pt idx="2">
                  <c:v>10. trinn</c:v>
                </c:pt>
                <c:pt idx="3">
                  <c:v>Vg1</c:v>
                </c:pt>
                <c:pt idx="4">
                  <c:v>Vg2</c:v>
                </c:pt>
                <c:pt idx="5">
                  <c:v>Vg3</c:v>
                </c:pt>
              </c:strCache>
            </c:strRef>
          </c:cat>
          <c:val>
            <c:numRef>
              <c:f>'[Ungdata tabeller og figurer.xlsx]Skole_framtid'!$C$80:$C$85</c:f>
              <c:numCache>
                <c:formatCode>###0%</c:formatCode>
                <c:ptCount val="6"/>
                <c:pt idx="0">
                  <c:v>0.15881104033970278</c:v>
                </c:pt>
                <c:pt idx="1">
                  <c:v>0.25836680053547523</c:v>
                </c:pt>
                <c:pt idx="2">
                  <c:v>0.29908864954432479</c:v>
                </c:pt>
                <c:pt idx="3">
                  <c:v>0.44589096826688368</c:v>
                </c:pt>
              </c:numCache>
            </c:numRef>
          </c:val>
          <c:extLst>
            <c:ext xmlns:c16="http://schemas.microsoft.com/office/drawing/2014/chart" uri="{C3380CC4-5D6E-409C-BE32-E72D297353CC}">
              <c16:uniqueId val="{00000001-224A-4D14-AC89-642173A8FE61}"/>
            </c:ext>
          </c:extLst>
        </c:ser>
        <c:ser>
          <c:idx val="2"/>
          <c:order val="2"/>
          <c:tx>
            <c:strRef>
              <c:f>'[Ungdata tabeller og figurer.xlsx]Skole_framtid'!$D$79</c:f>
              <c:strCache>
                <c:ptCount val="1"/>
                <c:pt idx="0">
                  <c:v>2021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figurer.xlsx]Skole_framtid'!$A$80:$A$85</c:f>
              <c:strCache>
                <c:ptCount val="6"/>
                <c:pt idx="0">
                  <c:v>8. trinn</c:v>
                </c:pt>
                <c:pt idx="1">
                  <c:v>9. trinn</c:v>
                </c:pt>
                <c:pt idx="2">
                  <c:v>10. trinn</c:v>
                </c:pt>
                <c:pt idx="3">
                  <c:v>Vg1</c:v>
                </c:pt>
                <c:pt idx="4">
                  <c:v>Vg2</c:v>
                </c:pt>
                <c:pt idx="5">
                  <c:v>Vg3</c:v>
                </c:pt>
              </c:strCache>
            </c:strRef>
          </c:cat>
          <c:val>
            <c:numRef>
              <c:f>'[Ungdata tabeller og figurer.xlsx]Skole_framtid'!$D$80:$D$85</c:f>
              <c:numCache>
                <c:formatCode>###0%</c:formatCode>
                <c:ptCount val="6"/>
                <c:pt idx="0">
                  <c:v>0.26535947712418306</c:v>
                </c:pt>
                <c:pt idx="1">
                  <c:v>0.31327433628318585</c:v>
                </c:pt>
                <c:pt idx="2">
                  <c:v>0.35058721183123098</c:v>
                </c:pt>
                <c:pt idx="3">
                  <c:v>0.43895870736086173</c:v>
                </c:pt>
                <c:pt idx="4">
                  <c:v>0.40714704159343873</c:v>
                </c:pt>
                <c:pt idx="5">
                  <c:v>0.26535947712418306</c:v>
                </c:pt>
              </c:numCache>
            </c:numRef>
          </c:val>
          <c:extLst>
            <c:ext xmlns:c16="http://schemas.microsoft.com/office/drawing/2014/chart" uri="{C3380CC4-5D6E-409C-BE32-E72D297353CC}">
              <c16:uniqueId val="{00000002-224A-4D14-AC89-642173A8FE61}"/>
            </c:ext>
          </c:extLst>
        </c:ser>
        <c:ser>
          <c:idx val="3"/>
          <c:order val="3"/>
          <c:tx>
            <c:strRef>
              <c:f>'[Ungdata tabeller og figurer.xlsx]Skole_framtid'!$E$79</c:f>
              <c:strCache>
                <c:ptCount val="1"/>
                <c:pt idx="0">
                  <c:v>2024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figurer.xlsx]Skole_framtid'!$A$80:$A$85</c:f>
              <c:strCache>
                <c:ptCount val="6"/>
                <c:pt idx="0">
                  <c:v>8. trinn</c:v>
                </c:pt>
                <c:pt idx="1">
                  <c:v>9. trinn</c:v>
                </c:pt>
                <c:pt idx="2">
                  <c:v>10. trinn</c:v>
                </c:pt>
                <c:pt idx="3">
                  <c:v>Vg1</c:v>
                </c:pt>
                <c:pt idx="4">
                  <c:v>Vg2</c:v>
                </c:pt>
                <c:pt idx="5">
                  <c:v>Vg3</c:v>
                </c:pt>
              </c:strCache>
            </c:strRef>
          </c:cat>
          <c:val>
            <c:numRef>
              <c:f>'[Ungdata tabeller og figurer.xlsx]Skole_framtid'!$E$80:$E$85</c:f>
              <c:numCache>
                <c:formatCode>###0%</c:formatCode>
                <c:ptCount val="6"/>
                <c:pt idx="0">
                  <c:v>0.32075471698113212</c:v>
                </c:pt>
                <c:pt idx="1">
                  <c:v>0.42371403661726242</c:v>
                </c:pt>
                <c:pt idx="2">
                  <c:v>0.4270696452036794</c:v>
                </c:pt>
                <c:pt idx="3">
                  <c:v>0.50231578947368427</c:v>
                </c:pt>
                <c:pt idx="4">
                  <c:v>0.48396645288603846</c:v>
                </c:pt>
                <c:pt idx="5">
                  <c:v>0.32075471698113212</c:v>
                </c:pt>
              </c:numCache>
            </c:numRef>
          </c:val>
          <c:extLst>
            <c:ext xmlns:c16="http://schemas.microsoft.com/office/drawing/2014/chart" uri="{C3380CC4-5D6E-409C-BE32-E72D297353CC}">
              <c16:uniqueId val="{00000003-224A-4D14-AC89-642173A8FE61}"/>
            </c:ext>
          </c:extLst>
        </c:ser>
        <c:dLbls>
          <c:dLblPos val="outEnd"/>
          <c:showLegendKey val="0"/>
          <c:showVal val="1"/>
          <c:showCatName val="0"/>
          <c:showSerName val="0"/>
          <c:showPercent val="0"/>
          <c:showBubbleSize val="0"/>
        </c:dLbls>
        <c:gapWidth val="219"/>
        <c:overlap val="-27"/>
        <c:axId val="89487583"/>
        <c:axId val="89488063"/>
      </c:barChart>
      <c:catAx>
        <c:axId val="8948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89488063"/>
        <c:crosses val="autoZero"/>
        <c:auto val="1"/>
        <c:lblAlgn val="ctr"/>
        <c:lblOffset val="100"/>
        <c:noMultiLvlLbl val="0"/>
      </c:catAx>
      <c:valAx>
        <c:axId val="894880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89487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figurer.xlsx]Skole_framtid'!$B$21</c:f>
              <c:strCache>
                <c:ptCount val="1"/>
                <c:pt idx="0">
                  <c:v>2017</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figurer.xlsx]Skole_framtid'!$A$22:$A$25</c:f>
              <c:strCache>
                <c:ptCount val="4"/>
                <c:pt idx="0">
                  <c:v>Vil fullføre videregående skole</c:v>
                </c:pt>
                <c:pt idx="1">
                  <c:v>Vil ta utdanning på universitetet eller høyskole</c:v>
                </c:pt>
                <c:pt idx="2">
                  <c:v>Noen gang vil bli arbeidsledig</c:v>
                </c:pt>
                <c:pt idx="3">
                  <c:v>Vil komme til å få et godt og lykkelig liv</c:v>
                </c:pt>
              </c:strCache>
            </c:strRef>
          </c:cat>
          <c:val>
            <c:numRef>
              <c:f>'[Ungdata tabeller og figurer.xlsx]Skole_framtid'!$B$22:$B$25</c:f>
              <c:numCache>
                <c:formatCode>0%</c:formatCode>
                <c:ptCount val="4"/>
                <c:pt idx="0">
                  <c:v>0.91300000000000003</c:v>
                </c:pt>
                <c:pt idx="1">
                  <c:v>0.64500000000000002</c:v>
                </c:pt>
                <c:pt idx="2">
                  <c:v>0.154</c:v>
                </c:pt>
                <c:pt idx="3">
                  <c:v>0.71399999999999997</c:v>
                </c:pt>
              </c:numCache>
            </c:numRef>
          </c:val>
          <c:extLst>
            <c:ext xmlns:c16="http://schemas.microsoft.com/office/drawing/2014/chart" uri="{C3380CC4-5D6E-409C-BE32-E72D297353CC}">
              <c16:uniqueId val="{00000000-CFB3-4931-9D97-14C5348C1747}"/>
            </c:ext>
          </c:extLst>
        </c:ser>
        <c:ser>
          <c:idx val="1"/>
          <c:order val="1"/>
          <c:tx>
            <c:strRef>
              <c:f>'[Ungdata tabeller og figurer.xlsx]Skole_framtid'!$C$21</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figurer.xlsx]Skole_framtid'!$A$22:$A$25</c:f>
              <c:strCache>
                <c:ptCount val="4"/>
                <c:pt idx="0">
                  <c:v>Vil fullføre videregående skole</c:v>
                </c:pt>
                <c:pt idx="1">
                  <c:v>Vil ta utdanning på universitetet eller høyskole</c:v>
                </c:pt>
                <c:pt idx="2">
                  <c:v>Noen gang vil bli arbeidsledig</c:v>
                </c:pt>
                <c:pt idx="3">
                  <c:v>Vil komme til å få et godt og lykkelig liv</c:v>
                </c:pt>
              </c:strCache>
            </c:strRef>
          </c:cat>
          <c:val>
            <c:numRef>
              <c:f>'[Ungdata tabeller og figurer.xlsx]Skole_framtid'!$C$22:$C$25</c:f>
              <c:numCache>
                <c:formatCode>0%</c:formatCode>
                <c:ptCount val="4"/>
                <c:pt idx="0">
                  <c:v>0.87</c:v>
                </c:pt>
                <c:pt idx="1">
                  <c:v>0.59499999999999997</c:v>
                </c:pt>
                <c:pt idx="2">
                  <c:v>0.17499999999999999</c:v>
                </c:pt>
                <c:pt idx="3">
                  <c:v>0.67800000000000005</c:v>
                </c:pt>
              </c:numCache>
            </c:numRef>
          </c:val>
          <c:extLst>
            <c:ext xmlns:c16="http://schemas.microsoft.com/office/drawing/2014/chart" uri="{C3380CC4-5D6E-409C-BE32-E72D297353CC}">
              <c16:uniqueId val="{00000001-CFB3-4931-9D97-14C5348C1747}"/>
            </c:ext>
          </c:extLst>
        </c:ser>
        <c:ser>
          <c:idx val="2"/>
          <c:order val="2"/>
          <c:tx>
            <c:strRef>
              <c:f>'[Ungdata tabeller og figurer.xlsx]Skole_framtid'!$D$21</c:f>
              <c:strCache>
                <c:ptCount val="1"/>
                <c:pt idx="0">
                  <c:v>2024</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figurer.xlsx]Skole_framtid'!$A$22:$A$25</c:f>
              <c:strCache>
                <c:ptCount val="4"/>
                <c:pt idx="0">
                  <c:v>Vil fullføre videregående skole</c:v>
                </c:pt>
                <c:pt idx="1">
                  <c:v>Vil ta utdanning på universitetet eller høyskole</c:v>
                </c:pt>
                <c:pt idx="2">
                  <c:v>Noen gang vil bli arbeidsledig</c:v>
                </c:pt>
                <c:pt idx="3">
                  <c:v>Vil komme til å få et godt og lykkelig liv</c:v>
                </c:pt>
              </c:strCache>
            </c:strRef>
          </c:cat>
          <c:val>
            <c:numRef>
              <c:f>'[Ungdata tabeller og figurer.xlsx]Skole_framtid'!$D$22:$D$25</c:f>
              <c:numCache>
                <c:formatCode>0%</c:formatCode>
                <c:ptCount val="4"/>
                <c:pt idx="0">
                  <c:v>0.84899999999999998</c:v>
                </c:pt>
                <c:pt idx="1">
                  <c:v>0.55200000000000005</c:v>
                </c:pt>
                <c:pt idx="2">
                  <c:v>0.19900000000000001</c:v>
                </c:pt>
                <c:pt idx="3">
                  <c:v>0.67900000000000005</c:v>
                </c:pt>
              </c:numCache>
            </c:numRef>
          </c:val>
          <c:extLst>
            <c:ext xmlns:c16="http://schemas.microsoft.com/office/drawing/2014/chart" uri="{C3380CC4-5D6E-409C-BE32-E72D297353CC}">
              <c16:uniqueId val="{00000002-CFB3-4931-9D97-14C5348C1747}"/>
            </c:ext>
          </c:extLst>
        </c:ser>
        <c:dLbls>
          <c:dLblPos val="outEnd"/>
          <c:showLegendKey val="0"/>
          <c:showVal val="1"/>
          <c:showCatName val="0"/>
          <c:showSerName val="0"/>
          <c:showPercent val="0"/>
          <c:showBubbleSize val="0"/>
        </c:dLbls>
        <c:gapWidth val="219"/>
        <c:overlap val="-27"/>
        <c:axId val="1473520416"/>
        <c:axId val="1816989120"/>
      </c:barChart>
      <c:catAx>
        <c:axId val="1473520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816989120"/>
        <c:crosses val="autoZero"/>
        <c:auto val="1"/>
        <c:lblAlgn val="ctr"/>
        <c:lblOffset val="100"/>
        <c:noMultiLvlLbl val="0"/>
      </c:catAx>
      <c:valAx>
        <c:axId val="18169891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473520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figurer.xlsx]Tidsserier'!$B$46</c:f>
              <c:strCache>
                <c:ptCount val="1"/>
                <c:pt idx="0">
                  <c:v>2013</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figurer.xlsx]Tidsserier'!$A$47:$A$52</c:f>
              <c:strCache>
                <c:ptCount val="6"/>
                <c:pt idx="0">
                  <c:v>8. trinn</c:v>
                </c:pt>
                <c:pt idx="1">
                  <c:v>9. trinn</c:v>
                </c:pt>
                <c:pt idx="2">
                  <c:v>10. trinn</c:v>
                </c:pt>
                <c:pt idx="3">
                  <c:v>Vg1</c:v>
                </c:pt>
                <c:pt idx="4">
                  <c:v>Vg2</c:v>
                </c:pt>
                <c:pt idx="5">
                  <c:v>Vg3</c:v>
                </c:pt>
              </c:strCache>
            </c:strRef>
          </c:cat>
          <c:val>
            <c:numRef>
              <c:f>'[Ungdata tabeller og figurer.xlsx]Tidsserier'!$B$47:$B$52</c:f>
              <c:numCache>
                <c:formatCode>###0%</c:formatCode>
                <c:ptCount val="6"/>
                <c:pt idx="0">
                  <c:v>7.5559307724778382E-2</c:v>
                </c:pt>
                <c:pt idx="1">
                  <c:v>0.12982605006364023</c:v>
                </c:pt>
                <c:pt idx="2">
                  <c:v>0.16215106732348111</c:v>
                </c:pt>
                <c:pt idx="3">
                  <c:v>0.1971444261394838</c:v>
                </c:pt>
              </c:numCache>
            </c:numRef>
          </c:val>
          <c:extLst>
            <c:ext xmlns:c16="http://schemas.microsoft.com/office/drawing/2014/chart" uri="{C3380CC4-5D6E-409C-BE32-E72D297353CC}">
              <c16:uniqueId val="{00000000-1CE3-4F3B-AC83-B9C3CCB35A70}"/>
            </c:ext>
          </c:extLst>
        </c:ser>
        <c:ser>
          <c:idx val="1"/>
          <c:order val="1"/>
          <c:tx>
            <c:strRef>
              <c:f>'[Ungdata tabeller og figurer.xlsx]Tidsserier'!$C$46</c:f>
              <c:strCache>
                <c:ptCount val="1"/>
                <c:pt idx="0">
                  <c:v>2017</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figurer.xlsx]Tidsserier'!$A$47:$A$52</c:f>
              <c:strCache>
                <c:ptCount val="6"/>
                <c:pt idx="0">
                  <c:v>8. trinn</c:v>
                </c:pt>
                <c:pt idx="1">
                  <c:v>9. trinn</c:v>
                </c:pt>
                <c:pt idx="2">
                  <c:v>10. trinn</c:v>
                </c:pt>
                <c:pt idx="3">
                  <c:v>Vg1</c:v>
                </c:pt>
                <c:pt idx="4">
                  <c:v>Vg2</c:v>
                </c:pt>
                <c:pt idx="5">
                  <c:v>Vg3</c:v>
                </c:pt>
              </c:strCache>
            </c:strRef>
          </c:cat>
          <c:val>
            <c:numRef>
              <c:f>'[Ungdata tabeller og figurer.xlsx]Tidsserier'!$C$47:$C$52</c:f>
              <c:numCache>
                <c:formatCode>###0%</c:formatCode>
                <c:ptCount val="6"/>
                <c:pt idx="0">
                  <c:v>0.1032986111111111</c:v>
                </c:pt>
                <c:pt idx="1">
                  <c:v>0.16183908045977011</c:v>
                </c:pt>
                <c:pt idx="2">
                  <c:v>0.20159262363788769</c:v>
                </c:pt>
                <c:pt idx="3">
                  <c:v>0.21871049304677623</c:v>
                </c:pt>
              </c:numCache>
            </c:numRef>
          </c:val>
          <c:extLst>
            <c:ext xmlns:c16="http://schemas.microsoft.com/office/drawing/2014/chart" uri="{C3380CC4-5D6E-409C-BE32-E72D297353CC}">
              <c16:uniqueId val="{00000001-1CE3-4F3B-AC83-B9C3CCB35A70}"/>
            </c:ext>
          </c:extLst>
        </c:ser>
        <c:ser>
          <c:idx val="2"/>
          <c:order val="2"/>
          <c:tx>
            <c:strRef>
              <c:f>'[Ungdata tabeller og figurer.xlsx]Tidsserier'!$D$46</c:f>
              <c:strCache>
                <c:ptCount val="1"/>
                <c:pt idx="0">
                  <c:v>2021</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figurer.xlsx]Tidsserier'!$A$47:$A$52</c:f>
              <c:strCache>
                <c:ptCount val="6"/>
                <c:pt idx="0">
                  <c:v>8. trinn</c:v>
                </c:pt>
                <c:pt idx="1">
                  <c:v>9. trinn</c:v>
                </c:pt>
                <c:pt idx="2">
                  <c:v>10. trinn</c:v>
                </c:pt>
                <c:pt idx="3">
                  <c:v>Vg1</c:v>
                </c:pt>
                <c:pt idx="4">
                  <c:v>Vg2</c:v>
                </c:pt>
                <c:pt idx="5">
                  <c:v>Vg3</c:v>
                </c:pt>
              </c:strCache>
            </c:strRef>
          </c:cat>
          <c:val>
            <c:numRef>
              <c:f>'[Ungdata tabeller og figurer.xlsx]Tidsserier'!$D$47:$D$52</c:f>
              <c:numCache>
                <c:formatCode>###0%</c:formatCode>
                <c:ptCount val="6"/>
                <c:pt idx="0">
                  <c:v>0.17163183637172078</c:v>
                </c:pt>
                <c:pt idx="1">
                  <c:v>0.19710013593112824</c:v>
                </c:pt>
                <c:pt idx="2">
                  <c:v>0.22602131438721138</c:v>
                </c:pt>
                <c:pt idx="3">
                  <c:v>0.22519612367328104</c:v>
                </c:pt>
                <c:pt idx="4">
                  <c:v>0.2250900360144058</c:v>
                </c:pt>
                <c:pt idx="5">
                  <c:v>0.24958813838550248</c:v>
                </c:pt>
              </c:numCache>
            </c:numRef>
          </c:val>
          <c:extLst>
            <c:ext xmlns:c16="http://schemas.microsoft.com/office/drawing/2014/chart" uri="{C3380CC4-5D6E-409C-BE32-E72D297353CC}">
              <c16:uniqueId val="{00000002-1CE3-4F3B-AC83-B9C3CCB35A70}"/>
            </c:ext>
          </c:extLst>
        </c:ser>
        <c:ser>
          <c:idx val="3"/>
          <c:order val="3"/>
          <c:tx>
            <c:strRef>
              <c:f>'[Ungdata tabeller og figurer.xlsx]Tidsserier'!$E$46</c:f>
              <c:strCache>
                <c:ptCount val="1"/>
                <c:pt idx="0">
                  <c:v>2024</c:v>
                </c:pt>
              </c:strCache>
            </c:strRef>
          </c:tx>
          <c:spPr>
            <a:solidFill>
              <a:schemeClr val="accent4"/>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figurer.xlsx]Tidsserier'!$A$47:$A$52</c:f>
              <c:strCache>
                <c:ptCount val="6"/>
                <c:pt idx="0">
                  <c:v>8. trinn</c:v>
                </c:pt>
                <c:pt idx="1">
                  <c:v>9. trinn</c:v>
                </c:pt>
                <c:pt idx="2">
                  <c:v>10. trinn</c:v>
                </c:pt>
                <c:pt idx="3">
                  <c:v>Vg1</c:v>
                </c:pt>
                <c:pt idx="4">
                  <c:v>Vg2</c:v>
                </c:pt>
                <c:pt idx="5">
                  <c:v>Vg3</c:v>
                </c:pt>
              </c:strCache>
            </c:strRef>
          </c:cat>
          <c:val>
            <c:numRef>
              <c:f>'[Ungdata tabeller og figurer.xlsx]Tidsserier'!$E$47:$E$52</c:f>
              <c:numCache>
                <c:formatCode>###0%</c:formatCode>
                <c:ptCount val="6"/>
                <c:pt idx="0">
                  <c:v>0.14234556848701879</c:v>
                </c:pt>
                <c:pt idx="1">
                  <c:v>0.19234275296262535</c:v>
                </c:pt>
                <c:pt idx="2">
                  <c:v>0.19058397464916252</c:v>
                </c:pt>
                <c:pt idx="3">
                  <c:v>0.20403685827117157</c:v>
                </c:pt>
                <c:pt idx="4">
                  <c:v>0.21545547594677583</c:v>
                </c:pt>
                <c:pt idx="5">
                  <c:v>0.2226123595505618</c:v>
                </c:pt>
              </c:numCache>
            </c:numRef>
          </c:val>
          <c:extLst>
            <c:ext xmlns:c16="http://schemas.microsoft.com/office/drawing/2014/chart" uri="{C3380CC4-5D6E-409C-BE32-E72D297353CC}">
              <c16:uniqueId val="{00000003-1CE3-4F3B-AC83-B9C3CCB35A70}"/>
            </c:ext>
          </c:extLst>
        </c:ser>
        <c:dLbls>
          <c:dLblPos val="outEnd"/>
          <c:showLegendKey val="0"/>
          <c:showVal val="1"/>
          <c:showCatName val="0"/>
          <c:showSerName val="0"/>
          <c:showPercent val="0"/>
          <c:showBubbleSize val="0"/>
        </c:dLbls>
        <c:gapWidth val="219"/>
        <c:overlap val="-27"/>
        <c:axId val="242064144"/>
        <c:axId val="242060784"/>
      </c:barChart>
      <c:catAx>
        <c:axId val="242064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42060784"/>
        <c:crosses val="autoZero"/>
        <c:auto val="1"/>
        <c:lblAlgn val="ctr"/>
        <c:lblOffset val="100"/>
        <c:noMultiLvlLbl val="0"/>
      </c:catAx>
      <c:valAx>
        <c:axId val="2420607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42064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figurer.xlsx]Plager_press'!$A$5</c:f>
              <c:strCache>
                <c:ptCount val="1"/>
                <c:pt idx="0">
                  <c:v>Lav sosøk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figurer.xlsx]Plager_press'!$B$4:$E$4</c:f>
              <c:strCache>
                <c:ptCount val="4"/>
                <c:pt idx="0">
                  <c:v>2013</c:v>
                </c:pt>
                <c:pt idx="1">
                  <c:v>2017</c:v>
                </c:pt>
                <c:pt idx="2">
                  <c:v>2021</c:v>
                </c:pt>
                <c:pt idx="3">
                  <c:v>2024</c:v>
                </c:pt>
              </c:strCache>
            </c:strRef>
          </c:cat>
          <c:val>
            <c:numRef>
              <c:f>'[Ungdata tabeller og figurer.xlsx]Plager_press'!$B$5:$E$5</c:f>
              <c:numCache>
                <c:formatCode>###0%</c:formatCode>
                <c:ptCount val="4"/>
                <c:pt idx="0">
                  <c:v>0.11165048543689321</c:v>
                </c:pt>
                <c:pt idx="1">
                  <c:v>0.19541734860883797</c:v>
                </c:pt>
                <c:pt idx="2">
                  <c:v>0.25193525686136525</c:v>
                </c:pt>
                <c:pt idx="3">
                  <c:v>0.21749654218533887</c:v>
                </c:pt>
              </c:numCache>
            </c:numRef>
          </c:val>
          <c:extLst>
            <c:ext xmlns:c16="http://schemas.microsoft.com/office/drawing/2014/chart" uri="{C3380CC4-5D6E-409C-BE32-E72D297353CC}">
              <c16:uniqueId val="{00000000-8D95-427C-BC01-823526292271}"/>
            </c:ext>
          </c:extLst>
        </c:ser>
        <c:ser>
          <c:idx val="1"/>
          <c:order val="1"/>
          <c:tx>
            <c:strRef>
              <c:f>'[Ungdata tabeller og figurer.xlsx]Plager_press'!$A$6</c:f>
              <c:strCache>
                <c:ptCount val="1"/>
                <c:pt idx="0">
                  <c:v>Middels sosøk</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figurer.xlsx]Plager_press'!$B$4:$E$4</c:f>
              <c:strCache>
                <c:ptCount val="4"/>
                <c:pt idx="0">
                  <c:v>2013</c:v>
                </c:pt>
                <c:pt idx="1">
                  <c:v>2017</c:v>
                </c:pt>
                <c:pt idx="2">
                  <c:v>2021</c:v>
                </c:pt>
                <c:pt idx="3">
                  <c:v>2024</c:v>
                </c:pt>
              </c:strCache>
            </c:strRef>
          </c:cat>
          <c:val>
            <c:numRef>
              <c:f>'[Ungdata tabeller og figurer.xlsx]Plager_press'!$B$6:$E$6</c:f>
              <c:numCache>
                <c:formatCode>###0%</c:formatCode>
                <c:ptCount val="4"/>
                <c:pt idx="0">
                  <c:v>8.076009501187649E-2</c:v>
                </c:pt>
                <c:pt idx="1">
                  <c:v>0.16090850927703135</c:v>
                </c:pt>
                <c:pt idx="2">
                  <c:v>0.19044502617801048</c:v>
                </c:pt>
                <c:pt idx="3">
                  <c:v>0.16919525065963062</c:v>
                </c:pt>
              </c:numCache>
            </c:numRef>
          </c:val>
          <c:extLst>
            <c:ext xmlns:c16="http://schemas.microsoft.com/office/drawing/2014/chart" uri="{C3380CC4-5D6E-409C-BE32-E72D297353CC}">
              <c16:uniqueId val="{00000001-8D95-427C-BC01-823526292271}"/>
            </c:ext>
          </c:extLst>
        </c:ser>
        <c:ser>
          <c:idx val="2"/>
          <c:order val="2"/>
          <c:tx>
            <c:strRef>
              <c:f>'[Ungdata tabeller og figurer.xlsx]Plager_press'!$A$7</c:f>
              <c:strCache>
                <c:ptCount val="1"/>
                <c:pt idx="0">
                  <c:v>Høy sosøk</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figurer.xlsx]Plager_press'!$B$4:$E$4</c:f>
              <c:strCache>
                <c:ptCount val="4"/>
                <c:pt idx="0">
                  <c:v>2013</c:v>
                </c:pt>
                <c:pt idx="1">
                  <c:v>2017</c:v>
                </c:pt>
                <c:pt idx="2">
                  <c:v>2021</c:v>
                </c:pt>
                <c:pt idx="3">
                  <c:v>2024</c:v>
                </c:pt>
              </c:strCache>
            </c:strRef>
          </c:cat>
          <c:val>
            <c:numRef>
              <c:f>'[Ungdata tabeller og figurer.xlsx]Plager_press'!$B$7:$E$7</c:f>
              <c:numCache>
                <c:formatCode>###0%</c:formatCode>
                <c:ptCount val="4"/>
                <c:pt idx="0">
                  <c:v>8.1534772182254203E-2</c:v>
                </c:pt>
                <c:pt idx="1">
                  <c:v>0.15846814130075931</c:v>
                </c:pt>
                <c:pt idx="2">
                  <c:v>0.17559322033898306</c:v>
                </c:pt>
                <c:pt idx="3">
                  <c:v>0.16114864864864864</c:v>
                </c:pt>
              </c:numCache>
            </c:numRef>
          </c:val>
          <c:extLst>
            <c:ext xmlns:c16="http://schemas.microsoft.com/office/drawing/2014/chart" uri="{C3380CC4-5D6E-409C-BE32-E72D297353CC}">
              <c16:uniqueId val="{00000002-8D95-427C-BC01-823526292271}"/>
            </c:ext>
          </c:extLst>
        </c:ser>
        <c:dLbls>
          <c:dLblPos val="outEnd"/>
          <c:showLegendKey val="0"/>
          <c:showVal val="1"/>
          <c:showCatName val="0"/>
          <c:showSerName val="0"/>
          <c:showPercent val="0"/>
          <c:showBubbleSize val="0"/>
        </c:dLbls>
        <c:gapWidth val="219"/>
        <c:overlap val="-27"/>
        <c:axId val="22325023"/>
        <c:axId val="253577503"/>
      </c:barChart>
      <c:catAx>
        <c:axId val="2232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53577503"/>
        <c:crosses val="autoZero"/>
        <c:auto val="1"/>
        <c:lblAlgn val="ctr"/>
        <c:lblOffset val="100"/>
        <c:noMultiLvlLbl val="0"/>
      </c:catAx>
      <c:valAx>
        <c:axId val="2535775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2325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figurer.xlsx]Plager_press'!$B$12</c:f>
              <c:strCache>
                <c:ptCount val="1"/>
                <c:pt idx="0">
                  <c:v>Gutter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figurer.xlsx]Plager_press'!$A$13:$A$18</c:f>
              <c:strCache>
                <c:ptCount val="6"/>
                <c:pt idx="0">
                  <c:v>8. trinn</c:v>
                </c:pt>
                <c:pt idx="1">
                  <c:v>9. trinn</c:v>
                </c:pt>
                <c:pt idx="2">
                  <c:v>10. trinn</c:v>
                </c:pt>
                <c:pt idx="3">
                  <c:v>Vg1</c:v>
                </c:pt>
                <c:pt idx="4">
                  <c:v>Vg2</c:v>
                </c:pt>
                <c:pt idx="5">
                  <c:v>Vg3</c:v>
                </c:pt>
              </c:strCache>
            </c:strRef>
          </c:cat>
          <c:val>
            <c:numRef>
              <c:f>'[Ungdata tabeller og figurer.xlsx]Plager_press'!$B$13:$B$18</c:f>
              <c:numCache>
                <c:formatCode>###0%</c:formatCode>
                <c:ptCount val="6"/>
                <c:pt idx="0">
                  <c:v>7.4041034790365751E-2</c:v>
                </c:pt>
                <c:pt idx="1">
                  <c:v>9.7396335583413693E-2</c:v>
                </c:pt>
                <c:pt idx="2">
                  <c:v>0.11506849315068493</c:v>
                </c:pt>
                <c:pt idx="3">
                  <c:v>0.12007332722273144</c:v>
                </c:pt>
                <c:pt idx="4">
                  <c:v>0.13297872340425532</c:v>
                </c:pt>
                <c:pt idx="5">
                  <c:v>0.12643678160919541</c:v>
                </c:pt>
              </c:numCache>
            </c:numRef>
          </c:val>
          <c:extLst>
            <c:ext xmlns:c16="http://schemas.microsoft.com/office/drawing/2014/chart" uri="{C3380CC4-5D6E-409C-BE32-E72D297353CC}">
              <c16:uniqueId val="{00000000-30C5-4BAE-96FB-448C1DF21BB2}"/>
            </c:ext>
          </c:extLst>
        </c:ser>
        <c:ser>
          <c:idx val="1"/>
          <c:order val="1"/>
          <c:tx>
            <c:strRef>
              <c:f>'[Ungdata tabeller og figurer.xlsx]Plager_press'!$C$12</c:f>
              <c:strCache>
                <c:ptCount val="1"/>
                <c:pt idx="0">
                  <c:v>Jenter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figurer.xlsx]Plager_press'!$A$13:$A$18</c:f>
              <c:strCache>
                <c:ptCount val="6"/>
                <c:pt idx="0">
                  <c:v>8. trinn</c:v>
                </c:pt>
                <c:pt idx="1">
                  <c:v>9. trinn</c:v>
                </c:pt>
                <c:pt idx="2">
                  <c:v>10. trinn</c:v>
                </c:pt>
                <c:pt idx="3">
                  <c:v>Vg1</c:v>
                </c:pt>
                <c:pt idx="4">
                  <c:v>Vg2</c:v>
                </c:pt>
                <c:pt idx="5">
                  <c:v>Vg3</c:v>
                </c:pt>
              </c:strCache>
            </c:strRef>
          </c:cat>
          <c:val>
            <c:numRef>
              <c:f>'[Ungdata tabeller og figurer.xlsx]Plager_press'!$C$13:$C$18</c:f>
              <c:numCache>
                <c:formatCode>###0%</c:formatCode>
                <c:ptCount val="6"/>
                <c:pt idx="0">
                  <c:v>0.2061281337047354</c:v>
                </c:pt>
                <c:pt idx="1">
                  <c:v>0.26958105646630237</c:v>
                </c:pt>
                <c:pt idx="2">
                  <c:v>0.26374650512581549</c:v>
                </c:pt>
                <c:pt idx="3">
                  <c:v>0.28125</c:v>
                </c:pt>
                <c:pt idx="4">
                  <c:v>0.28982528263103802</c:v>
                </c:pt>
                <c:pt idx="5">
                  <c:v>0.26879271070615035</c:v>
                </c:pt>
              </c:numCache>
            </c:numRef>
          </c:val>
          <c:extLst>
            <c:ext xmlns:c16="http://schemas.microsoft.com/office/drawing/2014/chart" uri="{C3380CC4-5D6E-409C-BE32-E72D297353CC}">
              <c16:uniqueId val="{00000001-30C5-4BAE-96FB-448C1DF21BB2}"/>
            </c:ext>
          </c:extLst>
        </c:ser>
        <c:dLbls>
          <c:dLblPos val="outEnd"/>
          <c:showLegendKey val="0"/>
          <c:showVal val="1"/>
          <c:showCatName val="0"/>
          <c:showSerName val="0"/>
          <c:showPercent val="0"/>
          <c:showBubbleSize val="0"/>
        </c:dLbls>
        <c:gapWidth val="219"/>
        <c:overlap val="-27"/>
        <c:axId val="1424445423"/>
        <c:axId val="1424447343"/>
      </c:barChart>
      <c:catAx>
        <c:axId val="1424445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424447343"/>
        <c:crosses val="autoZero"/>
        <c:auto val="1"/>
        <c:lblAlgn val="ctr"/>
        <c:lblOffset val="100"/>
        <c:noMultiLvlLbl val="0"/>
      </c:catAx>
      <c:valAx>
        <c:axId val="1424447343"/>
        <c:scaling>
          <c:orientation val="minMax"/>
          <c:max val="0.300000000000000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4244454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figurer.xlsx]Fornøyd'!$F$22</c:f>
              <c:strCache>
                <c:ptCount val="1"/>
                <c:pt idx="0">
                  <c:v>Ofte/ en del av tiden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figurer.xlsx]Fornøyd'!$A$23:$A$28</c:f>
              <c:strCache>
                <c:ptCount val="6"/>
                <c:pt idx="0">
                  <c:v>Vært glad</c:v>
                </c:pt>
                <c:pt idx="1">
                  <c:v>Vært engasjert</c:v>
                </c:pt>
                <c:pt idx="2">
                  <c:v>Hatt masse energi</c:v>
                </c:pt>
                <c:pt idx="3">
                  <c:v>Vært optimistisk om framtiden</c:v>
                </c:pt>
                <c:pt idx="4">
                  <c:v>Følt deg nyttig</c:v>
                </c:pt>
                <c:pt idx="5">
                  <c:v>Følt at du  mestrer ting</c:v>
                </c:pt>
              </c:strCache>
            </c:strRef>
          </c:cat>
          <c:val>
            <c:numRef>
              <c:f>'[Ungdata tabeller og figurer.xlsx]Fornøyd'!$F$23:$F$28</c:f>
              <c:numCache>
                <c:formatCode>0%</c:formatCode>
                <c:ptCount val="6"/>
                <c:pt idx="0">
                  <c:v>0.93300000000000005</c:v>
                </c:pt>
                <c:pt idx="1">
                  <c:v>0.84</c:v>
                </c:pt>
                <c:pt idx="2">
                  <c:v>0.78499999999999992</c:v>
                </c:pt>
                <c:pt idx="3">
                  <c:v>0.752</c:v>
                </c:pt>
                <c:pt idx="4">
                  <c:v>0.753</c:v>
                </c:pt>
                <c:pt idx="5">
                  <c:v>0.76500000000000001</c:v>
                </c:pt>
              </c:numCache>
            </c:numRef>
          </c:val>
          <c:extLst>
            <c:ext xmlns:c16="http://schemas.microsoft.com/office/drawing/2014/chart" uri="{C3380CC4-5D6E-409C-BE32-E72D297353CC}">
              <c16:uniqueId val="{00000000-E00B-42AF-851B-9B3ECC075F2C}"/>
            </c:ext>
          </c:extLst>
        </c:ser>
        <c:dLbls>
          <c:dLblPos val="outEnd"/>
          <c:showLegendKey val="0"/>
          <c:showVal val="1"/>
          <c:showCatName val="0"/>
          <c:showSerName val="0"/>
          <c:showPercent val="0"/>
          <c:showBubbleSize val="0"/>
        </c:dLbls>
        <c:gapWidth val="219"/>
        <c:overlap val="-27"/>
        <c:axId val="616683184"/>
        <c:axId val="616681744"/>
      </c:barChart>
      <c:catAx>
        <c:axId val="61668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616681744"/>
        <c:crosses val="autoZero"/>
        <c:auto val="1"/>
        <c:lblAlgn val="ctr"/>
        <c:lblOffset val="100"/>
        <c:noMultiLvlLbl val="0"/>
      </c:catAx>
      <c:valAx>
        <c:axId val="6166817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616683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figurer.xlsx]Plager_press'!$B$24</c:f>
              <c:strCache>
                <c:ptCount val="1"/>
                <c:pt idx="0">
                  <c:v>Gutter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figurer.xlsx]Plager_press'!$A$25:$A$28</c:f>
              <c:strCache>
                <c:ptCount val="4"/>
                <c:pt idx="0">
                  <c:v>se bra ut eller ha en fin kropp</c:v>
                </c:pt>
                <c:pt idx="1">
                  <c:v>gjøre det bra på skolen</c:v>
                </c:pt>
                <c:pt idx="2">
                  <c:v>gjøre det bra i idrett</c:v>
                </c:pt>
                <c:pt idx="3">
                  <c:v>ha mange følgere og likes på sosiale medier</c:v>
                </c:pt>
              </c:strCache>
            </c:strRef>
          </c:cat>
          <c:val>
            <c:numRef>
              <c:f>'[Ungdata tabeller og figurer.xlsx]Plager_press'!$B$25:$B$28</c:f>
              <c:numCache>
                <c:formatCode>0%</c:formatCode>
                <c:ptCount val="4"/>
                <c:pt idx="0">
                  <c:v>0.13900000000000001</c:v>
                </c:pt>
                <c:pt idx="1">
                  <c:v>0.26300000000000001</c:v>
                </c:pt>
                <c:pt idx="2">
                  <c:v>0.18099999999999999</c:v>
                </c:pt>
                <c:pt idx="3">
                  <c:v>2.7E-2</c:v>
                </c:pt>
              </c:numCache>
            </c:numRef>
          </c:val>
          <c:extLst>
            <c:ext xmlns:c16="http://schemas.microsoft.com/office/drawing/2014/chart" uri="{C3380CC4-5D6E-409C-BE32-E72D297353CC}">
              <c16:uniqueId val="{00000000-C796-43B1-9C2C-6A3BA739CA15}"/>
            </c:ext>
          </c:extLst>
        </c:ser>
        <c:ser>
          <c:idx val="1"/>
          <c:order val="1"/>
          <c:tx>
            <c:strRef>
              <c:f>'[Ungdata tabeller og figurer.xlsx]Plager_press'!$C$24</c:f>
              <c:strCache>
                <c:ptCount val="1"/>
                <c:pt idx="0">
                  <c:v>Jenter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figurer.xlsx]Plager_press'!$A$25:$A$28</c:f>
              <c:strCache>
                <c:ptCount val="4"/>
                <c:pt idx="0">
                  <c:v>se bra ut eller ha en fin kropp</c:v>
                </c:pt>
                <c:pt idx="1">
                  <c:v>gjøre det bra på skolen</c:v>
                </c:pt>
                <c:pt idx="2">
                  <c:v>gjøre det bra i idrett</c:v>
                </c:pt>
                <c:pt idx="3">
                  <c:v>ha mange følgere og likes på sosiale medier</c:v>
                </c:pt>
              </c:strCache>
            </c:strRef>
          </c:cat>
          <c:val>
            <c:numRef>
              <c:f>'[Ungdata tabeller og figurer.xlsx]Plager_press'!$C$25:$C$28</c:f>
              <c:numCache>
                <c:formatCode>0%</c:formatCode>
                <c:ptCount val="4"/>
                <c:pt idx="0">
                  <c:v>0.44500000000000001</c:v>
                </c:pt>
                <c:pt idx="1">
                  <c:v>0.52100000000000002</c:v>
                </c:pt>
                <c:pt idx="2">
                  <c:v>0.26</c:v>
                </c:pt>
                <c:pt idx="3">
                  <c:v>7.5999999999999998E-2</c:v>
                </c:pt>
              </c:numCache>
            </c:numRef>
          </c:val>
          <c:extLst>
            <c:ext xmlns:c16="http://schemas.microsoft.com/office/drawing/2014/chart" uri="{C3380CC4-5D6E-409C-BE32-E72D297353CC}">
              <c16:uniqueId val="{00000001-C796-43B1-9C2C-6A3BA739CA15}"/>
            </c:ext>
          </c:extLst>
        </c:ser>
        <c:dLbls>
          <c:dLblPos val="outEnd"/>
          <c:showLegendKey val="0"/>
          <c:showVal val="1"/>
          <c:showCatName val="0"/>
          <c:showSerName val="0"/>
          <c:showPercent val="0"/>
          <c:showBubbleSize val="0"/>
        </c:dLbls>
        <c:gapWidth val="219"/>
        <c:overlap val="-27"/>
        <c:axId val="20525599"/>
        <c:axId val="20530879"/>
      </c:barChart>
      <c:catAx>
        <c:axId val="20525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530879"/>
        <c:crosses val="autoZero"/>
        <c:auto val="1"/>
        <c:lblAlgn val="ctr"/>
        <c:lblOffset val="100"/>
        <c:noMultiLvlLbl val="0"/>
      </c:catAx>
      <c:valAx>
        <c:axId val="205308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525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nb-NO"/>
              <a:t>Jenter</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nb-NO"/>
        </a:p>
      </c:txPr>
    </c:title>
    <c:autoTitleDeleted val="0"/>
    <c:plotArea>
      <c:layout/>
      <c:barChart>
        <c:barDir val="col"/>
        <c:grouping val="clustered"/>
        <c:varyColors val="0"/>
        <c:ser>
          <c:idx val="0"/>
          <c:order val="0"/>
          <c:tx>
            <c:strRef>
              <c:f>'[Ungdata tabeller og figurer.xlsx]Plager_press'!$B$61</c:f>
              <c:strCache>
                <c:ptCount val="1"/>
                <c:pt idx="0">
                  <c:v>2017</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figurer.xlsx]Plager_press'!$A$62:$A$67</c:f>
              <c:strCache>
                <c:ptCount val="6"/>
                <c:pt idx="0">
                  <c:v>8. trinn</c:v>
                </c:pt>
                <c:pt idx="1">
                  <c:v>9. trinn</c:v>
                </c:pt>
                <c:pt idx="2">
                  <c:v>10. trinn</c:v>
                </c:pt>
                <c:pt idx="3">
                  <c:v>Vg1</c:v>
                </c:pt>
                <c:pt idx="4">
                  <c:v>Vg2</c:v>
                </c:pt>
                <c:pt idx="5">
                  <c:v>Vg3</c:v>
                </c:pt>
              </c:strCache>
            </c:strRef>
          </c:cat>
          <c:val>
            <c:numRef>
              <c:f>'[Ungdata tabeller og figurer.xlsx]Plager_press'!$B$62:$B$67</c:f>
              <c:numCache>
                <c:formatCode>###0%</c:formatCode>
                <c:ptCount val="6"/>
                <c:pt idx="0">
                  <c:v>0.12374245472837023</c:v>
                </c:pt>
                <c:pt idx="1">
                  <c:v>0.15279138099902057</c:v>
                </c:pt>
                <c:pt idx="2">
                  <c:v>0.16820702402957488</c:v>
                </c:pt>
                <c:pt idx="3">
                  <c:v>0.19312906220984216</c:v>
                </c:pt>
              </c:numCache>
            </c:numRef>
          </c:val>
          <c:extLst>
            <c:ext xmlns:c16="http://schemas.microsoft.com/office/drawing/2014/chart" uri="{C3380CC4-5D6E-409C-BE32-E72D297353CC}">
              <c16:uniqueId val="{00000000-D623-4990-854D-7EF144B28FD7}"/>
            </c:ext>
          </c:extLst>
        </c:ser>
        <c:ser>
          <c:idx val="1"/>
          <c:order val="1"/>
          <c:tx>
            <c:strRef>
              <c:f>'[Ungdata tabeller og figurer.xlsx]Plager_press'!$C$61</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figurer.xlsx]Plager_press'!$A$62:$A$67</c:f>
              <c:strCache>
                <c:ptCount val="6"/>
                <c:pt idx="0">
                  <c:v>8. trinn</c:v>
                </c:pt>
                <c:pt idx="1">
                  <c:v>9. trinn</c:v>
                </c:pt>
                <c:pt idx="2">
                  <c:v>10. trinn</c:v>
                </c:pt>
                <c:pt idx="3">
                  <c:v>Vg1</c:v>
                </c:pt>
                <c:pt idx="4">
                  <c:v>Vg2</c:v>
                </c:pt>
                <c:pt idx="5">
                  <c:v>Vg3</c:v>
                </c:pt>
              </c:strCache>
            </c:strRef>
          </c:cat>
          <c:val>
            <c:numRef>
              <c:f>'[Ungdata tabeller og figurer.xlsx]Plager_press'!$C$62:$C$67</c:f>
              <c:numCache>
                <c:formatCode>###0%</c:formatCode>
                <c:ptCount val="6"/>
                <c:pt idx="0">
                  <c:v>9.0485074626865683E-2</c:v>
                </c:pt>
                <c:pt idx="1">
                  <c:v>0.1361904761904762</c:v>
                </c:pt>
                <c:pt idx="2">
                  <c:v>0.15044247787610621</c:v>
                </c:pt>
                <c:pt idx="3">
                  <c:v>0.16793893129770993</c:v>
                </c:pt>
                <c:pt idx="4">
                  <c:v>0.17338217338217338</c:v>
                </c:pt>
                <c:pt idx="5">
                  <c:v>0.11269614835948645</c:v>
                </c:pt>
              </c:numCache>
            </c:numRef>
          </c:val>
          <c:extLst>
            <c:ext xmlns:c16="http://schemas.microsoft.com/office/drawing/2014/chart" uri="{C3380CC4-5D6E-409C-BE32-E72D297353CC}">
              <c16:uniqueId val="{00000001-D623-4990-854D-7EF144B28FD7}"/>
            </c:ext>
          </c:extLst>
        </c:ser>
        <c:ser>
          <c:idx val="2"/>
          <c:order val="2"/>
          <c:tx>
            <c:strRef>
              <c:f>'[Ungdata tabeller og figurer.xlsx]Plager_press'!$D$61</c:f>
              <c:strCache>
                <c:ptCount val="1"/>
                <c:pt idx="0">
                  <c:v>2024</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figurer.xlsx]Plager_press'!$A$62:$A$67</c:f>
              <c:strCache>
                <c:ptCount val="6"/>
                <c:pt idx="0">
                  <c:v>8. trinn</c:v>
                </c:pt>
                <c:pt idx="1">
                  <c:v>9. trinn</c:v>
                </c:pt>
                <c:pt idx="2">
                  <c:v>10. trinn</c:v>
                </c:pt>
                <c:pt idx="3">
                  <c:v>Vg1</c:v>
                </c:pt>
                <c:pt idx="4">
                  <c:v>Vg2</c:v>
                </c:pt>
                <c:pt idx="5">
                  <c:v>Vg3</c:v>
                </c:pt>
              </c:strCache>
            </c:strRef>
          </c:cat>
          <c:val>
            <c:numRef>
              <c:f>'[Ungdata tabeller og figurer.xlsx]Plager_press'!$D$62:$D$67</c:f>
              <c:numCache>
                <c:formatCode>###0%</c:formatCode>
                <c:ptCount val="6"/>
                <c:pt idx="0">
                  <c:v>7.7290076335877866E-2</c:v>
                </c:pt>
                <c:pt idx="1">
                  <c:v>8.2331174838112864E-2</c:v>
                </c:pt>
                <c:pt idx="2">
                  <c:v>6.6225165562913912E-2</c:v>
                </c:pt>
                <c:pt idx="3">
                  <c:v>6.7917783735478104E-2</c:v>
                </c:pt>
                <c:pt idx="4">
                  <c:v>8.2809224318658281E-2</c:v>
                </c:pt>
                <c:pt idx="5">
                  <c:v>8.1797235023041481E-2</c:v>
                </c:pt>
              </c:numCache>
            </c:numRef>
          </c:val>
          <c:extLst>
            <c:ext xmlns:c16="http://schemas.microsoft.com/office/drawing/2014/chart" uri="{C3380CC4-5D6E-409C-BE32-E72D297353CC}">
              <c16:uniqueId val="{00000002-D623-4990-854D-7EF144B28FD7}"/>
            </c:ext>
          </c:extLst>
        </c:ser>
        <c:dLbls>
          <c:dLblPos val="outEnd"/>
          <c:showLegendKey val="0"/>
          <c:showVal val="1"/>
          <c:showCatName val="0"/>
          <c:showSerName val="0"/>
          <c:showPercent val="0"/>
          <c:showBubbleSize val="0"/>
        </c:dLbls>
        <c:gapWidth val="219"/>
        <c:overlap val="-27"/>
        <c:axId val="209419295"/>
        <c:axId val="209421215"/>
      </c:barChart>
      <c:catAx>
        <c:axId val="209419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9421215"/>
        <c:crosses val="autoZero"/>
        <c:auto val="1"/>
        <c:lblAlgn val="ctr"/>
        <c:lblOffset val="100"/>
        <c:noMultiLvlLbl val="0"/>
      </c:catAx>
      <c:valAx>
        <c:axId val="2094212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9419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nb-NO"/>
              <a:t>Gutter</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nb-NO"/>
        </a:p>
      </c:txPr>
    </c:title>
    <c:autoTitleDeleted val="0"/>
    <c:plotArea>
      <c:layout/>
      <c:barChart>
        <c:barDir val="col"/>
        <c:grouping val="clustered"/>
        <c:varyColors val="0"/>
        <c:ser>
          <c:idx val="0"/>
          <c:order val="0"/>
          <c:tx>
            <c:strRef>
              <c:f>'[Ungdata tabeller og figurer.xlsx]Plager_press'!$B$71</c:f>
              <c:strCache>
                <c:ptCount val="1"/>
                <c:pt idx="0">
                  <c:v>2017</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figurer.xlsx]Plager_press'!$A$72:$A$77</c:f>
              <c:strCache>
                <c:ptCount val="6"/>
                <c:pt idx="0">
                  <c:v>8. trinn</c:v>
                </c:pt>
                <c:pt idx="1">
                  <c:v>9. trinn</c:v>
                </c:pt>
                <c:pt idx="2">
                  <c:v>10. trinn</c:v>
                </c:pt>
                <c:pt idx="3">
                  <c:v>Vg1</c:v>
                </c:pt>
                <c:pt idx="4">
                  <c:v>Vg2</c:v>
                </c:pt>
                <c:pt idx="5">
                  <c:v>Vg3</c:v>
                </c:pt>
              </c:strCache>
            </c:strRef>
          </c:cat>
          <c:val>
            <c:numRef>
              <c:f>'[Ungdata tabeller og figurer.xlsx]Plager_press'!$B$72:$B$77</c:f>
              <c:numCache>
                <c:formatCode>###0%</c:formatCode>
                <c:ptCount val="6"/>
                <c:pt idx="0">
                  <c:v>2.8119507908611598E-2</c:v>
                </c:pt>
                <c:pt idx="1">
                  <c:v>3.1651829871414447E-2</c:v>
                </c:pt>
                <c:pt idx="2">
                  <c:v>3.8188277087033748E-2</c:v>
                </c:pt>
                <c:pt idx="3">
                  <c:v>5.1305970149253727E-2</c:v>
                </c:pt>
              </c:numCache>
            </c:numRef>
          </c:val>
          <c:extLst>
            <c:ext xmlns:c16="http://schemas.microsoft.com/office/drawing/2014/chart" uri="{C3380CC4-5D6E-409C-BE32-E72D297353CC}">
              <c16:uniqueId val="{00000000-8BDA-469F-AE67-61A31DF8BD9D}"/>
            </c:ext>
          </c:extLst>
        </c:ser>
        <c:ser>
          <c:idx val="1"/>
          <c:order val="1"/>
          <c:tx>
            <c:strRef>
              <c:f>'[Ungdata tabeller og figurer.xlsx]Plager_press'!$C$71</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figurer.xlsx]Plager_press'!$A$72:$A$77</c:f>
              <c:strCache>
                <c:ptCount val="6"/>
                <c:pt idx="0">
                  <c:v>8. trinn</c:v>
                </c:pt>
                <c:pt idx="1">
                  <c:v>9. trinn</c:v>
                </c:pt>
                <c:pt idx="2">
                  <c:v>10. trinn</c:v>
                </c:pt>
                <c:pt idx="3">
                  <c:v>Vg1</c:v>
                </c:pt>
                <c:pt idx="4">
                  <c:v>Vg2</c:v>
                </c:pt>
                <c:pt idx="5">
                  <c:v>Vg3</c:v>
                </c:pt>
              </c:strCache>
            </c:strRef>
          </c:cat>
          <c:val>
            <c:numRef>
              <c:f>'[Ungdata tabeller og figurer.xlsx]Plager_press'!$C$72:$C$77</c:f>
              <c:numCache>
                <c:formatCode>###0%</c:formatCode>
                <c:ptCount val="6"/>
                <c:pt idx="0">
                  <c:v>1.7773620205799812E-2</c:v>
                </c:pt>
                <c:pt idx="1">
                  <c:v>2.3408239700374533E-2</c:v>
                </c:pt>
                <c:pt idx="2">
                  <c:v>2.7540360873694211E-2</c:v>
                </c:pt>
                <c:pt idx="3">
                  <c:v>3.7181996086105673E-2</c:v>
                </c:pt>
                <c:pt idx="4">
                  <c:v>3.5175879396984924E-2</c:v>
                </c:pt>
                <c:pt idx="5">
                  <c:v>2.4E-2</c:v>
                </c:pt>
              </c:numCache>
            </c:numRef>
          </c:val>
          <c:extLst>
            <c:ext xmlns:c16="http://schemas.microsoft.com/office/drawing/2014/chart" uri="{C3380CC4-5D6E-409C-BE32-E72D297353CC}">
              <c16:uniqueId val="{00000001-8BDA-469F-AE67-61A31DF8BD9D}"/>
            </c:ext>
          </c:extLst>
        </c:ser>
        <c:ser>
          <c:idx val="2"/>
          <c:order val="2"/>
          <c:tx>
            <c:strRef>
              <c:f>'[Ungdata tabeller og figurer.xlsx]Plager_press'!$D$71</c:f>
              <c:strCache>
                <c:ptCount val="1"/>
                <c:pt idx="0">
                  <c:v>2024</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figurer.xlsx]Plager_press'!$A$72:$A$77</c:f>
              <c:strCache>
                <c:ptCount val="6"/>
                <c:pt idx="0">
                  <c:v>8. trinn</c:v>
                </c:pt>
                <c:pt idx="1">
                  <c:v>9. trinn</c:v>
                </c:pt>
                <c:pt idx="2">
                  <c:v>10. trinn</c:v>
                </c:pt>
                <c:pt idx="3">
                  <c:v>Vg1</c:v>
                </c:pt>
                <c:pt idx="4">
                  <c:v>Vg2</c:v>
                </c:pt>
                <c:pt idx="5">
                  <c:v>Vg3</c:v>
                </c:pt>
              </c:strCache>
            </c:strRef>
          </c:cat>
          <c:val>
            <c:numRef>
              <c:f>'[Ungdata tabeller og figurer.xlsx]Plager_press'!$D$72:$D$77</c:f>
              <c:numCache>
                <c:formatCode>###0%</c:formatCode>
                <c:ptCount val="6"/>
                <c:pt idx="0">
                  <c:v>1.5440508628519527E-2</c:v>
                </c:pt>
                <c:pt idx="1">
                  <c:v>2.3928215353938184E-2</c:v>
                </c:pt>
                <c:pt idx="2">
                  <c:v>3.3488372093023258E-2</c:v>
                </c:pt>
                <c:pt idx="3">
                  <c:v>2.8462998102466795E-2</c:v>
                </c:pt>
                <c:pt idx="4">
                  <c:v>3.4178610804851156E-2</c:v>
                </c:pt>
                <c:pt idx="5">
                  <c:v>2.5490196078431372E-2</c:v>
                </c:pt>
              </c:numCache>
            </c:numRef>
          </c:val>
          <c:extLst>
            <c:ext xmlns:c16="http://schemas.microsoft.com/office/drawing/2014/chart" uri="{C3380CC4-5D6E-409C-BE32-E72D297353CC}">
              <c16:uniqueId val="{00000002-8BDA-469F-AE67-61A31DF8BD9D}"/>
            </c:ext>
          </c:extLst>
        </c:ser>
        <c:dLbls>
          <c:dLblPos val="outEnd"/>
          <c:showLegendKey val="0"/>
          <c:showVal val="1"/>
          <c:showCatName val="0"/>
          <c:showSerName val="0"/>
          <c:showPercent val="0"/>
          <c:showBubbleSize val="0"/>
        </c:dLbls>
        <c:gapWidth val="219"/>
        <c:overlap val="-27"/>
        <c:axId val="156776991"/>
        <c:axId val="18876143"/>
      </c:barChart>
      <c:catAx>
        <c:axId val="156776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8876143"/>
        <c:crosses val="autoZero"/>
        <c:auto val="1"/>
        <c:lblAlgn val="ctr"/>
        <c:lblOffset val="100"/>
        <c:noMultiLvlLbl val="0"/>
      </c:catAx>
      <c:valAx>
        <c:axId val="18876143"/>
        <c:scaling>
          <c:orientation val="minMax"/>
          <c:max val="0.2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56776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figurer.xlsx]Plager_press'!$B$83</c:f>
              <c:strCache>
                <c:ptCount val="1"/>
                <c:pt idx="0">
                  <c:v>2013</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figurer.xlsx]Plager_press'!$A$84:$A$90</c:f>
              <c:strCache>
                <c:ptCount val="6"/>
                <c:pt idx="0">
                  <c:v>8. trinn</c:v>
                </c:pt>
                <c:pt idx="1">
                  <c:v>9. trinn</c:v>
                </c:pt>
                <c:pt idx="2">
                  <c:v>10. trinn</c:v>
                </c:pt>
                <c:pt idx="3">
                  <c:v>Vg1</c:v>
                </c:pt>
                <c:pt idx="4">
                  <c:v>Vg2</c:v>
                </c:pt>
                <c:pt idx="5">
                  <c:v>Vg3</c:v>
                </c:pt>
              </c:strCache>
            </c:strRef>
          </c:cat>
          <c:val>
            <c:numRef>
              <c:f>'[Ungdata tabeller og figurer.xlsx]Plager_press'!$B$84:$B$90</c:f>
              <c:numCache>
                <c:formatCode>###0%</c:formatCode>
                <c:ptCount val="7"/>
                <c:pt idx="0">
                  <c:v>0.20893617021276595</c:v>
                </c:pt>
                <c:pt idx="1">
                  <c:v>0.26044330775788577</c:v>
                </c:pt>
                <c:pt idx="2">
                  <c:v>0.31141439205955335</c:v>
                </c:pt>
                <c:pt idx="3">
                  <c:v>0.35206611570247931</c:v>
                </c:pt>
              </c:numCache>
            </c:numRef>
          </c:val>
          <c:extLst>
            <c:ext xmlns:c16="http://schemas.microsoft.com/office/drawing/2014/chart" uri="{C3380CC4-5D6E-409C-BE32-E72D297353CC}">
              <c16:uniqueId val="{00000000-CE00-46FB-976F-60CE0B505BEF}"/>
            </c:ext>
          </c:extLst>
        </c:ser>
        <c:ser>
          <c:idx val="1"/>
          <c:order val="1"/>
          <c:tx>
            <c:strRef>
              <c:f>'[Ungdata tabeller og figurer.xlsx]Plager_press'!$C$83</c:f>
              <c:strCache>
                <c:ptCount val="1"/>
                <c:pt idx="0">
                  <c:v>2017</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figurer.xlsx]Plager_press'!$A$84:$A$90</c:f>
              <c:strCache>
                <c:ptCount val="6"/>
                <c:pt idx="0">
                  <c:v>8. trinn</c:v>
                </c:pt>
                <c:pt idx="1">
                  <c:v>9. trinn</c:v>
                </c:pt>
                <c:pt idx="2">
                  <c:v>10. trinn</c:v>
                </c:pt>
                <c:pt idx="3">
                  <c:v>Vg1</c:v>
                </c:pt>
                <c:pt idx="4">
                  <c:v>Vg2</c:v>
                </c:pt>
                <c:pt idx="5">
                  <c:v>Vg3</c:v>
                </c:pt>
              </c:strCache>
            </c:strRef>
          </c:cat>
          <c:val>
            <c:numRef>
              <c:f>'[Ungdata tabeller og figurer.xlsx]Plager_press'!$C$84:$C$90</c:f>
              <c:numCache>
                <c:formatCode>###0%</c:formatCode>
                <c:ptCount val="7"/>
                <c:pt idx="0">
                  <c:v>0.22270742358078605</c:v>
                </c:pt>
                <c:pt idx="1">
                  <c:v>0.27167362076958734</c:v>
                </c:pt>
                <c:pt idx="2">
                  <c:v>0.33851322973540532</c:v>
                </c:pt>
                <c:pt idx="3">
                  <c:v>0.3292320746711922</c:v>
                </c:pt>
              </c:numCache>
            </c:numRef>
          </c:val>
          <c:extLst>
            <c:ext xmlns:c16="http://schemas.microsoft.com/office/drawing/2014/chart" uri="{C3380CC4-5D6E-409C-BE32-E72D297353CC}">
              <c16:uniqueId val="{00000001-CE00-46FB-976F-60CE0B505BEF}"/>
            </c:ext>
          </c:extLst>
        </c:ser>
        <c:ser>
          <c:idx val="2"/>
          <c:order val="2"/>
          <c:tx>
            <c:strRef>
              <c:f>'[Ungdata tabeller og figurer.xlsx]Plager_press'!$D$83</c:f>
              <c:strCache>
                <c:ptCount val="1"/>
                <c:pt idx="0">
                  <c:v>2021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figurer.xlsx]Plager_press'!$A$84:$A$90</c:f>
              <c:strCache>
                <c:ptCount val="6"/>
                <c:pt idx="0">
                  <c:v>8. trinn</c:v>
                </c:pt>
                <c:pt idx="1">
                  <c:v>9. trinn</c:v>
                </c:pt>
                <c:pt idx="2">
                  <c:v>10. trinn</c:v>
                </c:pt>
                <c:pt idx="3">
                  <c:v>Vg1</c:v>
                </c:pt>
                <c:pt idx="4">
                  <c:v>Vg2</c:v>
                </c:pt>
                <c:pt idx="5">
                  <c:v>Vg3</c:v>
                </c:pt>
              </c:strCache>
            </c:strRef>
          </c:cat>
          <c:val>
            <c:numRef>
              <c:f>'[Ungdata tabeller og figurer.xlsx]Plager_press'!$D$84:$D$90</c:f>
              <c:numCache>
                <c:formatCode>###0%</c:formatCode>
                <c:ptCount val="7"/>
                <c:pt idx="0">
                  <c:v>0.33883192153366026</c:v>
                </c:pt>
                <c:pt idx="1">
                  <c:v>0.35454545454545455</c:v>
                </c:pt>
                <c:pt idx="2">
                  <c:v>0.36752899197145406</c:v>
                </c:pt>
                <c:pt idx="3">
                  <c:v>0.35179153094462545</c:v>
                </c:pt>
                <c:pt idx="4">
                  <c:v>0.36139506915213471</c:v>
                </c:pt>
                <c:pt idx="5">
                  <c:v>0.34075907590759075</c:v>
                </c:pt>
              </c:numCache>
            </c:numRef>
          </c:val>
          <c:extLst>
            <c:ext xmlns:c16="http://schemas.microsoft.com/office/drawing/2014/chart" uri="{C3380CC4-5D6E-409C-BE32-E72D297353CC}">
              <c16:uniqueId val="{00000002-CE00-46FB-976F-60CE0B505BEF}"/>
            </c:ext>
          </c:extLst>
        </c:ser>
        <c:ser>
          <c:idx val="3"/>
          <c:order val="3"/>
          <c:tx>
            <c:strRef>
              <c:f>'[Ungdata tabeller og figurer.xlsx]Plager_press'!$E$83</c:f>
              <c:strCache>
                <c:ptCount val="1"/>
                <c:pt idx="0">
                  <c:v>2024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figurer.xlsx]Plager_press'!$A$84:$A$90</c:f>
              <c:strCache>
                <c:ptCount val="6"/>
                <c:pt idx="0">
                  <c:v>8. trinn</c:v>
                </c:pt>
                <c:pt idx="1">
                  <c:v>9. trinn</c:v>
                </c:pt>
                <c:pt idx="2">
                  <c:v>10. trinn</c:v>
                </c:pt>
                <c:pt idx="3">
                  <c:v>Vg1</c:v>
                </c:pt>
                <c:pt idx="4">
                  <c:v>Vg2</c:v>
                </c:pt>
                <c:pt idx="5">
                  <c:v>Vg3</c:v>
                </c:pt>
              </c:strCache>
            </c:strRef>
          </c:cat>
          <c:val>
            <c:numRef>
              <c:f>'[Ungdata tabeller og figurer.xlsx]Plager_press'!$E$84:$E$90</c:f>
              <c:numCache>
                <c:formatCode>###0%</c:formatCode>
                <c:ptCount val="7"/>
                <c:pt idx="0">
                  <c:v>0.3032897701667418</c:v>
                </c:pt>
                <c:pt idx="1">
                  <c:v>0.34083601286173637</c:v>
                </c:pt>
                <c:pt idx="2">
                  <c:v>0.35195277020890103</c:v>
                </c:pt>
                <c:pt idx="3">
                  <c:v>0.3752759381898455</c:v>
                </c:pt>
                <c:pt idx="4">
                  <c:v>0.39445300462249616</c:v>
                </c:pt>
                <c:pt idx="5">
                  <c:v>0.37005649717514122</c:v>
                </c:pt>
              </c:numCache>
            </c:numRef>
          </c:val>
          <c:extLst>
            <c:ext xmlns:c16="http://schemas.microsoft.com/office/drawing/2014/chart" uri="{C3380CC4-5D6E-409C-BE32-E72D297353CC}">
              <c16:uniqueId val="{00000003-CE00-46FB-976F-60CE0B505BEF}"/>
            </c:ext>
          </c:extLst>
        </c:ser>
        <c:dLbls>
          <c:dLblPos val="outEnd"/>
          <c:showLegendKey val="0"/>
          <c:showVal val="1"/>
          <c:showCatName val="0"/>
          <c:showSerName val="0"/>
          <c:showPercent val="0"/>
          <c:showBubbleSize val="0"/>
        </c:dLbls>
        <c:gapWidth val="219"/>
        <c:overlap val="-27"/>
        <c:axId val="207677679"/>
        <c:axId val="207694479"/>
      </c:barChart>
      <c:catAx>
        <c:axId val="207677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7694479"/>
        <c:crosses val="autoZero"/>
        <c:auto val="1"/>
        <c:lblAlgn val="ctr"/>
        <c:lblOffset val="100"/>
        <c:noMultiLvlLbl val="0"/>
      </c:catAx>
      <c:valAx>
        <c:axId val="2076944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7677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figurer.xlsx]Tidsserier'!$B$5</c:f>
              <c:strCache>
                <c:ptCount val="1"/>
                <c:pt idx="0">
                  <c:v>2013</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figurer.xlsx]Tidsserier'!$A$6:$A$11</c:f>
              <c:strCache>
                <c:ptCount val="6"/>
                <c:pt idx="0">
                  <c:v>8. trinn</c:v>
                </c:pt>
                <c:pt idx="1">
                  <c:v>9. trinn</c:v>
                </c:pt>
                <c:pt idx="2">
                  <c:v>10. trinn</c:v>
                </c:pt>
                <c:pt idx="3">
                  <c:v>Vg1</c:v>
                </c:pt>
                <c:pt idx="4">
                  <c:v>Vg2</c:v>
                </c:pt>
                <c:pt idx="5">
                  <c:v>Vg3</c:v>
                </c:pt>
              </c:strCache>
            </c:strRef>
          </c:cat>
          <c:val>
            <c:numRef>
              <c:f>'[Ungdata tabeller og figurer.xlsx]Tidsserier'!$B$6:$B$11</c:f>
              <c:numCache>
                <c:formatCode>0.0\ %</c:formatCode>
                <c:ptCount val="6"/>
                <c:pt idx="0">
                  <c:v>0.15342116447088822</c:v>
                </c:pt>
                <c:pt idx="1">
                  <c:v>0.19776919776919777</c:v>
                </c:pt>
                <c:pt idx="2">
                  <c:v>0.24130794701986757</c:v>
                </c:pt>
                <c:pt idx="3">
                  <c:v>0.25041459369817576</c:v>
                </c:pt>
              </c:numCache>
            </c:numRef>
          </c:val>
          <c:extLst>
            <c:ext xmlns:c16="http://schemas.microsoft.com/office/drawing/2014/chart" uri="{C3380CC4-5D6E-409C-BE32-E72D297353CC}">
              <c16:uniqueId val="{00000000-3333-41DF-B576-54545DC8F529}"/>
            </c:ext>
          </c:extLst>
        </c:ser>
        <c:ser>
          <c:idx val="1"/>
          <c:order val="1"/>
          <c:tx>
            <c:strRef>
              <c:f>'[Ungdata tabeller og figurer.xlsx]Tidsserier'!$C$5</c:f>
              <c:strCache>
                <c:ptCount val="1"/>
                <c:pt idx="0">
                  <c:v>2017</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figurer.xlsx]Tidsserier'!$A$6:$A$11</c:f>
              <c:strCache>
                <c:ptCount val="6"/>
                <c:pt idx="0">
                  <c:v>8. trinn</c:v>
                </c:pt>
                <c:pt idx="1">
                  <c:v>9. trinn</c:v>
                </c:pt>
                <c:pt idx="2">
                  <c:v>10. trinn</c:v>
                </c:pt>
                <c:pt idx="3">
                  <c:v>Vg1</c:v>
                </c:pt>
                <c:pt idx="4">
                  <c:v>Vg2</c:v>
                </c:pt>
                <c:pt idx="5">
                  <c:v>Vg3</c:v>
                </c:pt>
              </c:strCache>
            </c:strRef>
          </c:cat>
          <c:val>
            <c:numRef>
              <c:f>'[Ungdata tabeller og figurer.xlsx]Tidsserier'!$C$6:$C$11</c:f>
              <c:numCache>
                <c:formatCode>0.0\ %</c:formatCode>
                <c:ptCount val="6"/>
                <c:pt idx="0">
                  <c:v>0.16739702015775637</c:v>
                </c:pt>
                <c:pt idx="1">
                  <c:v>0.22082752208275219</c:v>
                </c:pt>
                <c:pt idx="2">
                  <c:v>0.24989482541018093</c:v>
                </c:pt>
                <c:pt idx="3">
                  <c:v>0.26064735945485518</c:v>
                </c:pt>
              </c:numCache>
            </c:numRef>
          </c:val>
          <c:extLst>
            <c:ext xmlns:c16="http://schemas.microsoft.com/office/drawing/2014/chart" uri="{C3380CC4-5D6E-409C-BE32-E72D297353CC}">
              <c16:uniqueId val="{00000001-3333-41DF-B576-54545DC8F529}"/>
            </c:ext>
          </c:extLst>
        </c:ser>
        <c:ser>
          <c:idx val="2"/>
          <c:order val="2"/>
          <c:tx>
            <c:strRef>
              <c:f>'[Ungdata tabeller og figurer.xlsx]Tidsserier'!$D$5</c:f>
              <c:strCache>
                <c:ptCount val="1"/>
                <c:pt idx="0">
                  <c:v>2021</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figurer.xlsx]Tidsserier'!$A$6:$A$11</c:f>
              <c:strCache>
                <c:ptCount val="6"/>
                <c:pt idx="0">
                  <c:v>8. trinn</c:v>
                </c:pt>
                <c:pt idx="1">
                  <c:v>9. trinn</c:v>
                </c:pt>
                <c:pt idx="2">
                  <c:v>10. trinn</c:v>
                </c:pt>
                <c:pt idx="3">
                  <c:v>Vg1</c:v>
                </c:pt>
                <c:pt idx="4">
                  <c:v>Vg2</c:v>
                </c:pt>
                <c:pt idx="5">
                  <c:v>Vg3</c:v>
                </c:pt>
              </c:strCache>
            </c:strRef>
          </c:cat>
          <c:val>
            <c:numRef>
              <c:f>'[Ungdata tabeller og figurer.xlsx]Tidsserier'!$D$6:$D$11</c:f>
              <c:numCache>
                <c:formatCode>0.0\ %</c:formatCode>
                <c:ptCount val="6"/>
                <c:pt idx="0">
                  <c:v>0.25415356982487652</c:v>
                </c:pt>
                <c:pt idx="1">
                  <c:v>0.27027027027027029</c:v>
                </c:pt>
                <c:pt idx="2">
                  <c:v>0.30129637907912382</c:v>
                </c:pt>
                <c:pt idx="3">
                  <c:v>0.31407269338303823</c:v>
                </c:pt>
                <c:pt idx="4">
                  <c:v>0.28735632183908044</c:v>
                </c:pt>
                <c:pt idx="5">
                  <c:v>0.26776859504132233</c:v>
                </c:pt>
              </c:numCache>
            </c:numRef>
          </c:val>
          <c:extLst>
            <c:ext xmlns:c16="http://schemas.microsoft.com/office/drawing/2014/chart" uri="{C3380CC4-5D6E-409C-BE32-E72D297353CC}">
              <c16:uniqueId val="{00000002-3333-41DF-B576-54545DC8F529}"/>
            </c:ext>
          </c:extLst>
        </c:ser>
        <c:ser>
          <c:idx val="3"/>
          <c:order val="3"/>
          <c:tx>
            <c:strRef>
              <c:f>'[Ungdata tabeller og figurer.xlsx]Tidsserier'!$E$5</c:f>
              <c:strCache>
                <c:ptCount val="1"/>
                <c:pt idx="0">
                  <c:v>2024</c:v>
                </c:pt>
              </c:strCache>
            </c:strRef>
          </c:tx>
          <c:spPr>
            <a:solidFill>
              <a:schemeClr val="accent4"/>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figurer.xlsx]Tidsserier'!$A$6:$A$11</c:f>
              <c:strCache>
                <c:ptCount val="6"/>
                <c:pt idx="0">
                  <c:v>8. trinn</c:v>
                </c:pt>
                <c:pt idx="1">
                  <c:v>9. trinn</c:v>
                </c:pt>
                <c:pt idx="2">
                  <c:v>10. trinn</c:v>
                </c:pt>
                <c:pt idx="3">
                  <c:v>Vg1</c:v>
                </c:pt>
                <c:pt idx="4">
                  <c:v>Vg2</c:v>
                </c:pt>
                <c:pt idx="5">
                  <c:v>Vg3</c:v>
                </c:pt>
              </c:strCache>
            </c:strRef>
          </c:cat>
          <c:val>
            <c:numRef>
              <c:f>'[Ungdata tabeller og figurer.xlsx]Tidsserier'!$E$6:$E$11</c:f>
              <c:numCache>
                <c:formatCode>0.0\ %</c:formatCode>
                <c:ptCount val="6"/>
                <c:pt idx="0">
                  <c:v>0.21610555050045493</c:v>
                </c:pt>
                <c:pt idx="1">
                  <c:v>0.26915974145891042</c:v>
                </c:pt>
                <c:pt idx="2">
                  <c:v>0.25056947608200458</c:v>
                </c:pt>
                <c:pt idx="3">
                  <c:v>0.24723083739477181</c:v>
                </c:pt>
                <c:pt idx="4">
                  <c:v>0.23447204968944102</c:v>
                </c:pt>
                <c:pt idx="5">
                  <c:v>0.22434536447275299</c:v>
                </c:pt>
              </c:numCache>
            </c:numRef>
          </c:val>
          <c:extLst>
            <c:ext xmlns:c16="http://schemas.microsoft.com/office/drawing/2014/chart" uri="{C3380CC4-5D6E-409C-BE32-E72D297353CC}">
              <c16:uniqueId val="{00000003-3333-41DF-B576-54545DC8F529}"/>
            </c:ext>
          </c:extLst>
        </c:ser>
        <c:dLbls>
          <c:dLblPos val="outEnd"/>
          <c:showLegendKey val="0"/>
          <c:showVal val="1"/>
          <c:showCatName val="0"/>
          <c:showSerName val="0"/>
          <c:showPercent val="0"/>
          <c:showBubbleSize val="0"/>
        </c:dLbls>
        <c:gapWidth val="219"/>
        <c:overlap val="-27"/>
        <c:axId val="1816901600"/>
        <c:axId val="245454880"/>
      </c:barChart>
      <c:catAx>
        <c:axId val="181690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45454880"/>
        <c:crosses val="autoZero"/>
        <c:auto val="1"/>
        <c:lblAlgn val="ctr"/>
        <c:lblOffset val="100"/>
        <c:noMultiLvlLbl val="0"/>
      </c:catAx>
      <c:valAx>
        <c:axId val="245454880"/>
        <c:scaling>
          <c:orientation val="minMax"/>
        </c:scaling>
        <c:delete val="0"/>
        <c:axPos val="l"/>
        <c:majorGridlines>
          <c:spPr>
            <a:ln w="9525" cap="flat" cmpd="sng" algn="ctr">
              <a:solidFill>
                <a:schemeClr val="tx1">
                  <a:lumMod val="15000"/>
                  <a:lumOff val="85000"/>
                </a:schemeClr>
              </a:solidFill>
              <a:round/>
            </a:ln>
            <a:effectLst/>
          </c:spPr>
        </c:majorGridlines>
        <c:numFmt formatCode="0.0\ %"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816901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figurer.xlsx]Org fritid'!$B$9</c:f>
              <c:strCache>
                <c:ptCount val="1"/>
                <c:pt idx="0">
                  <c:v>5 eller flere aktivitetsdager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figurer.xlsx]Org fritid'!$C$5:$F$5</c:f>
              <c:strCache>
                <c:ptCount val="4"/>
                <c:pt idx="0">
                  <c:v>2013</c:v>
                </c:pt>
                <c:pt idx="1">
                  <c:v>2017</c:v>
                </c:pt>
                <c:pt idx="2">
                  <c:v>2021</c:v>
                </c:pt>
                <c:pt idx="3">
                  <c:v>2024</c:v>
                </c:pt>
              </c:strCache>
            </c:strRef>
          </c:cat>
          <c:val>
            <c:numRef>
              <c:f>'[Ungdata tabeller og figurer.xlsx]Org fritid'!$C$9:$F$9</c:f>
              <c:numCache>
                <c:formatCode>###0%</c:formatCode>
                <c:ptCount val="4"/>
                <c:pt idx="0">
                  <c:v>0.55775211017325632</c:v>
                </c:pt>
                <c:pt idx="1">
                  <c:v>0.58376233376233377</c:v>
                </c:pt>
                <c:pt idx="2">
                  <c:v>0.47312310627314558</c:v>
                </c:pt>
                <c:pt idx="3">
                  <c:v>0.55447318329414397</c:v>
                </c:pt>
              </c:numCache>
            </c:numRef>
          </c:val>
          <c:extLst>
            <c:ext xmlns:c16="http://schemas.microsoft.com/office/drawing/2014/chart" uri="{C3380CC4-5D6E-409C-BE32-E72D297353CC}">
              <c16:uniqueId val="{00000000-70BF-4457-8C31-BCDB333D4724}"/>
            </c:ext>
          </c:extLst>
        </c:ser>
        <c:dLbls>
          <c:dLblPos val="outEnd"/>
          <c:showLegendKey val="0"/>
          <c:showVal val="1"/>
          <c:showCatName val="0"/>
          <c:showSerName val="0"/>
          <c:showPercent val="0"/>
          <c:showBubbleSize val="0"/>
        </c:dLbls>
        <c:gapWidth val="219"/>
        <c:overlap val="-27"/>
        <c:axId val="247510671"/>
        <c:axId val="247511151"/>
      </c:barChart>
      <c:catAx>
        <c:axId val="247510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47511151"/>
        <c:crosses val="autoZero"/>
        <c:auto val="1"/>
        <c:lblAlgn val="ctr"/>
        <c:lblOffset val="100"/>
        <c:noMultiLvlLbl val="0"/>
      </c:catAx>
      <c:valAx>
        <c:axId val="24751115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47510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figurer.xlsx]Org fritid'!$B$16</c:f>
              <c:strCache>
                <c:ptCount val="1"/>
                <c:pt idx="0">
                  <c:v>Ja, jeg er med nå</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figurer.xlsx]Org fritid'!$C$15:$F$15</c:f>
              <c:strCache>
                <c:ptCount val="4"/>
                <c:pt idx="0">
                  <c:v>2013</c:v>
                </c:pt>
                <c:pt idx="1">
                  <c:v>2017</c:v>
                </c:pt>
                <c:pt idx="2">
                  <c:v>2021</c:v>
                </c:pt>
                <c:pt idx="3">
                  <c:v>2024</c:v>
                </c:pt>
              </c:strCache>
            </c:strRef>
          </c:cat>
          <c:val>
            <c:numRef>
              <c:f>'[Ungdata tabeller og figurer.xlsx]Org fritid'!$C$16:$F$16</c:f>
              <c:numCache>
                <c:formatCode>###0%</c:formatCode>
                <c:ptCount val="4"/>
                <c:pt idx="0">
                  <c:v>0.60033130866924356</c:v>
                </c:pt>
                <c:pt idx="1">
                  <c:v>0.62304896301047685</c:v>
                </c:pt>
                <c:pt idx="2">
                  <c:v>0.55941641608196901</c:v>
                </c:pt>
                <c:pt idx="3">
                  <c:v>0.55279159756771701</c:v>
                </c:pt>
              </c:numCache>
            </c:numRef>
          </c:val>
          <c:extLst>
            <c:ext xmlns:c16="http://schemas.microsoft.com/office/drawing/2014/chart" uri="{C3380CC4-5D6E-409C-BE32-E72D297353CC}">
              <c16:uniqueId val="{00000000-C7B4-4DA6-9721-23DF69C222F7}"/>
            </c:ext>
          </c:extLst>
        </c:ser>
        <c:dLbls>
          <c:dLblPos val="outEnd"/>
          <c:showLegendKey val="0"/>
          <c:showVal val="1"/>
          <c:showCatName val="0"/>
          <c:showSerName val="0"/>
          <c:showPercent val="0"/>
          <c:showBubbleSize val="0"/>
        </c:dLbls>
        <c:gapWidth val="219"/>
        <c:overlap val="-27"/>
        <c:axId val="1982675503"/>
        <c:axId val="1982673583"/>
      </c:barChart>
      <c:catAx>
        <c:axId val="1982675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982673583"/>
        <c:crosses val="autoZero"/>
        <c:auto val="1"/>
        <c:lblAlgn val="ctr"/>
        <c:lblOffset val="100"/>
        <c:noMultiLvlLbl val="0"/>
      </c:catAx>
      <c:valAx>
        <c:axId val="1982673583"/>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9826755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figurer.xlsx]Org fritid'!$A$25</c:f>
              <c:strCache>
                <c:ptCount val="1"/>
                <c:pt idx="0">
                  <c:v>Lav sosøk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figurer.xlsx]Org fritid'!$B$24:$D$24</c:f>
              <c:strCache>
                <c:ptCount val="3"/>
                <c:pt idx="0">
                  <c:v>2017</c:v>
                </c:pt>
                <c:pt idx="1">
                  <c:v>2021</c:v>
                </c:pt>
                <c:pt idx="2">
                  <c:v>2024</c:v>
                </c:pt>
              </c:strCache>
            </c:strRef>
          </c:cat>
          <c:val>
            <c:numRef>
              <c:f>'[Ungdata tabeller og figurer.xlsx]Org fritid'!$B$25:$D$25</c:f>
              <c:numCache>
                <c:formatCode>###0%</c:formatCode>
                <c:ptCount val="3"/>
                <c:pt idx="0">
                  <c:v>0.47854356306892065</c:v>
                </c:pt>
                <c:pt idx="1">
                  <c:v>0.36430317848410759</c:v>
                </c:pt>
                <c:pt idx="2">
                  <c:v>0.47171121138493577</c:v>
                </c:pt>
              </c:numCache>
            </c:numRef>
          </c:val>
          <c:extLst>
            <c:ext xmlns:c16="http://schemas.microsoft.com/office/drawing/2014/chart" uri="{C3380CC4-5D6E-409C-BE32-E72D297353CC}">
              <c16:uniqueId val="{00000000-0180-46A2-9192-10F5D4715720}"/>
            </c:ext>
          </c:extLst>
        </c:ser>
        <c:ser>
          <c:idx val="1"/>
          <c:order val="1"/>
          <c:tx>
            <c:strRef>
              <c:f>'[Ungdata tabeller og figurer.xlsx]Org fritid'!$A$26</c:f>
              <c:strCache>
                <c:ptCount val="1"/>
                <c:pt idx="0">
                  <c:v>Middels sosøk</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figurer.xlsx]Org fritid'!$B$24:$D$24</c:f>
              <c:strCache>
                <c:ptCount val="3"/>
                <c:pt idx="0">
                  <c:v>2017</c:v>
                </c:pt>
                <c:pt idx="1">
                  <c:v>2021</c:v>
                </c:pt>
                <c:pt idx="2">
                  <c:v>2024</c:v>
                </c:pt>
              </c:strCache>
            </c:strRef>
          </c:cat>
          <c:val>
            <c:numRef>
              <c:f>'[Ungdata tabeller og figurer.xlsx]Org fritid'!$B$26:$D$26</c:f>
              <c:numCache>
                <c:formatCode>###0%</c:formatCode>
                <c:ptCount val="3"/>
                <c:pt idx="0">
                  <c:v>0.60517187007253237</c:v>
                </c:pt>
                <c:pt idx="1">
                  <c:v>0.46166448230668417</c:v>
                </c:pt>
                <c:pt idx="2">
                  <c:v>0.54297900262467191</c:v>
                </c:pt>
              </c:numCache>
            </c:numRef>
          </c:val>
          <c:extLst>
            <c:ext xmlns:c16="http://schemas.microsoft.com/office/drawing/2014/chart" uri="{C3380CC4-5D6E-409C-BE32-E72D297353CC}">
              <c16:uniqueId val="{00000001-0180-46A2-9192-10F5D4715720}"/>
            </c:ext>
          </c:extLst>
        </c:ser>
        <c:ser>
          <c:idx val="2"/>
          <c:order val="2"/>
          <c:tx>
            <c:strRef>
              <c:f>'[Ungdata tabeller og figurer.xlsx]Org fritid'!$A$27</c:f>
              <c:strCache>
                <c:ptCount val="1"/>
                <c:pt idx="0">
                  <c:v>Høy sosøk</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figurer.xlsx]Org fritid'!$B$24:$D$24</c:f>
              <c:strCache>
                <c:ptCount val="3"/>
                <c:pt idx="0">
                  <c:v>2017</c:v>
                </c:pt>
                <c:pt idx="1">
                  <c:v>2021</c:v>
                </c:pt>
                <c:pt idx="2">
                  <c:v>2024</c:v>
                </c:pt>
              </c:strCache>
            </c:strRef>
          </c:cat>
          <c:val>
            <c:numRef>
              <c:f>'[Ungdata tabeller og figurer.xlsx]Org fritid'!$B$27:$D$27</c:f>
              <c:numCache>
                <c:formatCode>###0%</c:formatCode>
                <c:ptCount val="3"/>
                <c:pt idx="0">
                  <c:v>0.66874589625738678</c:v>
                </c:pt>
                <c:pt idx="1">
                  <c:v>0.59130727762803237</c:v>
                </c:pt>
                <c:pt idx="2">
                  <c:v>0.64670255720053826</c:v>
                </c:pt>
              </c:numCache>
            </c:numRef>
          </c:val>
          <c:extLst>
            <c:ext xmlns:c16="http://schemas.microsoft.com/office/drawing/2014/chart" uri="{C3380CC4-5D6E-409C-BE32-E72D297353CC}">
              <c16:uniqueId val="{00000002-0180-46A2-9192-10F5D4715720}"/>
            </c:ext>
          </c:extLst>
        </c:ser>
        <c:dLbls>
          <c:dLblPos val="outEnd"/>
          <c:showLegendKey val="0"/>
          <c:showVal val="1"/>
          <c:showCatName val="0"/>
          <c:showSerName val="0"/>
          <c:showPercent val="0"/>
          <c:showBubbleSize val="0"/>
        </c:dLbls>
        <c:gapWidth val="219"/>
        <c:overlap val="-27"/>
        <c:axId val="98362431"/>
        <c:axId val="98361951"/>
      </c:barChart>
      <c:catAx>
        <c:axId val="98362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98361951"/>
        <c:crosses val="autoZero"/>
        <c:auto val="1"/>
        <c:lblAlgn val="ctr"/>
        <c:lblOffset val="100"/>
        <c:noMultiLvlLbl val="0"/>
      </c:catAx>
      <c:valAx>
        <c:axId val="9836195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98362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figurer.xlsx]Org fritid'!$C$55</c:f>
              <c:strCache>
                <c:ptCount val="1"/>
                <c:pt idx="0">
                  <c:v>2017</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figurer.xlsx]Org fritid'!$A$56:$A$61</c:f>
              <c:strCache>
                <c:ptCount val="6"/>
                <c:pt idx="0">
                  <c:v>Idrettslag</c:v>
                </c:pt>
                <c:pt idx="1">
                  <c:v>Fritidsklubb</c:v>
                </c:pt>
                <c:pt idx="2">
                  <c:v>Religiøs forening</c:v>
                </c:pt>
                <c:pt idx="3">
                  <c:v>Korps, kor, orkester</c:v>
                </c:pt>
                <c:pt idx="4">
                  <c:v>Kulturskole</c:v>
                </c:pt>
                <c:pt idx="5">
                  <c:v>Annet</c:v>
                </c:pt>
              </c:strCache>
            </c:strRef>
          </c:cat>
          <c:val>
            <c:numRef>
              <c:f>'[Ungdata tabeller og figurer.xlsx]Org fritid'!$C$56:$C$61</c:f>
              <c:numCache>
                <c:formatCode>###0%</c:formatCode>
                <c:ptCount val="6"/>
                <c:pt idx="0">
                  <c:v>0.57331730769230771</c:v>
                </c:pt>
                <c:pt idx="1">
                  <c:v>0.23046611123620808</c:v>
                </c:pt>
                <c:pt idx="2">
                  <c:v>0.17601175672620395</c:v>
                </c:pt>
                <c:pt idx="3">
                  <c:v>6.009506564056144E-2</c:v>
                </c:pt>
                <c:pt idx="4">
                  <c:v>0.10299999999999999</c:v>
                </c:pt>
                <c:pt idx="5">
                  <c:v>0.29413746630727777</c:v>
                </c:pt>
              </c:numCache>
            </c:numRef>
          </c:val>
          <c:extLst>
            <c:ext xmlns:c16="http://schemas.microsoft.com/office/drawing/2014/chart" uri="{C3380CC4-5D6E-409C-BE32-E72D297353CC}">
              <c16:uniqueId val="{00000000-B4C2-4C52-93A1-8AB7ABCE232A}"/>
            </c:ext>
          </c:extLst>
        </c:ser>
        <c:ser>
          <c:idx val="1"/>
          <c:order val="1"/>
          <c:tx>
            <c:strRef>
              <c:f>'[Ungdata tabeller og figurer.xlsx]Org fritid'!$D$55</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figurer.xlsx]Org fritid'!$A$56:$A$61</c:f>
              <c:strCache>
                <c:ptCount val="6"/>
                <c:pt idx="0">
                  <c:v>Idrettslag</c:v>
                </c:pt>
                <c:pt idx="1">
                  <c:v>Fritidsklubb</c:v>
                </c:pt>
                <c:pt idx="2">
                  <c:v>Religiøs forening</c:v>
                </c:pt>
                <c:pt idx="3">
                  <c:v>Korps, kor, orkester</c:v>
                </c:pt>
                <c:pt idx="4">
                  <c:v>Kulturskole</c:v>
                </c:pt>
                <c:pt idx="5">
                  <c:v>Annet</c:v>
                </c:pt>
              </c:strCache>
            </c:strRef>
          </c:cat>
          <c:val>
            <c:numRef>
              <c:f>'[Ungdata tabeller og figurer.xlsx]Org fritid'!$D$56:$D$61</c:f>
              <c:numCache>
                <c:formatCode>###0%</c:formatCode>
                <c:ptCount val="6"/>
                <c:pt idx="0">
                  <c:v>0.51705462088038723</c:v>
                </c:pt>
                <c:pt idx="1">
                  <c:v>0.13464775186342881</c:v>
                </c:pt>
                <c:pt idx="2">
                  <c:v>0.12433414043583535</c:v>
                </c:pt>
                <c:pt idx="3">
                  <c:v>5.1086956521739113E-2</c:v>
                </c:pt>
                <c:pt idx="4">
                  <c:v>8.6999999999999994E-2</c:v>
                </c:pt>
                <c:pt idx="5">
                  <c:v>0.23111057807627733</c:v>
                </c:pt>
              </c:numCache>
            </c:numRef>
          </c:val>
          <c:extLst>
            <c:ext xmlns:c16="http://schemas.microsoft.com/office/drawing/2014/chart" uri="{C3380CC4-5D6E-409C-BE32-E72D297353CC}">
              <c16:uniqueId val="{00000001-B4C2-4C52-93A1-8AB7ABCE232A}"/>
            </c:ext>
          </c:extLst>
        </c:ser>
        <c:ser>
          <c:idx val="2"/>
          <c:order val="2"/>
          <c:tx>
            <c:strRef>
              <c:f>'[Ungdata tabeller og figurer.xlsx]Org fritid'!$E$55</c:f>
              <c:strCache>
                <c:ptCount val="1"/>
                <c:pt idx="0">
                  <c:v>2024</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figurer.xlsx]Org fritid'!$A$56:$A$61</c:f>
              <c:strCache>
                <c:ptCount val="6"/>
                <c:pt idx="0">
                  <c:v>Idrettslag</c:v>
                </c:pt>
                <c:pt idx="1">
                  <c:v>Fritidsklubb</c:v>
                </c:pt>
                <c:pt idx="2">
                  <c:v>Religiøs forening</c:v>
                </c:pt>
                <c:pt idx="3">
                  <c:v>Korps, kor, orkester</c:v>
                </c:pt>
                <c:pt idx="4">
                  <c:v>Kulturskole</c:v>
                </c:pt>
                <c:pt idx="5">
                  <c:v>Annet</c:v>
                </c:pt>
              </c:strCache>
            </c:strRef>
          </c:cat>
          <c:val>
            <c:numRef>
              <c:f>'[Ungdata tabeller og figurer.xlsx]Org fritid'!$E$56:$E$61</c:f>
              <c:numCache>
                <c:formatCode>###0%</c:formatCode>
                <c:ptCount val="6"/>
                <c:pt idx="0">
                  <c:v>0.55121951219512189</c:v>
                </c:pt>
                <c:pt idx="1">
                  <c:v>0.21615028055623331</c:v>
                </c:pt>
                <c:pt idx="2">
                  <c:v>0.1888738794056245</c:v>
                </c:pt>
                <c:pt idx="3">
                  <c:v>5.9730963840552764E-2</c:v>
                </c:pt>
                <c:pt idx="4">
                  <c:v>9.6000000000000002E-2</c:v>
                </c:pt>
                <c:pt idx="5">
                  <c:v>0.26132912161341271</c:v>
                </c:pt>
              </c:numCache>
            </c:numRef>
          </c:val>
          <c:extLst>
            <c:ext xmlns:c16="http://schemas.microsoft.com/office/drawing/2014/chart" uri="{C3380CC4-5D6E-409C-BE32-E72D297353CC}">
              <c16:uniqueId val="{00000002-B4C2-4C52-93A1-8AB7ABCE232A}"/>
            </c:ext>
          </c:extLst>
        </c:ser>
        <c:dLbls>
          <c:dLblPos val="outEnd"/>
          <c:showLegendKey val="0"/>
          <c:showVal val="1"/>
          <c:showCatName val="0"/>
          <c:showSerName val="0"/>
          <c:showPercent val="0"/>
          <c:showBubbleSize val="0"/>
        </c:dLbls>
        <c:gapWidth val="219"/>
        <c:overlap val="-27"/>
        <c:axId val="583723200"/>
        <c:axId val="583722720"/>
      </c:barChart>
      <c:catAx>
        <c:axId val="5837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583722720"/>
        <c:crosses val="autoZero"/>
        <c:auto val="1"/>
        <c:lblAlgn val="ctr"/>
        <c:lblOffset val="100"/>
        <c:noMultiLvlLbl val="0"/>
      </c:catAx>
      <c:valAx>
        <c:axId val="58372272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583723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figurer.xlsx]Medier'!$A$17</c:f>
              <c:strCache>
                <c:ptCount val="1"/>
                <c:pt idx="0">
                  <c:v>Gutter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figurer.xlsx]Medier'!$B$16:$E$16</c:f>
              <c:strCache>
                <c:ptCount val="4"/>
                <c:pt idx="0">
                  <c:v>2013</c:v>
                </c:pt>
                <c:pt idx="1">
                  <c:v>2017</c:v>
                </c:pt>
                <c:pt idx="2">
                  <c:v>2021</c:v>
                </c:pt>
                <c:pt idx="3">
                  <c:v>2024</c:v>
                </c:pt>
              </c:strCache>
            </c:strRef>
          </c:cat>
          <c:val>
            <c:numRef>
              <c:f>'[Ungdata tabeller og figurer.xlsx]Medier'!$B$17:$E$17</c:f>
              <c:numCache>
                <c:formatCode>###0%</c:formatCode>
                <c:ptCount val="4"/>
                <c:pt idx="0">
                  <c:v>0.1603174603174603</c:v>
                </c:pt>
                <c:pt idx="1">
                  <c:v>0.23457627118644064</c:v>
                </c:pt>
                <c:pt idx="2">
                  <c:v>0.35393911224726937</c:v>
                </c:pt>
                <c:pt idx="3">
                  <c:v>0.25063701644660646</c:v>
                </c:pt>
              </c:numCache>
            </c:numRef>
          </c:val>
          <c:extLst>
            <c:ext xmlns:c16="http://schemas.microsoft.com/office/drawing/2014/chart" uri="{C3380CC4-5D6E-409C-BE32-E72D297353CC}">
              <c16:uniqueId val="{00000000-593D-4E49-8EC4-B4A697E8DCFD}"/>
            </c:ext>
          </c:extLst>
        </c:ser>
        <c:ser>
          <c:idx val="1"/>
          <c:order val="1"/>
          <c:tx>
            <c:strRef>
              <c:f>'[Ungdata tabeller og figurer.xlsx]Medier'!$A$18</c:f>
              <c:strCache>
                <c:ptCount val="1"/>
                <c:pt idx="0">
                  <c:v>Jenter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figurer.xlsx]Medier'!$B$16:$E$16</c:f>
              <c:strCache>
                <c:ptCount val="4"/>
                <c:pt idx="0">
                  <c:v>2013</c:v>
                </c:pt>
                <c:pt idx="1">
                  <c:v>2017</c:v>
                </c:pt>
                <c:pt idx="2">
                  <c:v>2021</c:v>
                </c:pt>
                <c:pt idx="3">
                  <c:v>2024</c:v>
                </c:pt>
              </c:strCache>
            </c:strRef>
          </c:cat>
          <c:val>
            <c:numRef>
              <c:f>'[Ungdata tabeller og figurer.xlsx]Medier'!$B$18:$E$18</c:f>
              <c:numCache>
                <c:formatCode>###0%</c:formatCode>
                <c:ptCount val="4"/>
                <c:pt idx="0">
                  <c:v>1.8151815181518153E-2</c:v>
                </c:pt>
                <c:pt idx="1">
                  <c:v>2.7472527472527472E-2</c:v>
                </c:pt>
                <c:pt idx="2">
                  <c:v>6.5319548872180458E-2</c:v>
                </c:pt>
                <c:pt idx="3">
                  <c:v>5.1103368176538912E-2</c:v>
                </c:pt>
              </c:numCache>
            </c:numRef>
          </c:val>
          <c:extLst>
            <c:ext xmlns:c16="http://schemas.microsoft.com/office/drawing/2014/chart" uri="{C3380CC4-5D6E-409C-BE32-E72D297353CC}">
              <c16:uniqueId val="{00000001-593D-4E49-8EC4-B4A697E8DCFD}"/>
            </c:ext>
          </c:extLst>
        </c:ser>
        <c:dLbls>
          <c:dLblPos val="outEnd"/>
          <c:showLegendKey val="0"/>
          <c:showVal val="1"/>
          <c:showCatName val="0"/>
          <c:showSerName val="0"/>
          <c:showPercent val="0"/>
          <c:showBubbleSize val="0"/>
        </c:dLbls>
        <c:gapWidth val="219"/>
        <c:overlap val="-27"/>
        <c:axId val="1456155103"/>
        <c:axId val="1456145023"/>
      </c:barChart>
      <c:catAx>
        <c:axId val="1456155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456145023"/>
        <c:crosses val="autoZero"/>
        <c:auto val="1"/>
        <c:lblAlgn val="ctr"/>
        <c:lblOffset val="100"/>
        <c:noMultiLvlLbl val="0"/>
      </c:catAx>
      <c:valAx>
        <c:axId val="145614502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456155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figurer.xlsx]Medier'!$A$25</c:f>
              <c:strCache>
                <c:ptCount val="1"/>
                <c:pt idx="0">
                  <c:v>Gutter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figurer.xlsx]Medier'!$B$24:$E$24</c:f>
              <c:strCache>
                <c:ptCount val="4"/>
                <c:pt idx="0">
                  <c:v>2013</c:v>
                </c:pt>
                <c:pt idx="1">
                  <c:v>2017</c:v>
                </c:pt>
                <c:pt idx="2">
                  <c:v>2021</c:v>
                </c:pt>
                <c:pt idx="3">
                  <c:v>2024</c:v>
                </c:pt>
              </c:strCache>
            </c:strRef>
          </c:cat>
          <c:val>
            <c:numRef>
              <c:f>'[Ungdata tabeller og figurer.xlsx]Medier'!$B$25:$E$25</c:f>
              <c:numCache>
                <c:formatCode>###0%</c:formatCode>
                <c:ptCount val="4"/>
                <c:pt idx="0">
                  <c:v>0.27429467084639497</c:v>
                </c:pt>
                <c:pt idx="1">
                  <c:v>0.39051918735891644</c:v>
                </c:pt>
                <c:pt idx="2">
                  <c:v>0.42774832910808941</c:v>
                </c:pt>
                <c:pt idx="3">
                  <c:v>0.34909341289878354</c:v>
                </c:pt>
              </c:numCache>
            </c:numRef>
          </c:val>
          <c:extLst>
            <c:ext xmlns:c16="http://schemas.microsoft.com/office/drawing/2014/chart" uri="{C3380CC4-5D6E-409C-BE32-E72D297353CC}">
              <c16:uniqueId val="{00000000-D3C5-4997-8A1B-32EA43409849}"/>
            </c:ext>
          </c:extLst>
        </c:ser>
        <c:ser>
          <c:idx val="1"/>
          <c:order val="1"/>
          <c:tx>
            <c:strRef>
              <c:f>'[Ungdata tabeller og figurer.xlsx]Medier'!$A$26</c:f>
              <c:strCache>
                <c:ptCount val="1"/>
                <c:pt idx="0">
                  <c:v>Jenter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figurer.xlsx]Medier'!$B$24:$E$24</c:f>
              <c:strCache>
                <c:ptCount val="4"/>
                <c:pt idx="0">
                  <c:v>2013</c:v>
                </c:pt>
                <c:pt idx="1">
                  <c:v>2017</c:v>
                </c:pt>
                <c:pt idx="2">
                  <c:v>2021</c:v>
                </c:pt>
                <c:pt idx="3">
                  <c:v>2024</c:v>
                </c:pt>
              </c:strCache>
            </c:strRef>
          </c:cat>
          <c:val>
            <c:numRef>
              <c:f>'[Ungdata tabeller og figurer.xlsx]Medier'!$B$26:$E$26</c:f>
              <c:numCache>
                <c:formatCode>###0%</c:formatCode>
                <c:ptCount val="4"/>
                <c:pt idx="0">
                  <c:v>0.40938511326860838</c:v>
                </c:pt>
                <c:pt idx="1">
                  <c:v>0.50511296076099876</c:v>
                </c:pt>
                <c:pt idx="2">
                  <c:v>0.50197078599582656</c:v>
                </c:pt>
                <c:pt idx="3">
                  <c:v>0.4569476082004556</c:v>
                </c:pt>
              </c:numCache>
            </c:numRef>
          </c:val>
          <c:extLst>
            <c:ext xmlns:c16="http://schemas.microsoft.com/office/drawing/2014/chart" uri="{C3380CC4-5D6E-409C-BE32-E72D297353CC}">
              <c16:uniqueId val="{00000001-D3C5-4997-8A1B-32EA43409849}"/>
            </c:ext>
          </c:extLst>
        </c:ser>
        <c:dLbls>
          <c:dLblPos val="outEnd"/>
          <c:showLegendKey val="0"/>
          <c:showVal val="1"/>
          <c:showCatName val="0"/>
          <c:showSerName val="0"/>
          <c:showPercent val="0"/>
          <c:showBubbleSize val="0"/>
        </c:dLbls>
        <c:gapWidth val="219"/>
        <c:overlap val="-27"/>
        <c:axId val="1524700799"/>
        <c:axId val="1524702719"/>
      </c:barChart>
      <c:catAx>
        <c:axId val="1524700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524702719"/>
        <c:crosses val="autoZero"/>
        <c:auto val="1"/>
        <c:lblAlgn val="ctr"/>
        <c:lblOffset val="100"/>
        <c:noMultiLvlLbl val="0"/>
      </c:catAx>
      <c:valAx>
        <c:axId val="15247027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524700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figurer.xlsx]Org fritid'!$A$41</c:f>
              <c:strCache>
                <c:ptCount val="1"/>
                <c:pt idx="0">
                  <c:v>Horten</c:v>
                </c:pt>
              </c:strCache>
            </c:strRef>
          </c:tx>
          <c:spPr>
            <a:solidFill>
              <a:schemeClr val="accent1"/>
            </a:solidFill>
            <a:ln>
              <a:noFill/>
            </a:ln>
            <a:effectLst/>
          </c:spPr>
          <c:invertIfNegative val="0"/>
          <c:cat>
            <c:strRef>
              <c:f>'[Ungdata tabeller og figurer.xlsx]Org fritid'!$B$40:$F$40</c:f>
              <c:strCache>
                <c:ptCount val="5"/>
                <c:pt idx="0">
                  <c:v>Fornøyd med lokalmiljøet der du bor</c:v>
                </c:pt>
                <c:pt idx="1">
                  <c:v>Lokaler for å treffe andre unge på fritida</c:v>
                </c:pt>
                <c:pt idx="2">
                  <c:v>Idrettsanlegg</c:v>
                </c:pt>
                <c:pt idx="3">
                  <c:v>Kulturtilbud</c:v>
                </c:pt>
                <c:pt idx="4">
                  <c:v>Kollektivtilbud</c:v>
                </c:pt>
              </c:strCache>
            </c:strRef>
          </c:cat>
          <c:val>
            <c:numRef>
              <c:f>'[Ungdata tabeller og figurer.xlsx]Org fritid'!$B$41:$F$41</c:f>
              <c:numCache>
                <c:formatCode>###0.0%</c:formatCode>
                <c:ptCount val="5"/>
                <c:pt idx="0">
                  <c:v>0.66897028334485142</c:v>
                </c:pt>
                <c:pt idx="1">
                  <c:v>0.5035112359550562</c:v>
                </c:pt>
                <c:pt idx="2">
                  <c:v>0.73015873015873023</c:v>
                </c:pt>
                <c:pt idx="3">
                  <c:v>0.62220620043258834</c:v>
                </c:pt>
                <c:pt idx="4">
                  <c:v>0.63</c:v>
                </c:pt>
              </c:numCache>
            </c:numRef>
          </c:val>
          <c:extLst>
            <c:ext xmlns:c16="http://schemas.microsoft.com/office/drawing/2014/chart" uri="{C3380CC4-5D6E-409C-BE32-E72D297353CC}">
              <c16:uniqueId val="{00000000-2497-4154-A63B-6353B8431792}"/>
            </c:ext>
          </c:extLst>
        </c:ser>
        <c:ser>
          <c:idx val="1"/>
          <c:order val="1"/>
          <c:tx>
            <c:strRef>
              <c:f>'[Ungdata tabeller og figurer.xlsx]Org fritid'!$A$42</c:f>
              <c:strCache>
                <c:ptCount val="1"/>
                <c:pt idx="0">
                  <c:v>Holmestrand</c:v>
                </c:pt>
              </c:strCache>
            </c:strRef>
          </c:tx>
          <c:spPr>
            <a:solidFill>
              <a:schemeClr val="accent2"/>
            </a:solidFill>
            <a:ln>
              <a:noFill/>
            </a:ln>
            <a:effectLst/>
          </c:spPr>
          <c:invertIfNegative val="0"/>
          <c:cat>
            <c:strRef>
              <c:f>'[Ungdata tabeller og figurer.xlsx]Org fritid'!$B$40:$F$40</c:f>
              <c:strCache>
                <c:ptCount val="5"/>
                <c:pt idx="0">
                  <c:v>Fornøyd med lokalmiljøet der du bor</c:v>
                </c:pt>
                <c:pt idx="1">
                  <c:v>Lokaler for å treffe andre unge på fritida</c:v>
                </c:pt>
                <c:pt idx="2">
                  <c:v>Idrettsanlegg</c:v>
                </c:pt>
                <c:pt idx="3">
                  <c:v>Kulturtilbud</c:v>
                </c:pt>
                <c:pt idx="4">
                  <c:v>Kollektivtilbud</c:v>
                </c:pt>
              </c:strCache>
            </c:strRef>
          </c:cat>
          <c:val>
            <c:numRef>
              <c:f>'[Ungdata tabeller og figurer.xlsx]Org fritid'!$B$42:$F$42</c:f>
              <c:numCache>
                <c:formatCode>###0.0%</c:formatCode>
                <c:ptCount val="5"/>
                <c:pt idx="0">
                  <c:v>0.55905511811023623</c:v>
                </c:pt>
                <c:pt idx="1">
                  <c:v>0.43123336291038156</c:v>
                </c:pt>
                <c:pt idx="2">
                  <c:v>0.65080789946140039</c:v>
                </c:pt>
                <c:pt idx="3">
                  <c:v>0.24390243902439024</c:v>
                </c:pt>
                <c:pt idx="4">
                  <c:v>0.50448833034111307</c:v>
                </c:pt>
              </c:numCache>
            </c:numRef>
          </c:val>
          <c:extLst>
            <c:ext xmlns:c16="http://schemas.microsoft.com/office/drawing/2014/chart" uri="{C3380CC4-5D6E-409C-BE32-E72D297353CC}">
              <c16:uniqueId val="{00000001-2497-4154-A63B-6353B8431792}"/>
            </c:ext>
          </c:extLst>
        </c:ser>
        <c:ser>
          <c:idx val="2"/>
          <c:order val="2"/>
          <c:tx>
            <c:strRef>
              <c:f>'[Ungdata tabeller og figurer.xlsx]Org fritid'!$A$43</c:f>
              <c:strCache>
                <c:ptCount val="1"/>
                <c:pt idx="0">
                  <c:v>Tønsberg</c:v>
                </c:pt>
              </c:strCache>
            </c:strRef>
          </c:tx>
          <c:spPr>
            <a:solidFill>
              <a:schemeClr val="accent3"/>
            </a:solidFill>
            <a:ln>
              <a:noFill/>
            </a:ln>
            <a:effectLst/>
          </c:spPr>
          <c:invertIfNegative val="0"/>
          <c:cat>
            <c:strRef>
              <c:f>'[Ungdata tabeller og figurer.xlsx]Org fritid'!$B$40:$F$40</c:f>
              <c:strCache>
                <c:ptCount val="5"/>
                <c:pt idx="0">
                  <c:v>Fornøyd med lokalmiljøet der du bor</c:v>
                </c:pt>
                <c:pt idx="1">
                  <c:v>Lokaler for å treffe andre unge på fritida</c:v>
                </c:pt>
                <c:pt idx="2">
                  <c:v>Idrettsanlegg</c:v>
                </c:pt>
                <c:pt idx="3">
                  <c:v>Kulturtilbud</c:v>
                </c:pt>
                <c:pt idx="4">
                  <c:v>Kollektivtilbud</c:v>
                </c:pt>
              </c:strCache>
            </c:strRef>
          </c:cat>
          <c:val>
            <c:numRef>
              <c:f>'[Ungdata tabeller og figurer.xlsx]Org fritid'!$B$43:$F$43</c:f>
              <c:numCache>
                <c:formatCode>###0.0%</c:formatCode>
                <c:ptCount val="5"/>
                <c:pt idx="0">
                  <c:v>0.65627921470863204</c:v>
                </c:pt>
                <c:pt idx="1">
                  <c:v>0.4449311639549437</c:v>
                </c:pt>
                <c:pt idx="2">
                  <c:v>0.71261460638634211</c:v>
                </c:pt>
                <c:pt idx="3">
                  <c:v>0.60076287349014623</c:v>
                </c:pt>
                <c:pt idx="4">
                  <c:v>0.61819326408561537</c:v>
                </c:pt>
              </c:numCache>
            </c:numRef>
          </c:val>
          <c:extLst>
            <c:ext xmlns:c16="http://schemas.microsoft.com/office/drawing/2014/chart" uri="{C3380CC4-5D6E-409C-BE32-E72D297353CC}">
              <c16:uniqueId val="{00000002-2497-4154-A63B-6353B8431792}"/>
            </c:ext>
          </c:extLst>
        </c:ser>
        <c:ser>
          <c:idx val="3"/>
          <c:order val="3"/>
          <c:tx>
            <c:strRef>
              <c:f>'[Ungdata tabeller og figurer.xlsx]Org fritid'!$A$44</c:f>
              <c:strCache>
                <c:ptCount val="1"/>
                <c:pt idx="0">
                  <c:v>Sandefjord</c:v>
                </c:pt>
              </c:strCache>
            </c:strRef>
          </c:tx>
          <c:spPr>
            <a:solidFill>
              <a:schemeClr val="accent4"/>
            </a:solidFill>
            <a:ln>
              <a:noFill/>
            </a:ln>
            <a:effectLst/>
          </c:spPr>
          <c:invertIfNegative val="0"/>
          <c:cat>
            <c:strRef>
              <c:f>'[Ungdata tabeller og figurer.xlsx]Org fritid'!$B$40:$F$40</c:f>
              <c:strCache>
                <c:ptCount val="5"/>
                <c:pt idx="0">
                  <c:v>Fornøyd med lokalmiljøet der du bor</c:v>
                </c:pt>
                <c:pt idx="1">
                  <c:v>Lokaler for å treffe andre unge på fritida</c:v>
                </c:pt>
                <c:pt idx="2">
                  <c:v>Idrettsanlegg</c:v>
                </c:pt>
                <c:pt idx="3">
                  <c:v>Kulturtilbud</c:v>
                </c:pt>
                <c:pt idx="4">
                  <c:v>Kollektivtilbud</c:v>
                </c:pt>
              </c:strCache>
            </c:strRef>
          </c:cat>
          <c:val>
            <c:numRef>
              <c:f>'[Ungdata tabeller og figurer.xlsx]Org fritid'!$B$44:$F$44</c:f>
              <c:numCache>
                <c:formatCode>###0.0%</c:formatCode>
                <c:ptCount val="5"/>
                <c:pt idx="0">
                  <c:v>0.6116838487972508</c:v>
                </c:pt>
                <c:pt idx="1">
                  <c:v>0.49480249480249483</c:v>
                </c:pt>
                <c:pt idx="2">
                  <c:v>0.67336860670193999</c:v>
                </c:pt>
                <c:pt idx="3">
                  <c:v>0.59829968119022303</c:v>
                </c:pt>
                <c:pt idx="4">
                  <c:v>0.56388595564941923</c:v>
                </c:pt>
              </c:numCache>
            </c:numRef>
          </c:val>
          <c:extLst>
            <c:ext xmlns:c16="http://schemas.microsoft.com/office/drawing/2014/chart" uri="{C3380CC4-5D6E-409C-BE32-E72D297353CC}">
              <c16:uniqueId val="{00000003-2497-4154-A63B-6353B8431792}"/>
            </c:ext>
          </c:extLst>
        </c:ser>
        <c:ser>
          <c:idx val="4"/>
          <c:order val="4"/>
          <c:tx>
            <c:strRef>
              <c:f>'[Ungdata tabeller og figurer.xlsx]Org fritid'!$A$45</c:f>
              <c:strCache>
                <c:ptCount val="1"/>
                <c:pt idx="0">
                  <c:v>Larvik</c:v>
                </c:pt>
              </c:strCache>
            </c:strRef>
          </c:tx>
          <c:spPr>
            <a:solidFill>
              <a:schemeClr val="accent5"/>
            </a:solidFill>
            <a:ln>
              <a:noFill/>
            </a:ln>
            <a:effectLst/>
          </c:spPr>
          <c:invertIfNegative val="0"/>
          <c:cat>
            <c:strRef>
              <c:f>'[Ungdata tabeller og figurer.xlsx]Org fritid'!$B$40:$F$40</c:f>
              <c:strCache>
                <c:ptCount val="5"/>
                <c:pt idx="0">
                  <c:v>Fornøyd med lokalmiljøet der du bor</c:v>
                </c:pt>
                <c:pt idx="1">
                  <c:v>Lokaler for å treffe andre unge på fritida</c:v>
                </c:pt>
                <c:pt idx="2">
                  <c:v>Idrettsanlegg</c:v>
                </c:pt>
                <c:pt idx="3">
                  <c:v>Kulturtilbud</c:v>
                </c:pt>
                <c:pt idx="4">
                  <c:v>Kollektivtilbud</c:v>
                </c:pt>
              </c:strCache>
            </c:strRef>
          </c:cat>
          <c:val>
            <c:numRef>
              <c:f>'[Ungdata tabeller og figurer.xlsx]Org fritid'!$B$45:$F$45</c:f>
              <c:numCache>
                <c:formatCode>###0.0%</c:formatCode>
                <c:ptCount val="5"/>
                <c:pt idx="0">
                  <c:v>0.62085308056872035</c:v>
                </c:pt>
                <c:pt idx="1">
                  <c:v>0.36132075471698111</c:v>
                </c:pt>
                <c:pt idx="2">
                  <c:v>0.62696522153406375</c:v>
                </c:pt>
                <c:pt idx="3">
                  <c:v>0.55768310196266158</c:v>
                </c:pt>
                <c:pt idx="4">
                  <c:v>0.5647619047619048</c:v>
                </c:pt>
              </c:numCache>
            </c:numRef>
          </c:val>
          <c:extLst>
            <c:ext xmlns:c16="http://schemas.microsoft.com/office/drawing/2014/chart" uri="{C3380CC4-5D6E-409C-BE32-E72D297353CC}">
              <c16:uniqueId val="{00000004-2497-4154-A63B-6353B8431792}"/>
            </c:ext>
          </c:extLst>
        </c:ser>
        <c:ser>
          <c:idx val="5"/>
          <c:order val="5"/>
          <c:tx>
            <c:strRef>
              <c:f>'[Ungdata tabeller og figurer.xlsx]Org fritid'!$A$46</c:f>
              <c:strCache>
                <c:ptCount val="1"/>
                <c:pt idx="0">
                  <c:v>Færder</c:v>
                </c:pt>
              </c:strCache>
            </c:strRef>
          </c:tx>
          <c:spPr>
            <a:solidFill>
              <a:schemeClr val="accent6"/>
            </a:solidFill>
            <a:ln>
              <a:noFill/>
            </a:ln>
            <a:effectLst/>
          </c:spPr>
          <c:invertIfNegative val="0"/>
          <c:cat>
            <c:strRef>
              <c:f>'[Ungdata tabeller og figurer.xlsx]Org fritid'!$B$40:$F$40</c:f>
              <c:strCache>
                <c:ptCount val="5"/>
                <c:pt idx="0">
                  <c:v>Fornøyd med lokalmiljøet der du bor</c:v>
                </c:pt>
                <c:pt idx="1">
                  <c:v>Lokaler for å treffe andre unge på fritida</c:v>
                </c:pt>
                <c:pt idx="2">
                  <c:v>Idrettsanlegg</c:v>
                </c:pt>
                <c:pt idx="3">
                  <c:v>Kulturtilbud</c:v>
                </c:pt>
                <c:pt idx="4">
                  <c:v>Kollektivtilbud</c:v>
                </c:pt>
              </c:strCache>
            </c:strRef>
          </c:cat>
          <c:val>
            <c:numRef>
              <c:f>'[Ungdata tabeller og figurer.xlsx]Org fritid'!$B$46:$F$46</c:f>
              <c:numCache>
                <c:formatCode>###0.0%</c:formatCode>
                <c:ptCount val="5"/>
                <c:pt idx="0">
                  <c:v>0.65221088435374153</c:v>
                </c:pt>
                <c:pt idx="1">
                  <c:v>0.4965397923875432</c:v>
                </c:pt>
                <c:pt idx="2">
                  <c:v>0.69043478260869562</c:v>
                </c:pt>
                <c:pt idx="3">
                  <c:v>0.61477572559366767</c:v>
                </c:pt>
                <c:pt idx="4">
                  <c:v>0.68197573656845756</c:v>
                </c:pt>
              </c:numCache>
            </c:numRef>
          </c:val>
          <c:extLst>
            <c:ext xmlns:c16="http://schemas.microsoft.com/office/drawing/2014/chart" uri="{C3380CC4-5D6E-409C-BE32-E72D297353CC}">
              <c16:uniqueId val="{00000005-2497-4154-A63B-6353B8431792}"/>
            </c:ext>
          </c:extLst>
        </c:ser>
        <c:dLbls>
          <c:showLegendKey val="0"/>
          <c:showVal val="0"/>
          <c:showCatName val="0"/>
          <c:showSerName val="0"/>
          <c:showPercent val="0"/>
          <c:showBubbleSize val="0"/>
        </c:dLbls>
        <c:gapWidth val="219"/>
        <c:overlap val="-27"/>
        <c:axId val="106921087"/>
        <c:axId val="106911007"/>
      </c:barChart>
      <c:catAx>
        <c:axId val="106921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06911007"/>
        <c:crosses val="autoZero"/>
        <c:auto val="1"/>
        <c:lblAlgn val="ctr"/>
        <c:lblOffset val="100"/>
        <c:noMultiLvlLbl val="0"/>
      </c:catAx>
      <c:valAx>
        <c:axId val="10691100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06921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figurer.xlsx]Rus'!$C$65</c:f>
              <c:strCache>
                <c:ptCount val="1"/>
                <c:pt idx="0">
                  <c:v>2013</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'[Ungdata tabeller og figurer.xlsx]Rus'!$A$66:$B$69</c:f>
              <c:multiLvlStrCache>
                <c:ptCount val="4"/>
                <c:lvl>
                  <c:pt idx="0">
                    <c:v>Gutter</c:v>
                  </c:pt>
                  <c:pt idx="1">
                    <c:v>Jenter</c:v>
                  </c:pt>
                  <c:pt idx="2">
                    <c:v>Gutter</c:v>
                  </c:pt>
                  <c:pt idx="3">
                    <c:v>Jenter</c:v>
                  </c:pt>
                </c:lvl>
                <c:lvl>
                  <c:pt idx="0">
                    <c:v>Ungdomstrinnet</c:v>
                  </c:pt>
                  <c:pt idx="2">
                    <c:v>Vg1</c:v>
                  </c:pt>
                </c:lvl>
              </c:multiLvlStrCache>
            </c:multiLvlStrRef>
          </c:cat>
          <c:val>
            <c:numRef>
              <c:f>'[Ungdata tabeller og figurer.xlsx]Rus'!$C$66:$C$69</c:f>
              <c:numCache>
                <c:formatCode>###0%</c:formatCode>
                <c:ptCount val="4"/>
                <c:pt idx="0">
                  <c:v>0.15238095238095237</c:v>
                </c:pt>
                <c:pt idx="1">
                  <c:v>0.22512234910277323</c:v>
                </c:pt>
              </c:numCache>
            </c:numRef>
          </c:val>
          <c:extLst>
            <c:ext xmlns:c16="http://schemas.microsoft.com/office/drawing/2014/chart" uri="{C3380CC4-5D6E-409C-BE32-E72D297353CC}">
              <c16:uniqueId val="{00000000-CF78-4AF3-B70B-C04F686BCB26}"/>
            </c:ext>
          </c:extLst>
        </c:ser>
        <c:ser>
          <c:idx val="1"/>
          <c:order val="1"/>
          <c:tx>
            <c:strRef>
              <c:f>'[Ungdata tabeller og figurer.xlsx]Rus'!$D$65</c:f>
              <c:strCache>
                <c:ptCount val="1"/>
                <c:pt idx="0">
                  <c:v>2017</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'[Ungdata tabeller og figurer.xlsx]Rus'!$A$66:$B$69</c:f>
              <c:multiLvlStrCache>
                <c:ptCount val="4"/>
                <c:lvl>
                  <c:pt idx="0">
                    <c:v>Gutter</c:v>
                  </c:pt>
                  <c:pt idx="1">
                    <c:v>Jenter</c:v>
                  </c:pt>
                  <c:pt idx="2">
                    <c:v>Gutter</c:v>
                  </c:pt>
                  <c:pt idx="3">
                    <c:v>Jenter</c:v>
                  </c:pt>
                </c:lvl>
                <c:lvl>
                  <c:pt idx="0">
                    <c:v>Ungdomstrinnet</c:v>
                  </c:pt>
                  <c:pt idx="2">
                    <c:v>Vg1</c:v>
                  </c:pt>
                </c:lvl>
              </c:multiLvlStrCache>
            </c:multiLvlStrRef>
          </c:cat>
          <c:val>
            <c:numRef>
              <c:f>'[Ungdata tabeller og figurer.xlsx]Rus'!$D$66:$D$69</c:f>
              <c:numCache>
                <c:formatCode>###0%</c:formatCode>
                <c:ptCount val="4"/>
                <c:pt idx="0">
                  <c:v>0.11404561824729892</c:v>
                </c:pt>
                <c:pt idx="1">
                  <c:v>0.20867900446713467</c:v>
                </c:pt>
                <c:pt idx="2">
                  <c:v>0.123</c:v>
                </c:pt>
                <c:pt idx="3">
                  <c:v>0.26500000000000001</c:v>
                </c:pt>
              </c:numCache>
            </c:numRef>
          </c:val>
          <c:extLst>
            <c:ext xmlns:c16="http://schemas.microsoft.com/office/drawing/2014/chart" uri="{C3380CC4-5D6E-409C-BE32-E72D297353CC}">
              <c16:uniqueId val="{00000001-CF78-4AF3-B70B-C04F686BCB26}"/>
            </c:ext>
          </c:extLst>
        </c:ser>
        <c:ser>
          <c:idx val="2"/>
          <c:order val="2"/>
          <c:tx>
            <c:strRef>
              <c:f>'[Ungdata tabeller og figurer.xlsx]Rus'!$E$65</c:f>
              <c:strCache>
                <c:ptCount val="1"/>
                <c:pt idx="0">
                  <c:v>2021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'[Ungdata tabeller og figurer.xlsx]Rus'!$A$66:$B$69</c:f>
              <c:multiLvlStrCache>
                <c:ptCount val="4"/>
                <c:lvl>
                  <c:pt idx="0">
                    <c:v>Gutter</c:v>
                  </c:pt>
                  <c:pt idx="1">
                    <c:v>Jenter</c:v>
                  </c:pt>
                  <c:pt idx="2">
                    <c:v>Gutter</c:v>
                  </c:pt>
                  <c:pt idx="3">
                    <c:v>Jenter</c:v>
                  </c:pt>
                </c:lvl>
                <c:lvl>
                  <c:pt idx="0">
                    <c:v>Ungdomstrinnet</c:v>
                  </c:pt>
                  <c:pt idx="2">
                    <c:v>Vg1</c:v>
                  </c:pt>
                </c:lvl>
              </c:multiLvlStrCache>
            </c:multiLvlStrRef>
          </c:cat>
          <c:val>
            <c:numRef>
              <c:f>'[Ungdata tabeller og figurer.xlsx]Rus'!$E$66:$E$69</c:f>
              <c:numCache>
                <c:formatCode>###0%</c:formatCode>
                <c:ptCount val="4"/>
                <c:pt idx="0">
                  <c:v>9.7197376267143712E-2</c:v>
                </c:pt>
                <c:pt idx="1">
                  <c:v>0.2265671641791045</c:v>
                </c:pt>
                <c:pt idx="2">
                  <c:v>7.8E-2</c:v>
                </c:pt>
                <c:pt idx="3">
                  <c:v>0.24099999999999999</c:v>
                </c:pt>
              </c:numCache>
            </c:numRef>
          </c:val>
          <c:extLst>
            <c:ext xmlns:c16="http://schemas.microsoft.com/office/drawing/2014/chart" uri="{C3380CC4-5D6E-409C-BE32-E72D297353CC}">
              <c16:uniqueId val="{00000002-CF78-4AF3-B70B-C04F686BCB26}"/>
            </c:ext>
          </c:extLst>
        </c:ser>
        <c:ser>
          <c:idx val="3"/>
          <c:order val="3"/>
          <c:tx>
            <c:strRef>
              <c:f>'[Ungdata tabeller og figurer.xlsx]Rus'!$F$65</c:f>
              <c:strCache>
                <c:ptCount val="1"/>
                <c:pt idx="0">
                  <c:v>2024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'[Ungdata tabeller og figurer.xlsx]Rus'!$A$66:$B$69</c:f>
              <c:multiLvlStrCache>
                <c:ptCount val="4"/>
                <c:lvl>
                  <c:pt idx="0">
                    <c:v>Gutter</c:v>
                  </c:pt>
                  <c:pt idx="1">
                    <c:v>Jenter</c:v>
                  </c:pt>
                  <c:pt idx="2">
                    <c:v>Gutter</c:v>
                  </c:pt>
                  <c:pt idx="3">
                    <c:v>Jenter</c:v>
                  </c:pt>
                </c:lvl>
                <c:lvl>
                  <c:pt idx="0">
                    <c:v>Ungdomstrinnet</c:v>
                  </c:pt>
                  <c:pt idx="2">
                    <c:v>Vg1</c:v>
                  </c:pt>
                </c:lvl>
              </c:multiLvlStrCache>
            </c:multiLvlStrRef>
          </c:cat>
          <c:val>
            <c:numRef>
              <c:f>'[Ungdata tabeller og figurer.xlsx]Rus'!$F$66:$F$69</c:f>
              <c:numCache>
                <c:formatCode>###0%</c:formatCode>
                <c:ptCount val="4"/>
                <c:pt idx="0">
                  <c:v>0.12855858555588853</c:v>
                </c:pt>
                <c:pt idx="1">
                  <c:v>0.28266746770802043</c:v>
                </c:pt>
                <c:pt idx="2">
                  <c:v>0.126</c:v>
                </c:pt>
                <c:pt idx="3">
                  <c:v>0.29599999999999999</c:v>
                </c:pt>
              </c:numCache>
            </c:numRef>
          </c:val>
          <c:extLst>
            <c:ext xmlns:c16="http://schemas.microsoft.com/office/drawing/2014/chart" uri="{C3380CC4-5D6E-409C-BE32-E72D297353CC}">
              <c16:uniqueId val="{00000003-CF78-4AF3-B70B-C04F686BCB26}"/>
            </c:ext>
          </c:extLst>
        </c:ser>
        <c:dLbls>
          <c:dLblPos val="outEnd"/>
          <c:showLegendKey val="0"/>
          <c:showVal val="1"/>
          <c:showCatName val="0"/>
          <c:showSerName val="0"/>
          <c:showPercent val="0"/>
          <c:showBubbleSize val="0"/>
        </c:dLbls>
        <c:gapWidth val="219"/>
        <c:overlap val="-27"/>
        <c:axId val="165836543"/>
        <c:axId val="165826943"/>
      </c:barChart>
      <c:catAx>
        <c:axId val="16583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65826943"/>
        <c:crosses val="autoZero"/>
        <c:auto val="1"/>
        <c:lblAlgn val="ctr"/>
        <c:lblOffset val="100"/>
        <c:noMultiLvlLbl val="0"/>
      </c:catAx>
      <c:valAx>
        <c:axId val="1658269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65836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figurer.xlsx]Rus'!$B$26</c:f>
              <c:strCache>
                <c:ptCount val="1"/>
                <c:pt idx="0">
                  <c:v>2013</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figurer.xlsx]Rus'!$A$27:$A$32</c:f>
              <c:strCache>
                <c:ptCount val="6"/>
                <c:pt idx="0">
                  <c:v>8. trinn</c:v>
                </c:pt>
                <c:pt idx="1">
                  <c:v>9. trinn</c:v>
                </c:pt>
                <c:pt idx="2">
                  <c:v>10. trinn</c:v>
                </c:pt>
                <c:pt idx="3">
                  <c:v>Vg1</c:v>
                </c:pt>
                <c:pt idx="4">
                  <c:v>Vg2</c:v>
                </c:pt>
                <c:pt idx="5">
                  <c:v>Vg3</c:v>
                </c:pt>
              </c:strCache>
            </c:strRef>
          </c:cat>
          <c:val>
            <c:numRef>
              <c:f>'[Ungdata tabeller og figurer.xlsx]Rus'!$B$27:$B$32</c:f>
              <c:numCache>
                <c:formatCode>###0%</c:formatCode>
                <c:ptCount val="6"/>
                <c:pt idx="0">
                  <c:v>1.3405948889819858E-2</c:v>
                </c:pt>
                <c:pt idx="1">
                  <c:v>5.1876845212990297E-2</c:v>
                </c:pt>
                <c:pt idx="2">
                  <c:v>0.16775244299674269</c:v>
                </c:pt>
                <c:pt idx="3">
                  <c:v>0.29243243243243244</c:v>
                </c:pt>
              </c:numCache>
            </c:numRef>
          </c:val>
          <c:extLst>
            <c:ext xmlns:c16="http://schemas.microsoft.com/office/drawing/2014/chart" uri="{C3380CC4-5D6E-409C-BE32-E72D297353CC}">
              <c16:uniqueId val="{00000000-C4ED-47E7-BA81-5C00FB77EAA6}"/>
            </c:ext>
          </c:extLst>
        </c:ser>
        <c:ser>
          <c:idx val="1"/>
          <c:order val="1"/>
          <c:tx>
            <c:strRef>
              <c:f>'[Ungdata tabeller og figurer.xlsx]Rus'!$C$26</c:f>
              <c:strCache>
                <c:ptCount val="1"/>
                <c:pt idx="0">
                  <c:v>2017</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figurer.xlsx]Rus'!$A$27:$A$32</c:f>
              <c:strCache>
                <c:ptCount val="6"/>
                <c:pt idx="0">
                  <c:v>8. trinn</c:v>
                </c:pt>
                <c:pt idx="1">
                  <c:v>9. trinn</c:v>
                </c:pt>
                <c:pt idx="2">
                  <c:v>10. trinn</c:v>
                </c:pt>
                <c:pt idx="3">
                  <c:v>Vg1</c:v>
                </c:pt>
                <c:pt idx="4">
                  <c:v>Vg2</c:v>
                </c:pt>
                <c:pt idx="5">
                  <c:v>Vg3</c:v>
                </c:pt>
              </c:strCache>
            </c:strRef>
          </c:cat>
          <c:val>
            <c:numRef>
              <c:f>'[Ungdata tabeller og figurer.xlsx]Rus'!$C$27:$C$32</c:f>
              <c:numCache>
                <c:formatCode>###0%</c:formatCode>
                <c:ptCount val="6"/>
                <c:pt idx="0">
                  <c:v>1.7702936096718479E-2</c:v>
                </c:pt>
                <c:pt idx="1">
                  <c:v>3.9999999999999994E-2</c:v>
                </c:pt>
                <c:pt idx="2">
                  <c:v>0.13878406708595387</c:v>
                </c:pt>
                <c:pt idx="3">
                  <c:v>0.27669297881179888</c:v>
                </c:pt>
              </c:numCache>
            </c:numRef>
          </c:val>
          <c:extLst>
            <c:ext xmlns:c16="http://schemas.microsoft.com/office/drawing/2014/chart" uri="{C3380CC4-5D6E-409C-BE32-E72D297353CC}">
              <c16:uniqueId val="{00000001-C4ED-47E7-BA81-5C00FB77EAA6}"/>
            </c:ext>
          </c:extLst>
        </c:ser>
        <c:ser>
          <c:idx val="2"/>
          <c:order val="2"/>
          <c:tx>
            <c:strRef>
              <c:f>'[Ungdata tabeller og figurer.xlsx]Rus'!$D$26</c:f>
              <c:strCache>
                <c:ptCount val="1"/>
                <c:pt idx="0">
                  <c:v>2021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figurer.xlsx]Rus'!$A$27:$A$32</c:f>
              <c:strCache>
                <c:ptCount val="6"/>
                <c:pt idx="0">
                  <c:v>8. trinn</c:v>
                </c:pt>
                <c:pt idx="1">
                  <c:v>9. trinn</c:v>
                </c:pt>
                <c:pt idx="2">
                  <c:v>10. trinn</c:v>
                </c:pt>
                <c:pt idx="3">
                  <c:v>Vg1</c:v>
                </c:pt>
                <c:pt idx="4">
                  <c:v>Vg2</c:v>
                </c:pt>
                <c:pt idx="5">
                  <c:v>Vg3</c:v>
                </c:pt>
              </c:strCache>
            </c:strRef>
          </c:cat>
          <c:val>
            <c:numRef>
              <c:f>'[Ungdata tabeller og figurer.xlsx]Rus'!$D$27:$D$32</c:f>
              <c:numCache>
                <c:formatCode>###0%</c:formatCode>
                <c:ptCount val="6"/>
                <c:pt idx="0">
                  <c:v>2.0246478873239437E-2</c:v>
                </c:pt>
                <c:pt idx="1">
                  <c:v>3.9928218932256621E-2</c:v>
                </c:pt>
                <c:pt idx="2">
                  <c:v>9.0192644483362519E-2</c:v>
                </c:pt>
                <c:pt idx="3">
                  <c:v>0.23160762942779289</c:v>
                </c:pt>
                <c:pt idx="4">
                  <c:v>0.40142942227516382</c:v>
                </c:pt>
                <c:pt idx="5">
                  <c:v>0.53284671532846717</c:v>
                </c:pt>
              </c:numCache>
            </c:numRef>
          </c:val>
          <c:extLst>
            <c:ext xmlns:c16="http://schemas.microsoft.com/office/drawing/2014/chart" uri="{C3380CC4-5D6E-409C-BE32-E72D297353CC}">
              <c16:uniqueId val="{00000002-C4ED-47E7-BA81-5C00FB77EAA6}"/>
            </c:ext>
          </c:extLst>
        </c:ser>
        <c:ser>
          <c:idx val="3"/>
          <c:order val="3"/>
          <c:tx>
            <c:strRef>
              <c:f>'[Ungdata tabeller og figurer.xlsx]Rus'!$E$26</c:f>
              <c:strCache>
                <c:ptCount val="1"/>
                <c:pt idx="0">
                  <c:v>2024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figurer.xlsx]Rus'!$A$27:$A$32</c:f>
              <c:strCache>
                <c:ptCount val="6"/>
                <c:pt idx="0">
                  <c:v>8. trinn</c:v>
                </c:pt>
                <c:pt idx="1">
                  <c:v>9. trinn</c:v>
                </c:pt>
                <c:pt idx="2">
                  <c:v>10. trinn</c:v>
                </c:pt>
                <c:pt idx="3">
                  <c:v>Vg1</c:v>
                </c:pt>
                <c:pt idx="4">
                  <c:v>Vg2</c:v>
                </c:pt>
                <c:pt idx="5">
                  <c:v>Vg3</c:v>
                </c:pt>
              </c:strCache>
            </c:strRef>
          </c:cat>
          <c:val>
            <c:numRef>
              <c:f>'[Ungdata tabeller og figurer.xlsx]Rus'!$E$27:$E$32</c:f>
              <c:numCache>
                <c:formatCode>###0%</c:formatCode>
                <c:ptCount val="6"/>
                <c:pt idx="0">
                  <c:v>3.1045037166593792E-2</c:v>
                </c:pt>
                <c:pt idx="1">
                  <c:v>8.9214380825565917E-2</c:v>
                </c:pt>
                <c:pt idx="2">
                  <c:v>0.17484388938447815</c:v>
                </c:pt>
                <c:pt idx="3">
                  <c:v>0.32072226999140158</c:v>
                </c:pt>
                <c:pt idx="4">
                  <c:v>0.45180722891566266</c:v>
                </c:pt>
                <c:pt idx="5">
                  <c:v>0.56557945870922965</c:v>
                </c:pt>
              </c:numCache>
            </c:numRef>
          </c:val>
          <c:extLst>
            <c:ext xmlns:c16="http://schemas.microsoft.com/office/drawing/2014/chart" uri="{C3380CC4-5D6E-409C-BE32-E72D297353CC}">
              <c16:uniqueId val="{00000003-C4ED-47E7-BA81-5C00FB77EAA6}"/>
            </c:ext>
          </c:extLst>
        </c:ser>
        <c:dLbls>
          <c:dLblPos val="outEnd"/>
          <c:showLegendKey val="0"/>
          <c:showVal val="1"/>
          <c:showCatName val="0"/>
          <c:showSerName val="0"/>
          <c:showPercent val="0"/>
          <c:showBubbleSize val="0"/>
        </c:dLbls>
        <c:gapWidth val="219"/>
        <c:overlap val="-27"/>
        <c:axId val="72553039"/>
        <c:axId val="72554479"/>
      </c:barChart>
      <c:catAx>
        <c:axId val="725530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72554479"/>
        <c:crosses val="autoZero"/>
        <c:auto val="1"/>
        <c:lblAlgn val="ctr"/>
        <c:lblOffset val="100"/>
        <c:noMultiLvlLbl val="0"/>
      </c:catAx>
      <c:valAx>
        <c:axId val="725544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725530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figurer.xlsx]Risikoatferd'!$B$29</c:f>
              <c:strCache>
                <c:ptCount val="1"/>
                <c:pt idx="0">
                  <c:v>2021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figurer.xlsx]Risikoatferd'!$A$30:$A$35</c:f>
              <c:strCache>
                <c:ptCount val="6"/>
                <c:pt idx="0">
                  <c:v>8. trinn</c:v>
                </c:pt>
                <c:pt idx="1">
                  <c:v>9. trinn</c:v>
                </c:pt>
                <c:pt idx="2">
                  <c:v>10. trinn</c:v>
                </c:pt>
                <c:pt idx="3">
                  <c:v>Vg1</c:v>
                </c:pt>
                <c:pt idx="4">
                  <c:v>Vg2</c:v>
                </c:pt>
                <c:pt idx="5">
                  <c:v>Vg3</c:v>
                </c:pt>
              </c:strCache>
            </c:strRef>
          </c:cat>
          <c:val>
            <c:numRef>
              <c:f>'[Ungdata tabeller og figurer.xlsx]Risikoatferd'!$B$30:$B$35</c:f>
              <c:numCache>
                <c:formatCode>0%</c:formatCode>
                <c:ptCount val="6"/>
                <c:pt idx="0">
                  <c:v>2.3E-2</c:v>
                </c:pt>
                <c:pt idx="1">
                  <c:v>2.9000000000000001E-2</c:v>
                </c:pt>
                <c:pt idx="2">
                  <c:v>4.3999999999999997E-2</c:v>
                </c:pt>
                <c:pt idx="3">
                  <c:v>6.4000000000000001E-2</c:v>
                </c:pt>
                <c:pt idx="4">
                  <c:v>8.5000000000000006E-2</c:v>
                </c:pt>
                <c:pt idx="5">
                  <c:v>0.11899999999999999</c:v>
                </c:pt>
              </c:numCache>
            </c:numRef>
          </c:val>
          <c:extLst>
            <c:ext xmlns:c16="http://schemas.microsoft.com/office/drawing/2014/chart" uri="{C3380CC4-5D6E-409C-BE32-E72D297353CC}">
              <c16:uniqueId val="{00000000-FED8-4E5F-8F2C-8595B3179B37}"/>
            </c:ext>
          </c:extLst>
        </c:ser>
        <c:ser>
          <c:idx val="1"/>
          <c:order val="1"/>
          <c:tx>
            <c:strRef>
              <c:f>'[Ungdata tabeller og figurer.xlsx]Risikoatferd'!$C$29</c:f>
              <c:strCache>
                <c:ptCount val="1"/>
                <c:pt idx="0">
                  <c:v>2024</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figurer.xlsx]Risikoatferd'!$A$30:$A$35</c:f>
              <c:strCache>
                <c:ptCount val="6"/>
                <c:pt idx="0">
                  <c:v>8. trinn</c:v>
                </c:pt>
                <c:pt idx="1">
                  <c:v>9. trinn</c:v>
                </c:pt>
                <c:pt idx="2">
                  <c:v>10. trinn</c:v>
                </c:pt>
                <c:pt idx="3">
                  <c:v>Vg1</c:v>
                </c:pt>
                <c:pt idx="4">
                  <c:v>Vg2</c:v>
                </c:pt>
                <c:pt idx="5">
                  <c:v>Vg3</c:v>
                </c:pt>
              </c:strCache>
            </c:strRef>
          </c:cat>
          <c:val>
            <c:numRef>
              <c:f>'[Ungdata tabeller og figurer.xlsx]Risikoatferd'!$C$30:$C$35</c:f>
              <c:numCache>
                <c:formatCode>0%</c:formatCode>
                <c:ptCount val="6"/>
                <c:pt idx="0">
                  <c:v>2.3E-2</c:v>
                </c:pt>
                <c:pt idx="1">
                  <c:v>5.1999999999999998E-2</c:v>
                </c:pt>
                <c:pt idx="2">
                  <c:v>6.4000000000000001E-2</c:v>
                </c:pt>
                <c:pt idx="3">
                  <c:v>9.9000000000000005E-2</c:v>
                </c:pt>
                <c:pt idx="4">
                  <c:v>0.11700000000000001</c:v>
                </c:pt>
                <c:pt idx="5">
                  <c:v>0.14799999999999999</c:v>
                </c:pt>
              </c:numCache>
            </c:numRef>
          </c:val>
          <c:extLst>
            <c:ext xmlns:c16="http://schemas.microsoft.com/office/drawing/2014/chart" uri="{C3380CC4-5D6E-409C-BE32-E72D297353CC}">
              <c16:uniqueId val="{00000001-FED8-4E5F-8F2C-8595B3179B37}"/>
            </c:ext>
          </c:extLst>
        </c:ser>
        <c:dLbls>
          <c:dLblPos val="outEnd"/>
          <c:showLegendKey val="0"/>
          <c:showVal val="1"/>
          <c:showCatName val="0"/>
          <c:showSerName val="0"/>
          <c:showPercent val="0"/>
          <c:showBubbleSize val="0"/>
        </c:dLbls>
        <c:gapWidth val="219"/>
        <c:overlap val="-27"/>
        <c:axId val="888836688"/>
        <c:axId val="888837648"/>
      </c:barChart>
      <c:catAx>
        <c:axId val="88883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888837648"/>
        <c:crosses val="autoZero"/>
        <c:auto val="1"/>
        <c:lblAlgn val="ctr"/>
        <c:lblOffset val="100"/>
        <c:noMultiLvlLbl val="0"/>
      </c:catAx>
      <c:valAx>
        <c:axId val="8888376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8888366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figurer.xlsx]Plager_press'!$B$97</c:f>
              <c:strCache>
                <c:ptCount val="1"/>
                <c:pt idx="0">
                  <c:v>Gutter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figurer.xlsx]Plager_press'!$A$98:$A$103</c:f>
              <c:strCache>
                <c:ptCount val="6"/>
                <c:pt idx="0">
                  <c:v>8. trinn</c:v>
                </c:pt>
                <c:pt idx="1">
                  <c:v>9. trinn</c:v>
                </c:pt>
                <c:pt idx="2">
                  <c:v>10. trinn</c:v>
                </c:pt>
                <c:pt idx="3">
                  <c:v>Vg1</c:v>
                </c:pt>
                <c:pt idx="4">
                  <c:v>Vg2</c:v>
                </c:pt>
                <c:pt idx="5">
                  <c:v>Vg3</c:v>
                </c:pt>
              </c:strCache>
            </c:strRef>
          </c:cat>
          <c:val>
            <c:numRef>
              <c:f>'[Ungdata tabeller og figurer.xlsx]Plager_press'!$B$98:$B$103</c:f>
              <c:numCache>
                <c:formatCode>###0%</c:formatCode>
                <c:ptCount val="6"/>
                <c:pt idx="0">
                  <c:v>0.12668463611859837</c:v>
                </c:pt>
                <c:pt idx="1">
                  <c:v>0.17958783120706576</c:v>
                </c:pt>
                <c:pt idx="2">
                  <c:v>0.18916437098255279</c:v>
                </c:pt>
                <c:pt idx="3">
                  <c:v>0.20519962859795732</c:v>
                </c:pt>
                <c:pt idx="4">
                  <c:v>0.19114470842332609</c:v>
                </c:pt>
                <c:pt idx="5">
                  <c:v>0.17988394584139264</c:v>
                </c:pt>
              </c:numCache>
            </c:numRef>
          </c:val>
          <c:extLst>
            <c:ext xmlns:c16="http://schemas.microsoft.com/office/drawing/2014/chart" uri="{C3380CC4-5D6E-409C-BE32-E72D297353CC}">
              <c16:uniqueId val="{00000000-DF90-4D00-B9AE-40DC3378840F}"/>
            </c:ext>
          </c:extLst>
        </c:ser>
        <c:ser>
          <c:idx val="1"/>
          <c:order val="1"/>
          <c:tx>
            <c:strRef>
              <c:f>'[Ungdata tabeller og figurer.xlsx]Plager_press'!$C$97</c:f>
              <c:strCache>
                <c:ptCount val="1"/>
                <c:pt idx="0">
                  <c:v>Jenter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figurer.xlsx]Plager_press'!$A$98:$A$103</c:f>
              <c:strCache>
                <c:ptCount val="6"/>
                <c:pt idx="0">
                  <c:v>8. trinn</c:v>
                </c:pt>
                <c:pt idx="1">
                  <c:v>9. trinn</c:v>
                </c:pt>
                <c:pt idx="2">
                  <c:v>10. trinn</c:v>
                </c:pt>
                <c:pt idx="3">
                  <c:v>Vg1</c:v>
                </c:pt>
                <c:pt idx="4">
                  <c:v>Vg2</c:v>
                </c:pt>
                <c:pt idx="5">
                  <c:v>Vg3</c:v>
                </c:pt>
              </c:strCache>
            </c:strRef>
          </c:cat>
          <c:val>
            <c:numRef>
              <c:f>'[Ungdata tabeller og figurer.xlsx]Plager_press'!$C$98:$C$103</c:f>
              <c:numCache>
                <c:formatCode>###0%</c:formatCode>
                <c:ptCount val="6"/>
                <c:pt idx="0">
                  <c:v>0.30447193149381546</c:v>
                </c:pt>
                <c:pt idx="1">
                  <c:v>0.34375</c:v>
                </c:pt>
                <c:pt idx="2">
                  <c:v>0.3098591549295775</c:v>
                </c:pt>
                <c:pt idx="3">
                  <c:v>0.28384279475982532</c:v>
                </c:pt>
                <c:pt idx="4">
                  <c:v>0.26735751295336785</c:v>
                </c:pt>
                <c:pt idx="5">
                  <c:v>0.24284077892325312</c:v>
                </c:pt>
              </c:numCache>
            </c:numRef>
          </c:val>
          <c:extLst>
            <c:ext xmlns:c16="http://schemas.microsoft.com/office/drawing/2014/chart" uri="{C3380CC4-5D6E-409C-BE32-E72D297353CC}">
              <c16:uniqueId val="{00000001-DF90-4D00-B9AE-40DC3378840F}"/>
            </c:ext>
          </c:extLst>
        </c:ser>
        <c:dLbls>
          <c:dLblPos val="outEnd"/>
          <c:showLegendKey val="0"/>
          <c:showVal val="1"/>
          <c:showCatName val="0"/>
          <c:showSerName val="0"/>
          <c:showPercent val="0"/>
          <c:showBubbleSize val="0"/>
        </c:dLbls>
        <c:gapWidth val="219"/>
        <c:overlap val="-27"/>
        <c:axId val="890101328"/>
        <c:axId val="890102288"/>
      </c:barChart>
      <c:catAx>
        <c:axId val="89010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890102288"/>
        <c:crosses val="autoZero"/>
        <c:auto val="1"/>
        <c:lblAlgn val="ctr"/>
        <c:lblOffset val="100"/>
        <c:noMultiLvlLbl val="0"/>
      </c:catAx>
      <c:valAx>
        <c:axId val="8901022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89010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figurer.xlsx]Rus'!$B$41</c:f>
              <c:strCache>
                <c:ptCount val="1"/>
                <c:pt idx="0">
                  <c:v>2013</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figurer.xlsx]Rus'!$A$42:$A$47</c:f>
              <c:strCache>
                <c:ptCount val="6"/>
                <c:pt idx="0">
                  <c:v>8. trinn</c:v>
                </c:pt>
                <c:pt idx="1">
                  <c:v>9. trinn</c:v>
                </c:pt>
                <c:pt idx="2">
                  <c:v>10. trinn</c:v>
                </c:pt>
                <c:pt idx="3">
                  <c:v>Vg1</c:v>
                </c:pt>
                <c:pt idx="4">
                  <c:v>Vg2</c:v>
                </c:pt>
                <c:pt idx="5">
                  <c:v>Vg3</c:v>
                </c:pt>
              </c:strCache>
            </c:strRef>
          </c:cat>
          <c:val>
            <c:numRef>
              <c:f>'[Ungdata tabeller og figurer.xlsx]Rus'!$B$42:$B$47</c:f>
              <c:numCache>
                <c:formatCode>###0%</c:formatCode>
                <c:ptCount val="6"/>
                <c:pt idx="0">
                  <c:v>7.4812967581047163E-3</c:v>
                </c:pt>
                <c:pt idx="1">
                  <c:v>2.5803722504230131E-2</c:v>
                </c:pt>
                <c:pt idx="2">
                  <c:v>6.3569682151589202E-2</c:v>
                </c:pt>
                <c:pt idx="3">
                  <c:v>9.1836734693877542E-2</c:v>
                </c:pt>
              </c:numCache>
            </c:numRef>
          </c:val>
          <c:extLst>
            <c:ext xmlns:c16="http://schemas.microsoft.com/office/drawing/2014/chart" uri="{C3380CC4-5D6E-409C-BE32-E72D297353CC}">
              <c16:uniqueId val="{00000000-6BC3-4E16-8A39-00C18B58FEEC}"/>
            </c:ext>
          </c:extLst>
        </c:ser>
        <c:ser>
          <c:idx val="1"/>
          <c:order val="1"/>
          <c:tx>
            <c:strRef>
              <c:f>'[Ungdata tabeller og figurer.xlsx]Rus'!$C$41</c:f>
              <c:strCache>
                <c:ptCount val="1"/>
                <c:pt idx="0">
                  <c:v>2017</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figurer.xlsx]Rus'!$A$42:$A$47</c:f>
              <c:strCache>
                <c:ptCount val="6"/>
                <c:pt idx="0">
                  <c:v>8. trinn</c:v>
                </c:pt>
                <c:pt idx="1">
                  <c:v>9. trinn</c:v>
                </c:pt>
                <c:pt idx="2">
                  <c:v>10. trinn</c:v>
                </c:pt>
                <c:pt idx="3">
                  <c:v>Vg1</c:v>
                </c:pt>
                <c:pt idx="4">
                  <c:v>Vg2</c:v>
                </c:pt>
                <c:pt idx="5">
                  <c:v>Vg3</c:v>
                </c:pt>
              </c:strCache>
            </c:strRef>
          </c:cat>
          <c:val>
            <c:numRef>
              <c:f>'[Ungdata tabeller og figurer.xlsx]Rus'!$C$42:$C$47</c:f>
              <c:numCache>
                <c:formatCode>###0%</c:formatCode>
                <c:ptCount val="6"/>
                <c:pt idx="0">
                  <c:v>2.0311149524632643E-2</c:v>
                </c:pt>
                <c:pt idx="1">
                  <c:v>2.4036281179138363E-2</c:v>
                </c:pt>
                <c:pt idx="2">
                  <c:v>5.6137410976120683E-2</c:v>
                </c:pt>
                <c:pt idx="3">
                  <c:v>0.10711297071129711</c:v>
                </c:pt>
              </c:numCache>
            </c:numRef>
          </c:val>
          <c:extLst>
            <c:ext xmlns:c16="http://schemas.microsoft.com/office/drawing/2014/chart" uri="{C3380CC4-5D6E-409C-BE32-E72D297353CC}">
              <c16:uniqueId val="{00000001-6BC3-4E16-8A39-00C18B58FEEC}"/>
            </c:ext>
          </c:extLst>
        </c:ser>
        <c:ser>
          <c:idx val="2"/>
          <c:order val="2"/>
          <c:tx>
            <c:strRef>
              <c:f>'[Ungdata tabeller og figurer.xlsx]Rus'!$D$41</c:f>
              <c:strCache>
                <c:ptCount val="1"/>
                <c:pt idx="0">
                  <c:v>2021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figurer.xlsx]Rus'!$A$42:$A$47</c:f>
              <c:strCache>
                <c:ptCount val="6"/>
                <c:pt idx="0">
                  <c:v>8. trinn</c:v>
                </c:pt>
                <c:pt idx="1">
                  <c:v>9. trinn</c:v>
                </c:pt>
                <c:pt idx="2">
                  <c:v>10. trinn</c:v>
                </c:pt>
                <c:pt idx="3">
                  <c:v>Vg1</c:v>
                </c:pt>
                <c:pt idx="4">
                  <c:v>Vg2</c:v>
                </c:pt>
                <c:pt idx="5">
                  <c:v>Vg3</c:v>
                </c:pt>
              </c:strCache>
            </c:strRef>
          </c:cat>
          <c:val>
            <c:numRef>
              <c:f>'[Ungdata tabeller og figurer.xlsx]Rus'!$D$42:$D$47</c:f>
              <c:numCache>
                <c:formatCode>###0%</c:formatCode>
                <c:ptCount val="6"/>
                <c:pt idx="0">
                  <c:v>2.1614468460520397E-2</c:v>
                </c:pt>
                <c:pt idx="1">
                  <c:v>3.931314957071852E-2</c:v>
                </c:pt>
                <c:pt idx="2">
                  <c:v>6.6725585505965523E-2</c:v>
                </c:pt>
                <c:pt idx="3">
                  <c:v>0.12907671107028018</c:v>
                </c:pt>
                <c:pt idx="4">
                  <c:v>0.18389423076923062</c:v>
                </c:pt>
                <c:pt idx="5">
                  <c:v>0.20932134096484067</c:v>
                </c:pt>
              </c:numCache>
            </c:numRef>
          </c:val>
          <c:extLst>
            <c:ext xmlns:c16="http://schemas.microsoft.com/office/drawing/2014/chart" uri="{C3380CC4-5D6E-409C-BE32-E72D297353CC}">
              <c16:uniqueId val="{00000002-6BC3-4E16-8A39-00C18B58FEEC}"/>
            </c:ext>
          </c:extLst>
        </c:ser>
        <c:ser>
          <c:idx val="3"/>
          <c:order val="3"/>
          <c:tx>
            <c:strRef>
              <c:f>'[Ungdata tabeller og figurer.xlsx]Rus'!$E$41</c:f>
              <c:strCache>
                <c:ptCount val="1"/>
                <c:pt idx="0">
                  <c:v>2024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figurer.xlsx]Rus'!$A$42:$A$47</c:f>
              <c:strCache>
                <c:ptCount val="6"/>
                <c:pt idx="0">
                  <c:v>8. trinn</c:v>
                </c:pt>
                <c:pt idx="1">
                  <c:v>9. trinn</c:v>
                </c:pt>
                <c:pt idx="2">
                  <c:v>10. trinn</c:v>
                </c:pt>
                <c:pt idx="3">
                  <c:v>Vg1</c:v>
                </c:pt>
                <c:pt idx="4">
                  <c:v>Vg2</c:v>
                </c:pt>
                <c:pt idx="5">
                  <c:v>Vg3</c:v>
                </c:pt>
              </c:strCache>
            </c:strRef>
          </c:cat>
          <c:val>
            <c:numRef>
              <c:f>'[Ungdata tabeller og figurer.xlsx]Rus'!$E$42:$E$47</c:f>
              <c:numCache>
                <c:formatCode>###0%</c:formatCode>
                <c:ptCount val="6"/>
                <c:pt idx="0">
                  <c:v>2.6730937773882579E-2</c:v>
                </c:pt>
                <c:pt idx="1">
                  <c:v>6.2136790344211046E-2</c:v>
                </c:pt>
                <c:pt idx="2">
                  <c:v>9.7495527728085896E-2</c:v>
                </c:pt>
                <c:pt idx="3">
                  <c:v>0.16926406926406923</c:v>
                </c:pt>
                <c:pt idx="4">
                  <c:v>0.22862923621648978</c:v>
                </c:pt>
                <c:pt idx="5">
                  <c:v>0.1818820224719101</c:v>
                </c:pt>
              </c:numCache>
            </c:numRef>
          </c:val>
          <c:extLst>
            <c:ext xmlns:c16="http://schemas.microsoft.com/office/drawing/2014/chart" uri="{C3380CC4-5D6E-409C-BE32-E72D297353CC}">
              <c16:uniqueId val="{00000003-6BC3-4E16-8A39-00C18B58FEEC}"/>
            </c:ext>
          </c:extLst>
        </c:ser>
        <c:dLbls>
          <c:dLblPos val="outEnd"/>
          <c:showLegendKey val="0"/>
          <c:showVal val="1"/>
          <c:showCatName val="0"/>
          <c:showSerName val="0"/>
          <c:showPercent val="0"/>
          <c:showBubbleSize val="0"/>
        </c:dLbls>
        <c:gapWidth val="219"/>
        <c:overlap val="-27"/>
        <c:axId val="20527519"/>
        <c:axId val="204678047"/>
      </c:barChart>
      <c:catAx>
        <c:axId val="20527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4678047"/>
        <c:crosses val="autoZero"/>
        <c:auto val="1"/>
        <c:lblAlgn val="ctr"/>
        <c:lblOffset val="100"/>
        <c:noMultiLvlLbl val="0"/>
      </c:catAx>
      <c:valAx>
        <c:axId val="2046780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527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figurer.xlsx]Rus'!$C$4</c:f>
              <c:strCache>
                <c:ptCount val="1"/>
                <c:pt idx="0">
                  <c:v>Vg1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'[Ungdata tabeller og figurer.xlsx]Rus'!$A$5:$B$6,'[Ungdata tabeller og figurer.xlsx]Rus'!$A$12:$B$13,'[Ungdata tabeller og figurer.xlsx]Rus'!$A$19:$B$20</c:f>
              <c:multiLvlStrCache>
                <c:ptCount val="6"/>
                <c:lvl>
                  <c:pt idx="0">
                    <c:v>Gutter</c:v>
                  </c:pt>
                  <c:pt idx="1">
                    <c:v>Jenter</c:v>
                  </c:pt>
                  <c:pt idx="2">
                    <c:v>Gutter</c:v>
                  </c:pt>
                  <c:pt idx="3">
                    <c:v>Jenter</c:v>
                  </c:pt>
                  <c:pt idx="4">
                    <c:v>Gutter</c:v>
                  </c:pt>
                  <c:pt idx="5">
                    <c:v>Jenter</c:v>
                  </c:pt>
                </c:lvl>
                <c:lvl>
                  <c:pt idx="0">
                    <c:v>Kokain</c:v>
                  </c:pt>
                  <c:pt idx="2">
                    <c:v>Amfetamin</c:v>
                  </c:pt>
                  <c:pt idx="4">
                    <c:v>MDMA/ecstasy</c:v>
                  </c:pt>
                </c:lvl>
              </c:multiLvlStrCache>
            </c:multiLvlStrRef>
          </c:cat>
          <c:val>
            <c:numRef>
              <c:f>'[Ungdata tabeller og figurer.xlsx]Rus'!$C$5:$C$6,'[Ungdata tabeller og figurer.xlsx]Rus'!$C$12:$C$13,'[Ungdata tabeller og figurer.xlsx]Rus'!$C$19:$C$20</c:f>
              <c:numCache>
                <c:formatCode>###0%</c:formatCode>
                <c:ptCount val="6"/>
                <c:pt idx="0">
                  <c:v>9.1943127962085258E-2</c:v>
                </c:pt>
                <c:pt idx="1">
                  <c:v>4.6931407942238268E-2</c:v>
                </c:pt>
                <c:pt idx="2">
                  <c:v>4.7483380816714105E-2</c:v>
                </c:pt>
                <c:pt idx="3">
                  <c:v>2.4412296564195191E-2</c:v>
                </c:pt>
                <c:pt idx="4">
                  <c:v>5.6083650190113965E-2</c:v>
                </c:pt>
                <c:pt idx="5">
                  <c:v>2.9864253393665163E-2</c:v>
                </c:pt>
              </c:numCache>
            </c:numRef>
          </c:val>
          <c:extLst>
            <c:ext xmlns:c16="http://schemas.microsoft.com/office/drawing/2014/chart" uri="{C3380CC4-5D6E-409C-BE32-E72D297353CC}">
              <c16:uniqueId val="{00000000-690A-4D2C-AC75-C3D1C357632F}"/>
            </c:ext>
          </c:extLst>
        </c:ser>
        <c:ser>
          <c:idx val="1"/>
          <c:order val="1"/>
          <c:tx>
            <c:strRef>
              <c:f>'[Ungdata tabeller og figurer.xlsx]Rus'!$D$4</c:f>
              <c:strCache>
                <c:ptCount val="1"/>
                <c:pt idx="0">
                  <c:v>Vg2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'[Ungdata tabeller og figurer.xlsx]Rus'!$A$5:$B$6,'[Ungdata tabeller og figurer.xlsx]Rus'!$A$12:$B$13,'[Ungdata tabeller og figurer.xlsx]Rus'!$A$19:$B$20</c:f>
              <c:multiLvlStrCache>
                <c:ptCount val="6"/>
                <c:lvl>
                  <c:pt idx="0">
                    <c:v>Gutter</c:v>
                  </c:pt>
                  <c:pt idx="1">
                    <c:v>Jenter</c:v>
                  </c:pt>
                  <c:pt idx="2">
                    <c:v>Gutter</c:v>
                  </c:pt>
                  <c:pt idx="3">
                    <c:v>Jenter</c:v>
                  </c:pt>
                  <c:pt idx="4">
                    <c:v>Gutter</c:v>
                  </c:pt>
                  <c:pt idx="5">
                    <c:v>Jenter</c:v>
                  </c:pt>
                </c:lvl>
                <c:lvl>
                  <c:pt idx="0">
                    <c:v>Kokain</c:v>
                  </c:pt>
                  <c:pt idx="2">
                    <c:v>Amfetamin</c:v>
                  </c:pt>
                  <c:pt idx="4">
                    <c:v>MDMA/ecstasy</c:v>
                  </c:pt>
                </c:lvl>
              </c:multiLvlStrCache>
            </c:multiLvlStrRef>
          </c:cat>
          <c:val>
            <c:numRef>
              <c:f>'[Ungdata tabeller og figurer.xlsx]Rus'!$D$5:$D$6,'[Ungdata tabeller og figurer.xlsx]Rus'!$D$12:$D$13,'[Ungdata tabeller og figurer.xlsx]Rus'!$D$19:$D$20</c:f>
              <c:numCache>
                <c:formatCode>###0%</c:formatCode>
                <c:ptCount val="6"/>
                <c:pt idx="0">
                  <c:v>0.1319910514541387</c:v>
                </c:pt>
                <c:pt idx="1">
                  <c:v>7.6677316293929709E-2</c:v>
                </c:pt>
                <c:pt idx="2">
                  <c:v>5.4871220604703286E-2</c:v>
                </c:pt>
                <c:pt idx="3">
                  <c:v>2.3354564755838636E-2</c:v>
                </c:pt>
                <c:pt idx="4">
                  <c:v>6.6143497757847558E-2</c:v>
                </c:pt>
                <c:pt idx="5">
                  <c:v>3.3970276008492561E-2</c:v>
                </c:pt>
              </c:numCache>
            </c:numRef>
          </c:val>
          <c:extLst>
            <c:ext xmlns:c16="http://schemas.microsoft.com/office/drawing/2014/chart" uri="{C3380CC4-5D6E-409C-BE32-E72D297353CC}">
              <c16:uniqueId val="{00000001-690A-4D2C-AC75-C3D1C357632F}"/>
            </c:ext>
          </c:extLst>
        </c:ser>
        <c:ser>
          <c:idx val="2"/>
          <c:order val="2"/>
          <c:tx>
            <c:strRef>
              <c:f>'[Ungdata tabeller og figurer.xlsx]Rus'!$E$4</c:f>
              <c:strCache>
                <c:ptCount val="1"/>
                <c:pt idx="0">
                  <c:v>Vg3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'[Ungdata tabeller og figurer.xlsx]Rus'!$A$5:$B$6,'[Ungdata tabeller og figurer.xlsx]Rus'!$A$12:$B$13,'[Ungdata tabeller og figurer.xlsx]Rus'!$A$19:$B$20</c:f>
              <c:multiLvlStrCache>
                <c:ptCount val="6"/>
                <c:lvl>
                  <c:pt idx="0">
                    <c:v>Gutter</c:v>
                  </c:pt>
                  <c:pt idx="1">
                    <c:v>Jenter</c:v>
                  </c:pt>
                  <c:pt idx="2">
                    <c:v>Gutter</c:v>
                  </c:pt>
                  <c:pt idx="3">
                    <c:v>Jenter</c:v>
                  </c:pt>
                  <c:pt idx="4">
                    <c:v>Gutter</c:v>
                  </c:pt>
                  <c:pt idx="5">
                    <c:v>Jenter</c:v>
                  </c:pt>
                </c:lvl>
                <c:lvl>
                  <c:pt idx="0">
                    <c:v>Kokain</c:v>
                  </c:pt>
                  <c:pt idx="2">
                    <c:v>Amfetamin</c:v>
                  </c:pt>
                  <c:pt idx="4">
                    <c:v>MDMA/ecstasy</c:v>
                  </c:pt>
                </c:lvl>
              </c:multiLvlStrCache>
            </c:multiLvlStrRef>
          </c:cat>
          <c:val>
            <c:numRef>
              <c:f>'[Ungdata tabeller og figurer.xlsx]Rus'!$E$5:$E$6,'[Ungdata tabeller og figurer.xlsx]Rus'!$E$12:$E$13,'[Ungdata tabeller og figurer.xlsx]Rus'!$E$19:$E$20</c:f>
              <c:numCache>
                <c:formatCode>###0%</c:formatCode>
                <c:ptCount val="6"/>
                <c:pt idx="0">
                  <c:v>0.12974051896207583</c:v>
                </c:pt>
                <c:pt idx="1">
                  <c:v>8.594657375145176E-2</c:v>
                </c:pt>
                <c:pt idx="2">
                  <c:v>4.8192771084337394E-2</c:v>
                </c:pt>
                <c:pt idx="3">
                  <c:v>2.209302325581386E-2</c:v>
                </c:pt>
                <c:pt idx="4">
                  <c:v>5.0000000000000044E-2</c:v>
                </c:pt>
                <c:pt idx="5">
                  <c:v>2.0930232558139417E-2</c:v>
                </c:pt>
              </c:numCache>
            </c:numRef>
          </c:val>
          <c:extLst>
            <c:ext xmlns:c16="http://schemas.microsoft.com/office/drawing/2014/chart" uri="{C3380CC4-5D6E-409C-BE32-E72D297353CC}">
              <c16:uniqueId val="{00000002-690A-4D2C-AC75-C3D1C357632F}"/>
            </c:ext>
          </c:extLst>
        </c:ser>
        <c:dLbls>
          <c:dLblPos val="outEnd"/>
          <c:showLegendKey val="0"/>
          <c:showVal val="1"/>
          <c:showCatName val="0"/>
          <c:showSerName val="0"/>
          <c:showPercent val="0"/>
          <c:showBubbleSize val="0"/>
        </c:dLbls>
        <c:gapWidth val="219"/>
        <c:overlap val="-27"/>
        <c:axId val="108309439"/>
        <c:axId val="108312799"/>
      </c:barChart>
      <c:catAx>
        <c:axId val="108309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08312799"/>
        <c:crosses val="autoZero"/>
        <c:auto val="1"/>
        <c:lblAlgn val="ctr"/>
        <c:lblOffset val="100"/>
        <c:noMultiLvlLbl val="0"/>
      </c:catAx>
      <c:valAx>
        <c:axId val="1083127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108309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nb-NO"/>
              <a:t>Gutter</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nb-NO"/>
        </a:p>
      </c:txPr>
    </c:title>
    <c:autoTitleDeleted val="0"/>
    <c:plotArea>
      <c:layout/>
      <c:barChart>
        <c:barDir val="col"/>
        <c:grouping val="clustered"/>
        <c:varyColors val="0"/>
        <c:ser>
          <c:idx val="0"/>
          <c:order val="0"/>
          <c:tx>
            <c:strRef>
              <c:f>'[Ungdata tabeller og figurer.xlsx]Risikoatferd'!$B$4</c:f>
              <c:strCache>
                <c:ptCount val="1"/>
                <c:pt idx="0">
                  <c:v>2017</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figurer.xlsx]Risikoatferd'!$A$5:$A$10</c:f>
              <c:strCache>
                <c:ptCount val="6"/>
                <c:pt idx="0">
                  <c:v>8. trinn</c:v>
                </c:pt>
                <c:pt idx="1">
                  <c:v>9. trinn</c:v>
                </c:pt>
                <c:pt idx="2">
                  <c:v>10. trinn</c:v>
                </c:pt>
                <c:pt idx="3">
                  <c:v>Vg1</c:v>
                </c:pt>
                <c:pt idx="4">
                  <c:v>Vg2</c:v>
                </c:pt>
                <c:pt idx="5">
                  <c:v>Vg3</c:v>
                </c:pt>
              </c:strCache>
            </c:strRef>
          </c:cat>
          <c:val>
            <c:numRef>
              <c:f>'[Ungdata tabeller og figurer.xlsx]Risikoatferd'!$B$5:$B$10</c:f>
              <c:numCache>
                <c:formatCode>###0%</c:formatCode>
                <c:ptCount val="6"/>
                <c:pt idx="0">
                  <c:v>0.37033898305084745</c:v>
                </c:pt>
                <c:pt idx="1">
                  <c:v>0.34695817490494296</c:v>
                </c:pt>
                <c:pt idx="2">
                  <c:v>0.28347826086956518</c:v>
                </c:pt>
                <c:pt idx="3">
                  <c:v>0.25971731448763247</c:v>
                </c:pt>
              </c:numCache>
            </c:numRef>
          </c:val>
          <c:extLst>
            <c:ext xmlns:c16="http://schemas.microsoft.com/office/drawing/2014/chart" uri="{C3380CC4-5D6E-409C-BE32-E72D297353CC}">
              <c16:uniqueId val="{00000000-B168-4EAA-96D5-7526A5FF168E}"/>
            </c:ext>
          </c:extLst>
        </c:ser>
        <c:ser>
          <c:idx val="1"/>
          <c:order val="1"/>
          <c:tx>
            <c:strRef>
              <c:f>'[Ungdata tabeller og figurer.xlsx]Risikoatferd'!$C$4</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figurer.xlsx]Risikoatferd'!$A$5:$A$10</c:f>
              <c:strCache>
                <c:ptCount val="6"/>
                <c:pt idx="0">
                  <c:v>8. trinn</c:v>
                </c:pt>
                <c:pt idx="1">
                  <c:v>9. trinn</c:v>
                </c:pt>
                <c:pt idx="2">
                  <c:v>10. trinn</c:v>
                </c:pt>
                <c:pt idx="3">
                  <c:v>Vg1</c:v>
                </c:pt>
                <c:pt idx="4">
                  <c:v>Vg2</c:v>
                </c:pt>
                <c:pt idx="5">
                  <c:v>Vg3</c:v>
                </c:pt>
              </c:strCache>
            </c:strRef>
          </c:cat>
          <c:val>
            <c:numRef>
              <c:f>'[Ungdata tabeller og figurer.xlsx]Risikoatferd'!$C$5:$C$10</c:f>
              <c:numCache>
                <c:formatCode>###0%</c:formatCode>
                <c:ptCount val="6"/>
                <c:pt idx="0">
                  <c:v>0.30642361111111116</c:v>
                </c:pt>
                <c:pt idx="1">
                  <c:v>0.24978012313104658</c:v>
                </c:pt>
                <c:pt idx="2">
                  <c:v>0.20199275362318825</c:v>
                </c:pt>
                <c:pt idx="3">
                  <c:v>0.17998163452708904</c:v>
                </c:pt>
                <c:pt idx="4">
                  <c:v>0.1646778042959427</c:v>
                </c:pt>
                <c:pt idx="5">
                  <c:v>0.15655577299412915</c:v>
                </c:pt>
              </c:numCache>
            </c:numRef>
          </c:val>
          <c:extLst>
            <c:ext xmlns:c16="http://schemas.microsoft.com/office/drawing/2014/chart" uri="{C3380CC4-5D6E-409C-BE32-E72D297353CC}">
              <c16:uniqueId val="{00000001-B168-4EAA-96D5-7526A5FF168E}"/>
            </c:ext>
          </c:extLst>
        </c:ser>
        <c:ser>
          <c:idx val="2"/>
          <c:order val="2"/>
          <c:tx>
            <c:strRef>
              <c:f>'[Ungdata tabeller og figurer.xlsx]Risikoatferd'!$D$4</c:f>
              <c:strCache>
                <c:ptCount val="1"/>
                <c:pt idx="0">
                  <c:v>2024</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figurer.xlsx]Risikoatferd'!$A$5:$A$10</c:f>
              <c:strCache>
                <c:ptCount val="6"/>
                <c:pt idx="0">
                  <c:v>8. trinn</c:v>
                </c:pt>
                <c:pt idx="1">
                  <c:v>9. trinn</c:v>
                </c:pt>
                <c:pt idx="2">
                  <c:v>10. trinn</c:v>
                </c:pt>
                <c:pt idx="3">
                  <c:v>Vg1</c:v>
                </c:pt>
                <c:pt idx="4">
                  <c:v>Vg2</c:v>
                </c:pt>
                <c:pt idx="5">
                  <c:v>Vg3</c:v>
                </c:pt>
              </c:strCache>
            </c:strRef>
          </c:cat>
          <c:val>
            <c:numRef>
              <c:f>'[Ungdata tabeller og figurer.xlsx]Risikoatferd'!$D$5:$D$10</c:f>
              <c:numCache>
                <c:formatCode>###0%</c:formatCode>
                <c:ptCount val="6"/>
                <c:pt idx="0">
                  <c:v>0.2931760741364785</c:v>
                </c:pt>
                <c:pt idx="1">
                  <c:v>0.24613987284287009</c:v>
                </c:pt>
                <c:pt idx="2">
                  <c:v>0.22036874451273047</c:v>
                </c:pt>
                <c:pt idx="3">
                  <c:v>0.24231782265144863</c:v>
                </c:pt>
                <c:pt idx="4">
                  <c:v>0.20163766632548619</c:v>
                </c:pt>
                <c:pt idx="5">
                  <c:v>0.17293233082706783</c:v>
                </c:pt>
              </c:numCache>
            </c:numRef>
          </c:val>
          <c:extLst>
            <c:ext xmlns:c16="http://schemas.microsoft.com/office/drawing/2014/chart" uri="{C3380CC4-5D6E-409C-BE32-E72D297353CC}">
              <c16:uniqueId val="{00000002-B168-4EAA-96D5-7526A5FF168E}"/>
            </c:ext>
          </c:extLst>
        </c:ser>
        <c:dLbls>
          <c:dLblPos val="outEnd"/>
          <c:showLegendKey val="0"/>
          <c:showVal val="1"/>
          <c:showCatName val="0"/>
          <c:showSerName val="0"/>
          <c:showPercent val="0"/>
          <c:showBubbleSize val="0"/>
        </c:dLbls>
        <c:gapWidth val="219"/>
        <c:overlap val="-27"/>
        <c:axId val="204691967"/>
        <c:axId val="204676607"/>
      </c:barChart>
      <c:catAx>
        <c:axId val="20469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4676607"/>
        <c:crosses val="autoZero"/>
        <c:auto val="1"/>
        <c:lblAlgn val="ctr"/>
        <c:lblOffset val="100"/>
        <c:noMultiLvlLbl val="0"/>
      </c:catAx>
      <c:valAx>
        <c:axId val="20467660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4691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nb-NO"/>
              <a:t>Jenter</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nb-NO"/>
        </a:p>
      </c:txPr>
    </c:title>
    <c:autoTitleDeleted val="0"/>
    <c:plotArea>
      <c:layout/>
      <c:barChart>
        <c:barDir val="col"/>
        <c:grouping val="clustered"/>
        <c:varyColors val="0"/>
        <c:ser>
          <c:idx val="0"/>
          <c:order val="0"/>
          <c:tx>
            <c:strRef>
              <c:f>'[Ungdata tabeller og figurer.xlsx]Risikoatferd'!$B$17</c:f>
              <c:strCache>
                <c:ptCount val="1"/>
                <c:pt idx="0">
                  <c:v>2017</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figurer.xlsx]Risikoatferd'!$A$18:$A$23</c:f>
              <c:strCache>
                <c:ptCount val="6"/>
                <c:pt idx="0">
                  <c:v>8. trinn</c:v>
                </c:pt>
                <c:pt idx="1">
                  <c:v>9. trinn</c:v>
                </c:pt>
                <c:pt idx="2">
                  <c:v>10. trinn</c:v>
                </c:pt>
                <c:pt idx="3">
                  <c:v>Vg1</c:v>
                </c:pt>
                <c:pt idx="4">
                  <c:v>Vg2</c:v>
                </c:pt>
                <c:pt idx="5">
                  <c:v>Vg3</c:v>
                </c:pt>
              </c:strCache>
            </c:strRef>
          </c:cat>
          <c:val>
            <c:numRef>
              <c:f>'[Ungdata tabeller og figurer.xlsx]Risikoatferd'!$B$18:$B$23</c:f>
              <c:numCache>
                <c:formatCode>###0%</c:formatCode>
                <c:ptCount val="6"/>
                <c:pt idx="0">
                  <c:v>0.10365251727541958</c:v>
                </c:pt>
                <c:pt idx="1">
                  <c:v>0.10278578290105667</c:v>
                </c:pt>
                <c:pt idx="2">
                  <c:v>0.10256410256410253</c:v>
                </c:pt>
                <c:pt idx="3">
                  <c:v>6.8716094032549746E-2</c:v>
                </c:pt>
              </c:numCache>
            </c:numRef>
          </c:val>
          <c:extLst>
            <c:ext xmlns:c16="http://schemas.microsoft.com/office/drawing/2014/chart" uri="{C3380CC4-5D6E-409C-BE32-E72D297353CC}">
              <c16:uniqueId val="{00000000-F434-4F35-8C8E-92C20DB40BC1}"/>
            </c:ext>
          </c:extLst>
        </c:ser>
        <c:ser>
          <c:idx val="1"/>
          <c:order val="1"/>
          <c:tx>
            <c:strRef>
              <c:f>'[Ungdata tabeller og figurer.xlsx]Risikoatferd'!$C$17</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figurer.xlsx]Risikoatferd'!$A$18:$A$23</c:f>
              <c:strCache>
                <c:ptCount val="6"/>
                <c:pt idx="0">
                  <c:v>8. trinn</c:v>
                </c:pt>
                <c:pt idx="1">
                  <c:v>9. trinn</c:v>
                </c:pt>
                <c:pt idx="2">
                  <c:v>10. trinn</c:v>
                </c:pt>
                <c:pt idx="3">
                  <c:v>Vg1</c:v>
                </c:pt>
                <c:pt idx="4">
                  <c:v>Vg2</c:v>
                </c:pt>
                <c:pt idx="5">
                  <c:v>Vg3</c:v>
                </c:pt>
              </c:strCache>
            </c:strRef>
          </c:cat>
          <c:val>
            <c:numRef>
              <c:f>'[Ungdata tabeller og figurer.xlsx]Risikoatferd'!$C$18:$C$23</c:f>
              <c:numCache>
                <c:formatCode>###0%</c:formatCode>
                <c:ptCount val="6"/>
                <c:pt idx="0">
                  <c:v>0.13181818181818183</c:v>
                </c:pt>
                <c:pt idx="1">
                  <c:v>9.2936802973977661E-2</c:v>
                </c:pt>
                <c:pt idx="2">
                  <c:v>7.1428571428571397E-2</c:v>
                </c:pt>
                <c:pt idx="3">
                  <c:v>6.4066852367688054E-2</c:v>
                </c:pt>
                <c:pt idx="4">
                  <c:v>3.4772182254196649E-2</c:v>
                </c:pt>
                <c:pt idx="5">
                  <c:v>2.2408963585434205E-2</c:v>
                </c:pt>
              </c:numCache>
            </c:numRef>
          </c:val>
          <c:extLst>
            <c:ext xmlns:c16="http://schemas.microsoft.com/office/drawing/2014/chart" uri="{C3380CC4-5D6E-409C-BE32-E72D297353CC}">
              <c16:uniqueId val="{00000001-F434-4F35-8C8E-92C20DB40BC1}"/>
            </c:ext>
          </c:extLst>
        </c:ser>
        <c:ser>
          <c:idx val="2"/>
          <c:order val="2"/>
          <c:tx>
            <c:strRef>
              <c:f>'[Ungdata tabeller og figurer.xlsx]Risikoatferd'!$D$17</c:f>
              <c:strCache>
                <c:ptCount val="1"/>
                <c:pt idx="0">
                  <c:v>2024</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figurer.xlsx]Risikoatferd'!$A$18:$A$23</c:f>
              <c:strCache>
                <c:ptCount val="6"/>
                <c:pt idx="0">
                  <c:v>8. trinn</c:v>
                </c:pt>
                <c:pt idx="1">
                  <c:v>9. trinn</c:v>
                </c:pt>
                <c:pt idx="2">
                  <c:v>10. trinn</c:v>
                </c:pt>
                <c:pt idx="3">
                  <c:v>Vg1</c:v>
                </c:pt>
                <c:pt idx="4">
                  <c:v>Vg2</c:v>
                </c:pt>
                <c:pt idx="5">
                  <c:v>Vg3</c:v>
                </c:pt>
              </c:strCache>
            </c:strRef>
          </c:cat>
          <c:val>
            <c:numRef>
              <c:f>'[Ungdata tabeller og figurer.xlsx]Risikoatferd'!$D$18:$D$23</c:f>
              <c:numCache>
                <c:formatCode>###0%</c:formatCode>
                <c:ptCount val="6"/>
                <c:pt idx="0">
                  <c:v>0.11928251121076228</c:v>
                </c:pt>
                <c:pt idx="1">
                  <c:v>6.6308243727598581E-2</c:v>
                </c:pt>
                <c:pt idx="2">
                  <c:v>5.8225508317929719E-2</c:v>
                </c:pt>
                <c:pt idx="3">
                  <c:v>6.8760611205432975E-2</c:v>
                </c:pt>
                <c:pt idx="4">
                  <c:v>6.5326633165829096E-2</c:v>
                </c:pt>
                <c:pt idx="5">
                  <c:v>3.8461538461538436E-2</c:v>
                </c:pt>
              </c:numCache>
            </c:numRef>
          </c:val>
          <c:extLst>
            <c:ext xmlns:c16="http://schemas.microsoft.com/office/drawing/2014/chart" uri="{C3380CC4-5D6E-409C-BE32-E72D297353CC}">
              <c16:uniqueId val="{00000002-F434-4F35-8C8E-92C20DB40BC1}"/>
            </c:ext>
          </c:extLst>
        </c:ser>
        <c:dLbls>
          <c:dLblPos val="outEnd"/>
          <c:showLegendKey val="0"/>
          <c:showVal val="1"/>
          <c:showCatName val="0"/>
          <c:showSerName val="0"/>
          <c:showPercent val="0"/>
          <c:showBubbleSize val="0"/>
        </c:dLbls>
        <c:gapWidth val="219"/>
        <c:overlap val="-27"/>
        <c:axId val="64414303"/>
        <c:axId val="64415263"/>
      </c:barChart>
      <c:catAx>
        <c:axId val="64414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64415263"/>
        <c:crosses val="autoZero"/>
        <c:auto val="1"/>
        <c:lblAlgn val="ctr"/>
        <c:lblOffset val="100"/>
        <c:noMultiLvlLbl val="0"/>
      </c:catAx>
      <c:valAx>
        <c:axId val="64415263"/>
        <c:scaling>
          <c:orientation val="minMax"/>
          <c:max val="0.4"/>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644143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figurer.xlsx]SosBak'!$A$4</c:f>
              <c:strCache>
                <c:ptCount val="1"/>
                <c:pt idx="0">
                  <c:v>Lav sosøk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'[Ungdata tabeller og figurer.xlsx]SosBak'!$B$3:$D$3</c:f>
              <c:numCache>
                <c:formatCode>General</c:formatCode>
                <c:ptCount val="3"/>
                <c:pt idx="0">
                  <c:v>2017</c:v>
                </c:pt>
                <c:pt idx="1">
                  <c:v>2021</c:v>
                </c:pt>
                <c:pt idx="2">
                  <c:v>2024</c:v>
                </c:pt>
              </c:numCache>
            </c:numRef>
          </c:cat>
          <c:val>
            <c:numRef>
              <c:f>'[Ungdata tabeller og figurer.xlsx]SosBak'!$B$4:$D$4</c:f>
              <c:numCache>
                <c:formatCode>0%</c:formatCode>
                <c:ptCount val="3"/>
                <c:pt idx="0">
                  <c:v>0.26300000000000001</c:v>
                </c:pt>
                <c:pt idx="1">
                  <c:v>0.33700000000000002</c:v>
                </c:pt>
                <c:pt idx="2">
                  <c:v>0.28699999999999998</c:v>
                </c:pt>
              </c:numCache>
            </c:numRef>
          </c:val>
          <c:extLst>
            <c:ext xmlns:c16="http://schemas.microsoft.com/office/drawing/2014/chart" uri="{C3380CC4-5D6E-409C-BE32-E72D297353CC}">
              <c16:uniqueId val="{00000000-0E67-4344-93B0-9601D9E6B70C}"/>
            </c:ext>
          </c:extLst>
        </c:ser>
        <c:ser>
          <c:idx val="1"/>
          <c:order val="1"/>
          <c:tx>
            <c:strRef>
              <c:f>'[Ungdata tabeller og figurer.xlsx]SosBak'!$A$5</c:f>
              <c:strCache>
                <c:ptCount val="1"/>
                <c:pt idx="0">
                  <c:v>Middels sosøk</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'[Ungdata tabeller og figurer.xlsx]SosBak'!$B$3:$D$3</c:f>
              <c:numCache>
                <c:formatCode>General</c:formatCode>
                <c:ptCount val="3"/>
                <c:pt idx="0">
                  <c:v>2017</c:v>
                </c:pt>
                <c:pt idx="1">
                  <c:v>2021</c:v>
                </c:pt>
                <c:pt idx="2">
                  <c:v>2024</c:v>
                </c:pt>
              </c:numCache>
            </c:numRef>
          </c:cat>
          <c:val>
            <c:numRef>
              <c:f>'[Ungdata tabeller og figurer.xlsx]SosBak'!$B$5:$D$5</c:f>
              <c:numCache>
                <c:formatCode>0%</c:formatCode>
                <c:ptCount val="3"/>
                <c:pt idx="0">
                  <c:v>0.21</c:v>
                </c:pt>
                <c:pt idx="1">
                  <c:v>0.27500000000000002</c:v>
                </c:pt>
                <c:pt idx="2">
                  <c:v>0.23100000000000001</c:v>
                </c:pt>
              </c:numCache>
            </c:numRef>
          </c:val>
          <c:extLst>
            <c:ext xmlns:c16="http://schemas.microsoft.com/office/drawing/2014/chart" uri="{C3380CC4-5D6E-409C-BE32-E72D297353CC}">
              <c16:uniqueId val="{00000001-0E67-4344-93B0-9601D9E6B70C}"/>
            </c:ext>
          </c:extLst>
        </c:ser>
        <c:ser>
          <c:idx val="2"/>
          <c:order val="2"/>
          <c:tx>
            <c:strRef>
              <c:f>'[Ungdata tabeller og figurer.xlsx]SosBak'!$A$6</c:f>
              <c:strCache>
                <c:ptCount val="1"/>
                <c:pt idx="0">
                  <c:v>Høy sosøk</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'[Ungdata tabeller og figurer.xlsx]SosBak'!$B$3:$D$3</c:f>
              <c:numCache>
                <c:formatCode>General</c:formatCode>
                <c:ptCount val="3"/>
                <c:pt idx="0">
                  <c:v>2017</c:v>
                </c:pt>
                <c:pt idx="1">
                  <c:v>2021</c:v>
                </c:pt>
                <c:pt idx="2">
                  <c:v>2024</c:v>
                </c:pt>
              </c:numCache>
            </c:numRef>
          </c:cat>
          <c:val>
            <c:numRef>
              <c:f>'[Ungdata tabeller og figurer.xlsx]SosBak'!$B$6:$D$6</c:f>
              <c:numCache>
                <c:formatCode>0%</c:formatCode>
                <c:ptCount val="3"/>
                <c:pt idx="0">
                  <c:v>0.20300000000000001</c:v>
                </c:pt>
                <c:pt idx="1">
                  <c:v>0.246</c:v>
                </c:pt>
                <c:pt idx="2">
                  <c:v>0.223</c:v>
                </c:pt>
              </c:numCache>
            </c:numRef>
          </c:val>
          <c:extLst>
            <c:ext xmlns:c16="http://schemas.microsoft.com/office/drawing/2014/chart" uri="{C3380CC4-5D6E-409C-BE32-E72D297353CC}">
              <c16:uniqueId val="{00000002-0E67-4344-93B0-9601D9E6B70C}"/>
            </c:ext>
          </c:extLst>
        </c:ser>
        <c:dLbls>
          <c:dLblPos val="outEnd"/>
          <c:showLegendKey val="0"/>
          <c:showVal val="1"/>
          <c:showCatName val="0"/>
          <c:showSerName val="0"/>
          <c:showPercent val="0"/>
          <c:showBubbleSize val="0"/>
        </c:dLbls>
        <c:gapWidth val="219"/>
        <c:overlap val="-27"/>
        <c:axId val="2078080160"/>
        <c:axId val="2078082080"/>
      </c:barChart>
      <c:catAx>
        <c:axId val="2078080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78082080"/>
        <c:crosses val="autoZero"/>
        <c:auto val="1"/>
        <c:lblAlgn val="ctr"/>
        <c:lblOffset val="100"/>
        <c:noMultiLvlLbl val="0"/>
      </c:catAx>
      <c:valAx>
        <c:axId val="20780820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78080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figurer.xlsx]Tidsserier'!$B$28</c:f>
              <c:strCache>
                <c:ptCount val="1"/>
                <c:pt idx="0">
                  <c:v>2013</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figurer.xlsx]Tidsserier'!$A$29:$A$34</c:f>
              <c:strCache>
                <c:ptCount val="6"/>
                <c:pt idx="0">
                  <c:v>8. trinn</c:v>
                </c:pt>
                <c:pt idx="1">
                  <c:v>9. trinn</c:v>
                </c:pt>
                <c:pt idx="2">
                  <c:v>10. trinn</c:v>
                </c:pt>
                <c:pt idx="3">
                  <c:v>Vg1</c:v>
                </c:pt>
                <c:pt idx="4">
                  <c:v>Vg2</c:v>
                </c:pt>
                <c:pt idx="5">
                  <c:v>Vg3</c:v>
                </c:pt>
              </c:strCache>
            </c:strRef>
          </c:cat>
          <c:val>
            <c:numRef>
              <c:f>'[Ungdata tabeller og figurer.xlsx]Tidsserier'!$B$29:$B$34</c:f>
              <c:numCache>
                <c:formatCode>###0%</c:formatCode>
                <c:ptCount val="6"/>
                <c:pt idx="0">
                  <c:v>8.1905557877141655E-2</c:v>
                </c:pt>
                <c:pt idx="1">
                  <c:v>7.7216801018243533E-2</c:v>
                </c:pt>
                <c:pt idx="2">
                  <c:v>6.9776876267748478E-2</c:v>
                </c:pt>
                <c:pt idx="3">
                  <c:v>5.0783360345759053E-2</c:v>
                </c:pt>
              </c:numCache>
            </c:numRef>
          </c:val>
          <c:extLst>
            <c:ext xmlns:c16="http://schemas.microsoft.com/office/drawing/2014/chart" uri="{C3380CC4-5D6E-409C-BE32-E72D297353CC}">
              <c16:uniqueId val="{00000000-A1C5-4ABA-BEF5-7FACD40A556D}"/>
            </c:ext>
          </c:extLst>
        </c:ser>
        <c:ser>
          <c:idx val="1"/>
          <c:order val="1"/>
          <c:tx>
            <c:strRef>
              <c:f>'[Ungdata tabeller og figurer.xlsx]Tidsserier'!$C$28</c:f>
              <c:strCache>
                <c:ptCount val="1"/>
                <c:pt idx="0">
                  <c:v>2017</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figurer.xlsx]Tidsserier'!$A$29:$A$34</c:f>
              <c:strCache>
                <c:ptCount val="6"/>
                <c:pt idx="0">
                  <c:v>8. trinn</c:v>
                </c:pt>
                <c:pt idx="1">
                  <c:v>9. trinn</c:v>
                </c:pt>
                <c:pt idx="2">
                  <c:v>10. trinn</c:v>
                </c:pt>
                <c:pt idx="3">
                  <c:v>Vg1</c:v>
                </c:pt>
                <c:pt idx="4">
                  <c:v>Vg2</c:v>
                </c:pt>
                <c:pt idx="5">
                  <c:v>Vg3</c:v>
                </c:pt>
              </c:strCache>
            </c:strRef>
          </c:cat>
          <c:val>
            <c:numRef>
              <c:f>'[Ungdata tabeller og figurer.xlsx]Tidsserier'!$C$29:$C$34</c:f>
              <c:numCache>
                <c:formatCode>###0%</c:formatCode>
                <c:ptCount val="6"/>
                <c:pt idx="0">
                  <c:v>8.4476843910806176E-2</c:v>
                </c:pt>
                <c:pt idx="1">
                  <c:v>7.3722297602894615E-2</c:v>
                </c:pt>
                <c:pt idx="2">
                  <c:v>7.9866888519134774E-2</c:v>
                </c:pt>
                <c:pt idx="3">
                  <c:v>5.5670103092783509E-2</c:v>
                </c:pt>
              </c:numCache>
            </c:numRef>
          </c:val>
          <c:extLst>
            <c:ext xmlns:c16="http://schemas.microsoft.com/office/drawing/2014/chart" uri="{C3380CC4-5D6E-409C-BE32-E72D297353CC}">
              <c16:uniqueId val="{00000001-A1C5-4ABA-BEF5-7FACD40A556D}"/>
            </c:ext>
          </c:extLst>
        </c:ser>
        <c:ser>
          <c:idx val="2"/>
          <c:order val="2"/>
          <c:tx>
            <c:strRef>
              <c:f>'[Ungdata tabeller og figurer.xlsx]Tidsserier'!$D$28</c:f>
              <c:strCache>
                <c:ptCount val="1"/>
                <c:pt idx="0">
                  <c:v>2021</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figurer.xlsx]Tidsserier'!$A$29:$A$34</c:f>
              <c:strCache>
                <c:ptCount val="6"/>
                <c:pt idx="0">
                  <c:v>8. trinn</c:v>
                </c:pt>
                <c:pt idx="1">
                  <c:v>9. trinn</c:v>
                </c:pt>
                <c:pt idx="2">
                  <c:v>10. trinn</c:v>
                </c:pt>
                <c:pt idx="3">
                  <c:v>Vg1</c:v>
                </c:pt>
                <c:pt idx="4">
                  <c:v>Vg2</c:v>
                </c:pt>
                <c:pt idx="5">
                  <c:v>Vg3</c:v>
                </c:pt>
              </c:strCache>
            </c:strRef>
          </c:cat>
          <c:val>
            <c:numRef>
              <c:f>'[Ungdata tabeller og figurer.xlsx]Tidsserier'!$D$29:$D$34</c:f>
              <c:numCache>
                <c:formatCode>###0%</c:formatCode>
                <c:ptCount val="6"/>
                <c:pt idx="0">
                  <c:v>8.438451500652458E-2</c:v>
                </c:pt>
                <c:pt idx="1">
                  <c:v>7.0761014686248333E-2</c:v>
                </c:pt>
                <c:pt idx="2">
                  <c:v>7.4138682948102913E-2</c:v>
                </c:pt>
                <c:pt idx="3">
                  <c:v>4.1799182189913672E-2</c:v>
                </c:pt>
                <c:pt idx="4">
                  <c:v>3.8416075650118203E-2</c:v>
                </c:pt>
                <c:pt idx="5">
                  <c:v>2.4390243902439025E-2</c:v>
                </c:pt>
              </c:numCache>
            </c:numRef>
          </c:val>
          <c:extLst>
            <c:ext xmlns:c16="http://schemas.microsoft.com/office/drawing/2014/chart" uri="{C3380CC4-5D6E-409C-BE32-E72D297353CC}">
              <c16:uniqueId val="{00000002-A1C5-4ABA-BEF5-7FACD40A556D}"/>
            </c:ext>
          </c:extLst>
        </c:ser>
        <c:ser>
          <c:idx val="3"/>
          <c:order val="3"/>
          <c:tx>
            <c:strRef>
              <c:f>'[Ungdata tabeller og figurer.xlsx]Tidsserier'!$E$28</c:f>
              <c:strCache>
                <c:ptCount val="1"/>
                <c:pt idx="0">
                  <c:v>2024</c:v>
                </c:pt>
              </c:strCache>
            </c:strRef>
          </c:tx>
          <c:spPr>
            <a:solidFill>
              <a:schemeClr val="accent4"/>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figurer.xlsx]Tidsserier'!$A$29:$A$34</c:f>
              <c:strCache>
                <c:ptCount val="6"/>
                <c:pt idx="0">
                  <c:v>8. trinn</c:v>
                </c:pt>
                <c:pt idx="1">
                  <c:v>9. trinn</c:v>
                </c:pt>
                <c:pt idx="2">
                  <c:v>10. trinn</c:v>
                </c:pt>
                <c:pt idx="3">
                  <c:v>Vg1</c:v>
                </c:pt>
                <c:pt idx="4">
                  <c:v>Vg2</c:v>
                </c:pt>
                <c:pt idx="5">
                  <c:v>Vg3</c:v>
                </c:pt>
              </c:strCache>
            </c:strRef>
          </c:cat>
          <c:val>
            <c:numRef>
              <c:f>'[Ungdata tabeller og figurer.xlsx]Tidsserier'!$E$29:$E$34</c:f>
              <c:numCache>
                <c:formatCode>###0%</c:formatCode>
                <c:ptCount val="6"/>
                <c:pt idx="0">
                  <c:v>0.12010443864229764</c:v>
                </c:pt>
                <c:pt idx="1">
                  <c:v>0.11897390535161434</c:v>
                </c:pt>
                <c:pt idx="2">
                  <c:v>8.9095744680851061E-2</c:v>
                </c:pt>
                <c:pt idx="3">
                  <c:v>6.7774936061381075E-2</c:v>
                </c:pt>
                <c:pt idx="4">
                  <c:v>4.9376558603491272E-2</c:v>
                </c:pt>
                <c:pt idx="5">
                  <c:v>4.4229440221147193E-2</c:v>
                </c:pt>
              </c:numCache>
            </c:numRef>
          </c:val>
          <c:extLst>
            <c:ext xmlns:c16="http://schemas.microsoft.com/office/drawing/2014/chart" uri="{C3380CC4-5D6E-409C-BE32-E72D297353CC}">
              <c16:uniqueId val="{00000003-A1C5-4ABA-BEF5-7FACD40A556D}"/>
            </c:ext>
          </c:extLst>
        </c:ser>
        <c:dLbls>
          <c:dLblPos val="outEnd"/>
          <c:showLegendKey val="0"/>
          <c:showVal val="1"/>
          <c:showCatName val="0"/>
          <c:showSerName val="0"/>
          <c:showPercent val="0"/>
          <c:showBubbleSize val="0"/>
        </c:dLbls>
        <c:gapWidth val="219"/>
        <c:overlap val="-27"/>
        <c:axId val="511305456"/>
        <c:axId val="511304976"/>
      </c:barChart>
      <c:catAx>
        <c:axId val="511305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511304976"/>
        <c:crosses val="autoZero"/>
        <c:auto val="1"/>
        <c:lblAlgn val="ctr"/>
        <c:lblOffset val="100"/>
        <c:noMultiLvlLbl val="0"/>
      </c:catAx>
      <c:valAx>
        <c:axId val="5113049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511305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figurer.xlsx]Ark4'!$C$6</c:f>
              <c:strCache>
                <c:ptCount val="1"/>
                <c:pt idx="0">
                  <c:v>Ikke-mobbet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figurer.xlsx]Ark4'!$B$7:$B$17</c:f>
              <c:strCache>
                <c:ptCount val="11"/>
                <c:pt idx="0">
                  <c:v>Dårligst mulig liv 0</c:v>
                </c:pt>
                <c:pt idx="1">
                  <c:v>1</c:v>
                </c:pt>
                <c:pt idx="2">
                  <c:v>2</c:v>
                </c:pt>
                <c:pt idx="3">
                  <c:v>3</c:v>
                </c:pt>
                <c:pt idx="4">
                  <c:v>4</c:v>
                </c:pt>
                <c:pt idx="5">
                  <c:v>5</c:v>
                </c:pt>
                <c:pt idx="6">
                  <c:v>6</c:v>
                </c:pt>
                <c:pt idx="7">
                  <c:v>7</c:v>
                </c:pt>
                <c:pt idx="8">
                  <c:v>8</c:v>
                </c:pt>
                <c:pt idx="9">
                  <c:v>9</c:v>
                </c:pt>
                <c:pt idx="10">
                  <c:v>Best mulig liv 10</c:v>
                </c:pt>
              </c:strCache>
            </c:strRef>
          </c:cat>
          <c:val>
            <c:numRef>
              <c:f>'[Ungdata tabeller og figurer.xlsx]Ark4'!$C$7:$C$17</c:f>
              <c:numCache>
                <c:formatCode>###0%</c:formatCode>
                <c:ptCount val="11"/>
                <c:pt idx="0">
                  <c:v>4.5076282940360608E-3</c:v>
                </c:pt>
                <c:pt idx="1">
                  <c:v>1.8203883495145632E-3</c:v>
                </c:pt>
                <c:pt idx="2">
                  <c:v>6.0679611650485436E-3</c:v>
                </c:pt>
                <c:pt idx="3">
                  <c:v>1.9850901525658809E-2</c:v>
                </c:pt>
                <c:pt idx="4">
                  <c:v>4.4902912621359231E-2</c:v>
                </c:pt>
                <c:pt idx="5">
                  <c:v>8.1744105409153958E-2</c:v>
                </c:pt>
                <c:pt idx="6">
                  <c:v>0.12959431345353675</c:v>
                </c:pt>
                <c:pt idx="7">
                  <c:v>0.24887309292649099</c:v>
                </c:pt>
                <c:pt idx="8">
                  <c:v>0.25026005547850211</c:v>
                </c:pt>
                <c:pt idx="9">
                  <c:v>0.13124133148404993</c:v>
                </c:pt>
                <c:pt idx="10">
                  <c:v>8.1137309292649104E-2</c:v>
                </c:pt>
              </c:numCache>
            </c:numRef>
          </c:val>
          <c:extLst>
            <c:ext xmlns:c16="http://schemas.microsoft.com/office/drawing/2014/chart" uri="{C3380CC4-5D6E-409C-BE32-E72D297353CC}">
              <c16:uniqueId val="{00000000-238B-443E-A2E5-6A438871103A}"/>
            </c:ext>
          </c:extLst>
        </c:ser>
        <c:ser>
          <c:idx val="1"/>
          <c:order val="1"/>
          <c:tx>
            <c:strRef>
              <c:f>'[Ungdata tabeller og figurer.xlsx]Ark4'!$D$6</c:f>
              <c:strCache>
                <c:ptCount val="1"/>
                <c:pt idx="0">
                  <c:v>Mobbet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figurer.xlsx]Ark4'!$B$7:$B$17</c:f>
              <c:strCache>
                <c:ptCount val="11"/>
                <c:pt idx="0">
                  <c:v>Dårligst mulig liv 0</c:v>
                </c:pt>
                <c:pt idx="1">
                  <c:v>1</c:v>
                </c:pt>
                <c:pt idx="2">
                  <c:v>2</c:v>
                </c:pt>
                <c:pt idx="3">
                  <c:v>3</c:v>
                </c:pt>
                <c:pt idx="4">
                  <c:v>4</c:v>
                </c:pt>
                <c:pt idx="5">
                  <c:v>5</c:v>
                </c:pt>
                <c:pt idx="6">
                  <c:v>6</c:v>
                </c:pt>
                <c:pt idx="7">
                  <c:v>7</c:v>
                </c:pt>
                <c:pt idx="8">
                  <c:v>8</c:v>
                </c:pt>
                <c:pt idx="9">
                  <c:v>9</c:v>
                </c:pt>
                <c:pt idx="10">
                  <c:v>Best mulig liv 10</c:v>
                </c:pt>
              </c:strCache>
            </c:strRef>
          </c:cat>
          <c:val>
            <c:numRef>
              <c:f>'[Ungdata tabeller og figurer.xlsx]Ark4'!$D$7:$D$17</c:f>
              <c:numCache>
                <c:formatCode>###0%</c:formatCode>
                <c:ptCount val="11"/>
                <c:pt idx="0">
                  <c:v>4.6139359698681742E-2</c:v>
                </c:pt>
                <c:pt idx="1">
                  <c:v>1.3182674199623353E-2</c:v>
                </c:pt>
                <c:pt idx="2">
                  <c:v>3.2956685499058377E-2</c:v>
                </c:pt>
                <c:pt idx="3">
                  <c:v>7.3446327683615822E-2</c:v>
                </c:pt>
                <c:pt idx="4">
                  <c:v>0.11016949152542371</c:v>
                </c:pt>
                <c:pt idx="5">
                  <c:v>0.1384180790960452</c:v>
                </c:pt>
                <c:pt idx="6">
                  <c:v>0.16290018832391712</c:v>
                </c:pt>
                <c:pt idx="7">
                  <c:v>0.17231638418079098</c:v>
                </c:pt>
                <c:pt idx="8">
                  <c:v>0.13653483992467044</c:v>
                </c:pt>
                <c:pt idx="9">
                  <c:v>5.7438794726930323E-2</c:v>
                </c:pt>
                <c:pt idx="10">
                  <c:v>5.6497175141242945E-2</c:v>
                </c:pt>
              </c:numCache>
            </c:numRef>
          </c:val>
          <c:extLst>
            <c:ext xmlns:c16="http://schemas.microsoft.com/office/drawing/2014/chart" uri="{C3380CC4-5D6E-409C-BE32-E72D297353CC}">
              <c16:uniqueId val="{00000001-238B-443E-A2E5-6A438871103A}"/>
            </c:ext>
          </c:extLst>
        </c:ser>
        <c:dLbls>
          <c:dLblPos val="outEnd"/>
          <c:showLegendKey val="0"/>
          <c:showVal val="1"/>
          <c:showCatName val="0"/>
          <c:showSerName val="0"/>
          <c:showPercent val="0"/>
          <c:showBubbleSize val="0"/>
        </c:dLbls>
        <c:gapWidth val="219"/>
        <c:overlap val="-27"/>
        <c:axId val="248019264"/>
        <c:axId val="248020704"/>
      </c:barChart>
      <c:catAx>
        <c:axId val="24801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48020704"/>
        <c:crosses val="autoZero"/>
        <c:auto val="1"/>
        <c:lblAlgn val="ctr"/>
        <c:lblOffset val="100"/>
        <c:noMultiLvlLbl val="0"/>
      </c:catAx>
      <c:valAx>
        <c:axId val="2480207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480192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figurer.xlsx]Ark4'!$B$23</c:f>
              <c:strCache>
                <c:ptCount val="1"/>
                <c:pt idx="0">
                  <c:v>Gutter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figurer.xlsx]Ark4'!$A$24:$A$29</c:f>
              <c:strCache>
                <c:ptCount val="6"/>
                <c:pt idx="0">
                  <c:v>8. trinn</c:v>
                </c:pt>
                <c:pt idx="1">
                  <c:v>9. trinn</c:v>
                </c:pt>
                <c:pt idx="2">
                  <c:v>10. trinn</c:v>
                </c:pt>
                <c:pt idx="3">
                  <c:v>Vg1</c:v>
                </c:pt>
                <c:pt idx="4">
                  <c:v>Vg2</c:v>
                </c:pt>
                <c:pt idx="5">
                  <c:v>Vg3</c:v>
                </c:pt>
              </c:strCache>
            </c:strRef>
          </c:cat>
          <c:val>
            <c:numRef>
              <c:f>'[Ungdata tabeller og figurer.xlsx]Ark4'!$B$24:$B$29</c:f>
              <c:numCache>
                <c:formatCode>0%</c:formatCode>
                <c:ptCount val="6"/>
                <c:pt idx="0">
                  <c:v>2.4E-2</c:v>
                </c:pt>
                <c:pt idx="1">
                  <c:v>4.9000000000000002E-2</c:v>
                </c:pt>
                <c:pt idx="2">
                  <c:v>4.4999999999999998E-2</c:v>
                </c:pt>
                <c:pt idx="3">
                  <c:v>5.7000000000000002E-2</c:v>
                </c:pt>
                <c:pt idx="4">
                  <c:v>5.2000000000000005E-2</c:v>
                </c:pt>
                <c:pt idx="5">
                  <c:v>4.4000000000000004E-2</c:v>
                </c:pt>
              </c:numCache>
            </c:numRef>
          </c:val>
          <c:extLst>
            <c:ext xmlns:c16="http://schemas.microsoft.com/office/drawing/2014/chart" uri="{C3380CC4-5D6E-409C-BE32-E72D297353CC}">
              <c16:uniqueId val="{00000000-C2B2-4200-B617-42A2496E4DC1}"/>
            </c:ext>
          </c:extLst>
        </c:ser>
        <c:ser>
          <c:idx val="1"/>
          <c:order val="1"/>
          <c:tx>
            <c:strRef>
              <c:f>'[Ungdata tabeller og figurer.xlsx]Ark4'!$C$23</c:f>
              <c:strCache>
                <c:ptCount val="1"/>
                <c:pt idx="0">
                  <c:v>Jenter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figurer.xlsx]Ark4'!$A$24:$A$29</c:f>
              <c:strCache>
                <c:ptCount val="6"/>
                <c:pt idx="0">
                  <c:v>8. trinn</c:v>
                </c:pt>
                <c:pt idx="1">
                  <c:v>9. trinn</c:v>
                </c:pt>
                <c:pt idx="2">
                  <c:v>10. trinn</c:v>
                </c:pt>
                <c:pt idx="3">
                  <c:v>Vg1</c:v>
                </c:pt>
                <c:pt idx="4">
                  <c:v>Vg2</c:v>
                </c:pt>
                <c:pt idx="5">
                  <c:v>Vg3</c:v>
                </c:pt>
              </c:strCache>
            </c:strRef>
          </c:cat>
          <c:val>
            <c:numRef>
              <c:f>'[Ungdata tabeller og figurer.xlsx]Ark4'!$C$24:$C$29</c:f>
              <c:numCache>
                <c:formatCode>0%</c:formatCode>
                <c:ptCount val="6"/>
                <c:pt idx="0">
                  <c:v>4.0999999999999995E-2</c:v>
                </c:pt>
                <c:pt idx="1">
                  <c:v>7.0999999999999994E-2</c:v>
                </c:pt>
                <c:pt idx="2">
                  <c:v>6.8000000000000005E-2</c:v>
                </c:pt>
                <c:pt idx="3">
                  <c:v>8.3000000000000004E-2</c:v>
                </c:pt>
                <c:pt idx="4">
                  <c:v>7.2999999999999995E-2</c:v>
                </c:pt>
                <c:pt idx="5">
                  <c:v>4.4000000000000004E-2</c:v>
                </c:pt>
              </c:numCache>
            </c:numRef>
          </c:val>
          <c:extLst>
            <c:ext xmlns:c16="http://schemas.microsoft.com/office/drawing/2014/chart" uri="{C3380CC4-5D6E-409C-BE32-E72D297353CC}">
              <c16:uniqueId val="{00000001-C2B2-4200-B617-42A2496E4DC1}"/>
            </c:ext>
          </c:extLst>
        </c:ser>
        <c:dLbls>
          <c:dLblPos val="outEnd"/>
          <c:showLegendKey val="0"/>
          <c:showVal val="1"/>
          <c:showCatName val="0"/>
          <c:showSerName val="0"/>
          <c:showPercent val="0"/>
          <c:showBubbleSize val="0"/>
        </c:dLbls>
        <c:gapWidth val="219"/>
        <c:overlap val="-27"/>
        <c:axId val="314768640"/>
        <c:axId val="314773440"/>
      </c:barChart>
      <c:catAx>
        <c:axId val="31476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314773440"/>
        <c:crosses val="autoZero"/>
        <c:auto val="1"/>
        <c:lblAlgn val="ctr"/>
        <c:lblOffset val="100"/>
        <c:noMultiLvlLbl val="0"/>
      </c:catAx>
      <c:valAx>
        <c:axId val="3147734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31476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figurer.xlsx]Skole_framtid'!$B$2</c:f>
              <c:strCache>
                <c:ptCount val="1"/>
                <c:pt idx="0">
                  <c:v>2017</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figurer.xlsx]Skole_framtid'!$A$3:$A$7</c:f>
              <c:strCache>
                <c:ptCount val="5"/>
                <c:pt idx="0">
                  <c:v>Jeg trives på skolen</c:v>
                </c:pt>
                <c:pt idx="1">
                  <c:v>Lærerne mine bryr seg om meg</c:v>
                </c:pt>
                <c:pt idx="2">
                  <c:v>Jeg føler at jeg passer inn blant elevene på skolen</c:v>
                </c:pt>
                <c:pt idx="3">
                  <c:v>Jeg kjeder meg på skolen</c:v>
                </c:pt>
                <c:pt idx="4">
                  <c:v>Jeg gruer meg ofte til å gå på skolen</c:v>
                </c:pt>
              </c:strCache>
            </c:strRef>
          </c:cat>
          <c:val>
            <c:numRef>
              <c:f>'[Ungdata tabeller og figurer.xlsx]Skole_framtid'!$B$3:$B$7</c:f>
              <c:numCache>
                <c:formatCode>0%</c:formatCode>
                <c:ptCount val="5"/>
                <c:pt idx="0">
                  <c:v>0.92800000000000005</c:v>
                </c:pt>
                <c:pt idx="1">
                  <c:v>0.88</c:v>
                </c:pt>
                <c:pt idx="2">
                  <c:v>0.85499999999999998</c:v>
                </c:pt>
                <c:pt idx="3">
                  <c:v>0.67800000000000005</c:v>
                </c:pt>
                <c:pt idx="4">
                  <c:v>0.21299999999999999</c:v>
                </c:pt>
              </c:numCache>
            </c:numRef>
          </c:val>
          <c:extLst>
            <c:ext xmlns:c16="http://schemas.microsoft.com/office/drawing/2014/chart" uri="{C3380CC4-5D6E-409C-BE32-E72D297353CC}">
              <c16:uniqueId val="{00000000-D65F-4F39-80BA-93DCE07406ED}"/>
            </c:ext>
          </c:extLst>
        </c:ser>
        <c:ser>
          <c:idx val="1"/>
          <c:order val="1"/>
          <c:tx>
            <c:strRef>
              <c:f>'[Ungdata tabeller og figurer.xlsx]Skole_framtid'!$C$2</c:f>
              <c:strCache>
                <c:ptCount val="1"/>
                <c:pt idx="0">
                  <c:v>2021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figurer.xlsx]Skole_framtid'!$A$3:$A$7</c:f>
              <c:strCache>
                <c:ptCount val="5"/>
                <c:pt idx="0">
                  <c:v>Jeg trives på skolen</c:v>
                </c:pt>
                <c:pt idx="1">
                  <c:v>Lærerne mine bryr seg om meg</c:v>
                </c:pt>
                <c:pt idx="2">
                  <c:v>Jeg føler at jeg passer inn blant elevene på skolen</c:v>
                </c:pt>
                <c:pt idx="3">
                  <c:v>Jeg kjeder meg på skolen</c:v>
                </c:pt>
                <c:pt idx="4">
                  <c:v>Jeg gruer meg ofte til å gå på skolen</c:v>
                </c:pt>
              </c:strCache>
            </c:strRef>
          </c:cat>
          <c:val>
            <c:numRef>
              <c:f>'[Ungdata tabeller og figurer.xlsx]Skole_framtid'!$C$3:$C$7</c:f>
              <c:numCache>
                <c:formatCode>0%</c:formatCode>
                <c:ptCount val="5"/>
                <c:pt idx="0">
                  <c:v>0.86499999999999999</c:v>
                </c:pt>
                <c:pt idx="1">
                  <c:v>0.83299999999999996</c:v>
                </c:pt>
                <c:pt idx="2">
                  <c:v>0.78500000000000003</c:v>
                </c:pt>
                <c:pt idx="3">
                  <c:v>0.78200000000000003</c:v>
                </c:pt>
                <c:pt idx="4">
                  <c:v>0.28100000000000003</c:v>
                </c:pt>
              </c:numCache>
            </c:numRef>
          </c:val>
          <c:extLst>
            <c:ext xmlns:c16="http://schemas.microsoft.com/office/drawing/2014/chart" uri="{C3380CC4-5D6E-409C-BE32-E72D297353CC}">
              <c16:uniqueId val="{00000001-D65F-4F39-80BA-93DCE07406ED}"/>
            </c:ext>
          </c:extLst>
        </c:ser>
        <c:ser>
          <c:idx val="2"/>
          <c:order val="2"/>
          <c:tx>
            <c:strRef>
              <c:f>'[Ungdata tabeller og figurer.xlsx]Skole_framtid'!$D$2</c:f>
              <c:strCache>
                <c:ptCount val="1"/>
                <c:pt idx="0">
                  <c:v>2024</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figurer.xlsx]Skole_framtid'!$A$3:$A$7</c:f>
              <c:strCache>
                <c:ptCount val="5"/>
                <c:pt idx="0">
                  <c:v>Jeg trives på skolen</c:v>
                </c:pt>
                <c:pt idx="1">
                  <c:v>Lærerne mine bryr seg om meg</c:v>
                </c:pt>
                <c:pt idx="2">
                  <c:v>Jeg føler at jeg passer inn blant elevene på skolen</c:v>
                </c:pt>
                <c:pt idx="3">
                  <c:v>Jeg kjeder meg på skolen</c:v>
                </c:pt>
                <c:pt idx="4">
                  <c:v>Jeg gruer meg ofte til å gå på skolen</c:v>
                </c:pt>
              </c:strCache>
            </c:strRef>
          </c:cat>
          <c:val>
            <c:numRef>
              <c:f>'[Ungdata tabeller og figurer.xlsx]Skole_framtid'!$D$3:$D$7</c:f>
              <c:numCache>
                <c:formatCode>0%</c:formatCode>
                <c:ptCount val="5"/>
                <c:pt idx="0">
                  <c:v>0.83</c:v>
                </c:pt>
                <c:pt idx="1">
                  <c:v>0.77200000000000002</c:v>
                </c:pt>
                <c:pt idx="2">
                  <c:v>0.76500000000000001</c:v>
                </c:pt>
                <c:pt idx="3">
                  <c:v>0.83099999999999996</c:v>
                </c:pt>
                <c:pt idx="4">
                  <c:v>0.32200000000000001</c:v>
                </c:pt>
              </c:numCache>
            </c:numRef>
          </c:val>
          <c:extLst>
            <c:ext xmlns:c16="http://schemas.microsoft.com/office/drawing/2014/chart" uri="{C3380CC4-5D6E-409C-BE32-E72D297353CC}">
              <c16:uniqueId val="{00000002-D65F-4F39-80BA-93DCE07406ED}"/>
            </c:ext>
          </c:extLst>
        </c:ser>
        <c:dLbls>
          <c:dLblPos val="outEnd"/>
          <c:showLegendKey val="0"/>
          <c:showVal val="1"/>
          <c:showCatName val="0"/>
          <c:showSerName val="0"/>
          <c:showPercent val="0"/>
          <c:showBubbleSize val="0"/>
        </c:dLbls>
        <c:gapWidth val="219"/>
        <c:overlap val="-27"/>
        <c:axId val="2072097680"/>
        <c:axId val="2072102480"/>
      </c:barChart>
      <c:catAx>
        <c:axId val="20720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72102480"/>
        <c:crosses val="autoZero"/>
        <c:auto val="1"/>
        <c:lblAlgn val="ctr"/>
        <c:lblOffset val="100"/>
        <c:noMultiLvlLbl val="0"/>
      </c:catAx>
      <c:valAx>
        <c:axId val="20721024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2072097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b-NO"/>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'[Ungdata tabeller og figurer.xlsx]Skole_framtid'!$B$29</c:f>
              <c:strCache>
                <c:ptCount val="1"/>
                <c:pt idx="0">
                  <c:v>Gutter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figurer.xlsx]Skole_framtid'!$A$30:$A$35</c:f>
              <c:strCache>
                <c:ptCount val="6"/>
                <c:pt idx="0">
                  <c:v>8. trinn</c:v>
                </c:pt>
                <c:pt idx="1">
                  <c:v>9. trinn</c:v>
                </c:pt>
                <c:pt idx="2">
                  <c:v>10. trinn</c:v>
                </c:pt>
                <c:pt idx="3">
                  <c:v>Vg1</c:v>
                </c:pt>
                <c:pt idx="4">
                  <c:v>Vg2</c:v>
                </c:pt>
                <c:pt idx="5">
                  <c:v>Vg3</c:v>
                </c:pt>
              </c:strCache>
            </c:strRef>
          </c:cat>
          <c:val>
            <c:numRef>
              <c:f>'[Ungdata tabeller og figurer.xlsx]Skole_framtid'!$B$30:$B$35</c:f>
              <c:numCache>
                <c:formatCode>0%</c:formatCode>
                <c:ptCount val="6"/>
                <c:pt idx="0">
                  <c:v>0.33200000000000002</c:v>
                </c:pt>
                <c:pt idx="1">
                  <c:v>0.41899999999999998</c:v>
                </c:pt>
                <c:pt idx="2">
                  <c:v>0.44600000000000001</c:v>
                </c:pt>
                <c:pt idx="3">
                  <c:v>0.307</c:v>
                </c:pt>
                <c:pt idx="4">
                  <c:v>0.35100000000000003</c:v>
                </c:pt>
                <c:pt idx="5">
                  <c:v>0.36799999999999999</c:v>
                </c:pt>
              </c:numCache>
            </c:numRef>
          </c:val>
          <c:extLst>
            <c:ext xmlns:c16="http://schemas.microsoft.com/office/drawing/2014/chart" uri="{C3380CC4-5D6E-409C-BE32-E72D297353CC}">
              <c16:uniqueId val="{00000000-4A2D-4DBB-B40F-B4DA2F48A5FA}"/>
            </c:ext>
          </c:extLst>
        </c:ser>
        <c:ser>
          <c:idx val="1"/>
          <c:order val="1"/>
          <c:tx>
            <c:strRef>
              <c:f>'[Ungdata tabeller og figurer.xlsx]Skole_framtid'!$C$29</c:f>
              <c:strCache>
                <c:ptCount val="1"/>
                <c:pt idx="0">
                  <c:v>Jenter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nb-NO"/>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'[Ungdata tabeller og figurer.xlsx]Skole_framtid'!$A$30:$A$35</c:f>
              <c:strCache>
                <c:ptCount val="6"/>
                <c:pt idx="0">
                  <c:v>8. trinn</c:v>
                </c:pt>
                <c:pt idx="1">
                  <c:v>9. trinn</c:v>
                </c:pt>
                <c:pt idx="2">
                  <c:v>10. trinn</c:v>
                </c:pt>
                <c:pt idx="3">
                  <c:v>Vg1</c:v>
                </c:pt>
                <c:pt idx="4">
                  <c:v>Vg2</c:v>
                </c:pt>
                <c:pt idx="5">
                  <c:v>Vg3</c:v>
                </c:pt>
              </c:strCache>
            </c:strRef>
          </c:cat>
          <c:val>
            <c:numRef>
              <c:f>'[Ungdata tabeller og figurer.xlsx]Skole_framtid'!$C$30:$C$35</c:f>
              <c:numCache>
                <c:formatCode>0%</c:formatCode>
                <c:ptCount val="6"/>
                <c:pt idx="0">
                  <c:v>0.55700000000000005</c:v>
                </c:pt>
                <c:pt idx="1">
                  <c:v>0.64800000000000002</c:v>
                </c:pt>
                <c:pt idx="2">
                  <c:v>0.75700000000000001</c:v>
                </c:pt>
                <c:pt idx="3">
                  <c:v>0.64900000000000002</c:v>
                </c:pt>
                <c:pt idx="4">
                  <c:v>0.72599999999999998</c:v>
                </c:pt>
                <c:pt idx="5">
                  <c:v>0.77700000000000002</c:v>
                </c:pt>
              </c:numCache>
            </c:numRef>
          </c:val>
          <c:extLst>
            <c:ext xmlns:c16="http://schemas.microsoft.com/office/drawing/2014/chart" uri="{C3380CC4-5D6E-409C-BE32-E72D297353CC}">
              <c16:uniqueId val="{00000001-4A2D-4DBB-B40F-B4DA2F48A5FA}"/>
            </c:ext>
          </c:extLst>
        </c:ser>
        <c:dLbls>
          <c:dLblPos val="outEnd"/>
          <c:showLegendKey val="0"/>
          <c:showVal val="1"/>
          <c:showCatName val="0"/>
          <c:showSerName val="0"/>
          <c:showPercent val="0"/>
          <c:showBubbleSize val="0"/>
        </c:dLbls>
        <c:gapWidth val="219"/>
        <c:overlap val="-27"/>
        <c:axId val="516944256"/>
        <c:axId val="516946176"/>
      </c:barChart>
      <c:catAx>
        <c:axId val="516944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516946176"/>
        <c:crosses val="autoZero"/>
        <c:auto val="1"/>
        <c:lblAlgn val="ctr"/>
        <c:lblOffset val="100"/>
        <c:noMultiLvlLbl val="0"/>
      </c:catAx>
      <c:valAx>
        <c:axId val="5169461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crossAx val="516944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nb-N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nb-N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0.57816</cdr:x>
      <cdr:y>0.09259</cdr:y>
    </cdr:from>
    <cdr:to>
      <cdr:x>0.97958</cdr:x>
      <cdr:y>1</cdr:y>
    </cdr:to>
    <cdr:sp macro="" textlink="">
      <cdr:nvSpPr>
        <cdr:cNvPr id="2" name="Rektangel 1">
          <a:extLst xmlns:a="http://schemas.openxmlformats.org/drawingml/2006/main">
            <a:ext uri="{FF2B5EF4-FFF2-40B4-BE49-F238E27FC236}">
              <a16:creationId xmlns:a16="http://schemas.microsoft.com/office/drawing/2014/main" id="{A156A04D-2CBA-9D1E-EF36-8AF14A7F06C1}"/>
            </a:ext>
          </a:extLst>
        </cdr:cNvPr>
        <cdr:cNvSpPr/>
      </cdr:nvSpPr>
      <cdr:spPr>
        <a:xfrm xmlns:a="http://schemas.openxmlformats.org/drawingml/2006/main">
          <a:off x="2958807" y="259454"/>
          <a:ext cx="2054268" cy="2542784"/>
        </a:xfrm>
        <a:prstGeom xmlns:a="http://schemas.openxmlformats.org/drawingml/2006/main" prst="rect">
          <a:avLst/>
        </a:prstGeom>
        <a:noFill xmlns:a="http://schemas.openxmlformats.org/drawingml/2006/main"/>
        <a:ln xmlns:a="http://schemas.openxmlformats.org/drawingml/2006/main" w="28575">
          <a:solidFill>
            <a:schemeClr val="accent2"/>
          </a:solidFill>
        </a:ln>
      </cdr:spPr>
      <cdr:style>
        <a:lnRef xmlns:a="http://schemas.openxmlformats.org/drawingml/2006/main" idx="2">
          <a:schemeClr val="accent2"/>
        </a:lnRef>
        <a:fillRef xmlns:a="http://schemas.openxmlformats.org/drawingml/2006/main" idx="1">
          <a:schemeClr val="lt1"/>
        </a:fillRef>
        <a:effectRef xmlns:a="http://schemas.openxmlformats.org/drawingml/2006/main" idx="0">
          <a:schemeClr val="accent2"/>
        </a:effectRef>
        <a:fontRef xmlns:a="http://schemas.openxmlformats.org/drawingml/2006/main" idx="minor">
          <a:schemeClr val="dk1"/>
        </a:fontRef>
      </cdr:style>
      <cdr:txBody>
        <a:bodyPr xmlns:a="http://schemas.openxmlformats.org/drawingml/2006/main" vertOverflow="clip" rtlCol="0" anchor="ctr"/>
        <a:lstStyle xmlns:a="http://schemas.openxmlformats.org/drawingml/2006/main"/>
        <a:p xmlns:a="http://schemas.openxmlformats.org/drawingml/2006/main">
          <a:endParaRPr lang="nb-NO"/>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E451AB-421E-4773-8F06-93470E85ED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a:extLst>
              <a:ext uri="{FF2B5EF4-FFF2-40B4-BE49-F238E27FC236}">
                <a16:creationId xmlns:a16="http://schemas.microsoft.com/office/drawing/2014/main" id="{3F958904-B247-1362-5224-E6B4EC585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2DE39B-E13F-4043-B939-D42A2B2DFA61}" type="datetimeFigureOut">
              <a:rPr lang="nb-NO" smtClean="0"/>
              <a:t>10.07.2024</a:t>
            </a:fld>
            <a:endParaRPr lang="nb-NO" dirty="0"/>
          </a:p>
        </p:txBody>
      </p:sp>
      <p:sp>
        <p:nvSpPr>
          <p:cNvPr id="4" name="Footer Placeholder 3">
            <a:extLst>
              <a:ext uri="{FF2B5EF4-FFF2-40B4-BE49-F238E27FC236}">
                <a16:creationId xmlns:a16="http://schemas.microsoft.com/office/drawing/2014/main" id="{A74FF9FC-002E-51D2-3953-AD214766F8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5" name="Slide Number Placeholder 4">
            <a:extLst>
              <a:ext uri="{FF2B5EF4-FFF2-40B4-BE49-F238E27FC236}">
                <a16:creationId xmlns:a16="http://schemas.microsoft.com/office/drawing/2014/main" id="{243F5FCA-88C0-EBB7-51ED-4439A7D6F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63E6F0-5E16-8046-AA7C-A3087333FDB6}" type="slidenum">
              <a:rPr lang="nb-NO" smtClean="0"/>
              <a:t>‹#›</a:t>
            </a:fld>
            <a:endParaRPr lang="nb-NO" dirty="0"/>
          </a:p>
        </p:txBody>
      </p:sp>
    </p:spTree>
    <p:extLst>
      <p:ext uri="{BB962C8B-B14F-4D97-AF65-F5344CB8AC3E}">
        <p14:creationId xmlns:p14="http://schemas.microsoft.com/office/powerpoint/2010/main" val="321916682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293D1-0F54-4AA5-A72F-DC03AE22E6BD}" type="datetimeFigureOut">
              <a:rPr lang="nb-NO" smtClean="0"/>
              <a:t>10.07.2024</a:t>
            </a:fld>
            <a:endParaRPr lang="nb-NO" dirty="0"/>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dirty="0" err="1"/>
              <a:t>Klikk</a:t>
            </a:r>
            <a:r>
              <a:rPr lang="nb-NO" dirty="0"/>
              <a:t> for å </a:t>
            </a:r>
            <a:r>
              <a:rPr lang="nb-NO" dirty="0" err="1"/>
              <a:t>redigere</a:t>
            </a:r>
            <a:r>
              <a:rPr lang="nb-NO" dirty="0"/>
              <a:t> </a:t>
            </a:r>
            <a:r>
              <a:rPr lang="nb-NO" dirty="0" err="1"/>
              <a:t>tekststiler</a:t>
            </a:r>
            <a:r>
              <a:rPr lang="nb-NO" dirty="0"/>
              <a:t> </a:t>
            </a:r>
            <a:r>
              <a:rPr lang="nb-NO" dirty="0" err="1"/>
              <a:t>i</a:t>
            </a:r>
            <a:r>
              <a:rPr lang="nb-NO" dirty="0"/>
              <a:t> </a:t>
            </a:r>
            <a:r>
              <a:rPr lang="nb-NO" dirty="0" err="1"/>
              <a:t>malen</a:t>
            </a:r>
            <a:endParaRPr lang="nb-NO" dirty="0"/>
          </a:p>
          <a:p>
            <a:pPr lvl="1"/>
            <a:r>
              <a:rPr lang="nb-NO" dirty="0"/>
              <a:t>Andre </a:t>
            </a:r>
            <a:r>
              <a:rPr lang="nb-NO" dirty="0" err="1"/>
              <a:t>nivå</a:t>
            </a:r>
            <a:endParaRPr lang="nb-NO" dirty="0"/>
          </a:p>
          <a:p>
            <a:pPr lvl="2"/>
            <a:r>
              <a:rPr lang="nb-NO" dirty="0" err="1"/>
              <a:t>Tredje</a:t>
            </a:r>
            <a:r>
              <a:rPr lang="nb-NO" dirty="0"/>
              <a:t> </a:t>
            </a:r>
            <a:r>
              <a:rPr lang="nb-NO" dirty="0" err="1"/>
              <a:t>nivå</a:t>
            </a:r>
            <a:endParaRPr lang="nb-NO" dirty="0"/>
          </a:p>
          <a:p>
            <a:pPr lvl="3"/>
            <a:r>
              <a:rPr lang="nb-NO" dirty="0" err="1"/>
              <a:t>Fjerde</a:t>
            </a:r>
            <a:r>
              <a:rPr lang="nb-NO" dirty="0"/>
              <a:t> </a:t>
            </a:r>
            <a:r>
              <a:rPr lang="nb-NO" dirty="0" err="1"/>
              <a:t>nivå</a:t>
            </a:r>
            <a:endParaRPr lang="nb-NO" dirty="0"/>
          </a:p>
          <a:p>
            <a:pPr lvl="4"/>
            <a:r>
              <a:rPr lang="nb-NO" dirty="0" err="1"/>
              <a:t>Femte</a:t>
            </a:r>
            <a:r>
              <a:rPr lang="nb-NO" dirty="0"/>
              <a:t> </a:t>
            </a:r>
            <a:r>
              <a:rPr lang="nb-NO" dirty="0" err="1"/>
              <a:t>nivå</a:t>
            </a:r>
            <a:endParaRPr lang="nb-NO" dirty="0"/>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59FD3-3898-4852-990B-30B2E19726A9}" type="slidenum">
              <a:rPr lang="nb-NO" smtClean="0"/>
              <a:t>‹#›</a:t>
            </a:fld>
            <a:endParaRPr lang="nb-NO" dirty="0"/>
          </a:p>
        </p:txBody>
      </p:sp>
    </p:spTree>
    <p:extLst>
      <p:ext uri="{BB962C8B-B14F-4D97-AF65-F5344CB8AC3E}">
        <p14:creationId xmlns:p14="http://schemas.microsoft.com/office/powerpoint/2010/main" val="631295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pPr marL="171450" indent="-171450">
              <a:buFont typeface="Arial" panose="020B0604020202020204" pitchFamily="34" charset="0"/>
              <a:buChar char="•"/>
            </a:pPr>
            <a:r>
              <a:rPr lang="nb-NO" sz="1000" dirty="0"/>
              <a:t>Ung i Vestfold 2024 er en levekårsundersøkelse</a:t>
            </a:r>
            <a:r>
              <a:rPr lang="nb-NO" sz="1000" baseline="0" dirty="0"/>
              <a:t> som er gjennomført i skoletiden på alle klassetrinn på nesten alle </a:t>
            </a:r>
            <a:r>
              <a:rPr lang="nb-NO" sz="1000" dirty="0"/>
              <a:t>ungdomsskoler og videregående skoler i fylket våren 2024. </a:t>
            </a:r>
          </a:p>
          <a:p>
            <a:pPr marL="171450" indent="-171450">
              <a:buFont typeface="Arial" panose="020B0604020202020204" pitchFamily="34" charset="0"/>
              <a:buChar char="•"/>
            </a:pPr>
            <a:r>
              <a:rPr lang="nb-NO" sz="1000" dirty="0"/>
              <a:t>Den er et samarbeid mellom</a:t>
            </a:r>
            <a:r>
              <a:rPr lang="nb-NO" sz="1000" baseline="0" dirty="0"/>
              <a:t> Vestfold fylkeskommune, kommunene i fylket, KORUS Sør og Universitetet i Sørøst-Norge. NOVA ved </a:t>
            </a:r>
            <a:r>
              <a:rPr lang="nb-NO" sz="1000" baseline="0" dirty="0" err="1"/>
              <a:t>OsloMet</a:t>
            </a:r>
            <a:r>
              <a:rPr lang="nb-NO" sz="1000" baseline="0" dirty="0"/>
              <a:t> har det faglige ansvaret for undersøkelsen. Alle disse er representert her i dag. </a:t>
            </a:r>
          </a:p>
          <a:p>
            <a:pPr marL="171450" indent="-171450">
              <a:buFont typeface="Arial" panose="020B0604020202020204" pitchFamily="34" charset="0"/>
              <a:buChar char="•"/>
            </a:pPr>
            <a:r>
              <a:rPr lang="nb-NO" sz="1000" baseline="0" dirty="0"/>
              <a:t>Dette er fjerde gjennomføringen. Den første var i 2013. Da gjennomførte hele Vestfold minus Tønsberg. Men Tønsberg fulgte etter i 2014. I figurer i denne presentasjonen der det står 2013 inkluderer det også Tønsbergs gjennomføring i 2014. De to neste gjennomføringene var i 2017 og 2021.</a:t>
            </a:r>
          </a:p>
          <a:p>
            <a:pPr marL="171450" indent="-171450">
              <a:buFont typeface="Arial" panose="020B0604020202020204" pitchFamily="34" charset="0"/>
              <a:buChar char="•"/>
            </a:pPr>
            <a:r>
              <a:rPr lang="nb-NO" sz="1000" baseline="0" dirty="0"/>
              <a:t>Vg2 og vg3 var ikke med i 2013 og 2017. Det skaper problemer når vi sammenligner over tid. Hvis klassetrinn ikke er med i figuren, vil resultatene kun vise utviklingen for 8. trinn til vg1. Men dette vil jeg minne dere på når den tid kommer.</a:t>
            </a:r>
          </a:p>
          <a:p>
            <a:pPr marL="171450" indent="-171450">
              <a:buFont typeface="Arial" panose="020B0604020202020204" pitchFamily="34" charset="0"/>
              <a:buChar char="•"/>
            </a:pPr>
            <a:r>
              <a:rPr lang="nb-NO" sz="1000" baseline="0" dirty="0"/>
              <a:t>2021 var også et litt annerledes år og det er nok en del av resultatene fra den gjennomføringen som er preget av den situasjonen som var akkurat da. Derfor er det kjedelig at vi for vg2 og vg3 ikke har tidligere resultater enn 2021.</a:t>
            </a:r>
          </a:p>
        </p:txBody>
      </p:sp>
      <p:sp>
        <p:nvSpPr>
          <p:cNvPr id="4" name="Plassholder for lysbildenummer 3"/>
          <p:cNvSpPr>
            <a:spLocks noGrp="1"/>
          </p:cNvSpPr>
          <p:nvPr>
            <p:ph type="sldNum" sz="quarter" idx="5"/>
          </p:nvPr>
        </p:nvSpPr>
        <p:spPr/>
        <p:txBody>
          <a:bodyPr/>
          <a:lstStyle/>
          <a:p>
            <a:fld id="{7D759FD3-3898-4852-990B-30B2E19726A9}" type="slidenum">
              <a:rPr lang="nb-NO" smtClean="0"/>
              <a:t>3</a:t>
            </a:fld>
            <a:endParaRPr lang="nb-NO"/>
          </a:p>
        </p:txBody>
      </p:sp>
    </p:spTree>
    <p:extLst>
      <p:ext uri="{BB962C8B-B14F-4D97-AF65-F5344CB8AC3E}">
        <p14:creationId xmlns:p14="http://schemas.microsoft.com/office/powerpoint/2010/main" val="2647974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En av de mest markante negative resultatene fra årets undersøkelse er økningen i unge som blir utsatt for plaging, trusler eller utfrysing fra andre unge på skolen eller i fritiden.</a:t>
            </a:r>
          </a:p>
          <a:p>
            <a:r>
              <a:rPr lang="nb-NO" dirty="0"/>
              <a:t>Vi vil kalle dette for mobbing videre i presentasjonen, selv om det ikke har vært ordlyden i spørsmålene.</a:t>
            </a:r>
          </a:p>
          <a:p>
            <a:r>
              <a:rPr lang="nb-NO" dirty="0"/>
              <a:t>8. og 9. trinn skiller seg negativt ut. Dette ser vi igjen i flere ulike temaer (som ensomhet i stad) og vil bli undersøkt nærmere til rapporten vi skal skrive.</a:t>
            </a:r>
          </a:p>
          <a:p>
            <a:r>
              <a:rPr lang="nb-NO" dirty="0"/>
              <a:t>Det positive er at mobbing avtar utover i opplæringsløpet.</a:t>
            </a:r>
          </a:p>
          <a:p>
            <a:r>
              <a:rPr lang="nb-NO" dirty="0"/>
              <a:t>Minimale kjønnsforskjeller</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13</a:t>
            </a:fld>
            <a:endParaRPr lang="nb-NO" dirty="0"/>
          </a:p>
        </p:txBody>
      </p:sp>
    </p:spTree>
    <p:extLst>
      <p:ext uri="{BB962C8B-B14F-4D97-AF65-F5344CB8AC3E}">
        <p14:creationId xmlns:p14="http://schemas.microsoft.com/office/powerpoint/2010/main" val="2077392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Jeg viste tidligere at ungdommene på et spørsmål kunne plassere seg på en tilfredshetskala fra 0 til 10. </a:t>
            </a:r>
          </a:p>
          <a:p>
            <a:r>
              <a:rPr lang="nb-NO" dirty="0"/>
              <a:t>Ikke overraskende ser vi at de som er mye plaget av mobbing svarer med lavere score på spørsmålet om hvor tilfredse de er med livet sitt.</a:t>
            </a:r>
          </a:p>
          <a:p>
            <a:r>
              <a:rPr lang="nb-NO" dirty="0"/>
              <a:t>Det positive er at ganske mange likevel er godt fornøyd med livet sitt.</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14</a:t>
            </a:fld>
            <a:endParaRPr lang="nb-NO" dirty="0"/>
          </a:p>
        </p:txBody>
      </p:sp>
    </p:spTree>
    <p:extLst>
      <p:ext uri="{BB962C8B-B14F-4D97-AF65-F5344CB8AC3E}">
        <p14:creationId xmlns:p14="http://schemas.microsoft.com/office/powerpoint/2010/main" val="392722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pPr marL="0" indent="0">
              <a:buFontTx/>
              <a:buNone/>
            </a:pPr>
            <a:r>
              <a:rPr lang="nb-NO" dirty="0"/>
              <a:t>Ser vi på digital mobbing, rapporterer ungdommene i mindre grad om dette. </a:t>
            </a:r>
          </a:p>
          <a:p>
            <a:pPr marL="0" indent="0">
              <a:buFontTx/>
              <a:buNone/>
            </a:pPr>
            <a:r>
              <a:rPr lang="nb-NO" dirty="0"/>
              <a:t>Det har kun vært en liten økning fra 2021 til 2024. </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15</a:t>
            </a:fld>
            <a:endParaRPr lang="nb-NO" dirty="0"/>
          </a:p>
        </p:txBody>
      </p:sp>
    </p:spTree>
    <p:extLst>
      <p:ext uri="{BB962C8B-B14F-4D97-AF65-F5344CB8AC3E}">
        <p14:creationId xmlns:p14="http://schemas.microsoft.com/office/powerpoint/2010/main" val="2083551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På ungdomstrinnet er det en nedgang for jenter, men en økning for gutter fra 2021.</a:t>
            </a:r>
          </a:p>
          <a:p>
            <a:r>
              <a:rPr lang="nb-NO" dirty="0"/>
              <a:t>På vg1 og vg2 er det en økning (på </a:t>
            </a:r>
            <a:r>
              <a:rPr lang="nb-NO" dirty="0" err="1"/>
              <a:t>ca</a:t>
            </a:r>
            <a:r>
              <a:rPr lang="nb-NO" dirty="0"/>
              <a:t> 2 prosentpoeng) for både gutter og jenter.</a:t>
            </a:r>
          </a:p>
          <a:p>
            <a:r>
              <a:rPr lang="nb-NO" dirty="0"/>
              <a:t>Stabilt på vg3.</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16</a:t>
            </a:fld>
            <a:endParaRPr lang="nb-NO" dirty="0"/>
          </a:p>
        </p:txBody>
      </p:sp>
    </p:spTree>
    <p:extLst>
      <p:ext uri="{BB962C8B-B14F-4D97-AF65-F5344CB8AC3E}">
        <p14:creationId xmlns:p14="http://schemas.microsoft.com/office/powerpoint/2010/main" val="175093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Negativ utvikling på samtlige utsagn.</a:t>
            </a:r>
          </a:p>
          <a:p>
            <a:r>
              <a:rPr lang="nb-NO" dirty="0"/>
              <a:t>Det positive er at de aller fleste fortsatt trives på skolen.</a:t>
            </a:r>
          </a:p>
          <a:p>
            <a:r>
              <a:rPr lang="nb-NO" dirty="0"/>
              <a:t>Den største endringen siden 2017 er hvor mange som oppgir at de kjeder seg på skolen.</a:t>
            </a:r>
          </a:p>
          <a:p>
            <a:r>
              <a:rPr lang="nb-NO" dirty="0"/>
              <a:t>Det kanskje mest negative er økningen i andel som gruer seg til å gå på skolen.</a:t>
            </a:r>
          </a:p>
          <a:p>
            <a:r>
              <a:rPr lang="nb-NO" dirty="0"/>
              <a:t>Gutter mer positive enn jenter (bortsett fra kjede seg, der det er ganske likt)</a:t>
            </a:r>
          </a:p>
          <a:p>
            <a:r>
              <a:rPr lang="nb-NO" dirty="0"/>
              <a:t>8. trinn – vg1</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18</a:t>
            </a:fld>
            <a:endParaRPr lang="nb-NO" dirty="0"/>
          </a:p>
        </p:txBody>
      </p:sp>
    </p:spTree>
    <p:extLst>
      <p:ext uri="{BB962C8B-B14F-4D97-AF65-F5344CB8AC3E}">
        <p14:creationId xmlns:p14="http://schemas.microsoft.com/office/powerpoint/2010/main" val="4130384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En veldig kjønnsforskjell i opplevd stress i forbindelse med skolearbeidet.</a:t>
            </a:r>
          </a:p>
          <a:p>
            <a:r>
              <a:rPr lang="nb-NO" dirty="0"/>
              <a:t>Tydelig gradvis økning frem mot avgangsårene.</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19</a:t>
            </a:fld>
            <a:endParaRPr lang="nb-NO" dirty="0"/>
          </a:p>
        </p:txBody>
      </p:sp>
    </p:spTree>
    <p:extLst>
      <p:ext uri="{BB962C8B-B14F-4D97-AF65-F5344CB8AC3E}">
        <p14:creationId xmlns:p14="http://schemas.microsoft.com/office/powerpoint/2010/main" val="2490379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Elever bruker mindre tid på lekser enn før.</a:t>
            </a:r>
          </a:p>
          <a:p>
            <a:r>
              <a:rPr lang="nb-NO" dirty="0"/>
              <a:t>Dette er de som svarer at de aldri gjør lekser eller mindre enn en halvtime hver dag.</a:t>
            </a:r>
          </a:p>
          <a:p>
            <a:r>
              <a:rPr lang="nb-NO" dirty="0"/>
              <a:t>Jenter bruker mer tid enn gutter.</a:t>
            </a:r>
          </a:p>
          <a:p>
            <a:r>
              <a:rPr lang="nb-NO" dirty="0"/>
              <a:t>Vg3 er en litt mer selektert gruppe enn de andre trinnene. Her er det hovedsakelig de som går studieforberedende utdanningsprogrammer. Og det er betraktelig flere jenter enn gutter.</a:t>
            </a:r>
          </a:p>
        </p:txBody>
      </p:sp>
      <p:sp>
        <p:nvSpPr>
          <p:cNvPr id="4" name="Plassholder for lysbildenummer 3"/>
          <p:cNvSpPr>
            <a:spLocks noGrp="1"/>
          </p:cNvSpPr>
          <p:nvPr>
            <p:ph type="sldNum" sz="quarter" idx="5"/>
          </p:nvPr>
        </p:nvSpPr>
        <p:spPr/>
        <p:txBody>
          <a:bodyPr/>
          <a:lstStyle/>
          <a:p>
            <a:fld id="{7D759FD3-3898-4852-990B-30B2E19726A9}" type="slidenum">
              <a:rPr lang="nb-NO" smtClean="0"/>
              <a:t>20</a:t>
            </a:fld>
            <a:endParaRPr lang="nb-NO" dirty="0"/>
          </a:p>
        </p:txBody>
      </p:sp>
    </p:spTree>
    <p:extLst>
      <p:ext uri="{BB962C8B-B14F-4D97-AF65-F5344CB8AC3E}">
        <p14:creationId xmlns:p14="http://schemas.microsoft.com/office/powerpoint/2010/main" val="953778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Færre tror de vil ta videregående og høyere utdanning</a:t>
            </a:r>
          </a:p>
          <a:p>
            <a:r>
              <a:rPr lang="nb-NO" dirty="0"/>
              <a:t>Og flere tror de vil bli arbeidsledige.</a:t>
            </a:r>
          </a:p>
          <a:p>
            <a:r>
              <a:rPr lang="nb-NO" dirty="0"/>
              <a:t>Men andelen som tror de vil få et godt og lykkelig liv er omtrent som før.</a:t>
            </a:r>
          </a:p>
        </p:txBody>
      </p:sp>
      <p:sp>
        <p:nvSpPr>
          <p:cNvPr id="4" name="Plassholder for lysbildenummer 3"/>
          <p:cNvSpPr>
            <a:spLocks noGrp="1"/>
          </p:cNvSpPr>
          <p:nvPr>
            <p:ph type="sldNum" sz="quarter" idx="5"/>
          </p:nvPr>
        </p:nvSpPr>
        <p:spPr/>
        <p:txBody>
          <a:bodyPr/>
          <a:lstStyle/>
          <a:p>
            <a:fld id="{7D759FD3-3898-4852-990B-30B2E19726A9}" type="slidenum">
              <a:rPr lang="nb-NO" smtClean="0"/>
              <a:t>21</a:t>
            </a:fld>
            <a:endParaRPr lang="nb-NO" dirty="0"/>
          </a:p>
        </p:txBody>
      </p:sp>
    </p:spTree>
    <p:extLst>
      <p:ext uri="{BB962C8B-B14F-4D97-AF65-F5344CB8AC3E}">
        <p14:creationId xmlns:p14="http://schemas.microsoft.com/office/powerpoint/2010/main" val="979115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Nå skal vi over på et tema </a:t>
            </a:r>
            <a:r>
              <a:rPr lang="nb-NO"/>
              <a:t>der utviklingen </a:t>
            </a:r>
            <a:r>
              <a:rPr lang="nb-NO" dirty="0"/>
              <a:t>ser noe lysere ut</a:t>
            </a:r>
          </a:p>
        </p:txBody>
      </p:sp>
      <p:sp>
        <p:nvSpPr>
          <p:cNvPr id="4" name="Plassholder for lysbildenummer 3"/>
          <p:cNvSpPr>
            <a:spLocks noGrp="1"/>
          </p:cNvSpPr>
          <p:nvPr>
            <p:ph type="sldNum" sz="quarter" idx="5"/>
          </p:nvPr>
        </p:nvSpPr>
        <p:spPr/>
        <p:txBody>
          <a:bodyPr/>
          <a:lstStyle/>
          <a:p>
            <a:fld id="{7D759FD3-3898-4852-990B-30B2E19726A9}" type="slidenum">
              <a:rPr lang="nb-NO" smtClean="0"/>
              <a:t>22</a:t>
            </a:fld>
            <a:endParaRPr lang="nb-NO" dirty="0"/>
          </a:p>
        </p:txBody>
      </p:sp>
    </p:spTree>
    <p:extLst>
      <p:ext uri="{BB962C8B-B14F-4D97-AF65-F5344CB8AC3E}">
        <p14:creationId xmlns:p14="http://schemas.microsoft.com/office/powerpoint/2010/main" val="34072126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a:t>I ungdata stilles det ulike spørsmål for å fange opp symptomer på depresjon og angst.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a:t>Ungdommene</a:t>
            </a:r>
            <a:r>
              <a:rPr lang="nb-NO" baseline="0" dirty="0"/>
              <a:t> blir bedt om å oppgi hvor ofte de i løpet av den siste uka har vært plaget av de ulike tingene som ramset opp i den hvite sirkelen.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baseline="0" dirty="0"/>
              <a:t>Vi bruker så svarene til å identifisere en gruppe som er spesielt mye plaget, og som omtales som å ha mange psykiske plager.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a:t>Det er viktig å vite at man ikke kartlegger</a:t>
            </a:r>
            <a:r>
              <a:rPr lang="nb-NO" baseline="0" dirty="0"/>
              <a:t> det som ut fra kliniske kriterier regnes som depresjon eller depressive lidelser, vi snakker om lette psykiske helseplager. </a:t>
            </a:r>
          </a:p>
          <a:p>
            <a:endParaRPr lang="nb-NO" dirty="0"/>
          </a:p>
        </p:txBody>
      </p:sp>
      <p:sp>
        <p:nvSpPr>
          <p:cNvPr id="4" name="Plassholder for lysbildenummer 3"/>
          <p:cNvSpPr>
            <a:spLocks noGrp="1"/>
          </p:cNvSpPr>
          <p:nvPr>
            <p:ph type="sldNum" sz="quarter" idx="5"/>
          </p:nvPr>
        </p:nvSpPr>
        <p:spPr/>
        <p:txBody>
          <a:bodyPr/>
          <a:lstStyle/>
          <a:p>
            <a:fld id="{7D759FD3-3898-4852-990B-30B2E19726A9}" type="slidenum">
              <a:rPr lang="nb-NO" smtClean="0"/>
              <a:t>23</a:t>
            </a:fld>
            <a:endParaRPr lang="nb-NO" dirty="0"/>
          </a:p>
        </p:txBody>
      </p:sp>
    </p:spTree>
    <p:extLst>
      <p:ext uri="{BB962C8B-B14F-4D97-AF65-F5344CB8AC3E}">
        <p14:creationId xmlns:p14="http://schemas.microsoft.com/office/powerpoint/2010/main" val="262411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baseline="0" dirty="0"/>
              <a:t>Til sammen har rundt 13 400 ungdommer svart på undersøkelsen i Vestfold. På ungdomsskolen var det en svarprosent på 84 og på videregående var svarprosenten 73.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baseline="0" dirty="0"/>
              <a:t>Det er en stor logistikk-jobb med å legge til rette for at så mange elever har svart på undersøkelsen og derfor vil vi aller først rette en stor takk til kontaktpersonene som er her i dag både i kommunene og på skolene – så takk for innsatsen dere har lagt 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baseline="0" dirty="0"/>
              <a:t>På slutten av undersøkelsen får ungdommene spørsmål om hva de synes om å delta i undersøkelsen. Til sammen svarer 85 % at undersøkelsen gir et godt bilde av hvordan de har det.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b-NO" baseline="0" dirty="0"/>
          </a:p>
          <a:p>
            <a:endParaRPr lang="nb-NO" dirty="0"/>
          </a:p>
        </p:txBody>
      </p:sp>
      <p:sp>
        <p:nvSpPr>
          <p:cNvPr id="4" name="Plassholder for lysbildenummer 3"/>
          <p:cNvSpPr>
            <a:spLocks noGrp="1"/>
          </p:cNvSpPr>
          <p:nvPr>
            <p:ph type="sldNum" sz="quarter" idx="5"/>
          </p:nvPr>
        </p:nvSpPr>
        <p:spPr/>
        <p:txBody>
          <a:bodyPr/>
          <a:lstStyle/>
          <a:p>
            <a:fld id="{7D759FD3-3898-4852-990B-30B2E19726A9}" type="slidenum">
              <a:rPr lang="nb-NO" smtClean="0"/>
              <a:t>4</a:t>
            </a:fld>
            <a:endParaRPr lang="nb-NO"/>
          </a:p>
        </p:txBody>
      </p:sp>
    </p:spTree>
    <p:extLst>
      <p:ext uri="{BB962C8B-B14F-4D97-AF65-F5344CB8AC3E}">
        <p14:creationId xmlns:p14="http://schemas.microsoft.com/office/powerpoint/2010/main" val="424808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Nedgang på samtlige trinn.</a:t>
            </a:r>
          </a:p>
          <a:p>
            <a:r>
              <a:rPr lang="nb-NO" dirty="0"/>
              <a:t>Men både 8. og 9. trinn ligger høyere enn i 2017.</a:t>
            </a:r>
          </a:p>
        </p:txBody>
      </p:sp>
      <p:sp>
        <p:nvSpPr>
          <p:cNvPr id="4" name="Plassholder for lysbildenummer 3"/>
          <p:cNvSpPr>
            <a:spLocks noGrp="1"/>
          </p:cNvSpPr>
          <p:nvPr>
            <p:ph type="sldNum" sz="quarter" idx="5"/>
          </p:nvPr>
        </p:nvSpPr>
        <p:spPr/>
        <p:txBody>
          <a:bodyPr/>
          <a:lstStyle/>
          <a:p>
            <a:fld id="{7D759FD3-3898-4852-990B-30B2E19726A9}" type="slidenum">
              <a:rPr lang="nb-NO" smtClean="0"/>
              <a:t>24</a:t>
            </a:fld>
            <a:endParaRPr lang="nb-NO" dirty="0"/>
          </a:p>
        </p:txBody>
      </p:sp>
    </p:spTree>
    <p:extLst>
      <p:ext uri="{BB962C8B-B14F-4D97-AF65-F5344CB8AC3E}">
        <p14:creationId xmlns:p14="http://schemas.microsoft.com/office/powerpoint/2010/main" val="655774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8.trinn-vg1 i første figur.</a:t>
            </a:r>
          </a:p>
          <a:p>
            <a:r>
              <a:rPr lang="nb-NO" dirty="0"/>
              <a:t>Her ser vi også en tydelig sosioøkonomisk forskjeller.</a:t>
            </a:r>
          </a:p>
          <a:p>
            <a:r>
              <a:rPr lang="nb-NO" dirty="0"/>
              <a:t>Telemark fant at de sosiale forskjellene har blitt mindre. Det ser vi ikke i Vestfold.</a:t>
            </a:r>
          </a:p>
          <a:p>
            <a:r>
              <a:rPr lang="nb-NO" dirty="0"/>
              <a:t>Legg merke til at det er de med lav sosioøkonomisk bakgrunn som skiller seg ut.</a:t>
            </a:r>
          </a:p>
          <a:p>
            <a:r>
              <a:rPr lang="nb-NO" dirty="0"/>
              <a:t>Og en enda tydeligere kjønnsforskjell.</a:t>
            </a:r>
          </a:p>
        </p:txBody>
      </p:sp>
      <p:sp>
        <p:nvSpPr>
          <p:cNvPr id="4" name="Plassholder for lysbildenummer 3"/>
          <p:cNvSpPr>
            <a:spLocks noGrp="1"/>
          </p:cNvSpPr>
          <p:nvPr>
            <p:ph type="sldNum" sz="quarter" idx="5"/>
          </p:nvPr>
        </p:nvSpPr>
        <p:spPr/>
        <p:txBody>
          <a:bodyPr/>
          <a:lstStyle/>
          <a:p>
            <a:fld id="{7D759FD3-3898-4852-990B-30B2E19726A9}" type="slidenum">
              <a:rPr lang="nb-NO" smtClean="0"/>
              <a:t>25</a:t>
            </a:fld>
            <a:endParaRPr lang="nb-NO" dirty="0"/>
          </a:p>
        </p:txBody>
      </p:sp>
    </p:spTree>
    <p:extLst>
      <p:ext uri="{BB962C8B-B14F-4D97-AF65-F5344CB8AC3E}">
        <p14:creationId xmlns:p14="http://schemas.microsoft.com/office/powerpoint/2010/main" val="3517034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a:t>Vi har også et spørsmål om hvor ofte man har kjent på ulike positive følelser DEN SISTE UKA.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b="0" dirty="0"/>
              <a:t>Det store flertallet av ungdom </a:t>
            </a:r>
            <a:r>
              <a:rPr lang="nb-NO" dirty="0"/>
              <a:t>har kjent på at de mestrer ting, har følt seg nyttige, har vært optimistiske om framtiden, hatt masse energi, vært engasjerte og vært glade.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a:t>Her er de som har svart hele tiden, ofte eller en del av tiden.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a:t>Generelt kjenner guttene på disse positive følelsene i større grad enn jentene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a:t>Ungdommene kjenner på disse positivt følelsene i like stor grad i 2024 som de gjorde i 2021</a:t>
            </a:r>
          </a:p>
          <a:p>
            <a:endParaRPr lang="nb-NO" dirty="0"/>
          </a:p>
        </p:txBody>
      </p:sp>
      <p:sp>
        <p:nvSpPr>
          <p:cNvPr id="4" name="Plassholder for lysbildenummer 3"/>
          <p:cNvSpPr>
            <a:spLocks noGrp="1"/>
          </p:cNvSpPr>
          <p:nvPr>
            <p:ph type="sldNum" sz="quarter" idx="5"/>
          </p:nvPr>
        </p:nvSpPr>
        <p:spPr/>
        <p:txBody>
          <a:bodyPr/>
          <a:lstStyle/>
          <a:p>
            <a:fld id="{7D759FD3-3898-4852-990B-30B2E19726A9}" type="slidenum">
              <a:rPr lang="nb-NO" smtClean="0"/>
              <a:t>26</a:t>
            </a:fld>
            <a:endParaRPr lang="nb-NO" dirty="0"/>
          </a:p>
        </p:txBody>
      </p:sp>
    </p:spTree>
    <p:extLst>
      <p:ext uri="{BB962C8B-B14F-4D97-AF65-F5344CB8AC3E}">
        <p14:creationId xmlns:p14="http://schemas.microsoft.com/office/powerpoint/2010/main" val="1813496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Tydelige kjønnsforskjeller i samtlige typer opplevd press.</a:t>
            </a:r>
          </a:p>
          <a:p>
            <a:r>
              <a:rPr lang="nb-NO" dirty="0"/>
              <a:t>For jenter er det stor økning i kroppspress på ungdomstrinnet</a:t>
            </a:r>
          </a:p>
          <a:p>
            <a:r>
              <a:rPr lang="nb-NO" dirty="0"/>
              <a:t>Relativt stabilt for press på skolen</a:t>
            </a:r>
          </a:p>
          <a:p>
            <a:endParaRPr lang="nb-NO" dirty="0"/>
          </a:p>
        </p:txBody>
      </p:sp>
      <p:sp>
        <p:nvSpPr>
          <p:cNvPr id="4" name="Plassholder for lysbildenummer 3"/>
          <p:cNvSpPr>
            <a:spLocks noGrp="1"/>
          </p:cNvSpPr>
          <p:nvPr>
            <p:ph type="sldNum" sz="quarter" idx="5"/>
          </p:nvPr>
        </p:nvSpPr>
        <p:spPr/>
        <p:txBody>
          <a:bodyPr/>
          <a:lstStyle/>
          <a:p>
            <a:fld id="{7D759FD3-3898-4852-990B-30B2E19726A9}" type="slidenum">
              <a:rPr lang="nb-NO" smtClean="0"/>
              <a:t>27</a:t>
            </a:fld>
            <a:endParaRPr lang="nb-NO" dirty="0"/>
          </a:p>
        </p:txBody>
      </p:sp>
    </p:spTree>
    <p:extLst>
      <p:ext uri="{BB962C8B-B14F-4D97-AF65-F5344CB8AC3E}">
        <p14:creationId xmlns:p14="http://schemas.microsoft.com/office/powerpoint/2010/main" val="952299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Betraktelig nedgang i press om å ha mange </a:t>
            </a:r>
            <a:r>
              <a:rPr lang="nb-NO" dirty="0" err="1"/>
              <a:t>følgere</a:t>
            </a:r>
            <a:r>
              <a:rPr lang="nb-NO" dirty="0"/>
              <a:t> på sosiale medier, sannsynligvis </a:t>
            </a:r>
            <a:r>
              <a:rPr lang="nb-NO" dirty="0" err="1"/>
              <a:t>pga</a:t>
            </a:r>
            <a:r>
              <a:rPr lang="nb-NO" dirty="0"/>
              <a:t> overgang fra Instagram/Facebook til </a:t>
            </a:r>
            <a:r>
              <a:rPr lang="nb-NO" dirty="0" err="1"/>
              <a:t>TikTok</a:t>
            </a:r>
            <a:r>
              <a:rPr lang="nb-NO" dirty="0"/>
              <a:t>.</a:t>
            </a:r>
          </a:p>
          <a:p>
            <a:r>
              <a:rPr lang="nb-NO" dirty="0"/>
              <a:t>Ingen forskjell mellom trinnene i 2024</a:t>
            </a:r>
          </a:p>
          <a:p>
            <a:endParaRPr lang="nb-NO" dirty="0"/>
          </a:p>
        </p:txBody>
      </p:sp>
      <p:sp>
        <p:nvSpPr>
          <p:cNvPr id="4" name="Plassholder for lysbildenummer 3"/>
          <p:cNvSpPr>
            <a:spLocks noGrp="1"/>
          </p:cNvSpPr>
          <p:nvPr>
            <p:ph type="sldNum" sz="quarter" idx="5"/>
          </p:nvPr>
        </p:nvSpPr>
        <p:spPr/>
        <p:txBody>
          <a:bodyPr/>
          <a:lstStyle/>
          <a:p>
            <a:fld id="{7D759FD3-3898-4852-990B-30B2E19726A9}" type="slidenum">
              <a:rPr lang="nb-NO" smtClean="0"/>
              <a:t>28</a:t>
            </a:fld>
            <a:endParaRPr lang="nb-NO" dirty="0"/>
          </a:p>
        </p:txBody>
      </p:sp>
    </p:spTree>
    <p:extLst>
      <p:ext uri="{BB962C8B-B14F-4D97-AF65-F5344CB8AC3E}">
        <p14:creationId xmlns:p14="http://schemas.microsoft.com/office/powerpoint/2010/main" val="2972347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Liten nedgang på ungdomstrinnet og liten økning på </a:t>
            </a:r>
            <a:r>
              <a:rPr lang="nb-NO" dirty="0" err="1"/>
              <a:t>vgo</a:t>
            </a:r>
            <a:endParaRPr lang="nb-NO" dirty="0"/>
          </a:p>
          <a:p>
            <a:r>
              <a:rPr lang="nb-NO" dirty="0"/>
              <a:t>Verdt å merke seg er økningen på 8. og 9. trinn siden 2017.</a:t>
            </a:r>
          </a:p>
          <a:p>
            <a:r>
              <a:rPr lang="nb-NO" dirty="0"/>
              <a:t>Jenter rapporterer mer søvnproblemer enn gutter på alle trinn.</a:t>
            </a:r>
          </a:p>
        </p:txBody>
      </p:sp>
      <p:sp>
        <p:nvSpPr>
          <p:cNvPr id="4" name="Plassholder for lysbildenummer 3"/>
          <p:cNvSpPr>
            <a:spLocks noGrp="1"/>
          </p:cNvSpPr>
          <p:nvPr>
            <p:ph type="sldNum" sz="quarter" idx="5"/>
          </p:nvPr>
        </p:nvSpPr>
        <p:spPr/>
        <p:txBody>
          <a:bodyPr/>
          <a:lstStyle/>
          <a:p>
            <a:fld id="{7D759FD3-3898-4852-990B-30B2E19726A9}" type="slidenum">
              <a:rPr lang="nb-NO" smtClean="0"/>
              <a:t>29</a:t>
            </a:fld>
            <a:endParaRPr lang="nb-NO" dirty="0"/>
          </a:p>
        </p:txBody>
      </p:sp>
    </p:spTree>
    <p:extLst>
      <p:ext uri="{BB962C8B-B14F-4D97-AF65-F5344CB8AC3E}">
        <p14:creationId xmlns:p14="http://schemas.microsoft.com/office/powerpoint/2010/main" val="626764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8. trinn – vg1</a:t>
            </a:r>
          </a:p>
          <a:p>
            <a:r>
              <a:rPr lang="nb-NO" dirty="0"/>
              <a:t>Andelen som har deltatt på organiserte fritidsaktiviteter er nesten tilbake til nivået før pandemien.</a:t>
            </a:r>
          </a:p>
          <a:p>
            <a:r>
              <a:rPr lang="nb-NO" dirty="0"/>
              <a:t>Andelen som er med i en organisasjon eller lag har imidlertid ikke fått noen oppsving.</a:t>
            </a:r>
          </a:p>
        </p:txBody>
      </p:sp>
      <p:sp>
        <p:nvSpPr>
          <p:cNvPr id="4" name="Plassholder for lysbildenummer 3"/>
          <p:cNvSpPr>
            <a:spLocks noGrp="1"/>
          </p:cNvSpPr>
          <p:nvPr>
            <p:ph type="sldNum" sz="quarter" idx="5"/>
          </p:nvPr>
        </p:nvSpPr>
        <p:spPr/>
        <p:txBody>
          <a:bodyPr/>
          <a:lstStyle/>
          <a:p>
            <a:fld id="{7D759FD3-3898-4852-990B-30B2E19726A9}" type="slidenum">
              <a:rPr lang="nb-NO" smtClean="0"/>
              <a:t>31</a:t>
            </a:fld>
            <a:endParaRPr lang="nb-NO" dirty="0"/>
          </a:p>
        </p:txBody>
      </p:sp>
    </p:spTree>
    <p:extLst>
      <p:ext uri="{BB962C8B-B14F-4D97-AF65-F5344CB8AC3E}">
        <p14:creationId xmlns:p14="http://schemas.microsoft.com/office/powerpoint/2010/main" val="1731995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 typeface="Arial" panose="020B0604020202020204" pitchFamily="34" charset="0"/>
              <a:buChar char="•"/>
            </a:pPr>
            <a:r>
              <a:rPr lang="nb-NO" dirty="0"/>
              <a:t>Organiserte fritidsaktiviteter rekrutterer skjevt – det er flest som er med blant ungdommer fra familier med høy sosioøkonomisk status slik også denne figuren viser. </a:t>
            </a:r>
          </a:p>
          <a:p>
            <a:pPr marL="171450" indent="-171450">
              <a:buFont typeface="Arial" panose="020B0604020202020204" pitchFamily="34" charset="0"/>
              <a:buChar char="•"/>
            </a:pPr>
            <a:r>
              <a:rPr lang="nb-NO" dirty="0"/>
              <a:t>Det som imidlertid er positivt er at vi her ser reduserte forskjeller siden forrige undersøkelse.</a:t>
            </a:r>
          </a:p>
          <a:p>
            <a:pPr marL="171450" indent="-171450">
              <a:buFont typeface="Arial" panose="020B0604020202020204" pitchFamily="34" charset="0"/>
              <a:buChar char="•"/>
            </a:pPr>
            <a:r>
              <a:rPr lang="nb-NO" dirty="0"/>
              <a:t>I 2024 var differanse mellom høy og lav sosioøkonomisk status 18 prosentpoeng. I 2021 var forskjellen 23 prosentpoeng. </a:t>
            </a:r>
          </a:p>
          <a:p>
            <a:endParaRPr lang="nb-NO" dirty="0"/>
          </a:p>
        </p:txBody>
      </p:sp>
      <p:sp>
        <p:nvSpPr>
          <p:cNvPr id="4" name="Plassholder for lysbildenummer 3"/>
          <p:cNvSpPr>
            <a:spLocks noGrp="1"/>
          </p:cNvSpPr>
          <p:nvPr>
            <p:ph type="sldNum" sz="quarter" idx="5"/>
          </p:nvPr>
        </p:nvSpPr>
        <p:spPr/>
        <p:txBody>
          <a:bodyPr/>
          <a:lstStyle/>
          <a:p>
            <a:fld id="{7D759FD3-3898-4852-990B-30B2E19726A9}" type="slidenum">
              <a:rPr lang="nb-NO" smtClean="0"/>
              <a:t>32</a:t>
            </a:fld>
            <a:endParaRPr lang="nb-NO" dirty="0"/>
          </a:p>
        </p:txBody>
      </p:sp>
    </p:spTree>
    <p:extLst>
      <p:ext uri="{BB962C8B-B14F-4D97-AF65-F5344CB8AC3E}">
        <p14:creationId xmlns:p14="http://schemas.microsoft.com/office/powerpoint/2010/main" val="2403614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171450" indent="-171450">
              <a:buFontTx/>
              <a:buChar char="-"/>
            </a:pPr>
            <a:r>
              <a:rPr lang="nb-NO" dirty="0"/>
              <a:t>Hvis vi ser på deltagelse i ulike aktiviteter, er mønsteret litt varierende.  </a:t>
            </a:r>
          </a:p>
          <a:p>
            <a:pPr marL="171450" indent="-171450">
              <a:buFontTx/>
              <a:buChar char="-"/>
            </a:pPr>
            <a:r>
              <a:rPr lang="nb-NO" dirty="0"/>
              <a:t>Denne figuren viser andelen som har vært med på aktiviteter i følgende fritidsorganisasjoner minst en gang den siste måneden</a:t>
            </a:r>
          </a:p>
          <a:p>
            <a:pPr marL="171450" indent="-171450">
              <a:buFontTx/>
              <a:buChar char="-"/>
            </a:pPr>
            <a:r>
              <a:rPr lang="nb-NO" dirty="0"/>
              <a:t>Når det gjelder deltagelse i idrettslag er den nesten på samme nivå i dag som før pandemien. </a:t>
            </a:r>
          </a:p>
          <a:p>
            <a:pPr marL="171450" indent="-171450">
              <a:buFontTx/>
              <a:buChar char="-"/>
            </a:pPr>
            <a:r>
              <a:rPr lang="nb-NO" dirty="0"/>
              <a:t>Når det gjelder fritidsklubb og religiøse foreninger var det en stor nedgang i forrige undersøkelse, men nå er bruken lik som i 2017. </a:t>
            </a:r>
          </a:p>
          <a:p>
            <a:pPr marL="171450" indent="-171450">
              <a:buFontTx/>
              <a:buChar char="-"/>
            </a:pPr>
            <a:r>
              <a:rPr lang="nb-NO" dirty="0"/>
              <a:t>Deltagelse i kor, korps og orkester og kulturskole hadde kun en liten nedgang i 2021 og er nå tilbake på nivået i 2017.</a:t>
            </a:r>
          </a:p>
          <a:p>
            <a:pPr marL="171450" indent="-171450">
              <a:buFontTx/>
              <a:buChar char="-"/>
            </a:pPr>
            <a:r>
              <a:rPr lang="nb-NO" dirty="0"/>
              <a:t>Deltagelse i andre type organisasjoner har gått ned når man sammenlikner 2017 og 2024-tallene. </a:t>
            </a:r>
          </a:p>
        </p:txBody>
      </p:sp>
      <p:sp>
        <p:nvSpPr>
          <p:cNvPr id="4" name="Plassholder for lysbildenummer 3"/>
          <p:cNvSpPr>
            <a:spLocks noGrp="1"/>
          </p:cNvSpPr>
          <p:nvPr>
            <p:ph type="sldNum" sz="quarter" idx="5"/>
          </p:nvPr>
        </p:nvSpPr>
        <p:spPr/>
        <p:txBody>
          <a:bodyPr/>
          <a:lstStyle/>
          <a:p>
            <a:fld id="{7D759FD3-3898-4852-990B-30B2E19726A9}" type="slidenum">
              <a:rPr lang="nb-NO" smtClean="0"/>
              <a:t>33</a:t>
            </a:fld>
            <a:endParaRPr lang="nb-NO" dirty="0"/>
          </a:p>
        </p:txBody>
      </p:sp>
    </p:spTree>
    <p:extLst>
      <p:ext uri="{BB962C8B-B14F-4D97-AF65-F5344CB8AC3E}">
        <p14:creationId xmlns:p14="http://schemas.microsoft.com/office/powerpoint/2010/main" val="775753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8. trinn – vg1</a:t>
            </a:r>
          </a:p>
          <a:p>
            <a:r>
              <a:rPr lang="nb-NO" dirty="0"/>
              <a:t>Av ikke-organiserte fritidsaktiviteter så vi en stor økning i </a:t>
            </a:r>
            <a:r>
              <a:rPr lang="nb-NO" dirty="0" err="1"/>
              <a:t>gaming</a:t>
            </a:r>
            <a:r>
              <a:rPr lang="nb-NO" dirty="0"/>
              <a:t> i forrige undersøkelse.</a:t>
            </a:r>
          </a:p>
          <a:p>
            <a:r>
              <a:rPr lang="nb-NO" dirty="0"/>
              <a:t>Vi ser nå en tilsvarende nedgang.</a:t>
            </a:r>
          </a:p>
          <a:p>
            <a:r>
              <a:rPr lang="nb-NO" dirty="0"/>
              <a:t>Vi ser også en nedgang i de som sosiale på nett/mobil. Andelen er som er sosiale på nett/mobil minst seks dager i uka er nå lavere også enn i 2017.</a:t>
            </a:r>
          </a:p>
          <a:p>
            <a:r>
              <a:rPr lang="nb-NO" dirty="0"/>
              <a:t>Total skjermtid siden 2021 har gått ned, men er klart høyere enn 2017.</a:t>
            </a:r>
          </a:p>
        </p:txBody>
      </p:sp>
      <p:sp>
        <p:nvSpPr>
          <p:cNvPr id="4" name="Plassholder for lysbildenummer 3"/>
          <p:cNvSpPr>
            <a:spLocks noGrp="1"/>
          </p:cNvSpPr>
          <p:nvPr>
            <p:ph type="sldNum" sz="quarter" idx="5"/>
          </p:nvPr>
        </p:nvSpPr>
        <p:spPr/>
        <p:txBody>
          <a:bodyPr/>
          <a:lstStyle/>
          <a:p>
            <a:fld id="{7D759FD3-3898-4852-990B-30B2E19726A9}" type="slidenum">
              <a:rPr lang="nb-NO" smtClean="0"/>
              <a:t>34</a:t>
            </a:fld>
            <a:endParaRPr lang="nb-NO" dirty="0"/>
          </a:p>
        </p:txBody>
      </p:sp>
    </p:spTree>
    <p:extLst>
      <p:ext uri="{BB962C8B-B14F-4D97-AF65-F5344CB8AC3E}">
        <p14:creationId xmlns:p14="http://schemas.microsoft.com/office/powerpoint/2010/main" val="255047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sz="1200" dirty="0"/>
              <a:t>At så mange svarer dette er kjempeviktig for oss, for </a:t>
            </a:r>
            <a:r>
              <a:rPr lang="nb-NO" sz="1200" baseline="0" dirty="0"/>
              <a:t>i motsetning til elevundersøkelsen som først og fremst handler om elevenes skolehverdag, skal ungdataundersøkelsen dekke helheten i ungdommenes liv.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baseline="0" dirty="0"/>
              <a:t>Det er en rekke ulike temaer som berøres i undersøkelsen: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baseline="0" dirty="0"/>
              <a:t>Ungdommene blir spurt om forh</a:t>
            </a:r>
            <a:r>
              <a:rPr lang="nb-NO" dirty="0"/>
              <a:t>old til foreldre</a:t>
            </a:r>
            <a:r>
              <a:rPr lang="nb-NO" baseline="0" dirty="0"/>
              <a:t> og venner, hvordan de har det på skolen, de har blitt spurt om hva de gjør på fritiden,  og hvor fornøyd de er med nærområdet sitt og tilbudet til ungdom der.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baseline="0" dirty="0"/>
              <a:t>Så blir de spurt om ulike helsevaner og atferd – slik som fysisk aktivitet, kosthold, bruk av rusmidler osv.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baseline="0" dirty="0"/>
              <a:t>De får også spørsmål om fysisk og psykisk helse, hvordan de mestrer livet og hvordan de opplever at de selv har det. </a:t>
            </a:r>
          </a:p>
        </p:txBody>
      </p:sp>
      <p:sp>
        <p:nvSpPr>
          <p:cNvPr id="4" name="Plassholder for lysbildenummer 3"/>
          <p:cNvSpPr>
            <a:spLocks noGrp="1"/>
          </p:cNvSpPr>
          <p:nvPr>
            <p:ph type="sldNum" sz="quarter" idx="5"/>
          </p:nvPr>
        </p:nvSpPr>
        <p:spPr/>
        <p:txBody>
          <a:bodyPr/>
          <a:lstStyle/>
          <a:p>
            <a:fld id="{7D759FD3-3898-4852-990B-30B2E19726A9}" type="slidenum">
              <a:rPr lang="nb-NO" smtClean="0"/>
              <a:t>5</a:t>
            </a:fld>
            <a:endParaRPr lang="nb-NO"/>
          </a:p>
        </p:txBody>
      </p:sp>
    </p:spTree>
    <p:extLst>
      <p:ext uri="{BB962C8B-B14F-4D97-AF65-F5344CB8AC3E}">
        <p14:creationId xmlns:p14="http://schemas.microsoft.com/office/powerpoint/2010/main" val="2507166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Vi kan også ta en rask titt på hva ungdommene synes om lokalmiljøet og tilbudet i nærmiljøet for de ulike kommunene i fylket.</a:t>
            </a:r>
          </a:p>
          <a:p>
            <a:r>
              <a:rPr lang="nb-NO" dirty="0"/>
              <a:t>Kort oppsummert kan vi si at ungdommer i Horten og Færder generelt er mest fornøyd.</a:t>
            </a:r>
          </a:p>
          <a:p>
            <a:r>
              <a:rPr lang="nb-NO" dirty="0"/>
              <a:t>Mens ungdommer i Holmestrand er minst fornøyd (særlig med kulturtilbudet)</a:t>
            </a:r>
          </a:p>
        </p:txBody>
      </p:sp>
      <p:sp>
        <p:nvSpPr>
          <p:cNvPr id="4" name="Plassholder for lysbildenummer 3"/>
          <p:cNvSpPr>
            <a:spLocks noGrp="1"/>
          </p:cNvSpPr>
          <p:nvPr>
            <p:ph type="sldNum" sz="quarter" idx="5"/>
          </p:nvPr>
        </p:nvSpPr>
        <p:spPr/>
        <p:txBody>
          <a:bodyPr/>
          <a:lstStyle/>
          <a:p>
            <a:fld id="{7D759FD3-3898-4852-990B-30B2E19726A9}" type="slidenum">
              <a:rPr lang="nb-NO" smtClean="0"/>
              <a:t>35</a:t>
            </a:fld>
            <a:endParaRPr lang="nb-NO" dirty="0"/>
          </a:p>
        </p:txBody>
      </p:sp>
    </p:spTree>
    <p:extLst>
      <p:ext uri="{BB962C8B-B14F-4D97-AF65-F5344CB8AC3E}">
        <p14:creationId xmlns:p14="http://schemas.microsoft.com/office/powerpoint/2010/main" val="1608116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Regnes ikke som et rusmiddel, men likevel en bruk som er av interesse.</a:t>
            </a:r>
          </a:p>
          <a:p>
            <a:r>
              <a:rPr lang="nb-NO" dirty="0"/>
              <a:t>Klar økning for jenter og en tydelig kjønnsforskjell.</a:t>
            </a:r>
          </a:p>
        </p:txBody>
      </p:sp>
      <p:sp>
        <p:nvSpPr>
          <p:cNvPr id="4" name="Plassholder for lysbildenummer 3"/>
          <p:cNvSpPr>
            <a:spLocks noGrp="1"/>
          </p:cNvSpPr>
          <p:nvPr>
            <p:ph type="sldNum" sz="quarter" idx="5"/>
          </p:nvPr>
        </p:nvSpPr>
        <p:spPr/>
        <p:txBody>
          <a:bodyPr/>
          <a:lstStyle/>
          <a:p>
            <a:fld id="{7D759FD3-3898-4852-990B-30B2E19726A9}" type="slidenum">
              <a:rPr lang="nb-NO" smtClean="0"/>
              <a:t>37</a:t>
            </a:fld>
            <a:endParaRPr lang="nb-NO" dirty="0"/>
          </a:p>
        </p:txBody>
      </p:sp>
    </p:spTree>
    <p:extLst>
      <p:ext uri="{BB962C8B-B14F-4D97-AF65-F5344CB8AC3E}">
        <p14:creationId xmlns:p14="http://schemas.microsoft.com/office/powerpoint/2010/main" val="1565669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sz="1200" b="0" i="0" u="none" strike="noStrike" dirty="0">
                <a:solidFill>
                  <a:srgbClr val="333399"/>
                </a:solidFill>
                <a:effectLst/>
                <a:latin typeface="Arial" panose="020B0604020202020204" pitchFamily="34" charset="0"/>
              </a:rPr>
              <a:t>Det er ingen overraskelse at alkohol er det vanligste rusmiddelet blant ungdom.</a:t>
            </a:r>
          </a:p>
          <a:p>
            <a:r>
              <a:rPr lang="nb-NO" sz="1200" b="0" i="0" u="none" strike="noStrike" dirty="0">
                <a:solidFill>
                  <a:srgbClr val="333399"/>
                </a:solidFill>
                <a:effectLst/>
                <a:latin typeface="Arial" panose="020B0604020202020204" pitchFamily="34" charset="0"/>
              </a:rPr>
              <a:t>På 10. trinn og vg1 var trenden ved de forrige undersøkelsen at alkoholbruken gikk nedover. Den trenden er tydelig brutt nå.</a:t>
            </a:r>
          </a:p>
          <a:p>
            <a:r>
              <a:rPr lang="nb-NO" sz="1200" b="0" i="0" u="none" strike="noStrike" dirty="0">
                <a:solidFill>
                  <a:srgbClr val="000000"/>
                </a:solidFill>
                <a:effectLst/>
                <a:latin typeface="Calibri" panose="020F0502020204030204" pitchFamily="34" charset="0"/>
              </a:rPr>
              <a:t>Flere får lov av foreldrene til å drikke alkohol enn før</a:t>
            </a:r>
          </a:p>
          <a:p>
            <a:r>
              <a:rPr lang="nb-NO" sz="1200" b="0" i="0" u="none" strike="noStrike" dirty="0">
                <a:solidFill>
                  <a:srgbClr val="000000"/>
                </a:solidFill>
                <a:effectLst/>
                <a:latin typeface="Calibri" panose="020F0502020204030204" pitchFamily="34" charset="0"/>
              </a:rPr>
              <a:t>Av andre lovlige (hvis du er over 18 år) rusmidler ser vi:</a:t>
            </a:r>
            <a:endParaRPr lang="nb-NO" dirty="0"/>
          </a:p>
          <a:p>
            <a:pPr marL="171450" indent="-171450">
              <a:buFont typeface="Arial" panose="020B0604020202020204" pitchFamily="34" charset="0"/>
              <a:buChar char="•"/>
            </a:pPr>
            <a:r>
              <a:rPr lang="nb-NO" sz="1200" b="0" i="0" u="none" strike="noStrike" dirty="0">
                <a:solidFill>
                  <a:srgbClr val="333399"/>
                </a:solidFill>
                <a:effectLst/>
                <a:latin typeface="Arial" panose="020B0604020202020204" pitchFamily="34" charset="0"/>
              </a:rPr>
              <a:t>En liten økning i andel som har prøvd sigaretter</a:t>
            </a:r>
            <a:r>
              <a:rPr lang="nb-NO" dirty="0"/>
              <a:t> </a:t>
            </a:r>
          </a:p>
          <a:p>
            <a:pPr marL="171450" indent="-171450">
              <a:buFont typeface="Arial" panose="020B0604020202020204" pitchFamily="34" charset="0"/>
              <a:buChar char="•"/>
            </a:pPr>
            <a:r>
              <a:rPr lang="nb-NO" sz="1200" b="0" i="0" u="none" strike="noStrike" dirty="0">
                <a:solidFill>
                  <a:srgbClr val="333399"/>
                </a:solidFill>
                <a:effectLst/>
                <a:latin typeface="Arial" panose="020B0604020202020204" pitchFamily="34" charset="0"/>
              </a:rPr>
              <a:t>En klar økning i andel som har prøvd snus</a:t>
            </a:r>
            <a:r>
              <a:rPr lang="nb-NO" dirty="0"/>
              <a:t> </a:t>
            </a:r>
          </a:p>
          <a:p>
            <a:pPr marL="171450" indent="-171450">
              <a:buFont typeface="Arial" panose="020B0604020202020204" pitchFamily="34" charset="0"/>
              <a:buChar char="•"/>
            </a:pPr>
            <a:r>
              <a:rPr lang="nb-NO" sz="1200" b="0" i="0" u="none" strike="noStrike" dirty="0">
                <a:solidFill>
                  <a:srgbClr val="333399"/>
                </a:solidFill>
                <a:effectLst/>
                <a:latin typeface="Arial" panose="020B0604020202020204" pitchFamily="34" charset="0"/>
              </a:rPr>
              <a:t>En veldig økning i andel som har prøvd e-sigaretter</a:t>
            </a:r>
            <a:r>
              <a:rPr lang="nb-NO" dirty="0"/>
              <a:t> </a:t>
            </a:r>
          </a:p>
          <a:p>
            <a:endParaRPr lang="nb-NO" dirty="0"/>
          </a:p>
        </p:txBody>
      </p:sp>
      <p:sp>
        <p:nvSpPr>
          <p:cNvPr id="4" name="Plassholder for lysbildenummer 3"/>
          <p:cNvSpPr>
            <a:spLocks noGrp="1"/>
          </p:cNvSpPr>
          <p:nvPr>
            <p:ph type="sldNum" sz="quarter" idx="5"/>
          </p:nvPr>
        </p:nvSpPr>
        <p:spPr/>
        <p:txBody>
          <a:bodyPr/>
          <a:lstStyle/>
          <a:p>
            <a:fld id="{7D759FD3-3898-4852-990B-30B2E19726A9}" type="slidenum">
              <a:rPr lang="nb-NO" smtClean="0"/>
              <a:t>38</a:t>
            </a:fld>
            <a:endParaRPr lang="nb-NO" dirty="0"/>
          </a:p>
        </p:txBody>
      </p:sp>
    </p:spTree>
    <p:extLst>
      <p:ext uri="{BB962C8B-B14F-4D97-AF65-F5344CB8AC3E}">
        <p14:creationId xmlns:p14="http://schemas.microsoft.com/office/powerpoint/2010/main" val="1157202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indent="0">
              <a:buFontTx/>
              <a:buNone/>
            </a:pPr>
            <a:r>
              <a:rPr lang="nb-NO" sz="1800" dirty="0">
                <a:effectLst/>
                <a:latin typeface="Akkurat Pro"/>
                <a:ea typeface="Calibri" panose="020F0502020204030204" pitchFamily="34" charset="0"/>
                <a:cs typeface="Arial" panose="020B0604020202020204" pitchFamily="34" charset="0"/>
              </a:rPr>
              <a:t>Ungdommene har også fått spørsmål om de har vært passasjer i en bil hvor føreren har vært ruspåvirket minst én gang det siste året. </a:t>
            </a:r>
          </a:p>
          <a:p>
            <a:pPr marL="0" indent="0">
              <a:buFontTx/>
              <a:buNone/>
            </a:pPr>
            <a:r>
              <a:rPr lang="nb-NO" sz="1800" dirty="0">
                <a:effectLst/>
                <a:latin typeface="Akkurat Pro"/>
                <a:ea typeface="Calibri" panose="020F0502020204030204" pitchFamily="34" charset="0"/>
                <a:cs typeface="Arial" panose="020B0604020202020204" pitchFamily="34" charset="0"/>
              </a:rPr>
              <a:t>Også her ser vi en økning på alle klassetrinn når vi sammenlikner 2024-undersøkelsen men den i 2021. </a:t>
            </a:r>
          </a:p>
          <a:p>
            <a:pPr marL="0" indent="0">
              <a:buFontTx/>
              <a:buNone/>
            </a:pPr>
            <a:r>
              <a:rPr lang="nb-NO" sz="1800" dirty="0">
                <a:effectLst/>
                <a:latin typeface="Akkurat Pro"/>
                <a:ea typeface="Calibri" panose="020F0502020204030204" pitchFamily="34" charset="0"/>
                <a:cs typeface="Arial" panose="020B0604020202020204" pitchFamily="34" charset="0"/>
              </a:rPr>
              <a:t>Generelt er dette vanligere blant gutter enn jenter, men økningen vi ser fra 2021 til 2024 har funnet sted hos både gutter og jenter</a:t>
            </a:r>
          </a:p>
        </p:txBody>
      </p:sp>
      <p:sp>
        <p:nvSpPr>
          <p:cNvPr id="4" name="Plassholder for lysbildenummer 3"/>
          <p:cNvSpPr>
            <a:spLocks noGrp="1"/>
          </p:cNvSpPr>
          <p:nvPr>
            <p:ph type="sldNum" sz="quarter" idx="5"/>
          </p:nvPr>
        </p:nvSpPr>
        <p:spPr/>
        <p:txBody>
          <a:bodyPr/>
          <a:lstStyle/>
          <a:p>
            <a:fld id="{7D759FD3-3898-4852-990B-30B2E19726A9}" type="slidenum">
              <a:rPr lang="nb-NO" smtClean="0"/>
              <a:t>39</a:t>
            </a:fld>
            <a:endParaRPr lang="nb-NO" dirty="0"/>
          </a:p>
        </p:txBody>
      </p:sp>
    </p:spTree>
    <p:extLst>
      <p:ext uri="{BB962C8B-B14F-4D97-AF65-F5344CB8AC3E}">
        <p14:creationId xmlns:p14="http://schemas.microsoft.com/office/powerpoint/2010/main" val="2326245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sz="1200" b="0" i="0" u="none" strike="noStrike" dirty="0">
                <a:solidFill>
                  <a:srgbClr val="000000"/>
                </a:solidFill>
                <a:effectLst/>
                <a:latin typeface="Arial" panose="020B0604020202020204" pitchFamily="34" charset="0"/>
              </a:rPr>
              <a:t>Hvis vi går over til de ulovlige rusmidlene, er hasj eller cannabis det vanligste.</a:t>
            </a:r>
          </a:p>
          <a:p>
            <a:r>
              <a:rPr lang="nb-NO" sz="1200" b="0" i="0" u="none" strike="noStrike" dirty="0">
                <a:solidFill>
                  <a:srgbClr val="000000"/>
                </a:solidFill>
                <a:effectLst/>
                <a:latin typeface="Arial" panose="020B0604020202020204" pitchFamily="34" charset="0"/>
              </a:rPr>
              <a:t>Økning på alle trinn, unntatt vg3.</a:t>
            </a:r>
          </a:p>
          <a:p>
            <a:pPr marL="0" marR="0" lvl="0" indent="0" algn="l" defTabSz="914400" rtl="0" eaLnBrk="1" fontAlgn="auto" latinLnBrk="0" hangingPunct="1">
              <a:lnSpc>
                <a:spcPct val="100000"/>
              </a:lnSpc>
              <a:spcBef>
                <a:spcPts val="0"/>
              </a:spcBef>
              <a:spcAft>
                <a:spcPts val="0"/>
              </a:spcAft>
              <a:buClrTx/>
              <a:buSzTx/>
              <a:buFontTx/>
              <a:buNone/>
              <a:tabLst/>
              <a:defRPr/>
            </a:pPr>
            <a:r>
              <a:rPr lang="nb-NO" sz="1200" b="0" i="0" u="none" strike="noStrike" dirty="0">
                <a:solidFill>
                  <a:srgbClr val="000000"/>
                </a:solidFill>
                <a:effectLst/>
                <a:latin typeface="Arial" panose="020B0604020202020204" pitchFamily="34" charset="0"/>
              </a:rPr>
              <a:t>Omtrent 3 prosentpoeng flere gutter enn jenter har prøvd</a:t>
            </a:r>
          </a:p>
          <a:p>
            <a:r>
              <a:rPr lang="nb-NO" sz="1200" b="0" i="0" u="none" strike="noStrike" dirty="0">
                <a:solidFill>
                  <a:srgbClr val="000000"/>
                </a:solidFill>
                <a:effectLst/>
                <a:latin typeface="Arial" panose="020B0604020202020204" pitchFamily="34" charset="0"/>
              </a:rPr>
              <a:t>Liten nedgang i andelen som mener hasj bør bli lovlig (33 til 30 %)</a:t>
            </a:r>
            <a:r>
              <a:rPr lang="nb-NO" dirty="0"/>
              <a:t> </a:t>
            </a:r>
          </a:p>
          <a:p>
            <a:r>
              <a:rPr lang="nb-NO" sz="1200" b="0" i="0" u="none" strike="noStrike" dirty="0">
                <a:solidFill>
                  <a:srgbClr val="000000"/>
                </a:solidFill>
                <a:effectLst/>
                <a:latin typeface="Arial" panose="020B0604020202020204" pitchFamily="34" charset="0"/>
              </a:rPr>
              <a:t>Økning i andelen som har blitt tilbudt hasj (27 til 33 %)</a:t>
            </a:r>
            <a:r>
              <a:rPr lang="nb-NO" dirty="0"/>
              <a:t> </a:t>
            </a:r>
          </a:p>
        </p:txBody>
      </p:sp>
      <p:sp>
        <p:nvSpPr>
          <p:cNvPr id="4" name="Plassholder for lysbildenummer 3"/>
          <p:cNvSpPr>
            <a:spLocks noGrp="1"/>
          </p:cNvSpPr>
          <p:nvPr>
            <p:ph type="sldNum" sz="quarter" idx="5"/>
          </p:nvPr>
        </p:nvSpPr>
        <p:spPr/>
        <p:txBody>
          <a:bodyPr/>
          <a:lstStyle/>
          <a:p>
            <a:fld id="{7D759FD3-3898-4852-990B-30B2E19726A9}" type="slidenum">
              <a:rPr lang="nb-NO" smtClean="0"/>
              <a:t>40</a:t>
            </a:fld>
            <a:endParaRPr lang="nb-NO" dirty="0"/>
          </a:p>
        </p:txBody>
      </p:sp>
    </p:spTree>
    <p:extLst>
      <p:ext uri="{BB962C8B-B14F-4D97-AF65-F5344CB8AC3E}">
        <p14:creationId xmlns:p14="http://schemas.microsoft.com/office/powerpoint/2010/main" val="4053704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Første gang vi spør om bruken av spesifikke narkotiske stoffer (som ikke er hasj/cannabis)</a:t>
            </a:r>
          </a:p>
          <a:p>
            <a:r>
              <a:rPr lang="nb-NO" dirty="0"/>
              <a:t>Kokain Oslo 7, 14, 17 % for gutter. 5, 6, 8 for jenter. Ligger derfor nesten på nivå som Oslo. Faktisk litt høyere for jentene.</a:t>
            </a:r>
          </a:p>
          <a:p>
            <a:r>
              <a:rPr lang="nb-NO" dirty="0"/>
              <a:t>Telemark: 6, 7, 11 % for gutter. 3, 5, 6 for jenter.</a:t>
            </a:r>
          </a:p>
          <a:p>
            <a:r>
              <a:rPr lang="nb-NO" dirty="0"/>
              <a:t>Bruk av amfetamin og </a:t>
            </a:r>
            <a:r>
              <a:rPr lang="nb-NO" dirty="0" err="1"/>
              <a:t>mdma</a:t>
            </a:r>
            <a:r>
              <a:rPr lang="nb-NO" dirty="0"/>
              <a:t>/ecstasy er høyere i Vestfold enn i Oslo.</a:t>
            </a:r>
          </a:p>
        </p:txBody>
      </p:sp>
      <p:sp>
        <p:nvSpPr>
          <p:cNvPr id="4" name="Plassholder for lysbildenummer 3"/>
          <p:cNvSpPr>
            <a:spLocks noGrp="1"/>
          </p:cNvSpPr>
          <p:nvPr>
            <p:ph type="sldNum" sz="quarter" idx="5"/>
          </p:nvPr>
        </p:nvSpPr>
        <p:spPr/>
        <p:txBody>
          <a:bodyPr/>
          <a:lstStyle/>
          <a:p>
            <a:fld id="{7D759FD3-3898-4852-990B-30B2E19726A9}" type="slidenum">
              <a:rPr lang="nb-NO" smtClean="0"/>
              <a:t>41</a:t>
            </a:fld>
            <a:endParaRPr lang="nb-NO" dirty="0"/>
          </a:p>
        </p:txBody>
      </p:sp>
    </p:spTree>
    <p:extLst>
      <p:ext uri="{BB962C8B-B14F-4D97-AF65-F5344CB8AC3E}">
        <p14:creationId xmlns:p14="http://schemas.microsoft.com/office/powerpoint/2010/main" val="230398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Negativ utvikling siden 2021, positiv utvikling siden 2017. </a:t>
            </a:r>
          </a:p>
          <a:p>
            <a:r>
              <a:rPr lang="nb-NO" dirty="0"/>
              <a:t>Flere som sier at de har blitt slått, sparket, lugget eller lignende det siste året enn i 2021.</a:t>
            </a:r>
          </a:p>
          <a:p>
            <a:r>
              <a:rPr lang="nb-NO" dirty="0"/>
              <a:t>Flere sier også at de har blitt truet, ranet, angrepet med gjenstander av andre ungdommer enn i 2021.</a:t>
            </a:r>
          </a:p>
          <a:p>
            <a:r>
              <a:rPr lang="nb-NO" dirty="0"/>
              <a:t>Disse spørsmålene var nye i 2021, så vi vet ikke utviklingen fra 2017.</a:t>
            </a:r>
          </a:p>
        </p:txBody>
      </p:sp>
      <p:sp>
        <p:nvSpPr>
          <p:cNvPr id="4" name="Plassholder for lysbildenummer 3"/>
          <p:cNvSpPr>
            <a:spLocks noGrp="1"/>
          </p:cNvSpPr>
          <p:nvPr>
            <p:ph type="sldNum" sz="quarter" idx="5"/>
          </p:nvPr>
        </p:nvSpPr>
        <p:spPr/>
        <p:txBody>
          <a:bodyPr/>
          <a:lstStyle/>
          <a:p>
            <a:fld id="{7D759FD3-3898-4852-990B-30B2E19726A9}" type="slidenum">
              <a:rPr lang="nb-NO" smtClean="0"/>
              <a:t>42</a:t>
            </a:fld>
            <a:endParaRPr lang="nb-NO" dirty="0"/>
          </a:p>
        </p:txBody>
      </p:sp>
    </p:spTree>
    <p:extLst>
      <p:ext uri="{BB962C8B-B14F-4D97-AF65-F5344CB8AC3E}">
        <p14:creationId xmlns:p14="http://schemas.microsoft.com/office/powerpoint/2010/main" val="1923467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For ikke å holde dere helt på pinebenken skal vi først ta en liten titt på noen positive og negative utviklingstrekk som jeg vil vise tall på senere i presentasjonen.</a:t>
            </a:r>
          </a:p>
          <a:p>
            <a:r>
              <a:rPr lang="nb-NO" dirty="0"/>
              <a:t>Generelt vil denne presentasjonen ta for seg noen smakebiter av hva som finnes i det omfattende datamaterialet vi har.</a:t>
            </a:r>
          </a:p>
          <a:p>
            <a:r>
              <a:rPr lang="nb-NO" dirty="0"/>
              <a:t>Til høsten vil det komme en rapport hvor vi har fått litt bedre tid til å få et overblikk og å gå dypere inn på enkelte temaer.</a:t>
            </a:r>
          </a:p>
        </p:txBody>
      </p:sp>
      <p:sp>
        <p:nvSpPr>
          <p:cNvPr id="4" name="Plassholder for lysbildenummer 3"/>
          <p:cNvSpPr>
            <a:spLocks noGrp="1"/>
          </p:cNvSpPr>
          <p:nvPr>
            <p:ph type="sldNum" sz="quarter" idx="5"/>
          </p:nvPr>
        </p:nvSpPr>
        <p:spPr/>
        <p:txBody>
          <a:bodyPr/>
          <a:lstStyle/>
          <a:p>
            <a:fld id="{7D759FD3-3898-4852-990B-30B2E19726A9}" type="slidenum">
              <a:rPr lang="nb-NO" smtClean="0"/>
              <a:t>6</a:t>
            </a:fld>
            <a:endParaRPr lang="nb-NO" dirty="0"/>
          </a:p>
        </p:txBody>
      </p:sp>
    </p:spTree>
    <p:extLst>
      <p:ext uri="{BB962C8B-B14F-4D97-AF65-F5344CB8AC3E}">
        <p14:creationId xmlns:p14="http://schemas.microsoft.com/office/powerpoint/2010/main" val="24766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pPr marL="171450" indent="-171450">
              <a:buFont typeface="Arial" panose="020B0604020202020204" pitchFamily="34" charset="0"/>
              <a:buChar char="•"/>
            </a:pPr>
            <a:r>
              <a:rPr lang="nb-NO" sz="1200" kern="1200" dirty="0">
                <a:solidFill>
                  <a:schemeClr val="tx1"/>
                </a:solidFill>
                <a:effectLst/>
                <a:latin typeface="+mn-lt"/>
                <a:ea typeface="+mn-ea"/>
                <a:cs typeface="+mn-cs"/>
              </a:rPr>
              <a:t>Et viktig funn i undersøkelsen er at de aller fleste ungdommene har det veldig bra og på flere områder har ungdommene det bedre enn ved siste gjennomføring i 2021.</a:t>
            </a:r>
          </a:p>
          <a:p>
            <a:pPr marL="171450" indent="-171450">
              <a:buFont typeface="Arial" panose="020B0604020202020204" pitchFamily="34" charset="0"/>
              <a:buChar char="•"/>
            </a:pPr>
            <a:r>
              <a:rPr lang="nb-NO" sz="1200" kern="1200" dirty="0">
                <a:solidFill>
                  <a:schemeClr val="tx1"/>
                </a:solidFill>
                <a:effectLst/>
                <a:latin typeface="+mn-lt"/>
                <a:ea typeface="+mn-ea"/>
                <a:cs typeface="+mn-cs"/>
              </a:rPr>
              <a:t>Overordnet har de gode </a:t>
            </a:r>
            <a:r>
              <a:rPr lang="nb-NO" sz="1200" kern="1200" dirty="0" err="1">
                <a:solidFill>
                  <a:schemeClr val="tx1"/>
                </a:solidFill>
                <a:effectLst/>
                <a:latin typeface="+mn-lt"/>
                <a:ea typeface="+mn-ea"/>
                <a:cs typeface="+mn-cs"/>
              </a:rPr>
              <a:t>oppvekstvilkår</a:t>
            </a:r>
            <a:r>
              <a:rPr lang="nb-NO" sz="1200" kern="1200" dirty="0">
                <a:solidFill>
                  <a:schemeClr val="tx1"/>
                </a:solidFill>
                <a:effectLst/>
                <a:latin typeface="+mn-lt"/>
                <a:ea typeface="+mn-ea"/>
                <a:cs typeface="+mn-cs"/>
              </a:rPr>
              <a:t>, har venner, trives og lever gode liv med høy livskvalitet, </a:t>
            </a:r>
            <a:endParaRPr lang="nb-NO" dirty="0"/>
          </a:p>
        </p:txBody>
      </p:sp>
      <p:sp>
        <p:nvSpPr>
          <p:cNvPr id="4" name="Plassholder for lysbildenummer 3"/>
          <p:cNvSpPr>
            <a:spLocks noGrp="1"/>
          </p:cNvSpPr>
          <p:nvPr>
            <p:ph type="sldNum" sz="quarter" idx="5"/>
          </p:nvPr>
        </p:nvSpPr>
        <p:spPr/>
        <p:txBody>
          <a:bodyPr/>
          <a:lstStyle/>
          <a:p>
            <a:fld id="{7D759FD3-3898-4852-990B-30B2E19726A9}" type="slidenum">
              <a:rPr lang="nb-NO" smtClean="0"/>
              <a:t>8</a:t>
            </a:fld>
            <a:endParaRPr lang="nb-NO"/>
          </a:p>
        </p:txBody>
      </p:sp>
    </p:spTree>
    <p:extLst>
      <p:ext uri="{BB962C8B-B14F-4D97-AF65-F5344CB8AC3E}">
        <p14:creationId xmlns:p14="http://schemas.microsoft.com/office/powerpoint/2010/main" val="250716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pPr marL="0" indent="0">
              <a:buFont typeface="Arial" panose="020B0604020202020204" pitchFamily="34" charset="0"/>
              <a:buNone/>
            </a:pPr>
            <a:r>
              <a:rPr lang="nb-NO" dirty="0"/>
              <a:t>I ungdata-undersøkelsen er det en del spørsmål om livskvalitet.</a:t>
            </a:r>
          </a:p>
          <a:p>
            <a:pPr marL="0" indent="0">
              <a:buFont typeface="Arial" panose="020B0604020202020204" pitchFamily="34" charset="0"/>
              <a:buNone/>
            </a:pPr>
            <a:r>
              <a:rPr lang="nb-NO" dirty="0"/>
              <a:t>Et av dem er å plassere seg på en tilfredshetskala fra 0 til 10 – der 0 er dårligst mulig liv og 10 er best mulig liv. Til sammen 82 % av ungdommene plasserer seg fra seks poeng og oppover</a:t>
            </a:r>
          </a:p>
          <a:p>
            <a:pPr marL="0" indent="0">
              <a:buFont typeface="Arial" panose="020B0604020202020204" pitchFamily="34" charset="0"/>
              <a:buNone/>
            </a:pPr>
            <a:r>
              <a:rPr lang="nb-NO" dirty="0"/>
              <a:t>Andre spørsmål går også i sammen retning: 89 % er enige i utsagnet: livet mitt er bra! </a:t>
            </a:r>
          </a:p>
          <a:p>
            <a:pPr marL="0" indent="0">
              <a:buFont typeface="Arial" panose="020B0604020202020204" pitchFamily="34" charset="0"/>
              <a:buNone/>
            </a:pPr>
            <a:r>
              <a:rPr lang="nb-NO" dirty="0"/>
              <a:t>73 % mener de har alt de ønsker seg i livet og 73 % svarer at de liker seg slik de 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a:t>Generelt ser vi store kjønnsforskjeller i denne type spørsmål: </a:t>
            </a:r>
            <a:r>
              <a:rPr lang="da-DK" altLang="nb-NO" dirty="0"/>
              <a:t>guttene scorer stort sett bedre på spørsmål som handler om hvordan man har det, hvordan man trives med livet, hvor mye press man føler man er utsatt for, osv. </a:t>
            </a:r>
          </a:p>
        </p:txBody>
      </p:sp>
      <p:sp>
        <p:nvSpPr>
          <p:cNvPr id="4" name="Plassholder for lysbildenummer 3"/>
          <p:cNvSpPr>
            <a:spLocks noGrp="1"/>
          </p:cNvSpPr>
          <p:nvPr>
            <p:ph type="sldNum" sz="quarter" idx="5"/>
          </p:nvPr>
        </p:nvSpPr>
        <p:spPr/>
        <p:txBody>
          <a:bodyPr/>
          <a:lstStyle/>
          <a:p>
            <a:fld id="{7D759FD3-3898-4852-990B-30B2E19726A9}" type="slidenum">
              <a:rPr lang="nb-NO" smtClean="0"/>
              <a:t>9</a:t>
            </a:fld>
            <a:endParaRPr lang="nb-NO" dirty="0"/>
          </a:p>
        </p:txBody>
      </p:sp>
    </p:spTree>
    <p:extLst>
      <p:ext uri="{BB962C8B-B14F-4D97-AF65-F5344CB8AC3E}">
        <p14:creationId xmlns:p14="http://schemas.microsoft.com/office/powerpoint/2010/main" val="299975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sz="1200" dirty="0"/>
              <a:t>I forrige undersøkelse var en av de mest bekymringsfulle funnene at andelen unge som slet med ensomhet hadde økt betraktelig.</a:t>
            </a:r>
          </a:p>
          <a:p>
            <a:r>
              <a:rPr lang="nb-NO" sz="1200" dirty="0"/>
              <a:t>I år har andelen sunket på de aller </a:t>
            </a:r>
            <a:r>
              <a:rPr lang="nb-NO" dirty="0"/>
              <a:t>fleste trinnene (men ikke tilbake til førkorona-nivå for 8. og 9. trinn).</a:t>
            </a:r>
          </a:p>
          <a:p>
            <a:r>
              <a:rPr lang="nb-NO" dirty="0"/>
              <a:t>Det er fortsatt 1 av 4 som sier de er mye ensomme.</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10</a:t>
            </a:fld>
            <a:endParaRPr lang="nb-NO" dirty="0"/>
          </a:p>
        </p:txBody>
      </p:sp>
    </p:spTree>
    <p:extLst>
      <p:ext uri="{BB962C8B-B14F-4D97-AF65-F5344CB8AC3E}">
        <p14:creationId xmlns:p14="http://schemas.microsoft.com/office/powerpoint/2010/main" val="2682353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Jenter mer ensomme enn gutter.</a:t>
            </a:r>
          </a:p>
          <a:p>
            <a:r>
              <a:rPr lang="nb-NO" dirty="0"/>
              <a:t>Jenter mest ensomme i 9. og så gradvis mindre ensomme.</a:t>
            </a:r>
          </a:p>
          <a:p>
            <a:r>
              <a:rPr lang="nb-NO" dirty="0"/>
              <a:t>Gutter sjelden ensomme i 8. og så stabilt for resten av trinnene.</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11</a:t>
            </a:fld>
            <a:endParaRPr lang="nb-NO" dirty="0"/>
          </a:p>
        </p:txBody>
      </p:sp>
    </p:spTree>
    <p:extLst>
      <p:ext uri="{BB962C8B-B14F-4D97-AF65-F5344CB8AC3E}">
        <p14:creationId xmlns:p14="http://schemas.microsoft.com/office/powerpoint/2010/main" val="719811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685800" y="1143000"/>
            <a:ext cx="5486400" cy="3086100"/>
          </a:xfrm>
        </p:spPr>
      </p:sp>
      <p:sp>
        <p:nvSpPr>
          <p:cNvPr id="3" name="Plassholder for notater 2"/>
          <p:cNvSpPr>
            <a:spLocks noGrp="1"/>
          </p:cNvSpPr>
          <p:nvPr>
            <p:ph type="body" idx="1"/>
          </p:nvPr>
        </p:nvSpPr>
        <p:spPr/>
        <p:txBody>
          <a:bodyPr/>
          <a:lstStyle/>
          <a:p>
            <a:r>
              <a:rPr lang="nb-NO" dirty="0"/>
              <a:t>Vi ser at det er relativt store forskjeller etter ungdommenes bakgrunn. </a:t>
            </a:r>
          </a:p>
          <a:p>
            <a:r>
              <a:rPr lang="nb-NO" dirty="0"/>
              <a:t>Denne figuren viser andelen elever fra 8.trinn til vg1 som svarer at de er ensomme fordelt på sosioøkonomisk status </a:t>
            </a:r>
          </a:p>
          <a:p>
            <a:r>
              <a:rPr lang="nb-NO" dirty="0"/>
              <a:t>På grunn av ungdommenes alder er det mest relevant å definere sosioøkonomiske forhold utfra foreldre og familiens samlede ressurser.</a:t>
            </a:r>
          </a:p>
          <a:p>
            <a:r>
              <a:rPr lang="nb-NO" dirty="0"/>
              <a:t>I ungdataundersøkelsen er det en del spørsmål som fanger opp sosioøkonomiske forhold i familien, blant annet om foreldres utdanningsnivå og velstandsnivå. </a:t>
            </a:r>
          </a:p>
          <a:p>
            <a:r>
              <a:rPr lang="nb-NO" dirty="0"/>
              <a:t>Disse dimensjonene kombinerer vi til et felles mål på sosioøkonomisk status som vi deler inn i tre: lav, middels og høy sosioøkonomisk status. En tredjedel i hver kategori.</a:t>
            </a:r>
          </a:p>
          <a:p>
            <a:r>
              <a:rPr lang="nb-NO" dirty="0"/>
              <a:t>Som i mange av de andre spørsmålene finner vi sosiale forskjeller.</a:t>
            </a:r>
          </a:p>
          <a:p>
            <a:pPr marL="0" marR="0" lvl="0" indent="0" algn="l" defTabSz="914400" rtl="0" eaLnBrk="1" fontAlgn="auto" latinLnBrk="0" hangingPunct="1">
              <a:lnSpc>
                <a:spcPct val="100000"/>
              </a:lnSpc>
              <a:spcBef>
                <a:spcPts val="0"/>
              </a:spcBef>
              <a:spcAft>
                <a:spcPts val="0"/>
              </a:spcAft>
              <a:buClrTx/>
              <a:buSzTx/>
              <a:buFontTx/>
              <a:buNone/>
              <a:tabLst/>
              <a:defRPr/>
            </a:pPr>
            <a:r>
              <a:rPr lang="nb-NO" baseline="0" dirty="0"/>
              <a:t>Vi ser at det er langt flere som har vært ensomme den siste uken i gruppen med lavest sosioøkonomisk status enn i gruppen med høyest sosioøkonomisk bakgrunn. I tillegg ser vi et </a:t>
            </a:r>
            <a:r>
              <a:rPr lang="nb-NO" baseline="0" dirty="0" err="1"/>
              <a:t>trappetrinnsmønster</a:t>
            </a:r>
            <a:r>
              <a:rPr lang="nb-NO" baseline="0" dirty="0"/>
              <a:t>, der ungdommene mer ensomme jo færre ressurser familien har. </a:t>
            </a:r>
            <a:endParaRPr lang="nb-NO" dirty="0"/>
          </a:p>
          <a:p>
            <a:r>
              <a:rPr lang="nb-NO" dirty="0"/>
              <a:t>Når det gjelder ensomhet, er det særlig tredjedelen med lav sosioøkonomisk bakgrunn som skiller seg ut.</a:t>
            </a:r>
          </a:p>
          <a:p>
            <a:r>
              <a:rPr lang="nb-NO" dirty="0"/>
              <a:t>Gjelder 8. trinn til vg1.</a:t>
            </a:r>
          </a:p>
          <a:p>
            <a:r>
              <a:rPr lang="nb-NO" dirty="0"/>
              <a:t>Selv om det er store tall svarer:</a:t>
            </a:r>
          </a:p>
          <a:p>
            <a:r>
              <a:rPr lang="nb-NO" dirty="0"/>
              <a:t>88 % at de har minst en venn de kan stole fullstendig på</a:t>
            </a:r>
          </a:p>
          <a:p>
            <a:r>
              <a:rPr lang="nb-NO" dirty="0"/>
              <a:t>96 % at de har noen å være sammen med i friminuttene</a:t>
            </a:r>
          </a:p>
          <a:p>
            <a:r>
              <a:rPr lang="nb-NO" dirty="0"/>
              <a:t>93 % at de har noen å være sammen med på fritida</a:t>
            </a:r>
          </a:p>
        </p:txBody>
      </p:sp>
      <p:sp>
        <p:nvSpPr>
          <p:cNvPr id="4" name="Plassholder for lysbildenummer 3"/>
          <p:cNvSpPr>
            <a:spLocks noGrp="1"/>
          </p:cNvSpPr>
          <p:nvPr>
            <p:ph type="sldNum" sz="quarter" idx="5"/>
          </p:nvPr>
        </p:nvSpPr>
        <p:spPr/>
        <p:txBody>
          <a:bodyPr/>
          <a:lstStyle/>
          <a:p>
            <a:fld id="{7D759FD3-3898-4852-990B-30B2E19726A9}" type="slidenum">
              <a:rPr lang="nb-NO" smtClean="0"/>
              <a:t>12</a:t>
            </a:fld>
            <a:endParaRPr lang="nb-NO" dirty="0"/>
          </a:p>
        </p:txBody>
      </p:sp>
    </p:spTree>
    <p:extLst>
      <p:ext uri="{BB962C8B-B14F-4D97-AF65-F5344CB8AC3E}">
        <p14:creationId xmlns:p14="http://schemas.microsoft.com/office/powerpoint/2010/main" val="31297087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3.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Forside - Kun tekst 1">
    <p:spTree>
      <p:nvGrpSpPr>
        <p:cNvPr id="1" name=""/>
        <p:cNvGrpSpPr/>
        <p:nvPr/>
      </p:nvGrpSpPr>
      <p:grpSpPr>
        <a:xfrm>
          <a:off x="0" y="0"/>
          <a:ext cx="0" cy="0"/>
          <a:chOff x="0" y="0"/>
          <a:chExt cx="0" cy="0"/>
        </a:xfrm>
      </p:grpSpPr>
      <p:sp>
        <p:nvSpPr>
          <p:cNvPr id="14" name="Rectangle 79">
            <a:extLst>
              <a:ext uri="{FF2B5EF4-FFF2-40B4-BE49-F238E27FC236}">
                <a16:creationId xmlns:a16="http://schemas.microsoft.com/office/drawing/2014/main" id="{DB82988C-3637-18CC-6020-135E6C77DA69}"/>
              </a:ext>
              <a:ext uri="{C183D7F6-B498-43B3-948B-1728B52AA6E4}">
                <adec:decorative xmlns:adec="http://schemas.microsoft.com/office/drawing/2017/decorative" val="1"/>
              </a:ext>
            </a:extLst>
          </p:cNvPr>
          <p:cNvSpPr/>
          <p:nvPr userDrawn="1"/>
        </p:nvSpPr>
        <p:spPr>
          <a:xfrm>
            <a:off x="336882" y="102576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10" name="Logo" descr="Vestfold fylkeskommune logo">
            <a:extLst>
              <a:ext uri="{FF2B5EF4-FFF2-40B4-BE49-F238E27FC236}">
                <a16:creationId xmlns:a16="http://schemas.microsoft.com/office/drawing/2014/main" id="{9461091E-A16A-D765-4C2C-B14AF799AEF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5" name="Tittel 4">
            <a:extLst>
              <a:ext uri="{FF2B5EF4-FFF2-40B4-BE49-F238E27FC236}">
                <a16:creationId xmlns:a16="http://schemas.microsoft.com/office/drawing/2014/main" id="{0534C42F-7EB9-43CA-9B50-33A4134E01DF}"/>
              </a:ext>
            </a:extLst>
          </p:cNvPr>
          <p:cNvSpPr>
            <a:spLocks noGrp="1"/>
          </p:cNvSpPr>
          <p:nvPr>
            <p:ph type="title" hasCustomPrompt="1"/>
          </p:nvPr>
        </p:nvSpPr>
        <p:spPr>
          <a:xfrm>
            <a:off x="855653" y="1610769"/>
            <a:ext cx="6220142" cy="2141930"/>
          </a:xfrm>
        </p:spPr>
        <p:txBody>
          <a:bodyPr anchor="t">
            <a:noAutofit/>
          </a:bodyPr>
          <a:lstStyle>
            <a:lvl1pPr>
              <a:lnSpc>
                <a:spcPts val="5000"/>
              </a:lnSpc>
              <a:defRPr sz="4600"/>
            </a:lvl1pPr>
          </a:lstStyle>
          <a:p>
            <a:r>
              <a:rPr lang="nb-NO" dirty="0"/>
              <a:t>Standard forside med stor tittel på farget bakgrunn</a:t>
            </a:r>
          </a:p>
        </p:txBody>
      </p:sp>
      <p:sp>
        <p:nvSpPr>
          <p:cNvPr id="2" name="Plassholder for tekst 3">
            <a:extLst>
              <a:ext uri="{FF2B5EF4-FFF2-40B4-BE49-F238E27FC236}">
                <a16:creationId xmlns:a16="http://schemas.microsoft.com/office/drawing/2014/main" id="{7771771C-2AC4-132D-DF39-6D5F713C6014}"/>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4" name="Plassholder for tekst 3">
            <a:extLst>
              <a:ext uri="{FF2B5EF4-FFF2-40B4-BE49-F238E27FC236}">
                <a16:creationId xmlns:a16="http://schemas.microsoft.com/office/drawing/2014/main" id="{D9E9EB7F-855D-A44B-B6C0-656D9B0CE61F}"/>
              </a:ext>
            </a:extLst>
          </p:cNvPr>
          <p:cNvSpPr>
            <a:spLocks noGrp="1"/>
          </p:cNvSpPr>
          <p:nvPr>
            <p:ph type="body" sz="quarter" idx="22" hasCustomPrompt="1"/>
          </p:nvPr>
        </p:nvSpPr>
        <p:spPr>
          <a:xfrm>
            <a:off x="855653" y="5983834"/>
            <a:ext cx="6220142" cy="336499"/>
          </a:xfrm>
        </p:spPr>
        <p:txBody>
          <a:bodyPr/>
          <a:lstStyle>
            <a:lvl1pPr marL="0" indent="0">
              <a:buNone/>
              <a:defRPr sz="1400"/>
            </a:lvl1pPr>
          </a:lstStyle>
          <a:p>
            <a:pPr lvl="0"/>
            <a:r>
              <a:rPr lang="nb-NO" dirty="0"/>
              <a:t>Navn, dato, sted</a:t>
            </a:r>
          </a:p>
        </p:txBody>
      </p:sp>
      <p:sp>
        <p:nvSpPr>
          <p:cNvPr id="6" name="Oval 2">
            <a:extLst>
              <a:ext uri="{FF2B5EF4-FFF2-40B4-BE49-F238E27FC236}">
                <a16:creationId xmlns:a16="http://schemas.microsoft.com/office/drawing/2014/main" id="{7DD0E84F-635B-3305-0FA2-230AE81DD730}"/>
              </a:ext>
              <a:ext uri="{C183D7F6-B498-43B3-948B-1728B52AA6E4}">
                <adec:decorative xmlns:adec="http://schemas.microsoft.com/office/drawing/2017/decorative" val="1"/>
              </a:ext>
            </a:extLst>
          </p:cNvPr>
          <p:cNvSpPr>
            <a:spLocks/>
          </p:cNvSpPr>
          <p:nvPr userDrawn="1"/>
        </p:nvSpPr>
        <p:spPr>
          <a:xfrm>
            <a:off x="10008316" y="4722968"/>
            <a:ext cx="1846800" cy="1846800"/>
          </a:xfrm>
          <a:prstGeom prst="ellipse">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7" name="Rectangle 9">
            <a:extLst>
              <a:ext uri="{FF2B5EF4-FFF2-40B4-BE49-F238E27FC236}">
                <a16:creationId xmlns:a16="http://schemas.microsoft.com/office/drawing/2014/main" id="{2D188B16-C363-997F-1796-3FF0CFA46339}"/>
              </a:ext>
              <a:ext uri="{C183D7F6-B498-43B3-948B-1728B52AA6E4}">
                <adec:decorative xmlns:adec="http://schemas.microsoft.com/office/drawing/2017/decorative" val="1"/>
              </a:ext>
            </a:extLst>
          </p:cNvPr>
          <p:cNvSpPr>
            <a:spLocks/>
          </p:cNvSpPr>
          <p:nvPr userDrawn="1"/>
        </p:nvSpPr>
        <p:spPr>
          <a:xfrm>
            <a:off x="8159718" y="4722968"/>
            <a:ext cx="1846800" cy="18468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8" name="Tåre 12">
            <a:extLst>
              <a:ext uri="{FF2B5EF4-FFF2-40B4-BE49-F238E27FC236}">
                <a16:creationId xmlns:a16="http://schemas.microsoft.com/office/drawing/2014/main" id="{0C1016E8-7745-79A9-2E07-F10D82AD6CB3}"/>
              </a:ext>
              <a:ext uri="{C183D7F6-B498-43B3-948B-1728B52AA6E4}">
                <adec:decorative xmlns:adec="http://schemas.microsoft.com/office/drawing/2017/decorative" val="1"/>
              </a:ext>
            </a:extLst>
          </p:cNvPr>
          <p:cNvSpPr>
            <a:spLocks noChangeAspect="1"/>
          </p:cNvSpPr>
          <p:nvPr userDrawn="1"/>
        </p:nvSpPr>
        <p:spPr>
          <a:xfrm rot="10800000">
            <a:off x="8157917" y="1025768"/>
            <a:ext cx="3697200" cy="36972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23797138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tel og innhold 1 kolonne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BD48B077-A674-F7A3-2127-5F7E4C087AC6}"/>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2" y="1755745"/>
            <a:ext cx="10480692"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Tree>
    <p:extLst>
      <p:ext uri="{BB962C8B-B14F-4D97-AF65-F5344CB8AC3E}">
        <p14:creationId xmlns:p14="http://schemas.microsoft.com/office/powerpoint/2010/main" val="1214448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Kun innhold - Bilde høyre ">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8CEE8311-A7AC-D3D7-63F9-AF9CE62CCEBD}"/>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855653" y="966159"/>
            <a:ext cx="4856268" cy="5278231"/>
          </a:xfrm>
        </p:spPr>
        <p:txBody>
          <a:bodyPr anchor="ct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609600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2" name="Plassholder for tekst 6">
            <a:extLst>
              <a:ext uri="{FF2B5EF4-FFF2-40B4-BE49-F238E27FC236}">
                <a16:creationId xmlns:a16="http://schemas.microsoft.com/office/drawing/2014/main" id="{55CF0011-4F15-8CDF-FC4D-E0FE226D7A39}"/>
              </a:ext>
            </a:extLst>
          </p:cNvPr>
          <p:cNvSpPr>
            <a:spLocks noGrp="1"/>
          </p:cNvSpPr>
          <p:nvPr>
            <p:ph type="body" sz="quarter" idx="25" hasCustomPrompt="1"/>
          </p:nvPr>
        </p:nvSpPr>
        <p:spPr>
          <a:xfrm>
            <a:off x="855653" y="6279285"/>
            <a:ext cx="4856268" cy="184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a:xfrm>
            <a:off x="9111916" y="6503670"/>
            <a:ext cx="2743200" cy="184666"/>
          </a:xfrm>
          <a:prstGeom prst="rect">
            <a:avLst/>
          </a:prstGeom>
        </p:spPr>
        <p:txBody>
          <a:bodyPr/>
          <a:lstStyle/>
          <a:p>
            <a:fld id="{93EB756F-746B-4A94-A95A-AE98F4E2B7BB}" type="slidenum">
              <a:rPr lang="nb-NO" smtClean="0"/>
              <a:t>‹#›</a:t>
            </a:fld>
            <a:endParaRPr lang="nb-NO" dirty="0"/>
          </a:p>
        </p:txBody>
      </p:sp>
    </p:spTree>
    <p:extLst>
      <p:ext uri="{BB962C8B-B14F-4D97-AF65-F5344CB8AC3E}">
        <p14:creationId xmlns:p14="http://schemas.microsoft.com/office/powerpoint/2010/main" val="25178959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tel og innhold med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6D4C16-17CF-B680-4B58-F923BE0C5955}"/>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6096000" y="1755745"/>
            <a:ext cx="5240345"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tekst 6">
            <a:extLst>
              <a:ext uri="{FF2B5EF4-FFF2-40B4-BE49-F238E27FC236}">
                <a16:creationId xmlns:a16="http://schemas.microsoft.com/office/drawing/2014/main" id="{C41B7E70-47FF-CE70-A93C-2365341FC6BC}"/>
              </a:ext>
            </a:extLst>
          </p:cNvPr>
          <p:cNvSpPr>
            <a:spLocks noGrp="1"/>
          </p:cNvSpPr>
          <p:nvPr>
            <p:ph type="body" sz="quarter" idx="25" hasCustomPrompt="1"/>
          </p:nvPr>
        </p:nvSpPr>
        <p:spPr>
          <a:xfrm>
            <a:off x="6092903" y="6279285"/>
            <a:ext cx="5240345"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1333734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tel og innhold med 2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D57E471-FE6D-2D33-AC52-D0D04A1371CB}"/>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4" name="Plassholder for bilde 11">
            <a:extLst>
              <a:ext uri="{FF2B5EF4-FFF2-40B4-BE49-F238E27FC236}">
                <a16:creationId xmlns:a16="http://schemas.microsoft.com/office/drawing/2014/main" id="{0C2A9C8D-B0CD-D2C4-EE60-FCD2BA442351}"/>
              </a:ext>
            </a:extLst>
          </p:cNvPr>
          <p:cNvSpPr>
            <a:spLocks noGrp="1"/>
          </p:cNvSpPr>
          <p:nvPr>
            <p:ph type="pic" sz="quarter" idx="16"/>
          </p:nvPr>
        </p:nvSpPr>
        <p:spPr>
          <a:xfrm>
            <a:off x="6096000" y="1755746"/>
            <a:ext cx="5240345" cy="2238285"/>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bilde 11">
            <a:extLst>
              <a:ext uri="{FF2B5EF4-FFF2-40B4-BE49-F238E27FC236}">
                <a16:creationId xmlns:a16="http://schemas.microsoft.com/office/drawing/2014/main" id="{3C55C4B1-D8D4-813F-1E53-8A5C173777B5}"/>
              </a:ext>
            </a:extLst>
          </p:cNvPr>
          <p:cNvSpPr>
            <a:spLocks noGrp="1"/>
          </p:cNvSpPr>
          <p:nvPr>
            <p:ph type="pic" sz="quarter" idx="17"/>
          </p:nvPr>
        </p:nvSpPr>
        <p:spPr>
          <a:xfrm>
            <a:off x="6096000" y="3994031"/>
            <a:ext cx="5240345" cy="225149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1" name="Plassholder for tekst 6">
            <a:extLst>
              <a:ext uri="{FF2B5EF4-FFF2-40B4-BE49-F238E27FC236}">
                <a16:creationId xmlns:a16="http://schemas.microsoft.com/office/drawing/2014/main" id="{98700BF6-C30E-23F1-8048-6D5C951D8CD8}"/>
              </a:ext>
            </a:extLst>
          </p:cNvPr>
          <p:cNvSpPr>
            <a:spLocks noGrp="1"/>
          </p:cNvSpPr>
          <p:nvPr>
            <p:ph type="body" sz="quarter" idx="25" hasCustomPrompt="1"/>
          </p:nvPr>
        </p:nvSpPr>
        <p:spPr>
          <a:xfrm>
            <a:off x="6095989" y="6279285"/>
            <a:ext cx="5240338"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r>
              <a:rPr lang="nb-NO" dirty="0">
                <a:effectLst/>
                <a:latin typeface="Calibri" panose="020F0502020204030204" pitchFamily="34" charset="0"/>
              </a:rPr>
              <a:t> (</a:t>
            </a:r>
            <a:r>
              <a:rPr lang="nb-NO" dirty="0" err="1">
                <a:effectLst/>
                <a:latin typeface="Calibri" panose="020F0502020204030204" pitchFamily="34" charset="0"/>
              </a:rPr>
              <a:t>øverst</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r>
              <a:rPr lang="nb-NO" dirty="0">
                <a:effectLst/>
                <a:latin typeface="Calibri" panose="020F0502020204030204" pitchFamily="34" charset="0"/>
              </a:rPr>
              <a:t> (</a:t>
            </a:r>
            <a:r>
              <a:rPr lang="nb-NO" dirty="0" err="1">
                <a:effectLst/>
                <a:latin typeface="Calibri" panose="020F0502020204030204" pitchFamily="34" charset="0"/>
              </a:rPr>
              <a:t>nederst</a:t>
            </a:r>
            <a:r>
              <a:rPr lang="nb-NO" dirty="0">
                <a:effectLst/>
                <a:latin typeface="Calibri" panose="020F0502020204030204" pitchFamily="34" charset="0"/>
              </a:rPr>
              <a:t>)</a:t>
            </a:r>
          </a:p>
        </p:txBody>
      </p:sp>
    </p:spTree>
    <p:extLst>
      <p:ext uri="{BB962C8B-B14F-4D97-AF65-F5344CB8AC3E}">
        <p14:creationId xmlns:p14="http://schemas.microsoft.com/office/powerpoint/2010/main" val="30836753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tel og 2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DB4DD7-DF26-D3A7-DEFE-6B137EABC170}"/>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6096000" y="1755745"/>
            <a:ext cx="5240345"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7" name="Plassholder for bilde 11">
            <a:extLst>
              <a:ext uri="{FF2B5EF4-FFF2-40B4-BE49-F238E27FC236}">
                <a16:creationId xmlns:a16="http://schemas.microsoft.com/office/drawing/2014/main" id="{6978652E-66DF-E4FA-CF7C-F69D2D0B8AF5}"/>
              </a:ext>
            </a:extLst>
          </p:cNvPr>
          <p:cNvSpPr>
            <a:spLocks noGrp="1"/>
          </p:cNvSpPr>
          <p:nvPr>
            <p:ph type="pic" sz="quarter" idx="17"/>
          </p:nvPr>
        </p:nvSpPr>
        <p:spPr>
          <a:xfrm>
            <a:off x="855653" y="1755745"/>
            <a:ext cx="5240345" cy="4488644"/>
          </a:xfrm>
          <a:prstGeom prst="rect">
            <a:avLst/>
          </a:prstGeom>
          <a:no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a:t>Klikk på ikonet for å legge til et bilde</a:t>
            </a:r>
            <a:endParaRPr lang="nb-NO" dirty="0"/>
          </a:p>
        </p:txBody>
      </p:sp>
      <p:sp>
        <p:nvSpPr>
          <p:cNvPr id="6" name="Plassholder for tekst 6">
            <a:extLst>
              <a:ext uri="{FF2B5EF4-FFF2-40B4-BE49-F238E27FC236}">
                <a16:creationId xmlns:a16="http://schemas.microsoft.com/office/drawing/2014/main" id="{E13C28F3-CBEF-C4D9-08A1-F03A078D39A2}"/>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fra</a:t>
            </a:r>
            <a:r>
              <a:rPr lang="nb-NO" dirty="0">
                <a:effectLst/>
                <a:latin typeface="Calibri" panose="020F0502020204030204" pitchFamily="34" charset="0"/>
              </a:rPr>
              <a:t> </a:t>
            </a:r>
            <a:r>
              <a:rPr lang="nb-NO" dirty="0" err="1">
                <a:effectLst/>
                <a:latin typeface="Calibri" panose="020F0502020204030204" pitchFamily="34" charset="0"/>
              </a:rPr>
              <a:t>venstre</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3063709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tel 3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3CBF2AA-2EA4-AE8B-F87C-318A6485014D}"/>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5" name="Plassholder for bilde 11">
            <a:extLst>
              <a:ext uri="{FF2B5EF4-FFF2-40B4-BE49-F238E27FC236}">
                <a16:creationId xmlns:a16="http://schemas.microsoft.com/office/drawing/2014/main" id="{4E893AFB-8E52-06A6-F973-83462C177C7E}"/>
              </a:ext>
            </a:extLst>
          </p:cNvPr>
          <p:cNvSpPr>
            <a:spLocks noGrp="1"/>
          </p:cNvSpPr>
          <p:nvPr>
            <p:ph type="pic" sz="quarter" idx="17"/>
          </p:nvPr>
        </p:nvSpPr>
        <p:spPr>
          <a:xfrm>
            <a:off x="855652" y="1755745"/>
            <a:ext cx="350173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bilde 11">
            <a:extLst>
              <a:ext uri="{FF2B5EF4-FFF2-40B4-BE49-F238E27FC236}">
                <a16:creationId xmlns:a16="http://schemas.microsoft.com/office/drawing/2014/main" id="{7AA8BB82-C632-0FD6-8770-7B6B1234C8AE}"/>
              </a:ext>
            </a:extLst>
          </p:cNvPr>
          <p:cNvSpPr>
            <a:spLocks noGrp="1"/>
          </p:cNvSpPr>
          <p:nvPr>
            <p:ph type="pic" sz="quarter" idx="18"/>
          </p:nvPr>
        </p:nvSpPr>
        <p:spPr>
          <a:xfrm>
            <a:off x="4357389" y="1755745"/>
            <a:ext cx="347741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bilde 11">
            <a:extLst>
              <a:ext uri="{FF2B5EF4-FFF2-40B4-BE49-F238E27FC236}">
                <a16:creationId xmlns:a16="http://schemas.microsoft.com/office/drawing/2014/main" id="{930EB5E8-0388-59F0-D117-2A1E5CEB1698}"/>
              </a:ext>
            </a:extLst>
          </p:cNvPr>
          <p:cNvSpPr>
            <a:spLocks noGrp="1"/>
          </p:cNvSpPr>
          <p:nvPr>
            <p:ph type="pic" sz="quarter" idx="16"/>
          </p:nvPr>
        </p:nvSpPr>
        <p:spPr>
          <a:xfrm>
            <a:off x="7834609" y="1755745"/>
            <a:ext cx="350173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2" name="Plassholder for tekst 6">
            <a:extLst>
              <a:ext uri="{FF2B5EF4-FFF2-40B4-BE49-F238E27FC236}">
                <a16:creationId xmlns:a16="http://schemas.microsoft.com/office/drawing/2014/main" id="{63CC2F96-6B0F-9334-6EF2-7BC79411FBB9}"/>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fra</a:t>
            </a:r>
            <a:r>
              <a:rPr lang="nb-NO" dirty="0">
                <a:effectLst/>
                <a:latin typeface="Calibri" panose="020F0502020204030204" pitchFamily="34" charset="0"/>
              </a:rPr>
              <a:t> </a:t>
            </a:r>
            <a:r>
              <a:rPr lang="nb-NO" dirty="0" err="1">
                <a:effectLst/>
                <a:latin typeface="Calibri" panose="020F0502020204030204" pitchFamily="34" charset="0"/>
              </a:rPr>
              <a:t>venstre</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3563417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tel og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C61BCB8-83AD-6D37-B54B-0FF9F2C7A2DE}"/>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855652" y="1755745"/>
            <a:ext cx="10480693"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9D698068-2DB0-CD6F-4634-6B2E261F9009}"/>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5243950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Fullskjerm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769EBC2-A8BC-0723-CC54-8B026BB10D90}"/>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4" name="Plassholder for bilde 11">
            <a:extLst>
              <a:ext uri="{FF2B5EF4-FFF2-40B4-BE49-F238E27FC236}">
                <a16:creationId xmlns:a16="http://schemas.microsoft.com/office/drawing/2014/main" id="{8DC678C2-C645-486F-8630-057971DBE12B}"/>
              </a:ext>
            </a:extLst>
          </p:cNvPr>
          <p:cNvSpPr>
            <a:spLocks noGrp="1"/>
          </p:cNvSpPr>
          <p:nvPr>
            <p:ph type="pic" sz="quarter" idx="16"/>
          </p:nvPr>
        </p:nvSpPr>
        <p:spPr>
          <a:xfrm>
            <a:off x="0" y="0"/>
            <a:ext cx="12192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tekst 6">
            <a:extLst>
              <a:ext uri="{FF2B5EF4-FFF2-40B4-BE49-F238E27FC236}">
                <a16:creationId xmlns:a16="http://schemas.microsoft.com/office/drawing/2014/main" id="{A8536A01-051B-BE75-EB3D-6C4863D330D2}"/>
              </a:ext>
            </a:extLst>
          </p:cNvPr>
          <p:cNvSpPr>
            <a:spLocks noGrp="1"/>
          </p:cNvSpPr>
          <p:nvPr>
            <p:ph type="body" sz="quarter" idx="22" hasCustomPrompt="1"/>
          </p:nvPr>
        </p:nvSpPr>
        <p:spPr>
          <a:xfrm>
            <a:off x="340634" y="6379921"/>
            <a:ext cx="926069" cy="180425"/>
          </a:xfrm>
          <a:solidFill>
            <a:schemeClr val="bg1"/>
          </a:solidFill>
        </p:spPr>
        <p:txBody>
          <a:bodyPr wrap="none" lIns="72000" tIns="36000" rIns="72000" bIns="36000">
            <a:spAutoFit/>
          </a:bodyPr>
          <a:lstStyle>
            <a:lvl1pPr marL="0" indent="0" algn="l">
              <a:buNone/>
              <a:defRPr lang="nb-NO" sz="7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4317635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Fullskjerm bilde med tekst ">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13718270-56CD-D079-D8FF-358055A07649}"/>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4" name="Plassholder for bilde 11">
            <a:extLst>
              <a:ext uri="{FF2B5EF4-FFF2-40B4-BE49-F238E27FC236}">
                <a16:creationId xmlns:a16="http://schemas.microsoft.com/office/drawing/2014/main" id="{8DC678C2-C645-486F-8630-057971DBE12B}"/>
              </a:ext>
            </a:extLst>
          </p:cNvPr>
          <p:cNvSpPr>
            <a:spLocks noGrp="1"/>
          </p:cNvSpPr>
          <p:nvPr>
            <p:ph type="pic" sz="quarter" idx="16"/>
          </p:nvPr>
        </p:nvSpPr>
        <p:spPr>
          <a:xfrm>
            <a:off x="0" y="0"/>
            <a:ext cx="12192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8" name="Text Placeholder 16">
            <a:extLst>
              <a:ext uri="{FF2B5EF4-FFF2-40B4-BE49-F238E27FC236}">
                <a16:creationId xmlns:a16="http://schemas.microsoft.com/office/drawing/2014/main" id="{B7678E87-E36B-1513-EC8F-952B988AE36A}"/>
              </a:ext>
            </a:extLst>
          </p:cNvPr>
          <p:cNvSpPr>
            <a:spLocks noGrp="1" noChangeAspect="1"/>
          </p:cNvSpPr>
          <p:nvPr>
            <p:ph type="body" sz="quarter" idx="33" hasCustomPrompt="1"/>
          </p:nvPr>
        </p:nvSpPr>
        <p:spPr>
          <a:xfrm>
            <a:off x="1" y="3808800"/>
            <a:ext cx="3049200" cy="3049200"/>
          </a:xfrm>
          <a:solidFill>
            <a:schemeClr val="tx2">
              <a:lumMod val="20000"/>
              <a:lumOff val="80000"/>
            </a:schemeClr>
          </a:solidFill>
        </p:spPr>
        <p:txBody>
          <a:bodyPr lIns="216000" tIns="216000" rIns="216000" bIns="216000" anchor="ctr"/>
          <a:lstStyle>
            <a:lvl1pPr marL="0" indent="0">
              <a:buNone/>
              <a:defRPr/>
            </a:lvl1pPr>
            <a:lvl2pPr marL="252000" indent="0">
              <a:buNone/>
              <a:defRPr/>
            </a:lvl2pPr>
            <a:lvl3pPr marL="504000" indent="0">
              <a:buNone/>
              <a:defRPr/>
            </a:lvl3pPr>
            <a:lvl4pPr marL="756000" indent="0">
              <a:buNone/>
              <a:defRPr/>
            </a:lvl4pPr>
            <a:lvl5pPr marL="1008000" indent="0">
              <a:buNone/>
              <a:defRPr/>
            </a:lvl5pPr>
          </a:lstStyle>
          <a:p>
            <a:pPr lvl="0"/>
            <a:r>
              <a:rPr lang="nb-NO" dirty="0" err="1"/>
              <a:t>Klikk</a:t>
            </a:r>
            <a:r>
              <a:rPr lang="nb-NO" dirty="0"/>
              <a:t> her for </a:t>
            </a:r>
            <a:r>
              <a:rPr lang="nb-NO" dirty="0" err="1"/>
              <a:t>å</a:t>
            </a:r>
            <a:r>
              <a:rPr lang="nb-NO" dirty="0"/>
              <a:t> </a:t>
            </a:r>
            <a:r>
              <a:rPr lang="nb-NO" dirty="0" err="1"/>
              <a:t>skrive</a:t>
            </a:r>
            <a:r>
              <a:rPr lang="nb-NO" dirty="0"/>
              <a:t> </a:t>
            </a:r>
            <a:r>
              <a:rPr lang="nb-NO" dirty="0" err="1"/>
              <a:t>tekst</a:t>
            </a:r>
            <a:r>
              <a:rPr lang="nb-NO" dirty="0"/>
              <a:t> inn </a:t>
            </a:r>
            <a:r>
              <a:rPr lang="nb-NO" dirty="0" err="1"/>
              <a:t>i</a:t>
            </a:r>
            <a:r>
              <a:rPr lang="nb-NO" dirty="0"/>
              <a:t> </a:t>
            </a:r>
            <a:r>
              <a:rPr lang="nb-NO" dirty="0" err="1"/>
              <a:t>firkanten</a:t>
            </a:r>
            <a:r>
              <a:rPr lang="nb-NO" dirty="0"/>
              <a:t>. </a:t>
            </a:r>
            <a:r>
              <a:rPr lang="nb-NO" dirty="0" err="1"/>
              <a:t>Slett</a:t>
            </a:r>
            <a:r>
              <a:rPr lang="nb-NO" dirty="0"/>
              <a:t> </a:t>
            </a:r>
            <a:r>
              <a:rPr lang="nb-NO" dirty="0" err="1"/>
              <a:t>formen</a:t>
            </a:r>
            <a:r>
              <a:rPr lang="nb-NO" dirty="0"/>
              <a:t> </a:t>
            </a:r>
            <a:r>
              <a:rPr lang="nb-NO" dirty="0" err="1"/>
              <a:t>dersom</a:t>
            </a:r>
            <a:r>
              <a:rPr lang="nb-NO" dirty="0"/>
              <a:t> du </a:t>
            </a:r>
            <a:r>
              <a:rPr lang="nb-NO" dirty="0" err="1"/>
              <a:t>ikke</a:t>
            </a:r>
            <a:r>
              <a:rPr lang="nb-NO" dirty="0"/>
              <a:t> </a:t>
            </a:r>
            <a:r>
              <a:rPr lang="nb-NO" dirty="0" err="1"/>
              <a:t>har</a:t>
            </a:r>
            <a:r>
              <a:rPr lang="nb-NO" dirty="0"/>
              <a:t> </a:t>
            </a:r>
            <a:r>
              <a:rPr lang="nb-NO" dirty="0" err="1"/>
              <a:t>behov</a:t>
            </a:r>
            <a:r>
              <a:rPr lang="nb-NO" dirty="0"/>
              <a:t> for den.</a:t>
            </a:r>
          </a:p>
        </p:txBody>
      </p:sp>
      <p:sp>
        <p:nvSpPr>
          <p:cNvPr id="2" name="Plassholder for tekst 6">
            <a:extLst>
              <a:ext uri="{FF2B5EF4-FFF2-40B4-BE49-F238E27FC236}">
                <a16:creationId xmlns:a16="http://schemas.microsoft.com/office/drawing/2014/main" id="{670C2EAD-E2E4-D253-0121-062F5F0EEC56}"/>
              </a:ext>
            </a:extLst>
          </p:cNvPr>
          <p:cNvSpPr>
            <a:spLocks noGrp="1"/>
          </p:cNvSpPr>
          <p:nvPr>
            <p:ph type="body" sz="quarter" idx="34" hasCustomPrompt="1"/>
          </p:nvPr>
        </p:nvSpPr>
        <p:spPr>
          <a:xfrm>
            <a:off x="10930941" y="6379921"/>
            <a:ext cx="926068" cy="180425"/>
          </a:xfrm>
          <a:solidFill>
            <a:schemeClr val="tx2">
              <a:lumMod val="20000"/>
              <a:lumOff val="80000"/>
            </a:schemeClr>
          </a:solidFill>
        </p:spPr>
        <p:txBody>
          <a:bodyPr wrap="none" lIns="72000" tIns="36000" rIns="72000" bIns="36000">
            <a:spAutoFit/>
          </a:bodyPr>
          <a:lstStyle>
            <a:lvl1pPr marL="0" indent="0" algn="r">
              <a:buNone/>
              <a:defRPr lang="nb-NO" sz="7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6641957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Stort sitat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981A15-5927-4FCD-812D-FAD670E2A1CF}"/>
              </a:ext>
            </a:extLst>
          </p:cNvPr>
          <p:cNvSpPr>
            <a:spLocks noGrp="1"/>
          </p:cNvSpPr>
          <p:nvPr>
            <p:ph type="title" hasCustomPrompt="1"/>
          </p:nvPr>
        </p:nvSpPr>
        <p:spPr>
          <a:xfrm>
            <a:off x="2977285" y="981120"/>
            <a:ext cx="8359058" cy="3949325"/>
          </a:xfrm>
        </p:spPr>
        <p:txBody>
          <a:bodyPr anchor="t" anchorCtr="0"/>
          <a:lstStyle>
            <a:lvl1pPr>
              <a:defRPr sz="5000"/>
            </a:lvl1pPr>
          </a:lstStyle>
          <a:p>
            <a:r>
              <a:rPr lang="nb-NO" dirty="0" err="1"/>
              <a:t>Klikk</a:t>
            </a:r>
            <a:r>
              <a:rPr lang="nb-NO" dirty="0"/>
              <a:t> for å </a:t>
            </a:r>
            <a:r>
              <a:rPr lang="nb-NO" dirty="0" err="1"/>
              <a:t>skrive</a:t>
            </a:r>
            <a:r>
              <a:rPr lang="nb-NO" dirty="0"/>
              <a:t> inn et </a:t>
            </a:r>
            <a:r>
              <a:rPr lang="nb-NO" dirty="0" err="1"/>
              <a:t>sitat</a:t>
            </a:r>
            <a:r>
              <a:rPr lang="nb-NO" dirty="0"/>
              <a:t> </a:t>
            </a:r>
          </a:p>
        </p:txBody>
      </p:sp>
      <p:sp>
        <p:nvSpPr>
          <p:cNvPr id="13" name="Plassholder for tekst 3">
            <a:extLst>
              <a:ext uri="{FF2B5EF4-FFF2-40B4-BE49-F238E27FC236}">
                <a16:creationId xmlns:a16="http://schemas.microsoft.com/office/drawing/2014/main" id="{1A767E45-C00F-3A80-4F0C-D1E9B58142AB}"/>
              </a:ext>
            </a:extLst>
          </p:cNvPr>
          <p:cNvSpPr>
            <a:spLocks noGrp="1"/>
          </p:cNvSpPr>
          <p:nvPr>
            <p:ph type="body" sz="quarter" idx="23" hasCustomPrompt="1"/>
          </p:nvPr>
        </p:nvSpPr>
        <p:spPr>
          <a:xfrm>
            <a:off x="2977287" y="5189727"/>
            <a:ext cx="6220142" cy="692150"/>
          </a:xfrm>
        </p:spPr>
        <p:txBody>
          <a:bodyPr/>
          <a:lstStyle>
            <a:lvl1pPr marL="0" indent="0">
              <a:buNone/>
              <a:defRPr sz="2000"/>
            </a:lvl1pPr>
          </a:lstStyle>
          <a:p>
            <a:pPr lvl="0"/>
            <a:r>
              <a:rPr lang="nb-NO" dirty="0"/>
              <a:t>- </a:t>
            </a:r>
            <a:r>
              <a:rPr lang="nb-NO" dirty="0" err="1"/>
              <a:t>Klikk</a:t>
            </a:r>
            <a:r>
              <a:rPr lang="nb-NO" dirty="0"/>
              <a:t> for å </a:t>
            </a:r>
            <a:r>
              <a:rPr lang="nb-NO" dirty="0" err="1"/>
              <a:t>skrive</a:t>
            </a:r>
            <a:r>
              <a:rPr lang="nb-NO" dirty="0"/>
              <a:t> inn </a:t>
            </a:r>
            <a:r>
              <a:rPr lang="nb-NO" dirty="0" err="1"/>
              <a:t>forfatter</a:t>
            </a:r>
            <a:r>
              <a:rPr lang="nb-NO" dirty="0"/>
              <a:t>/</a:t>
            </a:r>
            <a:r>
              <a:rPr lang="nb-NO" dirty="0" err="1"/>
              <a:t>navn</a:t>
            </a:r>
            <a:endParaRPr lang="nb-NO" dirty="0"/>
          </a:p>
        </p:txBody>
      </p:sp>
      <p:pic>
        <p:nvPicPr>
          <p:cNvPr id="11" name="Grafikk 11" descr="Sitattegn">
            <a:extLst>
              <a:ext uri="{FF2B5EF4-FFF2-40B4-BE49-F238E27FC236}">
                <a16:creationId xmlns:a16="http://schemas.microsoft.com/office/drawing/2014/main" id="{54E45CF3-B4B5-F82F-D3AE-B3AAD3BAF4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5653" y="981120"/>
            <a:ext cx="1417305" cy="1118342"/>
          </a:xfrm>
          <a:prstGeom prst="rect">
            <a:avLst/>
          </a:prstGeom>
        </p:spPr>
      </p:pic>
    </p:spTree>
    <p:extLst>
      <p:ext uri="{BB962C8B-B14F-4D97-AF65-F5344CB8AC3E}">
        <p14:creationId xmlns:p14="http://schemas.microsoft.com/office/powerpoint/2010/main" val="16697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Tittel | Undertittel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7E3CD79A-10BA-DF0A-337C-7491DA56A188}"/>
              </a:ext>
            </a:extLst>
          </p:cNvPr>
          <p:cNvSpPr>
            <a:spLocks noGrp="1"/>
          </p:cNvSpPr>
          <p:nvPr>
            <p:ph type="title" hasCustomPrompt="1"/>
          </p:nvPr>
        </p:nvSpPr>
        <p:spPr>
          <a:xfrm>
            <a:off x="1559876" y="2136339"/>
            <a:ext cx="3949691" cy="2585323"/>
          </a:xfrm>
        </p:spPr>
        <p:txBody>
          <a:bodyPr anchor="ctr">
            <a:noAutofit/>
          </a:bodyPr>
          <a:lstStyle>
            <a:lvl1pPr marL="0" marR="0" indent="0" algn="r" defTabSz="914400" rtl="0" eaLnBrk="1" fontAlgn="auto" latinLnBrk="0" hangingPunct="1">
              <a:lnSpc>
                <a:spcPts val="6000"/>
              </a:lnSpc>
              <a:spcBef>
                <a:spcPts val="0"/>
              </a:spcBef>
              <a:spcAft>
                <a:spcPts val="0"/>
              </a:spcAft>
              <a:buClrTx/>
              <a:buSzTx/>
              <a:buFontTx/>
              <a:buNone/>
              <a:tabLst/>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cxnSp>
        <p:nvCxnSpPr>
          <p:cNvPr id="7" name="Rett linje 9">
            <a:extLst>
              <a:ext uri="{FF2B5EF4-FFF2-40B4-BE49-F238E27FC236}">
                <a16:creationId xmlns:a16="http://schemas.microsoft.com/office/drawing/2014/main" id="{377364A3-E584-EE44-3975-7F01D38AE1D0}"/>
              </a:ext>
              <a:ext uri="{C183D7F6-B498-43B3-948B-1728B52AA6E4}">
                <adec:decorative xmlns:adec="http://schemas.microsoft.com/office/drawing/2017/decorative" val="1"/>
              </a:ext>
            </a:extLst>
          </p:cNvPr>
          <p:cNvCxnSpPr/>
          <p:nvPr userDrawn="1"/>
        </p:nvCxnSpPr>
        <p:spPr>
          <a:xfrm>
            <a:off x="6096000" y="2073859"/>
            <a:ext cx="0" cy="28085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lassholder for tekst 11">
            <a:extLst>
              <a:ext uri="{FF2B5EF4-FFF2-40B4-BE49-F238E27FC236}">
                <a16:creationId xmlns:a16="http://schemas.microsoft.com/office/drawing/2014/main" id="{38FE4089-49C3-167A-3E1D-E1877C878A46}"/>
              </a:ext>
            </a:extLst>
          </p:cNvPr>
          <p:cNvSpPr>
            <a:spLocks noGrp="1"/>
          </p:cNvSpPr>
          <p:nvPr>
            <p:ph type="body" sz="quarter" idx="15" hasCustomPrompt="1"/>
          </p:nvPr>
        </p:nvSpPr>
        <p:spPr>
          <a:xfrm>
            <a:off x="6682435" y="2136339"/>
            <a:ext cx="3949682" cy="2585323"/>
          </a:xfrm>
        </p:spPr>
        <p:txBody>
          <a:bodyPr anchor="ctr"/>
          <a:lstStyle>
            <a:lvl1pPr marL="0" indent="0">
              <a:lnSpc>
                <a:spcPct val="120000"/>
              </a:lnSpc>
              <a:buNone/>
              <a:defRPr sz="2400"/>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å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endParaRPr lang="nb-NO" dirty="0"/>
          </a:p>
        </p:txBody>
      </p:sp>
    </p:spTree>
    <p:extLst>
      <p:ext uri="{BB962C8B-B14F-4D97-AF65-F5344CB8AC3E}">
        <p14:creationId xmlns:p14="http://schemas.microsoft.com/office/powerpoint/2010/main" val="39959244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tel og innhold - Bilde venstr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8972836-CF54-95B9-BD7A-520B4FCDB5E8}"/>
              </a:ext>
            </a:extLst>
          </p:cNvPr>
          <p:cNvSpPr>
            <a:spLocks noGrp="1"/>
          </p:cNvSpPr>
          <p:nvPr>
            <p:ph type="title" hasCustomPrompt="1"/>
          </p:nvPr>
        </p:nvSpPr>
        <p:spPr>
          <a:xfrm>
            <a:off x="6476980" y="885600"/>
            <a:ext cx="4859420" cy="523220"/>
          </a:xfrm>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6" name="maske">
            <a:extLst>
              <a:ext uri="{FF2B5EF4-FFF2-40B4-BE49-F238E27FC236}">
                <a16:creationId xmlns:a16="http://schemas.microsoft.com/office/drawing/2014/main" id="{178D028F-73F9-209E-8F2E-7F991E245C14}"/>
              </a:ext>
              <a:ext uri="{C183D7F6-B498-43B3-948B-1728B52AA6E4}">
                <adec:decorative xmlns:adec="http://schemas.microsoft.com/office/drawing/2017/decorative" val="1"/>
              </a:ext>
            </a:extLst>
          </p:cNvPr>
          <p:cNvSpPr/>
          <p:nvPr userDrawn="1"/>
        </p:nvSpPr>
        <p:spPr>
          <a:xfrm>
            <a:off x="1" y="5784850"/>
            <a:ext cx="3206750" cy="1073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5B4C9830-CAC2-E95B-C1DD-85F94EF3FD2D}"/>
              </a:ext>
            </a:extLst>
          </p:cNvPr>
          <p:cNvSpPr>
            <a:spLocks noGrp="1"/>
          </p:cNvSpPr>
          <p:nvPr>
            <p:ph type="body" sz="quarter" idx="25" hasCustomPrompt="1"/>
          </p:nvPr>
        </p:nvSpPr>
        <p:spPr>
          <a:xfrm>
            <a:off x="6476981" y="6279285"/>
            <a:ext cx="4856268" cy="18466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5243902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To fargeflater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6857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Tittel 1">
            <a:extLst>
              <a:ext uri="{FF2B5EF4-FFF2-40B4-BE49-F238E27FC236}">
                <a16:creationId xmlns:a16="http://schemas.microsoft.com/office/drawing/2014/main" id="{EEACF926-5E96-43D7-BA7E-1C2593912E1E}"/>
              </a:ext>
            </a:extLst>
          </p:cNvPr>
          <p:cNvSpPr>
            <a:spLocks noGrp="1"/>
          </p:cNvSpPr>
          <p:nvPr>
            <p:ph type="title" hasCustomPrompt="1"/>
          </p:nvPr>
        </p:nvSpPr>
        <p:spPr>
          <a:xfrm>
            <a:off x="948690" y="2136339"/>
            <a:ext cx="4560875" cy="2585323"/>
          </a:xfrm>
        </p:spPr>
        <p:txBody>
          <a:bodyPr anchor="ctr">
            <a:noAutofit/>
          </a:bodyPr>
          <a:lstStyle>
            <a:lvl1pPr algn="l">
              <a:lnSpc>
                <a:spcPts val="6000"/>
              </a:lnSpc>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7255" y="698839"/>
            <a:ext cx="4933493" cy="5460324"/>
          </a:xfrm>
        </p:spPr>
        <p:txBody>
          <a:bodyPr anchor="ctr">
            <a:noAutofit/>
          </a:bodyPr>
          <a:lstStyle>
            <a:lvl1pPr marL="0" indent="0">
              <a:lnSpc>
                <a:spcPct val="120000"/>
              </a:lnSpc>
              <a:buNone/>
              <a:defRPr sz="2400"/>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å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endParaRPr lang="nb-NO" dirty="0"/>
          </a:p>
        </p:txBody>
      </p:sp>
    </p:spTree>
    <p:extLst>
      <p:ext uri="{BB962C8B-B14F-4D97-AF65-F5344CB8AC3E}">
        <p14:creationId xmlns:p14="http://schemas.microsoft.com/office/powerpoint/2010/main" val="26636428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Tre fargeflater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tel 1">
            <a:extLst>
              <a:ext uri="{FF2B5EF4-FFF2-40B4-BE49-F238E27FC236}">
                <a16:creationId xmlns:a16="http://schemas.microsoft.com/office/drawing/2014/main" id="{31045BF3-763A-0A24-A7CF-88EDE2C5B162}"/>
              </a:ext>
            </a:extLst>
          </p:cNvPr>
          <p:cNvSpPr>
            <a:spLocks noGrp="1"/>
          </p:cNvSpPr>
          <p:nvPr>
            <p:ph type="title" hasCustomPrompt="1"/>
          </p:nvPr>
        </p:nvSpPr>
        <p:spPr>
          <a:xfrm>
            <a:off x="948690" y="2136339"/>
            <a:ext cx="4560875" cy="2585323"/>
          </a:xfrm>
        </p:spPr>
        <p:txBody>
          <a:bodyPr anchor="ctr">
            <a:noAutofit/>
          </a:bodyPr>
          <a:lstStyle>
            <a:lvl1pPr algn="l">
              <a:lnSpc>
                <a:spcPts val="6000"/>
              </a:lnSpc>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3428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4663" y="627006"/>
            <a:ext cx="4933493" cy="2174990"/>
          </a:xfrm>
        </p:spPr>
        <p:txBody>
          <a:bodyPr anchor="ctr">
            <a:noAutofit/>
          </a:bodyPr>
          <a:lstStyle>
            <a:lvl1pPr marL="0" indent="0">
              <a:lnSpc>
                <a:spcPct val="120000"/>
              </a:lnSpc>
              <a:buNone/>
              <a:defRPr sz="2400"/>
            </a:lvl1pPr>
          </a:lstStyle>
          <a:p>
            <a:pPr lvl="0"/>
            <a:r>
              <a:rPr lang="nb-NO" noProof="0" dirty="0"/>
              <a:t>Klikk for å legge til tekst</a:t>
            </a:r>
          </a:p>
        </p:txBody>
      </p:sp>
      <p:sp>
        <p:nvSpPr>
          <p:cNvPr id="3" name="Rektangel 7">
            <a:extLst>
              <a:ext uri="{FF2B5EF4-FFF2-40B4-BE49-F238E27FC236}">
                <a16:creationId xmlns:a16="http://schemas.microsoft.com/office/drawing/2014/main" id="{3C13E5C7-5F7A-904A-A6EF-E2604739B845}"/>
              </a:ext>
              <a:ext uri="{C183D7F6-B498-43B3-948B-1728B52AA6E4}">
                <adec:decorative xmlns:adec="http://schemas.microsoft.com/office/drawing/2017/decorative" val="1"/>
              </a:ext>
            </a:extLst>
          </p:cNvPr>
          <p:cNvSpPr/>
          <p:nvPr userDrawn="1"/>
        </p:nvSpPr>
        <p:spPr>
          <a:xfrm>
            <a:off x="6090819" y="3429000"/>
            <a:ext cx="6101182" cy="3429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 name="Plassholder for tekst 12">
            <a:extLst>
              <a:ext uri="{FF2B5EF4-FFF2-40B4-BE49-F238E27FC236}">
                <a16:creationId xmlns:a16="http://schemas.microsoft.com/office/drawing/2014/main" id="{BD71A123-9163-1460-6D8F-8978525CD278}"/>
              </a:ext>
            </a:extLst>
          </p:cNvPr>
          <p:cNvSpPr>
            <a:spLocks noGrp="1"/>
          </p:cNvSpPr>
          <p:nvPr>
            <p:ph type="body" sz="quarter" idx="33" hasCustomPrompt="1"/>
          </p:nvPr>
        </p:nvSpPr>
        <p:spPr>
          <a:xfrm>
            <a:off x="6674663" y="4056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Tree>
    <p:extLst>
      <p:ext uri="{BB962C8B-B14F-4D97-AF65-F5344CB8AC3E}">
        <p14:creationId xmlns:p14="http://schemas.microsoft.com/office/powerpoint/2010/main" val="19962609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Tre fargeflater med ikon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C049361A-65CD-9E25-422C-7EE7423356BB}"/>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2" name="Plassholder for bilde 4">
            <a:extLst>
              <a:ext uri="{FF2B5EF4-FFF2-40B4-BE49-F238E27FC236}">
                <a16:creationId xmlns:a16="http://schemas.microsoft.com/office/drawing/2014/main" id="{B5388A3F-3E39-5023-2E48-C55E26CDADD4}"/>
              </a:ext>
            </a:extLst>
          </p:cNvPr>
          <p:cNvSpPr>
            <a:spLocks noGrp="1" noChangeAspect="1"/>
          </p:cNvSpPr>
          <p:nvPr>
            <p:ph type="pic" sz="quarter" idx="32" hasCustomPrompt="1"/>
          </p:nvPr>
        </p:nvSpPr>
        <p:spPr>
          <a:xfrm>
            <a:off x="801088" y="1184678"/>
            <a:ext cx="4488644" cy="4488644"/>
          </a:xfrm>
          <a:prstGeom prst="ellipse">
            <a:avLst/>
          </a:prstGeom>
          <a:solidFill>
            <a:schemeClr val="bg1"/>
          </a:solidFill>
        </p:spPr>
        <p:txBody>
          <a:bodyPr lIns="251999" tIns="251999" rIns="216000" bIns="108000"/>
          <a:lstStyle>
            <a:lvl1pPr marL="0" indent="0" algn="ctr">
              <a:buNone/>
              <a:defRPr sz="22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err="1"/>
              <a:t>Klikk</a:t>
            </a:r>
            <a:r>
              <a:rPr lang="nb-NO" dirty="0"/>
              <a:t> </a:t>
            </a:r>
            <a:r>
              <a:rPr lang="nb-NO" dirty="0" err="1"/>
              <a:t>på</a:t>
            </a:r>
            <a:r>
              <a:rPr lang="nb-NO" dirty="0"/>
              <a:t> </a:t>
            </a:r>
            <a:r>
              <a:rPr lang="nb-NO" dirty="0" err="1"/>
              <a:t>ikonet</a:t>
            </a:r>
            <a:r>
              <a:rPr lang="nb-NO" dirty="0"/>
              <a:t> under for å </a:t>
            </a:r>
            <a:r>
              <a:rPr lang="nb-NO" dirty="0" err="1"/>
              <a:t>sette</a:t>
            </a:r>
            <a:r>
              <a:rPr lang="nb-NO" dirty="0"/>
              <a:t> inn </a:t>
            </a:r>
            <a:r>
              <a:rPr lang="nb-NO" dirty="0" err="1"/>
              <a:t>ønsket</a:t>
            </a:r>
            <a:r>
              <a:rPr lang="nb-NO" dirty="0"/>
              <a:t> ikon. </a:t>
            </a:r>
            <a:r>
              <a:rPr lang="nb-NO" b="0" i="0" dirty="0">
                <a:solidFill>
                  <a:srgbClr val="000000"/>
                </a:solidFill>
                <a:effectLst/>
                <a:latin typeface="WordVisi_MSFontService"/>
              </a:rPr>
              <a:t>Se </a:t>
            </a:r>
            <a:r>
              <a:rPr lang="nb-NO" b="0" i="0" dirty="0" err="1">
                <a:solidFill>
                  <a:srgbClr val="000000"/>
                </a:solidFill>
                <a:effectLst/>
                <a:latin typeface="WordVisi_MSFontService"/>
              </a:rPr>
              <a:t>oppskrift</a:t>
            </a:r>
            <a:r>
              <a:rPr lang="nb-NO" b="0" i="0" dirty="0">
                <a:solidFill>
                  <a:srgbClr val="000000"/>
                </a:solidFill>
                <a:effectLst/>
                <a:latin typeface="WordVisi_MSFontService"/>
              </a:rPr>
              <a:t> </a:t>
            </a:r>
            <a:r>
              <a:rPr lang="nb-NO" b="0" i="0" dirty="0" err="1">
                <a:solidFill>
                  <a:srgbClr val="000000"/>
                </a:solidFill>
                <a:effectLst/>
                <a:latin typeface="WordVisi_MSFontService"/>
              </a:rPr>
              <a:t>til</a:t>
            </a:r>
            <a:r>
              <a:rPr lang="nb-NO" b="0" i="0" dirty="0">
                <a:solidFill>
                  <a:srgbClr val="000000"/>
                </a:solidFill>
                <a:effectLst/>
                <a:latin typeface="WordVisi_MSFontService"/>
              </a:rPr>
              <a:t> </a:t>
            </a:r>
            <a:r>
              <a:rPr lang="nb-NO" b="0" i="0" dirty="0" err="1">
                <a:solidFill>
                  <a:srgbClr val="000000"/>
                </a:solidFill>
                <a:effectLst/>
                <a:latin typeface="WordVisi_MSFontService"/>
              </a:rPr>
              <a:t>høyre</a:t>
            </a:r>
            <a:r>
              <a:rPr lang="nb-NO" b="0" i="0" dirty="0">
                <a:solidFill>
                  <a:srgbClr val="000000"/>
                </a:solidFill>
                <a:effectLst/>
                <a:latin typeface="WordVisi_MSFontService"/>
              </a:rPr>
              <a:t> for </a:t>
            </a:r>
            <a:r>
              <a:rPr lang="nb-NO" b="0" i="0" dirty="0" err="1">
                <a:solidFill>
                  <a:srgbClr val="000000"/>
                </a:solidFill>
                <a:effectLst/>
                <a:latin typeface="WordVisi_MSFontService"/>
              </a:rPr>
              <a:t>lysbildet</a:t>
            </a:r>
            <a:r>
              <a:rPr lang="nb-NO" b="0" i="0" dirty="0">
                <a:solidFill>
                  <a:srgbClr val="000000"/>
                </a:solidFill>
                <a:effectLst/>
                <a:latin typeface="WordVisi_MSFontService"/>
              </a:rPr>
              <a:t>.</a:t>
            </a:r>
            <a:endParaRPr lang="nb-NO" dirty="0"/>
          </a:p>
        </p:txBody>
      </p:sp>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3428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4663" y="627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
        <p:nvSpPr>
          <p:cNvPr id="3" name="Rektangel 7">
            <a:extLst>
              <a:ext uri="{FF2B5EF4-FFF2-40B4-BE49-F238E27FC236}">
                <a16:creationId xmlns:a16="http://schemas.microsoft.com/office/drawing/2014/main" id="{3C13E5C7-5F7A-904A-A6EF-E2604739B845}"/>
              </a:ext>
              <a:ext uri="{C183D7F6-B498-43B3-948B-1728B52AA6E4}">
                <adec:decorative xmlns:adec="http://schemas.microsoft.com/office/drawing/2017/decorative" val="1"/>
              </a:ext>
            </a:extLst>
          </p:cNvPr>
          <p:cNvSpPr/>
          <p:nvPr userDrawn="1"/>
        </p:nvSpPr>
        <p:spPr>
          <a:xfrm>
            <a:off x="6090819" y="3429000"/>
            <a:ext cx="6101182" cy="3429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 name="Plassholder for tekst 12">
            <a:extLst>
              <a:ext uri="{FF2B5EF4-FFF2-40B4-BE49-F238E27FC236}">
                <a16:creationId xmlns:a16="http://schemas.microsoft.com/office/drawing/2014/main" id="{BD71A123-9163-1460-6D8F-8978525CD278}"/>
              </a:ext>
            </a:extLst>
          </p:cNvPr>
          <p:cNvSpPr>
            <a:spLocks noGrp="1"/>
          </p:cNvSpPr>
          <p:nvPr>
            <p:ph type="body" sz="quarter" idx="33" hasCustomPrompt="1"/>
          </p:nvPr>
        </p:nvSpPr>
        <p:spPr>
          <a:xfrm>
            <a:off x="6674663" y="4056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
        <p:nvSpPr>
          <p:cNvPr id="6" name="Rectangle 5">
            <a:extLst>
              <a:ext uri="{FF2B5EF4-FFF2-40B4-BE49-F238E27FC236}">
                <a16:creationId xmlns:a16="http://schemas.microsoft.com/office/drawing/2014/main" id="{80369958-D876-D67C-783C-240E2BE135E8}"/>
              </a:ext>
              <a:ext uri="{C183D7F6-B498-43B3-948B-1728B52AA6E4}">
                <adec:decorative xmlns:adec="http://schemas.microsoft.com/office/drawing/2017/decorative" val="1"/>
              </a:ext>
            </a:extLst>
          </p:cNvPr>
          <p:cNvSpPr/>
          <p:nvPr userDrawn="1"/>
        </p:nvSpPr>
        <p:spPr>
          <a:xfrm>
            <a:off x="12500765" y="0"/>
            <a:ext cx="58642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0" name="TekstSylinder 6">
            <a:extLst>
              <a:ext uri="{FF2B5EF4-FFF2-40B4-BE49-F238E27FC236}">
                <a16:creationId xmlns:a16="http://schemas.microsoft.com/office/drawing/2014/main" id="{5768A83D-B7F2-1357-4F15-E945F9235D76}"/>
              </a:ext>
              <a:ext uri="{C183D7F6-B498-43B3-948B-1728B52AA6E4}">
                <adec:decorative xmlns:adec="http://schemas.microsoft.com/office/drawing/2017/decorative" val="0"/>
              </a:ext>
            </a:extLst>
          </p:cNvPr>
          <p:cNvSpPr txBox="1"/>
          <p:nvPr userDrawn="1"/>
        </p:nvSpPr>
        <p:spPr>
          <a:xfrm>
            <a:off x="12712243" y="400049"/>
            <a:ext cx="5459524" cy="4616648"/>
          </a:xfrm>
          <a:prstGeom prst="rect">
            <a:avLst/>
          </a:prstGeom>
          <a:noFill/>
        </p:spPr>
        <p:txBody>
          <a:bodyPr wrap="square" rtlCol="0">
            <a:spAutoFit/>
          </a:bodyPr>
          <a:lstStyle/>
          <a:p>
            <a:r>
              <a:rPr lang="nb-NO" sz="1800" b="1" noProof="0" dirty="0"/>
              <a:t>Velg ikon fra vår ikonpakke</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I vår designmanual </a:t>
            </a:r>
            <a:r>
              <a:rPr lang="nb-NO" sz="1600" b="0" i="0" u="none" dirty="0">
                <a:solidFill>
                  <a:srgbClr val="000000"/>
                </a:solidFill>
                <a:effectLst/>
                <a:latin typeface="Calibri" panose="020F0502020204030204" pitchFamily="34" charset="0"/>
              </a:rPr>
              <a:t>h</a:t>
            </a:r>
            <a:r>
              <a:rPr lang="nb-NO" sz="1600" b="0" i="0" dirty="0">
                <a:solidFill>
                  <a:srgbClr val="000000"/>
                </a:solidFill>
                <a:effectLst/>
                <a:latin typeface="Calibri" panose="020F0502020204030204" pitchFamily="34" charset="0"/>
              </a:rPr>
              <a:t>ar vi en startpakke med spesialtilpassede ikoner for bruk i PowerPoint. Ikonene har ideell størrelse for plassering i den sirkelformede plassholderen og trenger ikke tilpasning.  </a:t>
            </a:r>
          </a:p>
          <a:p>
            <a:pPr marL="285750" indent="-285750" algn="l" rtl="0" fontAlgn="base">
              <a:buFont typeface="Courier New" panose="02070309020205020404" pitchFamily="49" charset="0"/>
              <a:buChar char="o"/>
            </a:pPr>
            <a:r>
              <a:rPr lang="nb-NO" sz="1600" dirty="0"/>
              <a:t>Last ned</a:t>
            </a:r>
            <a:r>
              <a:rPr lang="nb-NO" sz="1600" b="0" i="0" dirty="0">
                <a:solidFill>
                  <a:srgbClr val="000000"/>
                </a:solidFill>
                <a:effectLst/>
                <a:latin typeface="Calibri" panose="020F0502020204030204" pitchFamily="34" charset="0"/>
              </a:rPr>
              <a:t> filen «SVG for PowerPoint» </a:t>
            </a:r>
            <a:r>
              <a:rPr lang="nb-NO" sz="1600" dirty="0"/>
              <a:t>fra www.vestfoldfylke.no/ikoner. Etter å ha lagret filen må du pakke den ut. Det gjør du </a:t>
            </a:r>
            <a:r>
              <a:rPr lang="nb-NO" sz="1600" b="0" i="0" dirty="0">
                <a:solidFill>
                  <a:srgbClr val="000000"/>
                </a:solidFill>
                <a:effectLst/>
                <a:latin typeface="Calibri" panose="020F0502020204030204" pitchFamily="34" charset="0"/>
              </a:rPr>
              <a:t>ved å høyreklikke på filen og velge «Pakk ut alle».  </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Klikk på ikonet i plassholderen for å sette inn ikon. Hvis du allerede har plassert inn et ikon,</a:t>
            </a:r>
            <a:r>
              <a:rPr lang="nb-NO" sz="1600" dirty="0"/>
              <a:t> men ikke ønsker å bruke det, </a:t>
            </a:r>
            <a:r>
              <a:rPr lang="nb-NO" sz="1600" b="0" i="0" dirty="0">
                <a:solidFill>
                  <a:srgbClr val="000000"/>
                </a:solidFill>
                <a:effectLst/>
                <a:latin typeface="Calibri" panose="020F0502020204030204" pitchFamily="34" charset="0"/>
              </a:rPr>
              <a:t>marker og slett det før du velger et nytt.</a:t>
            </a:r>
          </a:p>
          <a:p>
            <a:pPr marL="285750" indent="-285750">
              <a:buFont typeface="Arial" panose="020B0604020202020204" pitchFamily="34" charset="0"/>
              <a:buChar char="•"/>
            </a:pPr>
            <a:endParaRPr lang="nb-NO" sz="1600" b="1" dirty="0"/>
          </a:p>
          <a:p>
            <a:pPr marL="0" indent="0">
              <a:buFont typeface="Arial" panose="020B0604020202020204" pitchFamily="34" charset="0"/>
              <a:buNone/>
            </a:pPr>
            <a:r>
              <a:rPr lang="nb-NO" sz="1600" b="1" dirty="0"/>
              <a:t>Ønsker du et annet ikon?</a:t>
            </a:r>
          </a:p>
          <a:p>
            <a:pPr marL="0" indent="0">
              <a:buFont typeface="Arial" panose="020B0604020202020204" pitchFamily="34" charset="0"/>
              <a:buNone/>
            </a:pPr>
            <a:r>
              <a:rPr lang="nb-NO" sz="1600" b="0" i="0" dirty="0">
                <a:solidFill>
                  <a:srgbClr val="000000"/>
                </a:solidFill>
                <a:effectLst/>
                <a:latin typeface="Calibri" panose="020F0502020204030204" pitchFamily="34" charset="0"/>
              </a:rPr>
              <a:t>Under «Oppsett» på fanen «Hjem» finner du oppsett med andre ikoner.</a:t>
            </a:r>
            <a:br>
              <a:rPr lang="nb-NO" sz="1800" b="0" i="0" dirty="0">
                <a:solidFill>
                  <a:srgbClr val="000000"/>
                </a:solidFill>
                <a:effectLst/>
                <a:latin typeface="WordVisiCarriageReturn_MSFontService"/>
              </a:rPr>
            </a:br>
            <a:endParaRPr lang="nb-NO" sz="1800" dirty="0"/>
          </a:p>
          <a:p>
            <a:pPr marL="285750" indent="-285750">
              <a:buFont typeface="Arial" panose="020B0604020202020204" pitchFamily="34" charset="0"/>
              <a:buChar char="•"/>
            </a:pPr>
            <a:endParaRPr lang="nb-NO" sz="1800" dirty="0"/>
          </a:p>
        </p:txBody>
      </p:sp>
      <p:pic>
        <p:nvPicPr>
          <p:cNvPr id="11" name="Picture 10" descr="Skjermdump med oversikt over noen av ikonsidene i malen">
            <a:extLst>
              <a:ext uri="{FF2B5EF4-FFF2-40B4-BE49-F238E27FC236}">
                <a16:creationId xmlns:a16="http://schemas.microsoft.com/office/drawing/2014/main" id="{E47A7E56-7453-AC9C-7149-9B27F453B864}"/>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836" b="-836"/>
          <a:stretch/>
        </p:blipFill>
        <p:spPr>
          <a:xfrm>
            <a:off x="12813948" y="4562376"/>
            <a:ext cx="4043006" cy="2137055"/>
          </a:xfrm>
          <a:prstGeom prst="rect">
            <a:avLst/>
          </a:prstGeom>
        </p:spPr>
      </p:pic>
    </p:spTree>
    <p:extLst>
      <p:ext uri="{BB962C8B-B14F-4D97-AF65-F5344CB8AC3E}">
        <p14:creationId xmlns:p14="http://schemas.microsoft.com/office/powerpoint/2010/main" val="29233658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all i sirkel ">
    <p:bg>
      <p:bgRef idx="1001">
        <a:schemeClr val="bg1"/>
      </p:bgRef>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ABF7742-CE50-B6D7-744E-CC0623B9801D}"/>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16" name="Rectangle 15">
            <a:extLst>
              <a:ext uri="{FF2B5EF4-FFF2-40B4-BE49-F238E27FC236}">
                <a16:creationId xmlns:a16="http://schemas.microsoft.com/office/drawing/2014/main" id="{D607F3C9-F342-6F16-DE4B-9285684B3671}"/>
              </a:ext>
              <a:ext uri="{C183D7F6-B498-43B3-948B-1728B52AA6E4}">
                <adec:decorative xmlns:adec="http://schemas.microsoft.com/office/drawing/2017/decorative" val="1"/>
              </a:ext>
            </a:extLst>
          </p:cNvPr>
          <p:cNvSpPr/>
          <p:nvPr userDrawn="1"/>
        </p:nvSpPr>
        <p:spPr>
          <a:xfrm>
            <a:off x="329385" y="335237"/>
            <a:ext cx="11521255" cy="620020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9" name="Text Placeholder 8">
            <a:extLst>
              <a:ext uri="{FF2B5EF4-FFF2-40B4-BE49-F238E27FC236}">
                <a16:creationId xmlns:a16="http://schemas.microsoft.com/office/drawing/2014/main" id="{FE524F8A-C58E-32FC-4973-0E424D278F40}"/>
              </a:ext>
            </a:extLst>
          </p:cNvPr>
          <p:cNvSpPr>
            <a:spLocks noGrp="1"/>
          </p:cNvSpPr>
          <p:nvPr>
            <p:ph type="body" sz="quarter" idx="10" hasCustomPrompt="1"/>
          </p:nvPr>
        </p:nvSpPr>
        <p:spPr>
          <a:xfrm>
            <a:off x="2996929" y="337292"/>
            <a:ext cx="6198146" cy="6198145"/>
          </a:xfrm>
          <a:prstGeom prst="ellipse">
            <a:avLst/>
          </a:prstGeom>
          <a:solidFill>
            <a:schemeClr val="bg1"/>
          </a:solidFill>
        </p:spPr>
        <p:txBody>
          <a:bodyPr lIns="216000" tIns="216000" rIns="216000" bIns="216000" anchor="ctr"/>
          <a:lstStyle>
            <a:lvl1pPr marL="0" indent="0" algn="ctr">
              <a:buNone/>
              <a:defRPr sz="25000" b="1">
                <a:latin typeface="+mj-lt"/>
              </a:defRPr>
            </a:lvl1pPr>
          </a:lstStyle>
          <a:p>
            <a:pPr lvl="0"/>
            <a:r>
              <a:rPr lang="nb-NO" dirty="0"/>
              <a:t>X</a:t>
            </a:r>
          </a:p>
        </p:txBody>
      </p:sp>
    </p:spTree>
    <p:extLst>
      <p:ext uri="{BB962C8B-B14F-4D97-AF65-F5344CB8AC3E}">
        <p14:creationId xmlns:p14="http://schemas.microsoft.com/office/powerpoint/2010/main" val="3856001744"/>
      </p:ext>
    </p:extLst>
  </p:cSld>
  <p:clrMapOvr>
    <a:overrideClrMapping bg1="lt1" tx1="dk1" bg2="lt2" tx2="dk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Avsluttende lysbilde ">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59" name="Logo" descr="Vestfold fylkeskommune logo">
            <a:extLst>
              <a:ext uri="{FF2B5EF4-FFF2-40B4-BE49-F238E27FC236}">
                <a16:creationId xmlns:a16="http://schemas.microsoft.com/office/drawing/2014/main" id="{5D108565-5F37-2B8A-E2A8-BF7092075D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7801" y="513714"/>
            <a:ext cx="1676398" cy="1673086"/>
          </a:xfrm>
          <a:prstGeom prst="rect">
            <a:avLst/>
          </a:prstGeom>
        </p:spPr>
      </p:pic>
      <p:sp>
        <p:nvSpPr>
          <p:cNvPr id="10" name="Tittel 1">
            <a:extLst>
              <a:ext uri="{FF2B5EF4-FFF2-40B4-BE49-F238E27FC236}">
                <a16:creationId xmlns:a16="http://schemas.microsoft.com/office/drawing/2014/main" id="{6AD7CD11-05DE-9545-111F-302B7E9E1096}"/>
              </a:ext>
            </a:extLst>
          </p:cNvPr>
          <p:cNvSpPr>
            <a:spLocks noGrp="1"/>
          </p:cNvSpPr>
          <p:nvPr>
            <p:ph type="title" hasCustomPrompt="1"/>
          </p:nvPr>
        </p:nvSpPr>
        <p:spPr>
          <a:xfrm>
            <a:off x="576074" y="3257047"/>
            <a:ext cx="11034676" cy="870817"/>
          </a:xfrm>
        </p:spPr>
        <p:txBody>
          <a:bodyPr anchor="ctr">
            <a:noAutofit/>
          </a:bodyPr>
          <a:lstStyle>
            <a:lvl1pPr algn="ctr">
              <a:defRPr sz="4600"/>
            </a:lvl1pPr>
          </a:lstStyle>
          <a:p>
            <a:r>
              <a:rPr lang="nb-NO" dirty="0" err="1"/>
              <a:t>Skriv</a:t>
            </a:r>
            <a:r>
              <a:rPr lang="nb-NO" dirty="0"/>
              <a:t> inn «</a:t>
            </a:r>
            <a:r>
              <a:rPr lang="nb-NO" dirty="0" err="1"/>
              <a:t>Takk</a:t>
            </a:r>
            <a:r>
              <a:rPr lang="nb-NO" dirty="0"/>
              <a:t> for meg!» </a:t>
            </a:r>
            <a:r>
              <a:rPr lang="nb-NO" dirty="0" err="1"/>
              <a:t>eller</a:t>
            </a:r>
            <a:r>
              <a:rPr lang="nb-NO" dirty="0"/>
              <a:t> </a:t>
            </a:r>
            <a:r>
              <a:rPr lang="nb-NO" dirty="0" err="1"/>
              <a:t>lignende</a:t>
            </a:r>
            <a:endParaRPr lang="nb-NO" dirty="0"/>
          </a:p>
        </p:txBody>
      </p:sp>
      <p:sp>
        <p:nvSpPr>
          <p:cNvPr id="11" name="Plassholder for tekst 12">
            <a:extLst>
              <a:ext uri="{FF2B5EF4-FFF2-40B4-BE49-F238E27FC236}">
                <a16:creationId xmlns:a16="http://schemas.microsoft.com/office/drawing/2014/main" id="{AD2D67C3-7BAF-F21E-1613-B13542661994}"/>
              </a:ext>
            </a:extLst>
          </p:cNvPr>
          <p:cNvSpPr>
            <a:spLocks noGrp="1"/>
          </p:cNvSpPr>
          <p:nvPr>
            <p:ph type="body" sz="quarter" idx="16" hasCustomPrompt="1"/>
          </p:nvPr>
        </p:nvSpPr>
        <p:spPr>
          <a:xfrm>
            <a:off x="2445069" y="4552120"/>
            <a:ext cx="7296681" cy="505495"/>
          </a:xfrm>
        </p:spPr>
        <p:txBody>
          <a:bodyPr anchor="ctr">
            <a:noAutofit/>
          </a:bodyPr>
          <a:lstStyle>
            <a:lvl1pPr marL="0" indent="0" algn="ctr">
              <a:buNone/>
              <a:defRPr/>
            </a:lvl1pPr>
          </a:lstStyle>
          <a:p>
            <a:pPr lvl="0"/>
            <a:r>
              <a:rPr lang="nb-NO" dirty="0"/>
              <a:t> #emneknagg, @brukernavn eller e-postadresse</a:t>
            </a:r>
          </a:p>
        </p:txBody>
      </p:sp>
      <p:sp>
        <p:nvSpPr>
          <p:cNvPr id="12" name="TekstSylinder 9" descr="Nettadresse">
            <a:extLst>
              <a:ext uri="{FF2B5EF4-FFF2-40B4-BE49-F238E27FC236}">
                <a16:creationId xmlns:a16="http://schemas.microsoft.com/office/drawing/2014/main" id="{07DBCB50-8F98-2D6F-2DC0-B41B3F5B427A}"/>
              </a:ext>
            </a:extLst>
          </p:cNvPr>
          <p:cNvSpPr txBox="1"/>
          <p:nvPr userDrawn="1"/>
        </p:nvSpPr>
        <p:spPr>
          <a:xfrm>
            <a:off x="0" y="5987368"/>
            <a:ext cx="12192000" cy="430887"/>
          </a:xfrm>
          <a:prstGeom prst="rect">
            <a:avLst/>
          </a:prstGeom>
          <a:noFill/>
        </p:spPr>
        <p:txBody>
          <a:bodyPr wrap="square" rtlCol="0" anchor="ctr">
            <a:spAutoFit/>
          </a:bodyPr>
          <a:lstStyle/>
          <a:p>
            <a:pPr algn="ctr"/>
            <a:r>
              <a:rPr lang="nb-NO" sz="2200" b="1" dirty="0"/>
              <a:t>vestfoldfylke.no</a:t>
            </a:r>
          </a:p>
        </p:txBody>
      </p:sp>
      <p:grpSp>
        <p:nvGrpSpPr>
          <p:cNvPr id="2" name="Gruppe 1">
            <a:extLst>
              <a:ext uri="{FF2B5EF4-FFF2-40B4-BE49-F238E27FC236}">
                <a16:creationId xmlns:a16="http://schemas.microsoft.com/office/drawing/2014/main" id="{F2984A21-9371-D0D8-670D-63E39E754F3C}"/>
              </a:ext>
            </a:extLst>
          </p:cNvPr>
          <p:cNvGrpSpPr/>
          <p:nvPr userDrawn="1"/>
        </p:nvGrpSpPr>
        <p:grpSpPr>
          <a:xfrm>
            <a:off x="576074" y="4271236"/>
            <a:ext cx="3775180" cy="2160843"/>
            <a:chOff x="576072" y="4266569"/>
            <a:chExt cx="3775181" cy="2160843"/>
          </a:xfrm>
        </p:grpSpPr>
        <p:sp>
          <p:nvSpPr>
            <p:cNvPr id="4" name="Freeform 58">
              <a:extLst>
                <a:ext uri="{FF2B5EF4-FFF2-40B4-BE49-F238E27FC236}">
                  <a16:creationId xmlns:a16="http://schemas.microsoft.com/office/drawing/2014/main" id="{19BE8DE2-6125-6BBF-78EC-64DB131F6BA0}"/>
                </a:ext>
                <a:ext uri="{C183D7F6-B498-43B3-948B-1728B52AA6E4}">
                  <adec:decorative xmlns:adec="http://schemas.microsoft.com/office/drawing/2017/decorative" val="1"/>
                </a:ext>
              </a:extLst>
            </p:cNvPr>
            <p:cNvSpPr/>
            <p:nvPr userDrawn="1"/>
          </p:nvSpPr>
          <p:spPr>
            <a:xfrm rot="5400000">
              <a:off x="846072" y="3996569"/>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5" name="Freeform 5">
              <a:extLst>
                <a:ext uri="{FF2B5EF4-FFF2-40B4-BE49-F238E27FC236}">
                  <a16:creationId xmlns:a16="http://schemas.microsoft.com/office/drawing/2014/main" id="{7E71127F-A69C-D125-0AE5-246097E54AAD}"/>
                </a:ext>
                <a:ext uri="{C183D7F6-B498-43B3-948B-1728B52AA6E4}">
                  <adec:decorative xmlns:adec="http://schemas.microsoft.com/office/drawing/2017/decorative" val="1"/>
                </a:ext>
              </a:extLst>
            </p:cNvPr>
            <p:cNvSpPr/>
            <p:nvPr userDrawn="1"/>
          </p:nvSpPr>
          <p:spPr>
            <a:xfrm rot="16200000">
              <a:off x="846072" y="4536891"/>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7" name="Rectangle 8">
              <a:extLst>
                <a:ext uri="{FF2B5EF4-FFF2-40B4-BE49-F238E27FC236}">
                  <a16:creationId xmlns:a16="http://schemas.microsoft.com/office/drawing/2014/main" id="{4C5F3C01-BA95-01B8-19D1-F873E9B0727F}"/>
                </a:ext>
                <a:ext uri="{C183D7F6-B498-43B3-948B-1728B52AA6E4}">
                  <adec:decorative xmlns:adec="http://schemas.microsoft.com/office/drawing/2017/decorative" val="1"/>
                </a:ext>
              </a:extLst>
            </p:cNvPr>
            <p:cNvSpPr>
              <a:spLocks noChangeAspect="1"/>
            </p:cNvSpPr>
            <p:nvPr userDrawn="1"/>
          </p:nvSpPr>
          <p:spPr>
            <a:xfrm>
              <a:off x="2732526" y="5886546"/>
              <a:ext cx="540000" cy="53848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0" name="Oval 16">
              <a:extLst>
                <a:ext uri="{FF2B5EF4-FFF2-40B4-BE49-F238E27FC236}">
                  <a16:creationId xmlns:a16="http://schemas.microsoft.com/office/drawing/2014/main" id="{1ACE892E-B85F-9A4E-4539-C3E52C148A1E}"/>
                </a:ext>
                <a:ext uri="{C183D7F6-B498-43B3-948B-1728B52AA6E4}">
                  <adec:decorative xmlns:adec="http://schemas.microsoft.com/office/drawing/2017/decorative" val="1"/>
                </a:ext>
              </a:extLst>
            </p:cNvPr>
            <p:cNvSpPr/>
            <p:nvPr userDrawn="1"/>
          </p:nvSpPr>
          <p:spPr>
            <a:xfrm>
              <a:off x="2732526" y="5347354"/>
              <a:ext cx="540000" cy="54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6" name="Oval 17">
              <a:extLst>
                <a:ext uri="{FF2B5EF4-FFF2-40B4-BE49-F238E27FC236}">
                  <a16:creationId xmlns:a16="http://schemas.microsoft.com/office/drawing/2014/main" id="{A05811FA-BE91-9C3B-52EE-67CEE50C7550}"/>
                </a:ext>
                <a:ext uri="{C183D7F6-B498-43B3-948B-1728B52AA6E4}">
                  <adec:decorative xmlns:adec="http://schemas.microsoft.com/office/drawing/2017/decorative" val="1"/>
                </a:ext>
              </a:extLst>
            </p:cNvPr>
            <p:cNvSpPr/>
            <p:nvPr userDrawn="1"/>
          </p:nvSpPr>
          <p:spPr>
            <a:xfrm>
              <a:off x="3271688" y="5887412"/>
              <a:ext cx="540000" cy="5400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37" name="Freeform 3">
              <a:extLst>
                <a:ext uri="{FF2B5EF4-FFF2-40B4-BE49-F238E27FC236}">
                  <a16:creationId xmlns:a16="http://schemas.microsoft.com/office/drawing/2014/main" id="{B4F48FF2-8B98-3548-B2BE-321DF83A1758}"/>
                </a:ext>
                <a:ext uri="{C183D7F6-B498-43B3-948B-1728B52AA6E4}">
                  <adec:decorative xmlns:adec="http://schemas.microsoft.com/office/drawing/2017/decorative" val="1"/>
                </a:ext>
              </a:extLst>
            </p:cNvPr>
            <p:cNvSpPr/>
            <p:nvPr userDrawn="1"/>
          </p:nvSpPr>
          <p:spPr>
            <a:xfrm rot="5400000">
              <a:off x="1924818" y="5617412"/>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38" name="Tåre 46">
              <a:extLst>
                <a:ext uri="{FF2B5EF4-FFF2-40B4-BE49-F238E27FC236}">
                  <a16:creationId xmlns:a16="http://schemas.microsoft.com/office/drawing/2014/main" id="{15B34BF2-EB3E-C21E-6CE4-331220536409}"/>
                </a:ext>
                <a:ext uri="{C183D7F6-B498-43B3-948B-1728B52AA6E4}">
                  <adec:decorative xmlns:adec="http://schemas.microsoft.com/office/drawing/2017/decorative" val="1"/>
                </a:ext>
              </a:extLst>
            </p:cNvPr>
            <p:cNvSpPr>
              <a:spLocks noChangeAspect="1"/>
            </p:cNvSpPr>
            <p:nvPr userDrawn="1"/>
          </p:nvSpPr>
          <p:spPr>
            <a:xfrm rot="10800000">
              <a:off x="1654818" y="5346877"/>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9" name="Tåre 47">
              <a:extLst>
                <a:ext uri="{FF2B5EF4-FFF2-40B4-BE49-F238E27FC236}">
                  <a16:creationId xmlns:a16="http://schemas.microsoft.com/office/drawing/2014/main" id="{B624C6F3-0713-7DD6-117F-D148DE9C64FE}"/>
                </a:ext>
                <a:ext uri="{C183D7F6-B498-43B3-948B-1728B52AA6E4}">
                  <adec:decorative xmlns:adec="http://schemas.microsoft.com/office/drawing/2017/decorative" val="1"/>
                </a:ext>
              </a:extLst>
            </p:cNvPr>
            <p:cNvSpPr>
              <a:spLocks noChangeAspect="1"/>
            </p:cNvSpPr>
            <p:nvPr userDrawn="1"/>
          </p:nvSpPr>
          <p:spPr>
            <a:xfrm rot="5400000">
              <a:off x="2195287" y="5346877"/>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0" name="Tåre 48">
              <a:extLst>
                <a:ext uri="{FF2B5EF4-FFF2-40B4-BE49-F238E27FC236}">
                  <a16:creationId xmlns:a16="http://schemas.microsoft.com/office/drawing/2014/main" id="{2873525C-7AC3-28ED-A4AF-DD5D5587AEF4}"/>
                </a:ext>
                <a:ext uri="{C183D7F6-B498-43B3-948B-1728B52AA6E4}">
                  <adec:decorative xmlns:adec="http://schemas.microsoft.com/office/drawing/2017/decorative" val="1"/>
                </a:ext>
              </a:extLst>
            </p:cNvPr>
            <p:cNvSpPr>
              <a:spLocks noChangeAspect="1"/>
            </p:cNvSpPr>
            <p:nvPr userDrawn="1"/>
          </p:nvSpPr>
          <p:spPr>
            <a:xfrm rot="5400000">
              <a:off x="3811722" y="5887881"/>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1" name="Tåre 49">
              <a:extLst>
                <a:ext uri="{FF2B5EF4-FFF2-40B4-BE49-F238E27FC236}">
                  <a16:creationId xmlns:a16="http://schemas.microsoft.com/office/drawing/2014/main" id="{A854A518-3138-3257-EBC9-7483606F2135}"/>
                </a:ext>
                <a:ext uri="{C183D7F6-B498-43B3-948B-1728B52AA6E4}">
                  <adec:decorative xmlns:adec="http://schemas.microsoft.com/office/drawing/2017/decorative" val="1"/>
                </a:ext>
              </a:extLst>
            </p:cNvPr>
            <p:cNvSpPr>
              <a:spLocks noChangeAspect="1"/>
            </p:cNvSpPr>
            <p:nvPr userDrawn="1"/>
          </p:nvSpPr>
          <p:spPr>
            <a:xfrm rot="16200000">
              <a:off x="1656153" y="4806422"/>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2" name="Tåre 7">
              <a:extLst>
                <a:ext uri="{FF2B5EF4-FFF2-40B4-BE49-F238E27FC236}">
                  <a16:creationId xmlns:a16="http://schemas.microsoft.com/office/drawing/2014/main" id="{B346D18F-7743-DA90-F0DA-FA78470032F9}"/>
                </a:ext>
                <a:ext uri="{C183D7F6-B498-43B3-948B-1728B52AA6E4}">
                  <adec:decorative xmlns:adec="http://schemas.microsoft.com/office/drawing/2017/decorative" val="1"/>
                </a:ext>
              </a:extLst>
            </p:cNvPr>
            <p:cNvSpPr>
              <a:spLocks noChangeAspect="1"/>
            </p:cNvSpPr>
            <p:nvPr userDrawn="1"/>
          </p:nvSpPr>
          <p:spPr>
            <a:xfrm rot="10800000">
              <a:off x="576072" y="5347412"/>
              <a:ext cx="1080000" cy="108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grpSp>
      <p:grpSp>
        <p:nvGrpSpPr>
          <p:cNvPr id="43" name="Gruppe 42">
            <a:extLst>
              <a:ext uri="{FF2B5EF4-FFF2-40B4-BE49-F238E27FC236}">
                <a16:creationId xmlns:a16="http://schemas.microsoft.com/office/drawing/2014/main" id="{C7F50B1E-DABB-2145-DB30-25C1F3C91C03}"/>
              </a:ext>
            </a:extLst>
          </p:cNvPr>
          <p:cNvGrpSpPr/>
          <p:nvPr userDrawn="1"/>
        </p:nvGrpSpPr>
        <p:grpSpPr>
          <a:xfrm>
            <a:off x="7829162" y="4274204"/>
            <a:ext cx="3781588" cy="2157874"/>
            <a:chOff x="7826184" y="4271235"/>
            <a:chExt cx="3781587" cy="2157874"/>
          </a:xfrm>
        </p:grpSpPr>
        <p:sp>
          <p:nvSpPr>
            <p:cNvPr id="44" name="Rectangle 8">
              <a:extLst>
                <a:ext uri="{FF2B5EF4-FFF2-40B4-BE49-F238E27FC236}">
                  <a16:creationId xmlns:a16="http://schemas.microsoft.com/office/drawing/2014/main" id="{687744E6-9C13-EF0B-8613-6D64FB30E0AB}"/>
                </a:ext>
                <a:ext uri="{C183D7F6-B498-43B3-948B-1728B52AA6E4}">
                  <adec:decorative xmlns:adec="http://schemas.microsoft.com/office/drawing/2017/decorative" val="1"/>
                </a:ext>
              </a:extLst>
            </p:cNvPr>
            <p:cNvSpPr>
              <a:spLocks noChangeAspect="1"/>
            </p:cNvSpPr>
            <p:nvPr userDrawn="1"/>
          </p:nvSpPr>
          <p:spPr>
            <a:xfrm>
              <a:off x="9986525" y="5349734"/>
              <a:ext cx="540000" cy="53848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45" name="Rectangle 8">
              <a:extLst>
                <a:ext uri="{FF2B5EF4-FFF2-40B4-BE49-F238E27FC236}">
                  <a16:creationId xmlns:a16="http://schemas.microsoft.com/office/drawing/2014/main" id="{BB6689B3-8834-4380-9418-C40B2FE9FB8D}"/>
                </a:ext>
                <a:ext uri="{C183D7F6-B498-43B3-948B-1728B52AA6E4}">
                  <adec:decorative xmlns:adec="http://schemas.microsoft.com/office/drawing/2017/decorative" val="1"/>
                </a:ext>
              </a:extLst>
            </p:cNvPr>
            <p:cNvSpPr>
              <a:spLocks noChangeAspect="1"/>
            </p:cNvSpPr>
            <p:nvPr userDrawn="1"/>
          </p:nvSpPr>
          <p:spPr>
            <a:xfrm>
              <a:off x="9447540" y="5888243"/>
              <a:ext cx="540000" cy="53848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46" name="Oval 17">
              <a:extLst>
                <a:ext uri="{FF2B5EF4-FFF2-40B4-BE49-F238E27FC236}">
                  <a16:creationId xmlns:a16="http://schemas.microsoft.com/office/drawing/2014/main" id="{F9EF7CC8-1775-8928-811F-C55DD7DE41F7}"/>
                </a:ext>
                <a:ext uri="{C183D7F6-B498-43B3-948B-1728B52AA6E4}">
                  <adec:decorative xmlns:adec="http://schemas.microsoft.com/office/drawing/2017/decorative" val="1"/>
                </a:ext>
              </a:extLst>
            </p:cNvPr>
            <p:cNvSpPr/>
            <p:nvPr userDrawn="1"/>
          </p:nvSpPr>
          <p:spPr>
            <a:xfrm>
              <a:off x="9988438" y="5888870"/>
              <a:ext cx="540000" cy="54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47" name="Oval 16">
              <a:extLst>
                <a:ext uri="{FF2B5EF4-FFF2-40B4-BE49-F238E27FC236}">
                  <a16:creationId xmlns:a16="http://schemas.microsoft.com/office/drawing/2014/main" id="{1BE09C02-81B8-4FE3-8FD7-B4FB418B919F}"/>
                </a:ext>
                <a:ext uri="{C183D7F6-B498-43B3-948B-1728B52AA6E4}">
                  <adec:decorative xmlns:adec="http://schemas.microsoft.com/office/drawing/2017/decorative" val="1"/>
                </a:ext>
              </a:extLst>
            </p:cNvPr>
            <p:cNvSpPr/>
            <p:nvPr userDrawn="1"/>
          </p:nvSpPr>
          <p:spPr>
            <a:xfrm>
              <a:off x="9446360" y="5349734"/>
              <a:ext cx="540000" cy="540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48" name="Freeform 3">
              <a:extLst>
                <a:ext uri="{FF2B5EF4-FFF2-40B4-BE49-F238E27FC236}">
                  <a16:creationId xmlns:a16="http://schemas.microsoft.com/office/drawing/2014/main" id="{223FFEC5-520A-96CF-AC26-CC72EC7E52E7}"/>
                </a:ext>
                <a:ext uri="{C183D7F6-B498-43B3-948B-1728B52AA6E4}">
                  <adec:decorative xmlns:adec="http://schemas.microsoft.com/office/drawing/2017/decorative" val="1"/>
                </a:ext>
              </a:extLst>
            </p:cNvPr>
            <p:cNvSpPr/>
            <p:nvPr userDrawn="1"/>
          </p:nvSpPr>
          <p:spPr>
            <a:xfrm rot="5400000">
              <a:off x="8635383" y="5618789"/>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49" name="Oval 17">
              <a:extLst>
                <a:ext uri="{FF2B5EF4-FFF2-40B4-BE49-F238E27FC236}">
                  <a16:creationId xmlns:a16="http://schemas.microsoft.com/office/drawing/2014/main" id="{93B457B0-AEED-B716-D187-A4E5F746A2C4}"/>
                </a:ext>
                <a:ext uri="{C183D7F6-B498-43B3-948B-1728B52AA6E4}">
                  <adec:decorative xmlns:adec="http://schemas.microsoft.com/office/drawing/2017/decorative" val="1"/>
                </a:ext>
              </a:extLst>
            </p:cNvPr>
            <p:cNvSpPr/>
            <p:nvPr userDrawn="1"/>
          </p:nvSpPr>
          <p:spPr>
            <a:xfrm>
              <a:off x="7826184" y="5889109"/>
              <a:ext cx="540000" cy="5400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50" name="Tåre 50">
              <a:extLst>
                <a:ext uri="{FF2B5EF4-FFF2-40B4-BE49-F238E27FC236}">
                  <a16:creationId xmlns:a16="http://schemas.microsoft.com/office/drawing/2014/main" id="{167252F9-85C4-445D-3381-1163AA2DF664}"/>
                </a:ext>
              </a:extLst>
            </p:cNvPr>
            <p:cNvSpPr>
              <a:spLocks noChangeAspect="1"/>
            </p:cNvSpPr>
            <p:nvPr userDrawn="1"/>
          </p:nvSpPr>
          <p:spPr>
            <a:xfrm rot="10800000">
              <a:off x="10527498" y="5889108"/>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1" name="Tåre 51">
              <a:extLst>
                <a:ext uri="{FF2B5EF4-FFF2-40B4-BE49-F238E27FC236}">
                  <a16:creationId xmlns:a16="http://schemas.microsoft.com/office/drawing/2014/main" id="{0C4C8A44-0689-2567-8542-DA34C0CB620A}"/>
                </a:ext>
              </a:extLst>
            </p:cNvPr>
            <p:cNvSpPr>
              <a:spLocks noChangeAspect="1"/>
            </p:cNvSpPr>
            <p:nvPr userDrawn="1"/>
          </p:nvSpPr>
          <p:spPr>
            <a:xfrm rot="5400000">
              <a:off x="11065859" y="5887197"/>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2" name="Tåre 52">
              <a:extLst>
                <a:ext uri="{FF2B5EF4-FFF2-40B4-BE49-F238E27FC236}">
                  <a16:creationId xmlns:a16="http://schemas.microsoft.com/office/drawing/2014/main" id="{49794C50-EDD9-AB36-50DD-F03E943D465B}"/>
                </a:ext>
              </a:extLst>
            </p:cNvPr>
            <p:cNvSpPr>
              <a:spLocks noChangeAspect="1"/>
            </p:cNvSpPr>
            <p:nvPr userDrawn="1"/>
          </p:nvSpPr>
          <p:spPr>
            <a:xfrm rot="16200000">
              <a:off x="10528208" y="5349265"/>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3" name="Tåre 53">
              <a:extLst>
                <a:ext uri="{FF2B5EF4-FFF2-40B4-BE49-F238E27FC236}">
                  <a16:creationId xmlns:a16="http://schemas.microsoft.com/office/drawing/2014/main" id="{FAA43B91-7DDA-C147-5014-F8A5D1BE0F2C}"/>
                </a:ext>
              </a:extLst>
            </p:cNvPr>
            <p:cNvSpPr>
              <a:spLocks noChangeAspect="1"/>
            </p:cNvSpPr>
            <p:nvPr userDrawn="1"/>
          </p:nvSpPr>
          <p:spPr>
            <a:xfrm>
              <a:off x="11068710" y="5349239"/>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4" name="Tåre 54">
              <a:extLst>
                <a:ext uri="{FF2B5EF4-FFF2-40B4-BE49-F238E27FC236}">
                  <a16:creationId xmlns:a16="http://schemas.microsoft.com/office/drawing/2014/main" id="{6BE53144-20C9-A586-0169-FAAB91A01F01}"/>
                </a:ext>
              </a:extLst>
            </p:cNvPr>
            <p:cNvSpPr>
              <a:spLocks noChangeAspect="1"/>
            </p:cNvSpPr>
            <p:nvPr userDrawn="1"/>
          </p:nvSpPr>
          <p:spPr>
            <a:xfrm rot="10800000">
              <a:off x="8365383" y="5349734"/>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5" name="Tåre 55">
              <a:extLst>
                <a:ext uri="{FF2B5EF4-FFF2-40B4-BE49-F238E27FC236}">
                  <a16:creationId xmlns:a16="http://schemas.microsoft.com/office/drawing/2014/main" id="{ACFF9E55-45AA-FD37-915A-171181EF0D7E}"/>
                </a:ext>
              </a:extLst>
            </p:cNvPr>
            <p:cNvSpPr>
              <a:spLocks noChangeAspect="1"/>
            </p:cNvSpPr>
            <p:nvPr userDrawn="1"/>
          </p:nvSpPr>
          <p:spPr>
            <a:xfrm rot="5400000">
              <a:off x="8905852" y="5349033"/>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6" name="Tåre 7">
              <a:extLst>
                <a:ext uri="{FF2B5EF4-FFF2-40B4-BE49-F238E27FC236}">
                  <a16:creationId xmlns:a16="http://schemas.microsoft.com/office/drawing/2014/main" id="{859ED46E-26B3-4900-1BA6-87273FA7DECA}"/>
                </a:ext>
              </a:extLst>
            </p:cNvPr>
            <p:cNvSpPr>
              <a:spLocks noChangeAspect="1"/>
            </p:cNvSpPr>
            <p:nvPr userDrawn="1"/>
          </p:nvSpPr>
          <p:spPr>
            <a:xfrm rot="5400000">
              <a:off x="10527771" y="4271235"/>
              <a:ext cx="1080000" cy="108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dirty="0"/>
            </a:p>
          </p:txBody>
        </p:sp>
      </p:grpSp>
    </p:spTree>
    <p:extLst>
      <p:ext uri="{BB962C8B-B14F-4D97-AF65-F5344CB8AC3E}">
        <p14:creationId xmlns:p14="http://schemas.microsoft.com/office/powerpoint/2010/main" val="42058950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ausebilde">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424C4092-E135-D711-25C7-83096E163094}"/>
              </a:ext>
            </a:extLst>
          </p:cNvPr>
          <p:cNvSpPr>
            <a:spLocks noGrp="1"/>
          </p:cNvSpPr>
          <p:nvPr>
            <p:ph type="title" hasCustomPrompt="1"/>
          </p:nvPr>
        </p:nvSpPr>
        <p:spPr>
          <a:xfrm>
            <a:off x="2414018" y="512415"/>
            <a:ext cx="8922382" cy="384721"/>
          </a:xfrm>
        </p:spPr>
        <p:txBody>
          <a:bodyPr anchor="t" anchorCtr="0">
            <a:noAutofit/>
          </a:bodyPr>
          <a:lstStyle>
            <a:lvl1pPr algn="r">
              <a:defRPr sz="2500"/>
            </a:lvl1pPr>
          </a:lstStyle>
          <a:p>
            <a:r>
              <a:rPr lang="nb-NO" dirty="0"/>
              <a:t>Pause til 00:00</a:t>
            </a:r>
          </a:p>
        </p:txBody>
      </p:sp>
      <p:sp>
        <p:nvSpPr>
          <p:cNvPr id="8" name="Plassholder for bilde 1">
            <a:extLst>
              <a:ext uri="{FF2B5EF4-FFF2-40B4-BE49-F238E27FC236}">
                <a16:creationId xmlns:a16="http://schemas.microsoft.com/office/drawing/2014/main" id="{9A37DB59-7552-2365-D556-B72C17205424}"/>
              </a:ext>
            </a:extLst>
          </p:cNvPr>
          <p:cNvSpPr>
            <a:spLocks noGrp="1"/>
          </p:cNvSpPr>
          <p:nvPr>
            <p:ph type="pic" sz="quarter" idx="16" hasCustomPrompt="1"/>
          </p:nvPr>
        </p:nvSpPr>
        <p:spPr>
          <a:xfrm>
            <a:off x="855652" y="1001487"/>
            <a:ext cx="10480693" cy="5242903"/>
          </a:xfrm>
        </p:spPr>
        <p:txBody>
          <a:bodyPr/>
          <a:lstStyle>
            <a:lvl1pPr marL="0" indent="0" algn="ctr">
              <a:buNone/>
              <a:defRPr sz="1800"/>
            </a:lvl1pPr>
          </a:lstStyle>
          <a:p>
            <a:r>
              <a:rPr lang="nb-NO" dirty="0"/>
              <a:t>Klikk på ikonet for å sette inn bilde</a:t>
            </a:r>
          </a:p>
        </p:txBody>
      </p:sp>
      <p:sp>
        <p:nvSpPr>
          <p:cNvPr id="10" name="maske over symbol">
            <a:extLst>
              <a:ext uri="{FF2B5EF4-FFF2-40B4-BE49-F238E27FC236}">
                <a16:creationId xmlns:a16="http://schemas.microsoft.com/office/drawing/2014/main" id="{8DA38962-B34A-7C2C-E110-91C1C892272D}"/>
              </a:ext>
              <a:ext uri="{C183D7F6-B498-43B3-948B-1728B52AA6E4}">
                <adec:decorative xmlns:adec="http://schemas.microsoft.com/office/drawing/2017/decorative" val="1"/>
              </a:ext>
            </a:extLst>
          </p:cNvPr>
          <p:cNvSpPr/>
          <p:nvPr userDrawn="1"/>
        </p:nvSpPr>
        <p:spPr>
          <a:xfrm>
            <a:off x="11381317" y="287868"/>
            <a:ext cx="611716" cy="62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 name="Plassholder for tekst 6">
            <a:extLst>
              <a:ext uri="{FF2B5EF4-FFF2-40B4-BE49-F238E27FC236}">
                <a16:creationId xmlns:a16="http://schemas.microsoft.com/office/drawing/2014/main" id="{325171C7-FF3B-8B6C-F825-C396860288B2}"/>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pic>
        <p:nvPicPr>
          <p:cNvPr id="3" name="Logo">
            <a:extLst>
              <a:ext uri="{FF2B5EF4-FFF2-40B4-BE49-F238E27FC236}">
                <a16:creationId xmlns:a16="http://schemas.microsoft.com/office/drawing/2014/main" id="{B3A67C65-F5C1-E52E-5091-D554EEBBD5E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Tree>
    <p:extLst>
      <p:ext uri="{BB962C8B-B14F-4D97-AF65-F5344CB8AC3E}">
        <p14:creationId xmlns:p14="http://schemas.microsoft.com/office/powerpoint/2010/main" val="25104014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Budskap med grafikk/2 bilder">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34C0D2-A193-6E41-3E94-CD8BB1DAFD6F}"/>
              </a:ext>
              <a:ext uri="{C183D7F6-B498-43B3-948B-1728B52AA6E4}">
                <adec:decorative xmlns:adec="http://schemas.microsoft.com/office/drawing/2017/decorative" val="1"/>
              </a:ext>
            </a:extLst>
          </p:cNvPr>
          <p:cNvSpPr/>
          <p:nvPr userDrawn="1"/>
        </p:nvSpPr>
        <p:spPr>
          <a:xfrm>
            <a:off x="320784" y="103163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grpSp>
        <p:nvGrpSpPr>
          <p:cNvPr id="14" name="Group 14">
            <a:extLst>
              <a:ext uri="{FF2B5EF4-FFF2-40B4-BE49-F238E27FC236}">
                <a16:creationId xmlns:a16="http://schemas.microsoft.com/office/drawing/2014/main" id="{713B5161-D55E-7961-384A-E29F1065E933}"/>
              </a:ext>
              <a:ext uri="{C183D7F6-B498-43B3-948B-1728B52AA6E4}">
                <adec:decorative xmlns:adec="http://schemas.microsoft.com/office/drawing/2017/decorative" val="1"/>
              </a:ext>
            </a:extLst>
          </p:cNvPr>
          <p:cNvGrpSpPr/>
          <p:nvPr userDrawn="1"/>
        </p:nvGrpSpPr>
        <p:grpSpPr>
          <a:xfrm>
            <a:off x="320784" y="1031638"/>
            <a:ext cx="5544000" cy="5544000"/>
            <a:chOff x="320784" y="1031638"/>
            <a:chExt cx="5544000" cy="5544000"/>
          </a:xfrm>
        </p:grpSpPr>
        <p:sp>
          <p:nvSpPr>
            <p:cNvPr id="5" name="Rectangle 7">
              <a:extLst>
                <a:ext uri="{FF2B5EF4-FFF2-40B4-BE49-F238E27FC236}">
                  <a16:creationId xmlns:a16="http://schemas.microsoft.com/office/drawing/2014/main" id="{46A8C6F4-0DC3-627A-5BAB-A4ABDFC70924}"/>
                </a:ext>
                <a:ext uri="{C183D7F6-B498-43B3-948B-1728B52AA6E4}">
                  <adec:decorative xmlns:adec="http://schemas.microsoft.com/office/drawing/2017/decorative" val="1"/>
                </a:ext>
              </a:extLst>
            </p:cNvPr>
            <p:cNvSpPr>
              <a:spLocks noChangeAspect="1"/>
            </p:cNvSpPr>
            <p:nvPr userDrawn="1"/>
          </p:nvSpPr>
          <p:spPr>
            <a:xfrm>
              <a:off x="3092784" y="1031638"/>
              <a:ext cx="2772000" cy="27720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9" name="Rectangle 7">
              <a:extLst>
                <a:ext uri="{FF2B5EF4-FFF2-40B4-BE49-F238E27FC236}">
                  <a16:creationId xmlns:a16="http://schemas.microsoft.com/office/drawing/2014/main" id="{CC6EF88F-48F7-70B1-8C5B-BECFC6ED0CF1}"/>
                </a:ext>
                <a:ext uri="{C183D7F6-B498-43B3-948B-1728B52AA6E4}">
                  <adec:decorative xmlns:adec="http://schemas.microsoft.com/office/drawing/2017/decorative" val="1"/>
                </a:ext>
              </a:extLst>
            </p:cNvPr>
            <p:cNvSpPr>
              <a:spLocks noChangeAspect="1"/>
            </p:cNvSpPr>
            <p:nvPr userDrawn="1"/>
          </p:nvSpPr>
          <p:spPr>
            <a:xfrm>
              <a:off x="320784" y="3803638"/>
              <a:ext cx="2772000" cy="2772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8" name="Tåre 7">
              <a:extLst>
                <a:ext uri="{FF2B5EF4-FFF2-40B4-BE49-F238E27FC236}">
                  <a16:creationId xmlns:a16="http://schemas.microsoft.com/office/drawing/2014/main" id="{C756EFC4-184C-7369-1514-0A063E87377E}"/>
                </a:ext>
                <a:ext uri="{C183D7F6-B498-43B3-948B-1728B52AA6E4}">
                  <adec:decorative xmlns:adec="http://schemas.microsoft.com/office/drawing/2017/decorative" val="1"/>
                </a:ext>
              </a:extLst>
            </p:cNvPr>
            <p:cNvSpPr>
              <a:spLocks noChangeAspect="1"/>
            </p:cNvSpPr>
            <p:nvPr userDrawn="1"/>
          </p:nvSpPr>
          <p:spPr>
            <a:xfrm rot="16200000">
              <a:off x="320784" y="1031638"/>
              <a:ext cx="2772000" cy="2772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3" name="Tåre 12">
              <a:extLst>
                <a:ext uri="{FF2B5EF4-FFF2-40B4-BE49-F238E27FC236}">
                  <a16:creationId xmlns:a16="http://schemas.microsoft.com/office/drawing/2014/main" id="{820532BC-E0C8-85E3-A5EE-0656555B7F72}"/>
                </a:ext>
                <a:ext uri="{C183D7F6-B498-43B3-948B-1728B52AA6E4}">
                  <adec:decorative xmlns:adec="http://schemas.microsoft.com/office/drawing/2017/decorative" val="1"/>
                </a:ext>
              </a:extLst>
            </p:cNvPr>
            <p:cNvSpPr>
              <a:spLocks noChangeAspect="1"/>
            </p:cNvSpPr>
            <p:nvPr userDrawn="1"/>
          </p:nvSpPr>
          <p:spPr>
            <a:xfrm rot="5400000">
              <a:off x="3092784" y="3803638"/>
              <a:ext cx="2772000" cy="2772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dirty="0"/>
            </a:p>
          </p:txBody>
        </p:sp>
      </p:grpSp>
      <p:sp>
        <p:nvSpPr>
          <p:cNvPr id="12" name="Tittel 1">
            <a:extLst>
              <a:ext uri="{FF2B5EF4-FFF2-40B4-BE49-F238E27FC236}">
                <a16:creationId xmlns:a16="http://schemas.microsoft.com/office/drawing/2014/main" id="{136E024F-B36E-E081-C98E-707EAD575B1A}"/>
              </a:ext>
            </a:extLst>
          </p:cNvPr>
          <p:cNvSpPr>
            <a:spLocks noGrp="1"/>
          </p:cNvSpPr>
          <p:nvPr userDrawn="1">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7" name="Plassholder for bilde 11">
            <a:extLst>
              <a:ext uri="{FF2B5EF4-FFF2-40B4-BE49-F238E27FC236}">
                <a16:creationId xmlns:a16="http://schemas.microsoft.com/office/drawing/2014/main" id="{685EF75C-2328-7A49-D71B-8FB78B9F8307}"/>
              </a:ext>
            </a:extLst>
          </p:cNvPr>
          <p:cNvSpPr>
            <a:spLocks noGrp="1" noChangeAspect="1"/>
          </p:cNvSpPr>
          <p:nvPr userDrawn="1">
            <p:ph type="pic" sz="quarter" idx="16"/>
          </p:nvPr>
        </p:nvSpPr>
        <p:spPr>
          <a:xfrm>
            <a:off x="3093193" y="1031595"/>
            <a:ext cx="2772000" cy="2772000"/>
          </a:xfrm>
          <a:prstGeom prst="rect">
            <a:avLst/>
          </a:prstGeom>
          <a:noFill/>
        </p:spPr>
        <p:txBody>
          <a:bodyPr wrap="square" lIns="216000" tIns="216000" rIns="216000" bIns="216000">
            <a:noAutofit/>
          </a:bodyPr>
          <a:lstStyle>
            <a:lvl1pPr marL="0" indent="0" algn="ctr">
              <a:buNone/>
              <a:defRPr sz="1800"/>
            </a:lvl1pPr>
          </a:lstStyle>
          <a:p>
            <a:r>
              <a:rPr lang="nb-NO"/>
              <a:t>Klikk på ikonet for å legge til et bilde</a:t>
            </a:r>
            <a:endParaRPr lang="nb-NO" dirty="0"/>
          </a:p>
        </p:txBody>
      </p:sp>
      <p:sp>
        <p:nvSpPr>
          <p:cNvPr id="10" name="Plassholder for bilde 11">
            <a:extLst>
              <a:ext uri="{FF2B5EF4-FFF2-40B4-BE49-F238E27FC236}">
                <a16:creationId xmlns:a16="http://schemas.microsoft.com/office/drawing/2014/main" id="{93D7447B-B070-BBD3-1EC8-02ED14B28421}"/>
              </a:ext>
            </a:extLst>
          </p:cNvPr>
          <p:cNvSpPr>
            <a:spLocks noGrp="1" noChangeAspect="1"/>
          </p:cNvSpPr>
          <p:nvPr userDrawn="1">
            <p:ph type="pic" sz="quarter" idx="26"/>
          </p:nvPr>
        </p:nvSpPr>
        <p:spPr>
          <a:xfrm>
            <a:off x="320628" y="3803595"/>
            <a:ext cx="2772000" cy="2772000"/>
          </a:xfrm>
          <a:prstGeom prst="rect">
            <a:avLst/>
          </a:prstGeom>
          <a:noFill/>
        </p:spPr>
        <p:txBody>
          <a:bodyPr wrap="square" lIns="216000" tIns="216000" rIns="216000" bIns="216000">
            <a:noAutofit/>
          </a:bodyPr>
          <a:lstStyle>
            <a:lvl1pPr marL="0" indent="0" algn="ctr">
              <a:buNone/>
              <a:defRPr sz="1800"/>
            </a:lvl1pPr>
          </a:lstStyle>
          <a:p>
            <a:r>
              <a:rPr lang="nb-NO"/>
              <a:t>Klikk på ikonet for å legge til et bilde</a:t>
            </a:r>
            <a:endParaRPr lang="nb-NO" dirty="0"/>
          </a:p>
        </p:txBody>
      </p:sp>
      <p:sp>
        <p:nvSpPr>
          <p:cNvPr id="11" name="Plassholder for tekst 6">
            <a:extLst>
              <a:ext uri="{FF2B5EF4-FFF2-40B4-BE49-F238E27FC236}">
                <a16:creationId xmlns:a16="http://schemas.microsoft.com/office/drawing/2014/main" id="{8448CF62-475E-60E9-928C-735F29E280A4}"/>
              </a:ext>
            </a:extLst>
          </p:cNvPr>
          <p:cNvSpPr>
            <a:spLocks noGrp="1"/>
          </p:cNvSpPr>
          <p:nvPr userDrawn="1">
            <p:ph type="body" sz="quarter" idx="25" hasCustomPrompt="1"/>
          </p:nvPr>
        </p:nvSpPr>
        <p:spPr>
          <a:xfrm>
            <a:off x="332409" y="6603529"/>
            <a:ext cx="11518233" cy="11502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2" name="Plassholder for tekst 13">
            <a:extLst>
              <a:ext uri="{FF2B5EF4-FFF2-40B4-BE49-F238E27FC236}">
                <a16:creationId xmlns:a16="http://schemas.microsoft.com/office/drawing/2014/main" id="{E1271B20-F563-0911-B4EF-E60F3BCECB9A}"/>
              </a:ext>
            </a:extLst>
          </p:cNvPr>
          <p:cNvSpPr>
            <a:spLocks noGrp="1"/>
          </p:cNvSpPr>
          <p:nvPr userDrawn="1">
            <p:ph type="body" sz="quarter" idx="27" hasCustomPrompt="1"/>
          </p:nvPr>
        </p:nvSpPr>
        <p:spPr>
          <a:xfrm>
            <a:off x="6652260" y="1880742"/>
            <a:ext cx="4320540" cy="3845792"/>
          </a:xfrm>
        </p:spPr>
        <p:txBody>
          <a:bodyPr anchor="ctr" anchorCtr="0"/>
          <a:lstStyle>
            <a:lvl1pPr marL="0" indent="0">
              <a:buNone/>
              <a:defRPr sz="2800" b="1"/>
            </a:lvl1pPr>
          </a:lstStyle>
          <a:p>
            <a:pPr lvl="0"/>
            <a:r>
              <a:rPr lang="nb-NO" dirty="0"/>
              <a:t>Klikk for å legge inn budskap</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6" name="Symbol">
            <a:extLst>
              <a:ext uri="{FF2B5EF4-FFF2-40B4-BE49-F238E27FC236}">
                <a16:creationId xmlns:a16="http://schemas.microsoft.com/office/drawing/2014/main" id="{6585C314-4E5C-4467-154C-64243F21F6B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97283740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kalender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ABDCE49F-5B01-9B9C-0092-53059581D9A9}"/>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D7823480-D548-D458-3180-E17AD38E26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983" y="2268665"/>
            <a:ext cx="3470679" cy="3470679"/>
          </a:xfrm>
          <a:prstGeom prst="rect">
            <a:avLst/>
          </a:prstGeom>
        </p:spPr>
      </p:pic>
      <p:pic>
        <p:nvPicPr>
          <p:cNvPr id="2" name="Symbol">
            <a:extLst>
              <a:ext uri="{FF2B5EF4-FFF2-40B4-BE49-F238E27FC236}">
                <a16:creationId xmlns:a16="http://schemas.microsoft.com/office/drawing/2014/main" id="{B67397FF-132E-541C-BA97-A59D8017A21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263539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diagram stolpe ">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A2CC3980-1FAA-609F-D801-A7CEAD82F590}"/>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A94AADEB-1204-A6C1-FEE1-787F1711EAB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17ACEAF6-4DB6-BC83-DB9F-F4643B9832E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8785279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analyse ">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47066B99-0507-A197-5EE8-3F8A54ED1192}"/>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62A6167C-EDFB-7C4C-CA36-B28A77D0EA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E8A09FCB-8038-87B8-A283-4EA5E512F98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3343308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un innhold - Bilde venstre ">
    <p:spTree>
      <p:nvGrpSpPr>
        <p:cNvPr id="1" name=""/>
        <p:cNvGrpSpPr/>
        <p:nvPr/>
      </p:nvGrpSpPr>
      <p:grpSpPr>
        <a:xfrm>
          <a:off x="0" y="0"/>
          <a:ext cx="0" cy="0"/>
          <a:chOff x="0" y="0"/>
          <a:chExt cx="0" cy="0"/>
        </a:xfrm>
      </p:grpSpPr>
      <p:sp>
        <p:nvSpPr>
          <p:cNvPr id="4" name="Tittel 1">
            <a:extLst>
              <a:ext uri="{FF2B5EF4-FFF2-40B4-BE49-F238E27FC236}">
                <a16:creationId xmlns:a16="http://schemas.microsoft.com/office/drawing/2014/main" id="{35D5DE4B-7EEF-7D1D-2610-0713A3873FD6}"/>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5" name="maske">
            <a:extLst>
              <a:ext uri="{FF2B5EF4-FFF2-40B4-BE49-F238E27FC236}">
                <a16:creationId xmlns:a16="http://schemas.microsoft.com/office/drawing/2014/main" id="{9285A7C8-1859-5CEB-9BA6-13EDD7251944}"/>
              </a:ext>
              <a:ext uri="{C183D7F6-B498-43B3-948B-1728B52AA6E4}">
                <adec:decorative xmlns:adec="http://schemas.microsoft.com/office/drawing/2017/decorative" val="1"/>
              </a:ext>
            </a:extLst>
          </p:cNvPr>
          <p:cNvSpPr/>
          <p:nvPr userDrawn="1"/>
        </p:nvSpPr>
        <p:spPr>
          <a:xfrm>
            <a:off x="1" y="5784850"/>
            <a:ext cx="3206750" cy="1073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966159"/>
            <a:ext cx="4859348" cy="5278231"/>
          </a:xfrm>
        </p:spPr>
        <p:txBody>
          <a:bodyPr anchor="ct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2" name="Plassholder for tekst 6">
            <a:extLst>
              <a:ext uri="{FF2B5EF4-FFF2-40B4-BE49-F238E27FC236}">
                <a16:creationId xmlns:a16="http://schemas.microsoft.com/office/drawing/2014/main" id="{5A6F6CE2-4AEF-7FA7-F534-B3B4D1E249E8}"/>
              </a:ext>
            </a:extLst>
          </p:cNvPr>
          <p:cNvSpPr>
            <a:spLocks noGrp="1"/>
          </p:cNvSpPr>
          <p:nvPr>
            <p:ph type="body" sz="quarter" idx="25" hasCustomPrompt="1"/>
          </p:nvPr>
        </p:nvSpPr>
        <p:spPr>
          <a:xfrm>
            <a:off x="6476981" y="6279285"/>
            <a:ext cx="4856268" cy="18466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3189614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bestikk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1AB83064-0F63-2768-6266-42F0A4E1A662}"/>
              </a:ext>
            </a:extLst>
          </p:cNvPr>
          <p:cNvSpPr>
            <a:spLocks noGrp="1"/>
          </p:cNvSpPr>
          <p:nvPr>
            <p:ph type="title" hasCustomPrompt="1"/>
          </p:nvPr>
        </p:nvSpPr>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52C638E0-7D86-C81C-4600-1C6CECA070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B4B8E6D6-3445-BD4B-43DC-77EC43595120}"/>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4847028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politikk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ECA63EC7-6F0B-BAF9-1EE3-7AB8D27DAEB7}"/>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6D8B689A-F4CD-BD57-329A-FCF3A57CCF1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899D15D5-B5DD-488B-72D7-6118ED8DFAB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4268384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håndtrykk">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899EAC37-0238-0206-3293-0B9F15C3843F}"/>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BF0CE7F9-DF98-A5B7-6D46-1DFC87947C3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CC54F81B-D541-072C-DDDA-403DF0456CC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969551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PC nettskol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822A9736-425A-AF1B-01D5-A272AF53B30B}"/>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CAC2C32D-E3BB-652D-8F6F-710B794E2A1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F3805628-EB00-F8CD-E9BE-FE206FDE86B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7841299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klima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C2740080-E924-C13C-11A3-D68020EA0A2C}"/>
              </a:ext>
              <a:ext uri="{C183D7F6-B498-43B3-948B-1728B52AA6E4}">
                <adec:decorative xmlns:adec="http://schemas.microsoft.com/office/drawing/2017/decorative" val="0"/>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4700680F-54B0-3CEF-BC4F-C29D901E723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B1FC8600-0FA9-CF86-EA54-6206D677A15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0619737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destinasjon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30C3412A-E443-3266-2C28-EFB16993AD54}"/>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7EED4FBB-EDF6-EC53-ABE6-FB77594ECD8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95CB916D-0580-9FF6-AF51-871349EA276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6142481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buss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A3EE5645-5A6C-F479-BEED-D83A728D8649}"/>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48CFB3F6-4A33-60C4-0AD8-A6BC451B3F2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72974" y="2255656"/>
            <a:ext cx="3496697" cy="3496697"/>
          </a:xfrm>
          <a:prstGeom prst="rect">
            <a:avLst/>
          </a:prstGeom>
        </p:spPr>
      </p:pic>
      <p:pic>
        <p:nvPicPr>
          <p:cNvPr id="2" name="Symbol">
            <a:extLst>
              <a:ext uri="{FF2B5EF4-FFF2-40B4-BE49-F238E27FC236}">
                <a16:creationId xmlns:a16="http://schemas.microsoft.com/office/drawing/2014/main" id="{19D36AA5-6A43-4EBE-739B-D14287D777BF}"/>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8384172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tannhels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CE9C4710-FDB6-D1E0-053E-6E3A94DE399A}"/>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B28849AA-21FB-F285-72AC-0DD9F0983DD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27F0494C-D86B-7967-A99E-D961FDAC2E1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0875488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sjekklist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9EDB3680-F223-28CC-4BD9-7EA9FD2DC244}"/>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87A327D8-0FFA-432B-9BA6-31B6B66BE94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69A48CC0-77DA-D21A-7CDE-9DC67A76C94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42789336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valgfritt ikon ">
    <p:spTree>
      <p:nvGrpSpPr>
        <p:cNvPr id="1" name=""/>
        <p:cNvGrpSpPr/>
        <p:nvPr/>
      </p:nvGrpSpPr>
      <p:grpSpPr>
        <a:xfrm>
          <a:off x="0" y="0"/>
          <a:ext cx="0" cy="0"/>
          <a:chOff x="0" y="0"/>
          <a:chExt cx="0" cy="0"/>
        </a:xfrm>
      </p:grpSpPr>
      <p:sp>
        <p:nvSpPr>
          <p:cNvPr id="4" name="Tittel 5">
            <a:extLst>
              <a:ext uri="{FF2B5EF4-FFF2-40B4-BE49-F238E27FC236}">
                <a16:creationId xmlns:a16="http://schemas.microsoft.com/office/drawing/2014/main" id="{EFF84E5F-A065-E08F-DCC7-201FC8497943}"/>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4">
            <a:extLst>
              <a:ext uri="{FF2B5EF4-FFF2-40B4-BE49-F238E27FC236}">
                <a16:creationId xmlns:a16="http://schemas.microsoft.com/office/drawing/2014/main" id="{63FA54D4-93DF-1A9D-0CC4-5616E8000F73}"/>
              </a:ext>
            </a:extLst>
          </p:cNvPr>
          <p:cNvSpPr>
            <a:spLocks noGrp="1" noChangeAspect="1"/>
          </p:cNvSpPr>
          <p:nvPr>
            <p:ph type="pic" sz="quarter" idx="32" hasCustomPrompt="1"/>
          </p:nvPr>
        </p:nvSpPr>
        <p:spPr>
          <a:xfrm>
            <a:off x="6477001" y="1755745"/>
            <a:ext cx="4488644" cy="4488644"/>
          </a:xfrm>
          <a:prstGeom prst="ellipse">
            <a:avLst/>
          </a:prstGeom>
          <a:solidFill>
            <a:schemeClr val="tx2">
              <a:lumMod val="20000"/>
              <a:lumOff val="80000"/>
            </a:schemeClr>
          </a:solidFill>
        </p:spPr>
        <p:txBody>
          <a:bodyPr lIns="251999" tIns="251999" rIns="216000" bIns="108000"/>
          <a:lstStyle>
            <a:lvl1pPr marL="0" indent="0" algn="ctr">
              <a:buNone/>
              <a:defRPr sz="22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err="1"/>
              <a:t>Klikk</a:t>
            </a:r>
            <a:r>
              <a:rPr lang="nb-NO" dirty="0"/>
              <a:t> </a:t>
            </a:r>
            <a:r>
              <a:rPr lang="nb-NO" dirty="0" err="1"/>
              <a:t>på</a:t>
            </a:r>
            <a:r>
              <a:rPr lang="nb-NO" dirty="0"/>
              <a:t> </a:t>
            </a:r>
            <a:r>
              <a:rPr lang="nb-NO" dirty="0" err="1"/>
              <a:t>ikonet</a:t>
            </a:r>
            <a:r>
              <a:rPr lang="nb-NO" dirty="0"/>
              <a:t> under for å </a:t>
            </a:r>
            <a:r>
              <a:rPr lang="nb-NO" dirty="0" err="1"/>
              <a:t>sette</a:t>
            </a:r>
            <a:r>
              <a:rPr lang="nb-NO" dirty="0"/>
              <a:t> inn </a:t>
            </a:r>
            <a:r>
              <a:rPr lang="nb-NO" dirty="0" err="1"/>
              <a:t>ønsket</a:t>
            </a:r>
            <a:r>
              <a:rPr lang="nb-NO" dirty="0"/>
              <a:t> ikon. </a:t>
            </a:r>
            <a:r>
              <a:rPr lang="nb-NO" b="0" i="0" dirty="0">
                <a:solidFill>
                  <a:srgbClr val="000000"/>
                </a:solidFill>
                <a:effectLst/>
                <a:latin typeface="WordVisi_MSFontService"/>
              </a:rPr>
              <a:t>Se </a:t>
            </a:r>
            <a:r>
              <a:rPr lang="nb-NO" b="0" i="0" dirty="0" err="1">
                <a:solidFill>
                  <a:srgbClr val="000000"/>
                </a:solidFill>
                <a:effectLst/>
                <a:latin typeface="WordVisi_MSFontService"/>
              </a:rPr>
              <a:t>oppskrift</a:t>
            </a:r>
            <a:r>
              <a:rPr lang="nb-NO" b="0" i="0" dirty="0">
                <a:solidFill>
                  <a:srgbClr val="000000"/>
                </a:solidFill>
                <a:effectLst/>
                <a:latin typeface="WordVisi_MSFontService"/>
              </a:rPr>
              <a:t> </a:t>
            </a:r>
            <a:r>
              <a:rPr lang="nb-NO" b="0" i="0" dirty="0" err="1">
                <a:solidFill>
                  <a:srgbClr val="000000"/>
                </a:solidFill>
                <a:effectLst/>
                <a:latin typeface="WordVisi_MSFontService"/>
              </a:rPr>
              <a:t>til</a:t>
            </a:r>
            <a:r>
              <a:rPr lang="nb-NO" b="0" i="0" dirty="0">
                <a:solidFill>
                  <a:srgbClr val="000000"/>
                </a:solidFill>
                <a:effectLst/>
                <a:latin typeface="WordVisi_MSFontService"/>
              </a:rPr>
              <a:t> </a:t>
            </a:r>
            <a:r>
              <a:rPr lang="nb-NO" b="0" i="0" dirty="0" err="1">
                <a:solidFill>
                  <a:srgbClr val="000000"/>
                </a:solidFill>
                <a:effectLst/>
                <a:latin typeface="WordVisi_MSFontService"/>
              </a:rPr>
              <a:t>høyre</a:t>
            </a:r>
            <a:r>
              <a:rPr lang="nb-NO" b="0" i="0" dirty="0">
                <a:solidFill>
                  <a:srgbClr val="000000"/>
                </a:solidFill>
                <a:effectLst/>
                <a:latin typeface="WordVisi_MSFontService"/>
              </a:rPr>
              <a:t> for </a:t>
            </a:r>
            <a:r>
              <a:rPr lang="nb-NO" b="0" i="0" dirty="0" err="1">
                <a:solidFill>
                  <a:srgbClr val="000000"/>
                </a:solidFill>
                <a:effectLst/>
                <a:latin typeface="WordVisi_MSFontService"/>
              </a:rPr>
              <a:t>lysbildet</a:t>
            </a:r>
            <a:r>
              <a:rPr lang="nb-NO" b="0" i="0" dirty="0">
                <a:solidFill>
                  <a:srgbClr val="000000"/>
                </a:solidFill>
                <a:effectLst/>
                <a:latin typeface="WordVisi_MSFontService"/>
              </a:rPr>
              <a:t>.</a:t>
            </a:r>
            <a:endParaRPr lang="nb-NO" dirty="0"/>
          </a:p>
        </p:txBody>
      </p:sp>
      <p:sp>
        <p:nvSpPr>
          <p:cNvPr id="2" name="Rectangle 5">
            <a:extLst>
              <a:ext uri="{FF2B5EF4-FFF2-40B4-BE49-F238E27FC236}">
                <a16:creationId xmlns:a16="http://schemas.microsoft.com/office/drawing/2014/main" id="{254C3C88-8829-CF5E-EF60-704EB0DB203E}"/>
              </a:ext>
              <a:ext uri="{C183D7F6-B498-43B3-948B-1728B52AA6E4}">
                <adec:decorative xmlns:adec="http://schemas.microsoft.com/office/drawing/2017/decorative" val="1"/>
              </a:ext>
            </a:extLst>
          </p:cNvPr>
          <p:cNvSpPr/>
          <p:nvPr userDrawn="1"/>
        </p:nvSpPr>
        <p:spPr>
          <a:xfrm>
            <a:off x="12500765" y="0"/>
            <a:ext cx="58642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5" name="TekstSylinder 6">
            <a:extLst>
              <a:ext uri="{FF2B5EF4-FFF2-40B4-BE49-F238E27FC236}">
                <a16:creationId xmlns:a16="http://schemas.microsoft.com/office/drawing/2014/main" id="{97B9FE93-8760-2263-292D-8ED895069B51}"/>
              </a:ext>
              <a:ext uri="{C183D7F6-B498-43B3-948B-1728B52AA6E4}">
                <adec:decorative xmlns:adec="http://schemas.microsoft.com/office/drawing/2017/decorative" val="0"/>
              </a:ext>
            </a:extLst>
          </p:cNvPr>
          <p:cNvSpPr txBox="1"/>
          <p:nvPr userDrawn="1"/>
        </p:nvSpPr>
        <p:spPr>
          <a:xfrm>
            <a:off x="12712243" y="400049"/>
            <a:ext cx="5459524" cy="4616648"/>
          </a:xfrm>
          <a:prstGeom prst="rect">
            <a:avLst/>
          </a:prstGeom>
          <a:noFill/>
        </p:spPr>
        <p:txBody>
          <a:bodyPr wrap="square" rtlCol="0">
            <a:spAutoFit/>
          </a:bodyPr>
          <a:lstStyle/>
          <a:p>
            <a:r>
              <a:rPr lang="nb-NO" sz="1800" b="1" noProof="0" dirty="0"/>
              <a:t>Velg ikon fra vår ikonpakke</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I vår designmanual </a:t>
            </a:r>
            <a:r>
              <a:rPr lang="nb-NO" sz="1600" b="0" i="0" u="none" dirty="0">
                <a:solidFill>
                  <a:srgbClr val="000000"/>
                </a:solidFill>
                <a:effectLst/>
                <a:latin typeface="Calibri" panose="020F0502020204030204" pitchFamily="34" charset="0"/>
              </a:rPr>
              <a:t>h</a:t>
            </a:r>
            <a:r>
              <a:rPr lang="nb-NO" sz="1600" b="0" i="0" dirty="0">
                <a:solidFill>
                  <a:srgbClr val="000000"/>
                </a:solidFill>
                <a:effectLst/>
                <a:latin typeface="Calibri" panose="020F0502020204030204" pitchFamily="34" charset="0"/>
              </a:rPr>
              <a:t>ar vi en startpakke med spesialtilpassede ikoner for bruk i PowerPoint. Ikonene har ideell størrelse for plassering i den sirkelformede plassholderen og trenger ikke tilpasning.  </a:t>
            </a:r>
          </a:p>
          <a:p>
            <a:pPr marL="285750" indent="-285750" algn="l" rtl="0" fontAlgn="base">
              <a:buFont typeface="Courier New" panose="02070309020205020404" pitchFamily="49" charset="0"/>
              <a:buChar char="o"/>
            </a:pPr>
            <a:r>
              <a:rPr lang="nb-NO" sz="1600" dirty="0"/>
              <a:t>Last ned</a:t>
            </a:r>
            <a:r>
              <a:rPr lang="nb-NO" sz="1600" b="0" i="0" dirty="0">
                <a:solidFill>
                  <a:srgbClr val="000000"/>
                </a:solidFill>
                <a:effectLst/>
                <a:latin typeface="Calibri" panose="020F0502020204030204" pitchFamily="34" charset="0"/>
              </a:rPr>
              <a:t> filen «SVG for PowerPoint» </a:t>
            </a:r>
            <a:r>
              <a:rPr lang="nb-NO" sz="1600" dirty="0"/>
              <a:t>fra www.vestfoldfylke.no/ikoner. Etter å ha lagret filen må du pakke den ut. Det gjør du </a:t>
            </a:r>
            <a:r>
              <a:rPr lang="nb-NO" sz="1600" b="0" i="0" dirty="0">
                <a:solidFill>
                  <a:srgbClr val="000000"/>
                </a:solidFill>
                <a:effectLst/>
                <a:latin typeface="Calibri" panose="020F0502020204030204" pitchFamily="34" charset="0"/>
              </a:rPr>
              <a:t>ved å høyreklikke på filen og velge «Pakk ut alle».  </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Klikk på ikonet i plassholderen for å sette inn ikon. Hvis du allerede har plassert inn et ikon,</a:t>
            </a:r>
            <a:r>
              <a:rPr lang="nb-NO" sz="1600" dirty="0"/>
              <a:t> men ikke ønsker å bruke det, </a:t>
            </a:r>
            <a:r>
              <a:rPr lang="nb-NO" sz="1600" b="0" i="0" dirty="0">
                <a:solidFill>
                  <a:srgbClr val="000000"/>
                </a:solidFill>
                <a:effectLst/>
                <a:latin typeface="Calibri" panose="020F0502020204030204" pitchFamily="34" charset="0"/>
              </a:rPr>
              <a:t>marker og slett det før du velger et nytt.</a:t>
            </a:r>
          </a:p>
          <a:p>
            <a:pPr marL="285750" indent="-285750">
              <a:buFont typeface="Arial" panose="020B0604020202020204" pitchFamily="34" charset="0"/>
              <a:buChar char="•"/>
            </a:pPr>
            <a:endParaRPr lang="nb-NO" sz="1600" b="1" dirty="0"/>
          </a:p>
          <a:p>
            <a:pPr marL="0" indent="0">
              <a:buFont typeface="Arial" panose="020B0604020202020204" pitchFamily="34" charset="0"/>
              <a:buNone/>
            </a:pPr>
            <a:r>
              <a:rPr lang="nb-NO" sz="1600" b="1" dirty="0"/>
              <a:t>Ønsker du et annet ikon?</a:t>
            </a:r>
          </a:p>
          <a:p>
            <a:pPr marL="0" indent="0">
              <a:buFont typeface="Arial" panose="020B0604020202020204" pitchFamily="34" charset="0"/>
              <a:buNone/>
            </a:pPr>
            <a:r>
              <a:rPr lang="nb-NO" sz="1600" b="0" i="0" dirty="0">
                <a:solidFill>
                  <a:srgbClr val="000000"/>
                </a:solidFill>
                <a:effectLst/>
                <a:latin typeface="Calibri" panose="020F0502020204030204" pitchFamily="34" charset="0"/>
              </a:rPr>
              <a:t>Under «Oppsett» på fanen «Hjem» finner du oppsett med andre ikoner.</a:t>
            </a:r>
            <a:br>
              <a:rPr lang="nb-NO" sz="1800" b="0" i="0" dirty="0">
                <a:solidFill>
                  <a:srgbClr val="000000"/>
                </a:solidFill>
                <a:effectLst/>
                <a:latin typeface="WordVisiCarriageReturn_MSFontService"/>
              </a:rPr>
            </a:br>
            <a:endParaRPr lang="nb-NO" sz="1800" dirty="0"/>
          </a:p>
          <a:p>
            <a:pPr marL="285750" indent="-285750">
              <a:buFont typeface="Arial" panose="020B0604020202020204" pitchFamily="34" charset="0"/>
              <a:buChar char="•"/>
            </a:pPr>
            <a:endParaRPr lang="nb-NO" sz="1800" dirty="0"/>
          </a:p>
        </p:txBody>
      </p:sp>
      <p:pic>
        <p:nvPicPr>
          <p:cNvPr id="8" name="Picture 10" descr="Skjermdump med oversikt over noen av ikonsidene i malen">
            <a:extLst>
              <a:ext uri="{FF2B5EF4-FFF2-40B4-BE49-F238E27FC236}">
                <a16:creationId xmlns:a16="http://schemas.microsoft.com/office/drawing/2014/main" id="{8ACC4544-0508-98D5-02F6-1B7FD80125B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836" b="-836"/>
          <a:stretch/>
        </p:blipFill>
        <p:spPr>
          <a:xfrm>
            <a:off x="12813948" y="4562376"/>
            <a:ext cx="4043006" cy="2137055"/>
          </a:xfrm>
          <a:prstGeom prst="rect">
            <a:avLst/>
          </a:prstGeom>
        </p:spPr>
      </p:pic>
      <p:pic>
        <p:nvPicPr>
          <p:cNvPr id="10" name="Symbol">
            <a:extLst>
              <a:ext uri="{FF2B5EF4-FFF2-40B4-BE49-F238E27FC236}">
                <a16:creationId xmlns:a16="http://schemas.microsoft.com/office/drawing/2014/main" id="{9B7946B8-5F69-459B-17E7-02131AFC6E21}"/>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128196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tel og innhold - Bilde høyre ">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70A5B8C9-B30C-E8BD-A6EB-9608888706F8}"/>
              </a:ext>
            </a:extLst>
          </p:cNvPr>
          <p:cNvSpPr>
            <a:spLocks noGrp="1"/>
          </p:cNvSpPr>
          <p:nvPr>
            <p:ph type="title" hasCustomPrompt="1"/>
          </p:nvPr>
        </p:nvSpPr>
        <p:spPr>
          <a:xfrm>
            <a:off x="856801" y="885600"/>
            <a:ext cx="4855120" cy="523220"/>
          </a:xfrm>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4" name="Plassholder for innhold 2">
            <a:extLst>
              <a:ext uri="{FF2B5EF4-FFF2-40B4-BE49-F238E27FC236}">
                <a16:creationId xmlns:a16="http://schemas.microsoft.com/office/drawing/2014/main" id="{D87FD6B8-98F4-F9C9-1B41-3CF746E539BC}"/>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609600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6702D49D-45CD-43E3-0013-96BA18A33DE6}"/>
              </a:ext>
            </a:extLst>
          </p:cNvPr>
          <p:cNvSpPr>
            <a:spLocks noGrp="1"/>
          </p:cNvSpPr>
          <p:nvPr>
            <p:ph type="body" sz="quarter" idx="25" hasCustomPrompt="1"/>
          </p:nvPr>
        </p:nvSpPr>
        <p:spPr>
          <a:xfrm>
            <a:off x="855653" y="6279285"/>
            <a:ext cx="4856268" cy="184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a:xfrm>
            <a:off x="9111916" y="6503670"/>
            <a:ext cx="2743200" cy="184666"/>
          </a:xfrm>
          <a:prstGeom prst="rect">
            <a:avLst/>
          </a:prstGeom>
        </p:spPr>
        <p:txBody>
          <a:bodyPr/>
          <a:lstStyle/>
          <a:p>
            <a:fld id="{93EB756F-746B-4A94-A95A-AE98F4E2B7BB}" type="slidenum">
              <a:rPr lang="nb-NO" smtClean="0"/>
              <a:t>‹#›</a:t>
            </a:fld>
            <a:endParaRPr lang="nb-NO" dirty="0"/>
          </a:p>
        </p:txBody>
      </p:sp>
    </p:spTree>
    <p:extLst>
      <p:ext uri="{BB962C8B-B14F-4D97-AF65-F5344CB8AC3E}">
        <p14:creationId xmlns:p14="http://schemas.microsoft.com/office/powerpoint/2010/main" val="36244510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userDrawn="1">
  <p:cSld name="Forside - Kun tekst 1">
    <p:spTree>
      <p:nvGrpSpPr>
        <p:cNvPr id="1" name=""/>
        <p:cNvGrpSpPr/>
        <p:nvPr/>
      </p:nvGrpSpPr>
      <p:grpSpPr>
        <a:xfrm>
          <a:off x="0" y="0"/>
          <a:ext cx="0" cy="0"/>
          <a:chOff x="0" y="0"/>
          <a:chExt cx="0" cy="0"/>
        </a:xfrm>
      </p:grpSpPr>
      <p:sp>
        <p:nvSpPr>
          <p:cNvPr id="14" name="Rectangle 79">
            <a:extLst>
              <a:ext uri="{FF2B5EF4-FFF2-40B4-BE49-F238E27FC236}">
                <a16:creationId xmlns:a16="http://schemas.microsoft.com/office/drawing/2014/main" id="{DB82988C-3637-18CC-6020-135E6C77DA69}"/>
              </a:ext>
              <a:ext uri="{C183D7F6-B498-43B3-948B-1728B52AA6E4}">
                <adec:decorative xmlns:adec="http://schemas.microsoft.com/office/drawing/2017/decorative" val="1"/>
              </a:ext>
            </a:extLst>
          </p:cNvPr>
          <p:cNvSpPr/>
          <p:nvPr userDrawn="1"/>
        </p:nvSpPr>
        <p:spPr>
          <a:xfrm>
            <a:off x="336882" y="102576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10" name="Logo" descr="Vestfold fylkeskommune logo">
            <a:extLst>
              <a:ext uri="{FF2B5EF4-FFF2-40B4-BE49-F238E27FC236}">
                <a16:creationId xmlns:a16="http://schemas.microsoft.com/office/drawing/2014/main" id="{9461091E-A16A-D765-4C2C-B14AF799AEF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5" name="Tittel 4">
            <a:extLst>
              <a:ext uri="{FF2B5EF4-FFF2-40B4-BE49-F238E27FC236}">
                <a16:creationId xmlns:a16="http://schemas.microsoft.com/office/drawing/2014/main" id="{0534C42F-7EB9-43CA-9B50-33A4134E01DF}"/>
              </a:ext>
            </a:extLst>
          </p:cNvPr>
          <p:cNvSpPr>
            <a:spLocks noGrp="1"/>
          </p:cNvSpPr>
          <p:nvPr>
            <p:ph type="title" hasCustomPrompt="1"/>
          </p:nvPr>
        </p:nvSpPr>
        <p:spPr>
          <a:xfrm>
            <a:off x="855653" y="1610769"/>
            <a:ext cx="6220142" cy="2141930"/>
          </a:xfrm>
        </p:spPr>
        <p:txBody>
          <a:bodyPr anchor="t">
            <a:noAutofit/>
          </a:bodyPr>
          <a:lstStyle>
            <a:lvl1pPr>
              <a:lnSpc>
                <a:spcPts val="5000"/>
              </a:lnSpc>
              <a:defRPr sz="4600"/>
            </a:lvl1pPr>
          </a:lstStyle>
          <a:p>
            <a:r>
              <a:rPr lang="nb-NO" dirty="0"/>
              <a:t>Standard forside med stor tittel på farget bakgrunn</a:t>
            </a:r>
          </a:p>
        </p:txBody>
      </p:sp>
      <p:sp>
        <p:nvSpPr>
          <p:cNvPr id="2" name="Plassholder for tekst 3">
            <a:extLst>
              <a:ext uri="{FF2B5EF4-FFF2-40B4-BE49-F238E27FC236}">
                <a16:creationId xmlns:a16="http://schemas.microsoft.com/office/drawing/2014/main" id="{7771771C-2AC4-132D-DF39-6D5F713C6014}"/>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4" name="Plassholder for tekst 3">
            <a:extLst>
              <a:ext uri="{FF2B5EF4-FFF2-40B4-BE49-F238E27FC236}">
                <a16:creationId xmlns:a16="http://schemas.microsoft.com/office/drawing/2014/main" id="{D9E9EB7F-855D-A44B-B6C0-656D9B0CE61F}"/>
              </a:ext>
            </a:extLst>
          </p:cNvPr>
          <p:cNvSpPr>
            <a:spLocks noGrp="1"/>
          </p:cNvSpPr>
          <p:nvPr>
            <p:ph type="body" sz="quarter" idx="22" hasCustomPrompt="1"/>
          </p:nvPr>
        </p:nvSpPr>
        <p:spPr>
          <a:xfrm>
            <a:off x="855653" y="5983834"/>
            <a:ext cx="6220142" cy="336499"/>
          </a:xfrm>
        </p:spPr>
        <p:txBody>
          <a:bodyPr/>
          <a:lstStyle>
            <a:lvl1pPr marL="0" indent="0">
              <a:buNone/>
              <a:defRPr sz="1400"/>
            </a:lvl1pPr>
          </a:lstStyle>
          <a:p>
            <a:pPr lvl="0"/>
            <a:r>
              <a:rPr lang="nb-NO" dirty="0"/>
              <a:t>Navn, dato, sted</a:t>
            </a:r>
          </a:p>
        </p:txBody>
      </p:sp>
      <p:sp>
        <p:nvSpPr>
          <p:cNvPr id="6" name="Oval 2">
            <a:extLst>
              <a:ext uri="{FF2B5EF4-FFF2-40B4-BE49-F238E27FC236}">
                <a16:creationId xmlns:a16="http://schemas.microsoft.com/office/drawing/2014/main" id="{7DD0E84F-635B-3305-0FA2-230AE81DD730}"/>
              </a:ext>
              <a:ext uri="{C183D7F6-B498-43B3-948B-1728B52AA6E4}">
                <adec:decorative xmlns:adec="http://schemas.microsoft.com/office/drawing/2017/decorative" val="1"/>
              </a:ext>
            </a:extLst>
          </p:cNvPr>
          <p:cNvSpPr>
            <a:spLocks/>
          </p:cNvSpPr>
          <p:nvPr userDrawn="1"/>
        </p:nvSpPr>
        <p:spPr>
          <a:xfrm>
            <a:off x="10008316" y="4722968"/>
            <a:ext cx="1846800" cy="18468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7" name="Rectangle 9">
            <a:extLst>
              <a:ext uri="{FF2B5EF4-FFF2-40B4-BE49-F238E27FC236}">
                <a16:creationId xmlns:a16="http://schemas.microsoft.com/office/drawing/2014/main" id="{2D188B16-C363-997F-1796-3FF0CFA46339}"/>
              </a:ext>
              <a:ext uri="{C183D7F6-B498-43B3-948B-1728B52AA6E4}">
                <adec:decorative xmlns:adec="http://schemas.microsoft.com/office/drawing/2017/decorative" val="1"/>
              </a:ext>
            </a:extLst>
          </p:cNvPr>
          <p:cNvSpPr>
            <a:spLocks/>
          </p:cNvSpPr>
          <p:nvPr userDrawn="1"/>
        </p:nvSpPr>
        <p:spPr>
          <a:xfrm>
            <a:off x="8159718" y="4722968"/>
            <a:ext cx="1846800" cy="18468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8" name="Tåre 12">
            <a:extLst>
              <a:ext uri="{FF2B5EF4-FFF2-40B4-BE49-F238E27FC236}">
                <a16:creationId xmlns:a16="http://schemas.microsoft.com/office/drawing/2014/main" id="{0C1016E8-7745-79A9-2E07-F10D82AD6CB3}"/>
              </a:ext>
              <a:ext uri="{C183D7F6-B498-43B3-948B-1728B52AA6E4}">
                <adec:decorative xmlns:adec="http://schemas.microsoft.com/office/drawing/2017/decorative" val="1"/>
              </a:ext>
            </a:extLst>
          </p:cNvPr>
          <p:cNvSpPr>
            <a:spLocks noChangeAspect="1"/>
          </p:cNvSpPr>
          <p:nvPr userDrawn="1"/>
        </p:nvSpPr>
        <p:spPr>
          <a:xfrm rot="10800000">
            <a:off x="8157917" y="1025768"/>
            <a:ext cx="3697200" cy="3697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6207274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Forside - Kun tekst 2">
    <p:spTree>
      <p:nvGrpSpPr>
        <p:cNvPr id="1" name=""/>
        <p:cNvGrpSpPr/>
        <p:nvPr/>
      </p:nvGrpSpPr>
      <p:grpSpPr>
        <a:xfrm>
          <a:off x="0" y="0"/>
          <a:ext cx="0" cy="0"/>
          <a:chOff x="0" y="0"/>
          <a:chExt cx="0" cy="0"/>
        </a:xfrm>
      </p:grpSpPr>
      <p:sp>
        <p:nvSpPr>
          <p:cNvPr id="31" name="Rectangle 79">
            <a:extLst>
              <a:ext uri="{FF2B5EF4-FFF2-40B4-BE49-F238E27FC236}">
                <a16:creationId xmlns:a16="http://schemas.microsoft.com/office/drawing/2014/main" id="{8D07BEB7-E05D-58A1-CDAD-1B5E4269C2B2}"/>
              </a:ext>
              <a:ext uri="{C183D7F6-B498-43B3-948B-1728B52AA6E4}">
                <adec:decorative xmlns:adec="http://schemas.microsoft.com/office/drawing/2017/decorative" val="1"/>
              </a:ext>
            </a:extLst>
          </p:cNvPr>
          <p:cNvSpPr/>
          <p:nvPr userDrawn="1"/>
        </p:nvSpPr>
        <p:spPr>
          <a:xfrm>
            <a:off x="336882" y="1024990"/>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18" name="Logo" descr="Vestfold fylkeskommune logo">
            <a:extLst>
              <a:ext uri="{FF2B5EF4-FFF2-40B4-BE49-F238E27FC236}">
                <a16:creationId xmlns:a16="http://schemas.microsoft.com/office/drawing/2014/main" id="{3AA23AFE-E47F-17CB-CD57-282445943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D964E684-3D5F-10E9-94E1-4FA00E7677CA}"/>
              </a:ext>
            </a:extLst>
          </p:cNvPr>
          <p:cNvSpPr>
            <a:spLocks noGrp="1"/>
          </p:cNvSpPr>
          <p:nvPr>
            <p:ph type="title" hasCustomPrompt="1"/>
          </p:nvPr>
        </p:nvSpPr>
        <p:spPr>
          <a:xfrm>
            <a:off x="855653" y="1610769"/>
            <a:ext cx="6220142" cy="2141930"/>
          </a:xfrm>
        </p:spPr>
        <p:txBody>
          <a:bodyPr anchor="t">
            <a:noAutofit/>
          </a:bodyPr>
          <a:lstStyle>
            <a:lvl1pPr>
              <a:lnSpc>
                <a:spcPts val="5000"/>
              </a:lnSpc>
              <a:defRPr sz="4600"/>
            </a:lvl1pPr>
          </a:lstStyle>
          <a:p>
            <a:r>
              <a:rPr lang="nb-NO" dirty="0"/>
              <a:t>Standard forside med stor tittel på farget bakgrunn</a:t>
            </a:r>
          </a:p>
        </p:txBody>
      </p:sp>
      <p:sp>
        <p:nvSpPr>
          <p:cNvPr id="6" name="Plassholder for tekst 3">
            <a:extLst>
              <a:ext uri="{FF2B5EF4-FFF2-40B4-BE49-F238E27FC236}">
                <a16:creationId xmlns:a16="http://schemas.microsoft.com/office/drawing/2014/main" id="{D5923CD8-11EC-B49C-AD2C-538D51AD1C66}"/>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5" name="Plassholder for tekst 3">
            <a:extLst>
              <a:ext uri="{FF2B5EF4-FFF2-40B4-BE49-F238E27FC236}">
                <a16:creationId xmlns:a16="http://schemas.microsoft.com/office/drawing/2014/main" id="{15342323-D7FF-2B10-CEA8-08616D6ADF6C}"/>
              </a:ext>
            </a:extLst>
          </p:cNvPr>
          <p:cNvSpPr>
            <a:spLocks noGrp="1"/>
          </p:cNvSpPr>
          <p:nvPr>
            <p:ph type="body" sz="quarter" idx="22" hasCustomPrompt="1"/>
          </p:nvPr>
        </p:nvSpPr>
        <p:spPr>
          <a:xfrm>
            <a:off x="855653" y="5983834"/>
            <a:ext cx="6220142"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8" name="Freeform 24">
            <a:extLst>
              <a:ext uri="{FF2B5EF4-FFF2-40B4-BE49-F238E27FC236}">
                <a16:creationId xmlns:a16="http://schemas.microsoft.com/office/drawing/2014/main" id="{570C163E-2E78-2237-7D6D-BEF9BAAD7785}"/>
              </a:ext>
              <a:ext uri="{C183D7F6-B498-43B3-948B-1728B52AA6E4}">
                <adec:decorative xmlns:adec="http://schemas.microsoft.com/office/drawing/2017/decorative" val="1"/>
              </a:ext>
            </a:extLst>
          </p:cNvPr>
          <p:cNvSpPr/>
          <p:nvPr userDrawn="1"/>
        </p:nvSpPr>
        <p:spPr>
          <a:xfrm>
            <a:off x="8158961" y="4722968"/>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9" name="Freeform 26">
            <a:extLst>
              <a:ext uri="{FF2B5EF4-FFF2-40B4-BE49-F238E27FC236}">
                <a16:creationId xmlns:a16="http://schemas.microsoft.com/office/drawing/2014/main" id="{4DB62AD3-B126-188E-EC56-BF24713D503C}"/>
              </a:ext>
              <a:ext uri="{C183D7F6-B498-43B3-948B-1728B52AA6E4}">
                <adec:decorative xmlns:adec="http://schemas.microsoft.com/office/drawing/2017/decorative" val="1"/>
              </a:ext>
            </a:extLst>
          </p:cNvPr>
          <p:cNvSpPr/>
          <p:nvPr userDrawn="1"/>
        </p:nvSpPr>
        <p:spPr>
          <a:xfrm rot="10800000">
            <a:off x="9082513" y="4723116"/>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0" name="Rectangle 27">
            <a:extLst>
              <a:ext uri="{FF2B5EF4-FFF2-40B4-BE49-F238E27FC236}">
                <a16:creationId xmlns:a16="http://schemas.microsoft.com/office/drawing/2014/main" id="{157428F5-A8A8-6529-1E61-CF59FB04750B}"/>
              </a:ext>
              <a:ext uri="{C183D7F6-B498-43B3-948B-1728B52AA6E4}">
                <adec:decorative xmlns:adec="http://schemas.microsoft.com/office/drawing/2017/decorative" val="1"/>
              </a:ext>
            </a:extLst>
          </p:cNvPr>
          <p:cNvSpPr>
            <a:spLocks/>
          </p:cNvSpPr>
          <p:nvPr userDrawn="1"/>
        </p:nvSpPr>
        <p:spPr>
          <a:xfrm rot="16200000">
            <a:off x="10929916" y="1951426"/>
            <a:ext cx="925200" cy="925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2" name="Oval 33">
            <a:extLst>
              <a:ext uri="{FF2B5EF4-FFF2-40B4-BE49-F238E27FC236}">
                <a16:creationId xmlns:a16="http://schemas.microsoft.com/office/drawing/2014/main" id="{1721D69E-C302-3E71-F2E5-2340B6A509CB}"/>
              </a:ext>
              <a:ext uri="{C183D7F6-B498-43B3-948B-1728B52AA6E4}">
                <adec:decorative xmlns:adec="http://schemas.microsoft.com/office/drawing/2017/decorative" val="1"/>
              </a:ext>
            </a:extLst>
          </p:cNvPr>
          <p:cNvSpPr/>
          <p:nvPr userDrawn="1"/>
        </p:nvSpPr>
        <p:spPr>
          <a:xfrm rot="16200000">
            <a:off x="10929916" y="1024990"/>
            <a:ext cx="925200" cy="9252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3" name="Tåre 32">
            <a:extLst>
              <a:ext uri="{FF2B5EF4-FFF2-40B4-BE49-F238E27FC236}">
                <a16:creationId xmlns:a16="http://schemas.microsoft.com/office/drawing/2014/main" id="{CE8227E0-4A0D-8DEE-C0F1-12476F795779}"/>
              </a:ext>
              <a:ext uri="{C183D7F6-B498-43B3-948B-1728B52AA6E4}">
                <adec:decorative xmlns:adec="http://schemas.microsoft.com/office/drawing/2017/decorative" val="1"/>
              </a:ext>
            </a:extLst>
          </p:cNvPr>
          <p:cNvSpPr>
            <a:spLocks noChangeAspect="1"/>
          </p:cNvSpPr>
          <p:nvPr userDrawn="1"/>
        </p:nvSpPr>
        <p:spPr>
          <a:xfrm rot="10800000">
            <a:off x="10008317" y="3797501"/>
            <a:ext cx="925200" cy="9252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4" name="Tåre 33">
            <a:extLst>
              <a:ext uri="{FF2B5EF4-FFF2-40B4-BE49-F238E27FC236}">
                <a16:creationId xmlns:a16="http://schemas.microsoft.com/office/drawing/2014/main" id="{4950CED0-B2CA-42ED-0727-EA27BB7D896C}"/>
              </a:ext>
              <a:ext uri="{C183D7F6-B498-43B3-948B-1728B52AA6E4}">
                <adec:decorative xmlns:adec="http://schemas.microsoft.com/office/drawing/2017/decorative" val="1"/>
              </a:ext>
            </a:extLst>
          </p:cNvPr>
          <p:cNvSpPr>
            <a:spLocks noChangeAspect="1"/>
          </p:cNvSpPr>
          <p:nvPr userDrawn="1"/>
        </p:nvSpPr>
        <p:spPr>
          <a:xfrm>
            <a:off x="10008316" y="4722968"/>
            <a:ext cx="1846800" cy="18468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5" name="Tåre 34">
            <a:extLst>
              <a:ext uri="{FF2B5EF4-FFF2-40B4-BE49-F238E27FC236}">
                <a16:creationId xmlns:a16="http://schemas.microsoft.com/office/drawing/2014/main" id="{B14F6871-E511-0E71-AF44-F70BC6B42088}"/>
              </a:ext>
              <a:ext uri="{C183D7F6-B498-43B3-948B-1728B52AA6E4}">
                <adec:decorative xmlns:adec="http://schemas.microsoft.com/office/drawing/2017/decorative" val="1"/>
              </a:ext>
            </a:extLst>
          </p:cNvPr>
          <p:cNvSpPr>
            <a:spLocks noChangeAspect="1"/>
          </p:cNvSpPr>
          <p:nvPr userDrawn="1"/>
        </p:nvSpPr>
        <p:spPr>
          <a:xfrm rot="5400000">
            <a:off x="9082364" y="3797502"/>
            <a:ext cx="925200" cy="9252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6" name="Tåre 35">
            <a:extLst>
              <a:ext uri="{FF2B5EF4-FFF2-40B4-BE49-F238E27FC236}">
                <a16:creationId xmlns:a16="http://schemas.microsoft.com/office/drawing/2014/main" id="{33CE8442-88B7-DB0C-C778-ACB6CA2FDB44}"/>
              </a:ext>
              <a:ext uri="{C183D7F6-B498-43B3-948B-1728B52AA6E4}">
                <adec:decorative xmlns:adec="http://schemas.microsoft.com/office/drawing/2017/decorative" val="1"/>
              </a:ext>
            </a:extLst>
          </p:cNvPr>
          <p:cNvSpPr>
            <a:spLocks noChangeAspect="1"/>
          </p:cNvSpPr>
          <p:nvPr userDrawn="1"/>
        </p:nvSpPr>
        <p:spPr>
          <a:xfrm>
            <a:off x="10004682" y="2875729"/>
            <a:ext cx="925200" cy="925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Rectangle 27">
            <a:extLst>
              <a:ext uri="{FF2B5EF4-FFF2-40B4-BE49-F238E27FC236}">
                <a16:creationId xmlns:a16="http://schemas.microsoft.com/office/drawing/2014/main" id="{B87B1C00-DEFD-83AA-3E54-17E057000169}"/>
              </a:ext>
              <a:ext uri="{C183D7F6-B498-43B3-948B-1728B52AA6E4}">
                <adec:decorative xmlns:adec="http://schemas.microsoft.com/office/drawing/2017/decorative" val="1"/>
              </a:ext>
            </a:extLst>
          </p:cNvPr>
          <p:cNvSpPr>
            <a:spLocks/>
          </p:cNvSpPr>
          <p:nvPr userDrawn="1"/>
        </p:nvSpPr>
        <p:spPr>
          <a:xfrm rot="16200000">
            <a:off x="10002769" y="1951426"/>
            <a:ext cx="925200" cy="9252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1" name="Freeform 29">
            <a:extLst>
              <a:ext uri="{FF2B5EF4-FFF2-40B4-BE49-F238E27FC236}">
                <a16:creationId xmlns:a16="http://schemas.microsoft.com/office/drawing/2014/main" id="{8BE1EA07-3515-0402-C37C-D4E47D3C10C5}"/>
              </a:ext>
              <a:ext uri="{C183D7F6-B498-43B3-948B-1728B52AA6E4}">
                <adec:decorative xmlns:adec="http://schemas.microsoft.com/office/drawing/2017/decorative" val="1"/>
              </a:ext>
            </a:extLst>
          </p:cNvPr>
          <p:cNvSpPr/>
          <p:nvPr userDrawn="1"/>
        </p:nvSpPr>
        <p:spPr>
          <a:xfrm>
            <a:off x="10929916" y="2875902"/>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Tree>
    <p:extLst>
      <p:ext uri="{BB962C8B-B14F-4D97-AF65-F5344CB8AC3E}">
        <p14:creationId xmlns:p14="http://schemas.microsoft.com/office/powerpoint/2010/main" val="21306757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Forside - Tekst og bilde 1">
    <p:spTree>
      <p:nvGrpSpPr>
        <p:cNvPr id="1" name=""/>
        <p:cNvGrpSpPr/>
        <p:nvPr/>
      </p:nvGrpSpPr>
      <p:grpSpPr>
        <a:xfrm>
          <a:off x="0" y="0"/>
          <a:ext cx="0" cy="0"/>
          <a:chOff x="0" y="0"/>
          <a:chExt cx="0" cy="0"/>
        </a:xfrm>
      </p:grpSpPr>
      <p:sp>
        <p:nvSpPr>
          <p:cNvPr id="5" name="Rectangle 79">
            <a:extLst>
              <a:ext uri="{FF2B5EF4-FFF2-40B4-BE49-F238E27FC236}">
                <a16:creationId xmlns:a16="http://schemas.microsoft.com/office/drawing/2014/main" id="{E2840E63-141E-3B8A-879F-065A885DD561}"/>
              </a:ext>
              <a:ext uri="{C183D7F6-B498-43B3-948B-1728B52AA6E4}">
                <adec:decorative xmlns:adec="http://schemas.microsoft.com/office/drawing/2017/decorative" val="1"/>
              </a:ext>
            </a:extLst>
          </p:cNvPr>
          <p:cNvSpPr/>
          <p:nvPr userDrawn="1"/>
        </p:nvSpPr>
        <p:spPr>
          <a:xfrm>
            <a:off x="336884" y="1025768"/>
            <a:ext cx="5969756"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7" name="Logo" descr="Vestfold fylkeskommune logo">
            <a:extLst>
              <a:ext uri="{FF2B5EF4-FFF2-40B4-BE49-F238E27FC236}">
                <a16:creationId xmlns:a16="http://schemas.microsoft.com/office/drawing/2014/main" id="{7922B7CF-45FE-047B-6A16-12D0E08CA4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E234DF4A-8907-176A-A7A8-68DFA1BA24C2}"/>
              </a:ext>
            </a:extLst>
          </p:cNvPr>
          <p:cNvSpPr>
            <a:spLocks noGrp="1"/>
          </p:cNvSpPr>
          <p:nvPr>
            <p:ph type="title" hasCustomPrompt="1"/>
          </p:nvPr>
        </p:nvSpPr>
        <p:spPr>
          <a:xfrm>
            <a:off x="855654" y="1610769"/>
            <a:ext cx="5055029" cy="2141930"/>
          </a:xfrm>
        </p:spPr>
        <p:txBody>
          <a:bodyPr anchor="t">
            <a:noAutofit/>
          </a:bodyPr>
          <a:lstStyle>
            <a:lvl1pPr>
              <a:lnSpc>
                <a:spcPts val="5000"/>
              </a:lnSpc>
              <a:defRPr sz="4600"/>
            </a:lvl1pPr>
          </a:lstStyle>
          <a:p>
            <a:r>
              <a:rPr lang="nb-NO" dirty="0"/>
              <a:t>Standard forside med bildemulighet</a:t>
            </a:r>
          </a:p>
        </p:txBody>
      </p:sp>
      <p:sp>
        <p:nvSpPr>
          <p:cNvPr id="2" name="Plassholder for tekst 3">
            <a:extLst>
              <a:ext uri="{FF2B5EF4-FFF2-40B4-BE49-F238E27FC236}">
                <a16:creationId xmlns:a16="http://schemas.microsoft.com/office/drawing/2014/main" id="{FC2DC358-FC57-E5B4-7A61-5BCC4D8FAD18}"/>
              </a:ext>
            </a:extLst>
          </p:cNvPr>
          <p:cNvSpPr>
            <a:spLocks noGrp="1"/>
          </p:cNvSpPr>
          <p:nvPr>
            <p:ph type="body" sz="quarter" idx="23" hasCustomPrompt="1"/>
          </p:nvPr>
        </p:nvSpPr>
        <p:spPr>
          <a:xfrm>
            <a:off x="855652" y="3991624"/>
            <a:ext cx="5055029" cy="692150"/>
          </a:xfrm>
        </p:spPr>
        <p:txBody>
          <a:bodyPr/>
          <a:lstStyle>
            <a:lvl1pPr marL="0" indent="0">
              <a:buNone/>
              <a:defRPr sz="2000"/>
            </a:lvl1pPr>
          </a:lstStyle>
          <a:p>
            <a:pPr lvl="0"/>
            <a:r>
              <a:rPr lang="nb-NO" dirty="0"/>
              <a:t>Her kan det være en undertittel ved behov</a:t>
            </a:r>
          </a:p>
        </p:txBody>
      </p:sp>
      <p:sp>
        <p:nvSpPr>
          <p:cNvPr id="8" name="Plassholder for bilde 11">
            <a:extLst>
              <a:ext uri="{FF2B5EF4-FFF2-40B4-BE49-F238E27FC236}">
                <a16:creationId xmlns:a16="http://schemas.microsoft.com/office/drawing/2014/main" id="{86D10D41-8134-8ADF-305D-DD2D6D1897E7}"/>
              </a:ext>
            </a:extLst>
          </p:cNvPr>
          <p:cNvSpPr>
            <a:spLocks noGrp="1"/>
          </p:cNvSpPr>
          <p:nvPr>
            <p:ph type="pic" sz="quarter" idx="16"/>
          </p:nvPr>
        </p:nvSpPr>
        <p:spPr>
          <a:xfrm>
            <a:off x="6306640" y="1025768"/>
            <a:ext cx="5544000" cy="5544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0" name="Plassholder for tekst 3">
            <a:extLst>
              <a:ext uri="{FF2B5EF4-FFF2-40B4-BE49-F238E27FC236}">
                <a16:creationId xmlns:a16="http://schemas.microsoft.com/office/drawing/2014/main" id="{3DCF646B-B6D9-DF15-629A-C1F6027CB4B1}"/>
              </a:ext>
            </a:extLst>
          </p:cNvPr>
          <p:cNvSpPr>
            <a:spLocks noGrp="1"/>
          </p:cNvSpPr>
          <p:nvPr>
            <p:ph type="body" sz="quarter" idx="22" hasCustomPrompt="1"/>
          </p:nvPr>
        </p:nvSpPr>
        <p:spPr>
          <a:xfrm>
            <a:off x="855652" y="5983834"/>
            <a:ext cx="5055029"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6" name="Plassholder for tekst 6">
            <a:extLst>
              <a:ext uri="{FF2B5EF4-FFF2-40B4-BE49-F238E27FC236}">
                <a16:creationId xmlns:a16="http://schemas.microsoft.com/office/drawing/2014/main" id="{94110535-FAEF-7269-FC00-E47FDBA778D6}"/>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2270740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Forside - Tekst og bilde 2">
    <p:spTree>
      <p:nvGrpSpPr>
        <p:cNvPr id="1" name=""/>
        <p:cNvGrpSpPr/>
        <p:nvPr/>
      </p:nvGrpSpPr>
      <p:grpSpPr>
        <a:xfrm>
          <a:off x="0" y="0"/>
          <a:ext cx="0" cy="0"/>
          <a:chOff x="0" y="0"/>
          <a:chExt cx="0" cy="0"/>
        </a:xfrm>
      </p:grpSpPr>
      <p:sp>
        <p:nvSpPr>
          <p:cNvPr id="5" name="Rectangle 79">
            <a:extLst>
              <a:ext uri="{FF2B5EF4-FFF2-40B4-BE49-F238E27FC236}">
                <a16:creationId xmlns:a16="http://schemas.microsoft.com/office/drawing/2014/main" id="{6D484E3C-8A1C-A884-A23A-DFB573C73B24}"/>
              </a:ext>
              <a:ext uri="{C183D7F6-B498-43B3-948B-1728B52AA6E4}">
                <adec:decorative xmlns:adec="http://schemas.microsoft.com/office/drawing/2017/decorative" val="1"/>
              </a:ext>
            </a:extLst>
          </p:cNvPr>
          <p:cNvSpPr/>
          <p:nvPr userDrawn="1"/>
        </p:nvSpPr>
        <p:spPr>
          <a:xfrm>
            <a:off x="336882" y="102576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9" name="Logo" descr="Vestfold fylkeskommune logo">
            <a:extLst>
              <a:ext uri="{FF2B5EF4-FFF2-40B4-BE49-F238E27FC236}">
                <a16:creationId xmlns:a16="http://schemas.microsoft.com/office/drawing/2014/main" id="{17D25927-6D4A-7323-D3F4-056549EC695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E234DF4A-8907-176A-A7A8-68DFA1BA24C2}"/>
              </a:ext>
            </a:extLst>
          </p:cNvPr>
          <p:cNvSpPr>
            <a:spLocks noGrp="1"/>
          </p:cNvSpPr>
          <p:nvPr>
            <p:ph type="title" hasCustomPrompt="1"/>
          </p:nvPr>
        </p:nvSpPr>
        <p:spPr>
          <a:xfrm>
            <a:off x="855654" y="1610769"/>
            <a:ext cx="5055029" cy="2141930"/>
          </a:xfrm>
        </p:spPr>
        <p:txBody>
          <a:bodyPr anchor="t">
            <a:noAutofit/>
          </a:bodyPr>
          <a:lstStyle>
            <a:lvl1pPr>
              <a:lnSpc>
                <a:spcPts val="5000"/>
              </a:lnSpc>
              <a:defRPr sz="4600"/>
            </a:lvl1pPr>
          </a:lstStyle>
          <a:p>
            <a:r>
              <a:rPr lang="nb-NO" dirty="0"/>
              <a:t>Standard forside med bildemulighet</a:t>
            </a:r>
          </a:p>
        </p:txBody>
      </p:sp>
      <p:sp>
        <p:nvSpPr>
          <p:cNvPr id="2" name="Plassholder for tekst 3">
            <a:extLst>
              <a:ext uri="{FF2B5EF4-FFF2-40B4-BE49-F238E27FC236}">
                <a16:creationId xmlns:a16="http://schemas.microsoft.com/office/drawing/2014/main" id="{28BA5A49-13EB-6441-B144-F893251DBD4C}"/>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10" name="Plassholder for tekst 3">
            <a:extLst>
              <a:ext uri="{FF2B5EF4-FFF2-40B4-BE49-F238E27FC236}">
                <a16:creationId xmlns:a16="http://schemas.microsoft.com/office/drawing/2014/main" id="{0FCE4B46-55EB-A5F7-4DB3-9ADEA0C6EC77}"/>
              </a:ext>
            </a:extLst>
          </p:cNvPr>
          <p:cNvSpPr>
            <a:spLocks noGrp="1"/>
          </p:cNvSpPr>
          <p:nvPr>
            <p:ph type="body" sz="quarter" idx="22" hasCustomPrompt="1"/>
          </p:nvPr>
        </p:nvSpPr>
        <p:spPr>
          <a:xfrm>
            <a:off x="855652" y="5983834"/>
            <a:ext cx="5055029"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8" name="Plassholder for tekst 6">
            <a:extLst>
              <a:ext uri="{FF2B5EF4-FFF2-40B4-BE49-F238E27FC236}">
                <a16:creationId xmlns:a16="http://schemas.microsoft.com/office/drawing/2014/main" id="{6A3FC62C-8FAC-97F2-4E2E-A17CE7DCC0AC}"/>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7" name="Friform 8">
            <a:extLst>
              <a:ext uri="{FF2B5EF4-FFF2-40B4-BE49-F238E27FC236}">
                <a16:creationId xmlns:a16="http://schemas.microsoft.com/office/drawing/2014/main" id="{D1043532-4862-E4B2-D460-463E334640F7}"/>
              </a:ext>
            </a:extLst>
          </p:cNvPr>
          <p:cNvSpPr>
            <a:spLocks noGrp="1" noChangeAspect="1"/>
          </p:cNvSpPr>
          <p:nvPr>
            <p:ph type="pic" sz="quarter" idx="38" hasCustomPrompt="1"/>
          </p:nvPr>
        </p:nvSpPr>
        <p:spPr>
          <a:xfrm>
            <a:off x="6311117" y="1025961"/>
            <a:ext cx="5543998" cy="5543807"/>
          </a:xfrm>
          <a:prstGeom prst="teardrop">
            <a:avLst/>
          </a:prstGeom>
          <a:solidFill>
            <a:schemeClr val="bg1">
              <a:lumMod val="75000"/>
            </a:schemeClr>
          </a:solidFill>
        </p:spPr>
        <p:txBody>
          <a:bodyPr wrap="square" lIns="144000" rIns="14400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800"/>
            </a:lvl1pPr>
          </a:lstStyle>
          <a:p>
            <a:r>
              <a:rPr lang="nb-NO" dirty="0"/>
              <a:t>Klikk på ikonet for å sette inn bilde i formen</a:t>
            </a:r>
          </a:p>
        </p:txBody>
      </p:sp>
    </p:spTree>
    <p:extLst>
      <p:ext uri="{BB962C8B-B14F-4D97-AF65-F5344CB8AC3E}">
        <p14:creationId xmlns:p14="http://schemas.microsoft.com/office/powerpoint/2010/main" val="6692862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itle" preserve="1" userDrawn="1">
  <p:cSld name="Forside - Tekst og bilde 3">
    <p:spTree>
      <p:nvGrpSpPr>
        <p:cNvPr id="1" name=""/>
        <p:cNvGrpSpPr/>
        <p:nvPr/>
      </p:nvGrpSpPr>
      <p:grpSpPr>
        <a:xfrm>
          <a:off x="0" y="0"/>
          <a:ext cx="0" cy="0"/>
          <a:chOff x="0" y="0"/>
          <a:chExt cx="0" cy="0"/>
        </a:xfrm>
      </p:grpSpPr>
      <p:pic>
        <p:nvPicPr>
          <p:cNvPr id="8" name="Logo" descr="Vestfold fylkeskommune logo">
            <a:extLst>
              <a:ext uri="{FF2B5EF4-FFF2-40B4-BE49-F238E27FC236}">
                <a16:creationId xmlns:a16="http://schemas.microsoft.com/office/drawing/2014/main" id="{BCF9E95D-B9D0-CEC7-D543-618509F55D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11" name="Tittel 10">
            <a:extLst>
              <a:ext uri="{FF2B5EF4-FFF2-40B4-BE49-F238E27FC236}">
                <a16:creationId xmlns:a16="http://schemas.microsoft.com/office/drawing/2014/main" id="{FB35BEAD-1392-8CE0-984A-A871C25CB921}"/>
              </a:ext>
            </a:extLst>
          </p:cNvPr>
          <p:cNvSpPr>
            <a:spLocks noGrp="1"/>
          </p:cNvSpPr>
          <p:nvPr>
            <p:ph type="title" hasCustomPrompt="1"/>
          </p:nvPr>
        </p:nvSpPr>
        <p:spPr>
          <a:xfrm>
            <a:off x="336884" y="1025165"/>
            <a:ext cx="3693600" cy="3693600"/>
          </a:xfrm>
          <a:solidFill>
            <a:schemeClr val="tx2">
              <a:lumMod val="20000"/>
              <a:lumOff val="80000"/>
            </a:schemeClr>
          </a:solidFill>
        </p:spPr>
        <p:txBody>
          <a:bodyPr vert="horz" lIns="216000" tIns="216000" rIns="216000" bIns="216000" rtlCol="0" anchor="ctr" anchorCtr="0">
            <a:noAutofit/>
          </a:bodyPr>
          <a:lstStyle>
            <a:lvl1pPr>
              <a:lnSpc>
                <a:spcPts val="3900"/>
              </a:lnSpc>
              <a:defRPr lang="nb-NO" sz="3400">
                <a:latin typeface="+mn-lt"/>
                <a:ea typeface="+mn-ea"/>
                <a:cs typeface="+mn-cs"/>
              </a:defRPr>
            </a:lvl1pPr>
          </a:lstStyle>
          <a:p>
            <a:pPr lvl="0"/>
            <a:r>
              <a:rPr lang="nb-NO" dirty="0"/>
              <a:t>Standard forside med bilde-mulighet</a:t>
            </a:r>
          </a:p>
        </p:txBody>
      </p:sp>
      <p:sp>
        <p:nvSpPr>
          <p:cNvPr id="4" name="Text Placeholder 10">
            <a:extLst>
              <a:ext uri="{FF2B5EF4-FFF2-40B4-BE49-F238E27FC236}">
                <a16:creationId xmlns:a16="http://schemas.microsoft.com/office/drawing/2014/main" id="{9E3BF613-DAD9-3ACE-B434-D04CAAC724D5}"/>
              </a:ext>
            </a:extLst>
          </p:cNvPr>
          <p:cNvSpPr>
            <a:spLocks noGrp="1" noChangeAspect="1"/>
          </p:cNvSpPr>
          <p:nvPr>
            <p:ph type="body" sz="quarter" idx="27" hasCustomPrompt="1"/>
          </p:nvPr>
        </p:nvSpPr>
        <p:spPr>
          <a:xfrm>
            <a:off x="336884" y="4718881"/>
            <a:ext cx="1846800" cy="1846800"/>
          </a:xfrm>
          <a:solidFill>
            <a:schemeClr val="bg2">
              <a:lumMod val="20000"/>
              <a:lumOff val="80000"/>
            </a:schemeClr>
          </a:solidFill>
        </p:spPr>
        <p:txBody>
          <a:bodyPr lIns="216000" tIns="216000" rIns="216000" bIns="216000" anchor="ctr"/>
          <a:lstStyle>
            <a:lvl1pPr marL="0" indent="0">
              <a:buNone/>
              <a:defRPr sz="1600"/>
            </a:lvl1pPr>
          </a:lstStyle>
          <a:p>
            <a:pPr lvl="0"/>
            <a:r>
              <a:rPr lang="nb-NO" dirty="0"/>
              <a:t>Her kan det være en undertittel ved behov</a:t>
            </a:r>
          </a:p>
        </p:txBody>
      </p:sp>
      <p:sp>
        <p:nvSpPr>
          <p:cNvPr id="7" name="Plassholder for tekst 3">
            <a:extLst>
              <a:ext uri="{FF2B5EF4-FFF2-40B4-BE49-F238E27FC236}">
                <a16:creationId xmlns:a16="http://schemas.microsoft.com/office/drawing/2014/main" id="{7EA3C589-9082-BA99-ED4D-EC62D434CE85}"/>
              </a:ext>
            </a:extLst>
          </p:cNvPr>
          <p:cNvSpPr>
            <a:spLocks noGrp="1"/>
          </p:cNvSpPr>
          <p:nvPr>
            <p:ph type="body" sz="quarter" idx="22" hasCustomPrompt="1"/>
          </p:nvPr>
        </p:nvSpPr>
        <p:spPr>
          <a:xfrm>
            <a:off x="9817332" y="592371"/>
            <a:ext cx="2033308" cy="200417"/>
          </a:xfrm>
        </p:spPr>
        <p:txBody>
          <a:bodyPr/>
          <a:lstStyle>
            <a:lvl1pPr marL="0" indent="0" algn="r">
              <a:buNone/>
              <a:defRPr sz="12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6" name="Plassholder for bilde 11">
            <a:extLst>
              <a:ext uri="{FF2B5EF4-FFF2-40B4-BE49-F238E27FC236}">
                <a16:creationId xmlns:a16="http://schemas.microsoft.com/office/drawing/2014/main" id="{ECEB6764-F913-C32F-2064-C68029038D77}"/>
              </a:ext>
            </a:extLst>
          </p:cNvPr>
          <p:cNvSpPr>
            <a:spLocks noGrp="1"/>
          </p:cNvSpPr>
          <p:nvPr>
            <p:ph type="pic" sz="quarter" idx="16"/>
          </p:nvPr>
        </p:nvSpPr>
        <p:spPr>
          <a:xfrm>
            <a:off x="4026702" y="1025769"/>
            <a:ext cx="7832192" cy="5539913"/>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tekst 6">
            <a:extLst>
              <a:ext uri="{FF2B5EF4-FFF2-40B4-BE49-F238E27FC236}">
                <a16:creationId xmlns:a16="http://schemas.microsoft.com/office/drawing/2014/main" id="{90943251-7A65-C65B-7699-1573BA792580}"/>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2" name="Tåre 1">
            <a:extLst>
              <a:ext uri="{FF2B5EF4-FFF2-40B4-BE49-F238E27FC236}">
                <a16:creationId xmlns:a16="http://schemas.microsoft.com/office/drawing/2014/main" id="{BF6F50A5-39E8-76AE-565C-3C0CAB1FEE21}"/>
              </a:ext>
              <a:ext uri="{C183D7F6-B498-43B3-948B-1728B52AA6E4}">
                <adec:decorative xmlns:adec="http://schemas.microsoft.com/office/drawing/2017/decorative" val="1"/>
              </a:ext>
            </a:extLst>
          </p:cNvPr>
          <p:cNvSpPr>
            <a:spLocks noChangeAspect="1"/>
          </p:cNvSpPr>
          <p:nvPr userDrawn="1"/>
        </p:nvSpPr>
        <p:spPr>
          <a:xfrm rot="5400000">
            <a:off x="2181793" y="4718765"/>
            <a:ext cx="1846800" cy="18468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39304791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Agenda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9FB40598-7154-BF7E-3BCF-13C16E774AC2}"/>
              </a:ext>
            </a:extLst>
          </p:cNvPr>
          <p:cNvSpPr>
            <a:spLocks noGrp="1"/>
          </p:cNvSpPr>
          <p:nvPr>
            <p:ph type="title" hasCustomPrompt="1"/>
          </p:nvPr>
        </p:nvSpPr>
        <p:spPr>
          <a:xfrm>
            <a:off x="855651" y="890325"/>
            <a:ext cx="11039856" cy="523220"/>
          </a:xfrm>
        </p:spPr>
        <p:txBody>
          <a:bodyPr vert="horz" lIns="0" tIns="0" rIns="0" bIns="0" rtlCol="0" anchor="t" anchorCtr="0">
            <a:noAutofit/>
          </a:bodyPr>
          <a:lstStyle>
            <a:lvl1pPr>
              <a:defRPr lang="nb-NO" sz="3400">
                <a:latin typeface="+mn-lt"/>
                <a:ea typeface="+mn-ea"/>
                <a:cs typeface="+mn-cs"/>
              </a:defRPr>
            </a:lvl1pPr>
          </a:lstStyle>
          <a:p>
            <a:pPr marL="0" lvl="0" indent="0">
              <a:lnSpc>
                <a:spcPct val="100000"/>
              </a:lnSpc>
              <a:buFont typeface="Arial" panose="020B0604020202020204" pitchFamily="34" charset="0"/>
            </a:pPr>
            <a:r>
              <a:rPr lang="nb-NO" dirty="0"/>
              <a:t>Agenda</a:t>
            </a:r>
          </a:p>
        </p:txBody>
      </p:sp>
      <p:sp>
        <p:nvSpPr>
          <p:cNvPr id="2" name="Plassholder for tekst 3">
            <a:extLst>
              <a:ext uri="{FF2B5EF4-FFF2-40B4-BE49-F238E27FC236}">
                <a16:creationId xmlns:a16="http://schemas.microsoft.com/office/drawing/2014/main" id="{879B2A10-8A13-1E3A-C06F-EB263366A0D2}"/>
              </a:ext>
            </a:extLst>
          </p:cNvPr>
          <p:cNvSpPr>
            <a:spLocks noGrp="1"/>
          </p:cNvSpPr>
          <p:nvPr>
            <p:ph type="body" sz="quarter" idx="25" hasCustomPrompt="1"/>
          </p:nvPr>
        </p:nvSpPr>
        <p:spPr>
          <a:xfrm>
            <a:off x="855651" y="1781481"/>
            <a:ext cx="7971593" cy="4494823"/>
          </a:xfrm>
        </p:spPr>
        <p:txBody>
          <a:bodyPr/>
          <a:lstStyle>
            <a:lvl1pPr marL="457200" indent="-457200">
              <a:spcAft>
                <a:spcPts val="1800"/>
              </a:spcAft>
              <a:buFont typeface="+mj-lt"/>
              <a:buAutoNum type="arabicPeriod"/>
              <a:defRPr sz="2400" b="0"/>
            </a:lvl1pPr>
          </a:lstStyle>
          <a:p>
            <a:pPr lvl="0"/>
            <a:r>
              <a:rPr lang="nb-NO" dirty="0" err="1"/>
              <a:t>Kapittel</a:t>
            </a:r>
            <a:endParaRPr lang="nb-NO" dirty="0"/>
          </a:p>
          <a:p>
            <a:pPr lvl="0"/>
            <a:r>
              <a:rPr lang="nb-NO" dirty="0" err="1"/>
              <a:t>Kapittel</a:t>
            </a:r>
            <a:endParaRPr lang="nb-NO" dirty="0"/>
          </a:p>
          <a:p>
            <a:pPr lvl="0"/>
            <a:r>
              <a:rPr lang="nb-NO" dirty="0" err="1"/>
              <a:t>Kapittel</a:t>
            </a:r>
            <a:endParaRPr lang="nb-NO" dirty="0"/>
          </a:p>
          <a:p>
            <a:pPr lvl="0"/>
            <a:r>
              <a:rPr lang="nb-NO" dirty="0"/>
              <a:t>...</a:t>
            </a:r>
          </a:p>
          <a:p>
            <a:pPr lvl="0"/>
            <a:endParaRPr lang="nb-NO" dirty="0"/>
          </a:p>
        </p:txBody>
      </p:sp>
      <p:sp>
        <p:nvSpPr>
          <p:cNvPr id="4" name="Tåre 7">
            <a:extLst>
              <a:ext uri="{FF2B5EF4-FFF2-40B4-BE49-F238E27FC236}">
                <a16:creationId xmlns:a16="http://schemas.microsoft.com/office/drawing/2014/main" id="{D36F61B6-6E7D-30BA-C3E5-8FD6BC65AAF6}"/>
              </a:ext>
              <a:ext uri="{C183D7F6-B498-43B3-948B-1728B52AA6E4}">
                <adec:decorative xmlns:adec="http://schemas.microsoft.com/office/drawing/2017/decorative" val="1"/>
              </a:ext>
            </a:extLst>
          </p:cNvPr>
          <p:cNvSpPr>
            <a:spLocks noChangeAspect="1"/>
          </p:cNvSpPr>
          <p:nvPr userDrawn="1"/>
        </p:nvSpPr>
        <p:spPr>
          <a:xfrm rot="5400000">
            <a:off x="9607453" y="1783843"/>
            <a:ext cx="2250000" cy="225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 name="Tåre 7">
            <a:extLst>
              <a:ext uri="{FF2B5EF4-FFF2-40B4-BE49-F238E27FC236}">
                <a16:creationId xmlns:a16="http://schemas.microsoft.com/office/drawing/2014/main" id="{4E87106F-23AE-3645-9C4D-60FBA957C6E1}"/>
              </a:ext>
              <a:ext uri="{C183D7F6-B498-43B3-948B-1728B52AA6E4}">
                <adec:decorative xmlns:adec="http://schemas.microsoft.com/office/drawing/2017/decorative" val="1"/>
              </a:ext>
            </a:extLst>
          </p:cNvPr>
          <p:cNvSpPr>
            <a:spLocks noChangeAspect="1"/>
          </p:cNvSpPr>
          <p:nvPr userDrawn="1"/>
        </p:nvSpPr>
        <p:spPr>
          <a:xfrm>
            <a:off x="9607455" y="4026305"/>
            <a:ext cx="2250000" cy="225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15761519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secHead" preserve="1" userDrawn="1">
  <p:cSld name="Kapittelinndeler - Tekst">
    <p:bg>
      <p:bgRef idx="1001">
        <a:schemeClr val="bg1"/>
      </p:bgRef>
    </p:bg>
    <p:spTree>
      <p:nvGrpSpPr>
        <p:cNvPr id="1" name=""/>
        <p:cNvGrpSpPr/>
        <p:nvPr/>
      </p:nvGrpSpPr>
      <p:grpSpPr>
        <a:xfrm>
          <a:off x="0" y="0"/>
          <a:ext cx="0" cy="0"/>
          <a:chOff x="0" y="0"/>
          <a:chExt cx="0" cy="0"/>
        </a:xfrm>
      </p:grpSpPr>
      <p:sp>
        <p:nvSpPr>
          <p:cNvPr id="4" name="Rectangle 79">
            <a:extLst>
              <a:ext uri="{FF2B5EF4-FFF2-40B4-BE49-F238E27FC236}">
                <a16:creationId xmlns:a16="http://schemas.microsoft.com/office/drawing/2014/main" id="{8475C697-1403-121F-CF96-B3CEAF2F19DE}"/>
              </a:ext>
              <a:ext uri="{C183D7F6-B498-43B3-948B-1728B52AA6E4}">
                <adec:decorative xmlns:adec="http://schemas.microsoft.com/office/drawing/2017/decorative" val="1"/>
              </a:ext>
            </a:extLst>
          </p:cNvPr>
          <p:cNvSpPr>
            <a:spLocks/>
          </p:cNvSpPr>
          <p:nvPr userDrawn="1"/>
        </p:nvSpPr>
        <p:spPr>
          <a:xfrm>
            <a:off x="338923" y="285951"/>
            <a:ext cx="11518233" cy="6285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5" name="Freeform 3">
            <a:extLst>
              <a:ext uri="{FF2B5EF4-FFF2-40B4-BE49-F238E27FC236}">
                <a16:creationId xmlns:a16="http://schemas.microsoft.com/office/drawing/2014/main" id="{EBBC4EF8-1098-F972-D5A1-E1541D16E93B}"/>
              </a:ext>
              <a:ext uri="{C183D7F6-B498-43B3-948B-1728B52AA6E4}">
                <adec:decorative xmlns:adec="http://schemas.microsoft.com/office/drawing/2017/decorative" val="1"/>
              </a:ext>
            </a:extLst>
          </p:cNvPr>
          <p:cNvSpPr>
            <a:spLocks/>
          </p:cNvSpPr>
          <p:nvPr userDrawn="1"/>
        </p:nvSpPr>
        <p:spPr>
          <a:xfrm>
            <a:off x="7668138" y="285951"/>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6" name="Freeform 5">
            <a:extLst>
              <a:ext uri="{FF2B5EF4-FFF2-40B4-BE49-F238E27FC236}">
                <a16:creationId xmlns:a16="http://schemas.microsoft.com/office/drawing/2014/main" id="{2797A134-B220-11AD-7688-6F54095FB012}"/>
              </a:ext>
              <a:ext uri="{C183D7F6-B498-43B3-948B-1728B52AA6E4}">
                <adec:decorative xmlns:adec="http://schemas.microsoft.com/office/drawing/2017/decorative" val="1"/>
              </a:ext>
            </a:extLst>
          </p:cNvPr>
          <p:cNvSpPr>
            <a:spLocks/>
          </p:cNvSpPr>
          <p:nvPr userDrawn="1"/>
        </p:nvSpPr>
        <p:spPr>
          <a:xfrm rot="10800000">
            <a:off x="10809556" y="4477512"/>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7" name="Freeform 8">
            <a:extLst>
              <a:ext uri="{FF2B5EF4-FFF2-40B4-BE49-F238E27FC236}">
                <a16:creationId xmlns:a16="http://schemas.microsoft.com/office/drawing/2014/main" id="{509888D1-BA32-7EDF-8329-1F6B5B8F735F}"/>
              </a:ext>
              <a:ext uri="{C183D7F6-B498-43B3-948B-1728B52AA6E4}">
                <adec:decorative xmlns:adec="http://schemas.microsoft.com/office/drawing/2017/decorative" val="1"/>
              </a:ext>
            </a:extLst>
          </p:cNvPr>
          <p:cNvSpPr>
            <a:spLocks/>
          </p:cNvSpPr>
          <p:nvPr userDrawn="1"/>
        </p:nvSpPr>
        <p:spPr>
          <a:xfrm>
            <a:off x="10809556" y="2381279"/>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8" name="Rectangle 6">
            <a:extLst>
              <a:ext uri="{FF2B5EF4-FFF2-40B4-BE49-F238E27FC236}">
                <a16:creationId xmlns:a16="http://schemas.microsoft.com/office/drawing/2014/main" id="{4A88C85C-0C4B-2F4E-716D-888E97806736}"/>
              </a:ext>
              <a:ext uri="{C183D7F6-B498-43B3-948B-1728B52AA6E4}">
                <adec:decorative xmlns:adec="http://schemas.microsoft.com/office/drawing/2017/decorative" val="1"/>
              </a:ext>
            </a:extLst>
          </p:cNvPr>
          <p:cNvSpPr>
            <a:spLocks/>
          </p:cNvSpPr>
          <p:nvPr userDrawn="1"/>
        </p:nvSpPr>
        <p:spPr>
          <a:xfrm rot="16200000">
            <a:off x="8716033" y="1333552"/>
            <a:ext cx="1047600" cy="104759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9" name="Freeform 10">
            <a:extLst>
              <a:ext uri="{FF2B5EF4-FFF2-40B4-BE49-F238E27FC236}">
                <a16:creationId xmlns:a16="http://schemas.microsoft.com/office/drawing/2014/main" id="{A94F398A-A25C-1BBC-E6AC-24CCC637FFD2}"/>
              </a:ext>
              <a:ext uri="{C183D7F6-B498-43B3-948B-1728B52AA6E4}">
                <adec:decorative xmlns:adec="http://schemas.microsoft.com/office/drawing/2017/decorative" val="1"/>
              </a:ext>
            </a:extLst>
          </p:cNvPr>
          <p:cNvSpPr>
            <a:spLocks/>
          </p:cNvSpPr>
          <p:nvPr userDrawn="1"/>
        </p:nvSpPr>
        <p:spPr>
          <a:xfrm rot="5400000">
            <a:off x="7665756" y="5525114"/>
            <a:ext cx="1047600" cy="1047600"/>
          </a:xfrm>
          <a:custGeom>
            <a:avLst/>
            <a:gdLst>
              <a:gd name="connsiteX0" fmla="*/ 0 w 2743016"/>
              <a:gd name="connsiteY0" fmla="*/ 0 h 2739577"/>
              <a:gd name="connsiteX1" fmla="*/ 2729036 w 2743016"/>
              <a:gd name="connsiteY1" fmla="*/ 2462724 h 2739577"/>
              <a:gd name="connsiteX2" fmla="*/ 2743016 w 2743016"/>
              <a:gd name="connsiteY2" fmla="*/ 2739577 h 2739577"/>
              <a:gd name="connsiteX3" fmla="*/ 0 w 2743016"/>
              <a:gd name="connsiteY3" fmla="*/ 2739577 h 2739577"/>
            </a:gdLst>
            <a:ahLst/>
            <a:cxnLst>
              <a:cxn ang="0">
                <a:pos x="connsiteX0" y="connsiteY0"/>
              </a:cxn>
              <a:cxn ang="0">
                <a:pos x="connsiteX1" y="connsiteY1"/>
              </a:cxn>
              <a:cxn ang="0">
                <a:pos x="connsiteX2" y="connsiteY2"/>
              </a:cxn>
              <a:cxn ang="0">
                <a:pos x="connsiteX3" y="connsiteY3"/>
              </a:cxn>
            </a:cxnLst>
            <a:rect l="l" t="t" r="r" b="b"/>
            <a:pathLst>
              <a:path w="2743016" h="2739577">
                <a:moveTo>
                  <a:pt x="0" y="0"/>
                </a:moveTo>
                <a:cubicBezTo>
                  <a:pt x="1420337" y="0"/>
                  <a:pt x="2588558" y="1079448"/>
                  <a:pt x="2729036" y="2462724"/>
                </a:cubicBezTo>
                <a:lnTo>
                  <a:pt x="2743016" y="2739577"/>
                </a:lnTo>
                <a:lnTo>
                  <a:pt x="0" y="2739577"/>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0" name="Oval 11">
            <a:extLst>
              <a:ext uri="{FF2B5EF4-FFF2-40B4-BE49-F238E27FC236}">
                <a16:creationId xmlns:a16="http://schemas.microsoft.com/office/drawing/2014/main" id="{64B02EA8-78EE-2827-30D3-52B35B4430E8}"/>
              </a:ext>
              <a:ext uri="{C183D7F6-B498-43B3-948B-1728B52AA6E4}">
                <adec:decorative xmlns:adec="http://schemas.microsoft.com/office/drawing/2017/decorative" val="1"/>
              </a:ext>
            </a:extLst>
          </p:cNvPr>
          <p:cNvSpPr>
            <a:spLocks noChangeAspect="1"/>
          </p:cNvSpPr>
          <p:nvPr userDrawn="1"/>
        </p:nvSpPr>
        <p:spPr>
          <a:xfrm rot="16200000">
            <a:off x="9761955" y="285952"/>
            <a:ext cx="2095202" cy="20952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1" name="Oval 21">
            <a:extLst>
              <a:ext uri="{FF2B5EF4-FFF2-40B4-BE49-F238E27FC236}">
                <a16:creationId xmlns:a16="http://schemas.microsoft.com/office/drawing/2014/main" id="{96E06555-31CD-C0EF-7423-C42ACCF61C19}"/>
              </a:ext>
              <a:ext uri="{C183D7F6-B498-43B3-948B-1728B52AA6E4}">
                <adec:decorative xmlns:adec="http://schemas.microsoft.com/office/drawing/2017/decorative" val="1"/>
              </a:ext>
            </a:extLst>
          </p:cNvPr>
          <p:cNvSpPr>
            <a:spLocks noChangeAspect="1"/>
          </p:cNvSpPr>
          <p:nvPr userDrawn="1"/>
        </p:nvSpPr>
        <p:spPr>
          <a:xfrm flipH="1">
            <a:off x="7668137" y="2381279"/>
            <a:ext cx="1047598" cy="10476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2" name="Rectangle 23">
            <a:extLst>
              <a:ext uri="{FF2B5EF4-FFF2-40B4-BE49-F238E27FC236}">
                <a16:creationId xmlns:a16="http://schemas.microsoft.com/office/drawing/2014/main" id="{DD4D24EB-60DC-29EE-FBF5-10B0C79285B8}"/>
              </a:ext>
              <a:ext uri="{C183D7F6-B498-43B3-948B-1728B52AA6E4}">
                <adec:decorative xmlns:adec="http://schemas.microsoft.com/office/drawing/2017/decorative" val="1"/>
              </a:ext>
            </a:extLst>
          </p:cNvPr>
          <p:cNvSpPr>
            <a:spLocks/>
          </p:cNvSpPr>
          <p:nvPr userDrawn="1"/>
        </p:nvSpPr>
        <p:spPr>
          <a:xfrm rot="16200000">
            <a:off x="9761955" y="3429959"/>
            <a:ext cx="1047600" cy="104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3" name="Oval 51">
            <a:extLst>
              <a:ext uri="{FF2B5EF4-FFF2-40B4-BE49-F238E27FC236}">
                <a16:creationId xmlns:a16="http://schemas.microsoft.com/office/drawing/2014/main" id="{41E7F723-3B91-6B96-82CA-8A2E2AC37296}"/>
              </a:ext>
              <a:ext uri="{C183D7F6-B498-43B3-948B-1728B52AA6E4}">
                <adec:decorative xmlns:adec="http://schemas.microsoft.com/office/drawing/2017/decorative" val="1"/>
              </a:ext>
            </a:extLst>
          </p:cNvPr>
          <p:cNvSpPr>
            <a:spLocks noChangeAspect="1"/>
          </p:cNvSpPr>
          <p:nvPr userDrawn="1"/>
        </p:nvSpPr>
        <p:spPr>
          <a:xfrm flipH="1">
            <a:off x="8716034" y="3429959"/>
            <a:ext cx="1047598" cy="10476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1" name="Tåre 7">
            <a:extLst>
              <a:ext uri="{FF2B5EF4-FFF2-40B4-BE49-F238E27FC236}">
                <a16:creationId xmlns:a16="http://schemas.microsoft.com/office/drawing/2014/main" id="{AD1307CF-010D-3557-4C9E-AA3A00281E2D}"/>
              </a:ext>
              <a:ext uri="{C183D7F6-B498-43B3-948B-1728B52AA6E4}">
                <adec:decorative xmlns:adec="http://schemas.microsoft.com/office/drawing/2017/decorative" val="1"/>
              </a:ext>
            </a:extLst>
          </p:cNvPr>
          <p:cNvSpPr>
            <a:spLocks/>
          </p:cNvSpPr>
          <p:nvPr userDrawn="1"/>
        </p:nvSpPr>
        <p:spPr>
          <a:xfrm rot="5400000">
            <a:off x="8716033" y="285951"/>
            <a:ext cx="1047600" cy="10476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2" name="Tåre 7">
            <a:extLst>
              <a:ext uri="{FF2B5EF4-FFF2-40B4-BE49-F238E27FC236}">
                <a16:creationId xmlns:a16="http://schemas.microsoft.com/office/drawing/2014/main" id="{5184FFBD-15F4-2486-A11F-93946EC49C81}"/>
              </a:ext>
              <a:ext uri="{C183D7F6-B498-43B3-948B-1728B52AA6E4}">
                <adec:decorative xmlns:adec="http://schemas.microsoft.com/office/drawing/2017/decorative" val="1"/>
              </a:ext>
            </a:extLst>
          </p:cNvPr>
          <p:cNvSpPr>
            <a:spLocks noChangeAspect="1"/>
          </p:cNvSpPr>
          <p:nvPr userDrawn="1"/>
        </p:nvSpPr>
        <p:spPr>
          <a:xfrm rot="5400000">
            <a:off x="8713652" y="4477513"/>
            <a:ext cx="2095200" cy="2095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4" name="Tåre 7">
            <a:extLst>
              <a:ext uri="{FF2B5EF4-FFF2-40B4-BE49-F238E27FC236}">
                <a16:creationId xmlns:a16="http://schemas.microsoft.com/office/drawing/2014/main" id="{D1131559-D7A6-117E-0FC0-633152B09DB4}"/>
              </a:ext>
              <a:ext uri="{C183D7F6-B498-43B3-948B-1728B52AA6E4}">
                <adec:decorative xmlns:adec="http://schemas.microsoft.com/office/drawing/2017/decorative" val="1"/>
              </a:ext>
            </a:extLst>
          </p:cNvPr>
          <p:cNvSpPr>
            <a:spLocks/>
          </p:cNvSpPr>
          <p:nvPr userDrawn="1"/>
        </p:nvSpPr>
        <p:spPr>
          <a:xfrm>
            <a:off x="7668138" y="3429959"/>
            <a:ext cx="1047600" cy="10476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2" name="Tåre 7">
            <a:extLst>
              <a:ext uri="{FF2B5EF4-FFF2-40B4-BE49-F238E27FC236}">
                <a16:creationId xmlns:a16="http://schemas.microsoft.com/office/drawing/2014/main" id="{9B982F7F-E0C7-8192-3F3D-B862A4BA2851}"/>
              </a:ext>
              <a:ext uri="{C183D7F6-B498-43B3-948B-1728B52AA6E4}">
                <adec:decorative xmlns:adec="http://schemas.microsoft.com/office/drawing/2017/decorative" val="1"/>
              </a:ext>
            </a:extLst>
          </p:cNvPr>
          <p:cNvSpPr>
            <a:spLocks/>
          </p:cNvSpPr>
          <p:nvPr userDrawn="1"/>
        </p:nvSpPr>
        <p:spPr>
          <a:xfrm rot="16200000">
            <a:off x="9761955" y="2381279"/>
            <a:ext cx="1047600" cy="10476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3" name="Rectangle 34">
            <a:extLst>
              <a:ext uri="{FF2B5EF4-FFF2-40B4-BE49-F238E27FC236}">
                <a16:creationId xmlns:a16="http://schemas.microsoft.com/office/drawing/2014/main" id="{3EEAC267-DA3A-FCEE-E9B7-8CFEA2D31B3D}"/>
              </a:ext>
              <a:ext uri="{C183D7F6-B498-43B3-948B-1728B52AA6E4}">
                <adec:decorative xmlns:adec="http://schemas.microsoft.com/office/drawing/2017/decorative" val="1"/>
              </a:ext>
            </a:extLst>
          </p:cNvPr>
          <p:cNvSpPr>
            <a:spLocks/>
          </p:cNvSpPr>
          <p:nvPr userDrawn="1"/>
        </p:nvSpPr>
        <p:spPr>
          <a:xfrm rot="16200000">
            <a:off x="7665756" y="4476768"/>
            <a:ext cx="1047600" cy="10476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4" name="Rectangle 53">
            <a:extLst>
              <a:ext uri="{FF2B5EF4-FFF2-40B4-BE49-F238E27FC236}">
                <a16:creationId xmlns:a16="http://schemas.microsoft.com/office/drawing/2014/main" id="{4D268050-B3C8-AFA1-BBFB-C168191965C7}"/>
              </a:ext>
              <a:ext uri="{C183D7F6-B498-43B3-948B-1728B52AA6E4}">
                <adec:decorative xmlns:adec="http://schemas.microsoft.com/office/drawing/2017/decorative" val="1"/>
              </a:ext>
            </a:extLst>
          </p:cNvPr>
          <p:cNvSpPr>
            <a:spLocks/>
          </p:cNvSpPr>
          <p:nvPr userDrawn="1"/>
        </p:nvSpPr>
        <p:spPr>
          <a:xfrm rot="16200000">
            <a:off x="8716033" y="2381280"/>
            <a:ext cx="1047098" cy="104709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 name="Tittel 2">
            <a:extLst>
              <a:ext uri="{FF2B5EF4-FFF2-40B4-BE49-F238E27FC236}">
                <a16:creationId xmlns:a16="http://schemas.microsoft.com/office/drawing/2014/main" id="{3EEEF27D-3860-8563-C6F2-11D38FE0BB45}"/>
              </a:ext>
            </a:extLst>
          </p:cNvPr>
          <p:cNvSpPr>
            <a:spLocks noGrp="1"/>
          </p:cNvSpPr>
          <p:nvPr userDrawn="1">
            <p:ph type="title" hasCustomPrompt="1"/>
          </p:nvPr>
        </p:nvSpPr>
        <p:spPr>
          <a:xfrm>
            <a:off x="837019" y="2400989"/>
            <a:ext cx="6161088" cy="2143125"/>
          </a:xfrm>
        </p:spPr>
        <p:txBody>
          <a:bodyPr vert="horz" lIns="0" tIns="0" rIns="0" bIns="0" rtlCol="0" anchor="ctr" anchorCtr="0">
            <a:noAutofit/>
          </a:bodyPr>
          <a:lstStyle>
            <a:lvl1pPr>
              <a:defRPr lang="nb-NO">
                <a:ea typeface="+mn-ea"/>
                <a:cs typeface="+mn-cs"/>
              </a:defRPr>
            </a:lvl1pPr>
          </a:lstStyle>
          <a:p>
            <a:pPr lvl="0"/>
            <a:r>
              <a:rPr lang="nb-NO" dirty="0"/>
              <a:t>Trykk her for å skrive navn på kapittelet</a:t>
            </a:r>
          </a:p>
        </p:txBody>
      </p:sp>
    </p:spTree>
    <p:extLst>
      <p:ext uri="{BB962C8B-B14F-4D97-AF65-F5344CB8AC3E}">
        <p14:creationId xmlns:p14="http://schemas.microsoft.com/office/powerpoint/2010/main" val="30778091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secHead" preserve="1" userDrawn="1">
  <p:cSld name="Kapittelinndeler - Tekst og bilde">
    <p:bg>
      <p:bgRef idx="1001">
        <a:schemeClr val="bg1"/>
      </p:bgRef>
    </p:bg>
    <p:spTree>
      <p:nvGrpSpPr>
        <p:cNvPr id="1" name=""/>
        <p:cNvGrpSpPr/>
        <p:nvPr/>
      </p:nvGrpSpPr>
      <p:grpSpPr>
        <a:xfrm>
          <a:off x="0" y="0"/>
          <a:ext cx="0" cy="0"/>
          <a:chOff x="0" y="0"/>
          <a:chExt cx="0" cy="0"/>
        </a:xfrm>
      </p:grpSpPr>
      <p:sp>
        <p:nvSpPr>
          <p:cNvPr id="2" name="Rectangle 79">
            <a:extLst>
              <a:ext uri="{FF2B5EF4-FFF2-40B4-BE49-F238E27FC236}">
                <a16:creationId xmlns:a16="http://schemas.microsoft.com/office/drawing/2014/main" id="{4D819793-C67E-4450-64C3-0E817481A782}"/>
              </a:ext>
              <a:ext uri="{C183D7F6-B498-43B3-948B-1728B52AA6E4}">
                <adec:decorative xmlns:adec="http://schemas.microsoft.com/office/drawing/2017/decorative" val="1"/>
              </a:ext>
            </a:extLst>
          </p:cNvPr>
          <p:cNvSpPr>
            <a:spLocks/>
          </p:cNvSpPr>
          <p:nvPr userDrawn="1"/>
        </p:nvSpPr>
        <p:spPr>
          <a:xfrm>
            <a:off x="338923" y="288332"/>
            <a:ext cx="11518233" cy="6277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3" name="Tittel 2">
            <a:extLst>
              <a:ext uri="{FF2B5EF4-FFF2-40B4-BE49-F238E27FC236}">
                <a16:creationId xmlns:a16="http://schemas.microsoft.com/office/drawing/2014/main" id="{FDE49E32-4953-9478-B48C-9BC051E58D3B}"/>
              </a:ext>
            </a:extLst>
          </p:cNvPr>
          <p:cNvSpPr>
            <a:spLocks noGrp="1"/>
          </p:cNvSpPr>
          <p:nvPr>
            <p:ph type="title" hasCustomPrompt="1"/>
          </p:nvPr>
        </p:nvSpPr>
        <p:spPr>
          <a:xfrm>
            <a:off x="837019" y="2400989"/>
            <a:ext cx="6161088" cy="2143125"/>
          </a:xfrm>
        </p:spPr>
        <p:txBody>
          <a:bodyPr vert="horz" lIns="0" tIns="0" rIns="0" bIns="0" rtlCol="0" anchor="ctr" anchorCtr="0">
            <a:noAutofit/>
          </a:bodyPr>
          <a:lstStyle>
            <a:lvl1pPr>
              <a:defRPr lang="nb-NO">
                <a:ea typeface="+mn-ea"/>
                <a:cs typeface="+mn-cs"/>
              </a:defRPr>
            </a:lvl1pPr>
          </a:lstStyle>
          <a:p>
            <a:pPr lvl="0"/>
            <a:r>
              <a:rPr lang="nb-NO" dirty="0"/>
              <a:t>Trykk her for å skrive navn på kapittelet</a:t>
            </a:r>
          </a:p>
        </p:txBody>
      </p:sp>
      <p:sp>
        <p:nvSpPr>
          <p:cNvPr id="10" name="Plassholder for bilde 11">
            <a:extLst>
              <a:ext uri="{FF2B5EF4-FFF2-40B4-BE49-F238E27FC236}">
                <a16:creationId xmlns:a16="http://schemas.microsoft.com/office/drawing/2014/main" id="{A3D159D3-46BA-D37F-40BD-BF20E55FA513}"/>
              </a:ext>
            </a:extLst>
          </p:cNvPr>
          <p:cNvSpPr>
            <a:spLocks noGrp="1"/>
          </p:cNvSpPr>
          <p:nvPr>
            <p:ph type="pic" sz="quarter" idx="16"/>
          </p:nvPr>
        </p:nvSpPr>
        <p:spPr>
          <a:xfrm>
            <a:off x="7662321" y="296754"/>
            <a:ext cx="4190757" cy="6269379"/>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585C88A0-AA77-6E46-8DD2-B68CAF8988AB}"/>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1445883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tel og innhold 2 kolonner">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a:solidFill>
                  <a:srgbClr val="000000"/>
                </a:solidFill>
                <a:effectLst/>
                <a:latin typeface="Calibri" panose="020F0502020204030204" pitchFamily="34" charset="0"/>
              </a:rPr>
              <a:t>Klikk for å legge inn tekst, eller klikk på ikonet under for å opprette tabell, diagram eller </a:t>
            </a:r>
            <a:r>
              <a:rPr lang="nb-NO" b="0" i="0" u="none" strike="noStrike" dirty="0" err="1">
                <a:solidFill>
                  <a:srgbClr val="000000"/>
                </a:solidFill>
                <a:effectLst/>
                <a:latin typeface="Calibri" panose="020F0502020204030204" pitchFamily="34" charset="0"/>
              </a:rPr>
              <a:t>SmartArt</a:t>
            </a:r>
            <a:r>
              <a:rPr lang="nb-NO" b="0" i="0" u="none" strike="noStrike" dirty="0">
                <a:solidFill>
                  <a:srgbClr val="000000"/>
                </a:solidFill>
                <a:effectLst/>
                <a:latin typeface="Calibri" panose="020F0502020204030204" pitchFamily="34" charset="0"/>
              </a:rPr>
              <a:t>.</a:t>
            </a:r>
          </a:p>
          <a:p>
            <a:pPr lvl="1"/>
            <a:r>
              <a:rPr lang="nb-NO" dirty="0"/>
              <a:t>Andre </a:t>
            </a:r>
            <a:r>
              <a:rPr lang="nb-NO" dirty="0" err="1"/>
              <a:t>nivå</a:t>
            </a:r>
            <a:endParaRPr lang="nb-NO" dirty="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1755745"/>
            <a:ext cx="4859348" cy="4488644"/>
          </a:xfrm>
        </p:spPr>
        <p:txBody>
          <a:bodyPr/>
          <a:lstStyle>
            <a:lvl1pPr>
              <a:lnSpc>
                <a:spcPct val="100000"/>
              </a:lnSpc>
              <a:spcBef>
                <a:spcPts val="2200"/>
              </a:spcBef>
              <a:defRPr/>
            </a:lvl1pPr>
          </a:lstStyle>
          <a:p>
            <a:pPr lvl="0"/>
            <a:r>
              <a:rPr lang="nb-NO" b="0" i="0" u="none" strike="noStrike" dirty="0">
                <a:solidFill>
                  <a:srgbClr val="000000"/>
                </a:solidFill>
                <a:effectLst/>
                <a:latin typeface="Calibri" panose="020F0502020204030204" pitchFamily="34" charset="0"/>
              </a:rPr>
              <a:t>Klikk for å legge inn tekst, eller klikk på ikonet under for å opprette tabell, diagram eller </a:t>
            </a:r>
            <a:r>
              <a:rPr lang="nb-NO" b="0" i="0" u="none" strike="noStrike" dirty="0" err="1">
                <a:solidFill>
                  <a:srgbClr val="000000"/>
                </a:solidFill>
                <a:effectLst/>
                <a:latin typeface="Calibri" panose="020F0502020204030204" pitchFamily="34" charset="0"/>
              </a:rPr>
              <a:t>SmartArt</a:t>
            </a:r>
            <a:r>
              <a:rPr lang="nb-NO" b="0" i="0" u="none" strike="noStrike" dirty="0">
                <a:solidFill>
                  <a:srgbClr val="000000"/>
                </a:solidFill>
                <a:effectLst/>
                <a:latin typeface="Calibri" panose="020F0502020204030204" pitchFamily="34" charset="0"/>
              </a:rPr>
              <a:t>.</a:t>
            </a:r>
          </a:p>
          <a:p>
            <a:pPr lvl="1"/>
            <a:r>
              <a:rPr lang="nb-NO" dirty="0"/>
              <a:t>Andre nivå</a:t>
            </a:r>
          </a:p>
        </p:txBody>
      </p:sp>
      <p:sp>
        <p:nvSpPr>
          <p:cNvPr id="2" name="Tittel 1">
            <a:extLst>
              <a:ext uri="{FF2B5EF4-FFF2-40B4-BE49-F238E27FC236}">
                <a16:creationId xmlns:a16="http://schemas.microsoft.com/office/drawing/2014/main" id="{C1A00309-8B63-2E33-7F1E-6E9F340DDB19}"/>
              </a:ext>
            </a:extLst>
          </p:cNvPr>
          <p:cNvSpPr>
            <a:spLocks noGrp="1"/>
          </p:cNvSpPr>
          <p:nvPr>
            <p:ph type="title" hasCustomPrompt="1"/>
          </p:nvPr>
        </p:nvSpPr>
        <p:spPr/>
        <p:txBody>
          <a:bodyPr/>
          <a:lstStyle/>
          <a:p>
            <a:r>
              <a:rPr lang="nb-NO" dirty="0"/>
              <a:t>Klikk for å skrive tittelen</a:t>
            </a:r>
          </a:p>
        </p:txBody>
      </p:sp>
    </p:spTree>
    <p:extLst>
      <p:ext uri="{BB962C8B-B14F-4D97-AF65-F5344CB8AC3E}">
        <p14:creationId xmlns:p14="http://schemas.microsoft.com/office/powerpoint/2010/main" val="23572808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tel og innhold 1 kolonne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BD48B077-A674-F7A3-2127-5F7E4C087AC6}"/>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2" y="1755745"/>
            <a:ext cx="10480692"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Tree>
    <p:extLst>
      <p:ext uri="{BB962C8B-B14F-4D97-AF65-F5344CB8AC3E}">
        <p14:creationId xmlns:p14="http://schemas.microsoft.com/office/powerpoint/2010/main" val="13519365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un innhold - Bilde høyre ">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8CEE8311-A7AC-D3D7-63F9-AF9CE62CCEBD}"/>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855653" y="966159"/>
            <a:ext cx="4856268" cy="5278231"/>
          </a:xfrm>
        </p:spPr>
        <p:txBody>
          <a:bodyPr anchor="ct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609600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2" name="Plassholder for tekst 6">
            <a:extLst>
              <a:ext uri="{FF2B5EF4-FFF2-40B4-BE49-F238E27FC236}">
                <a16:creationId xmlns:a16="http://schemas.microsoft.com/office/drawing/2014/main" id="{55CF0011-4F15-8CDF-FC4D-E0FE226D7A39}"/>
              </a:ext>
            </a:extLst>
          </p:cNvPr>
          <p:cNvSpPr>
            <a:spLocks noGrp="1"/>
          </p:cNvSpPr>
          <p:nvPr>
            <p:ph type="body" sz="quarter" idx="25" hasCustomPrompt="1"/>
          </p:nvPr>
        </p:nvSpPr>
        <p:spPr>
          <a:xfrm>
            <a:off x="855653" y="6279285"/>
            <a:ext cx="4856268" cy="184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a:xfrm>
            <a:off x="9111916" y="6503670"/>
            <a:ext cx="2743200" cy="184666"/>
          </a:xfrm>
          <a:prstGeom prst="rect">
            <a:avLst/>
          </a:prstGeom>
        </p:spPr>
        <p:txBody>
          <a:bodyPr/>
          <a:lstStyle/>
          <a:p>
            <a:fld id="{93EB756F-746B-4A94-A95A-AE98F4E2B7BB}" type="slidenum">
              <a:rPr lang="nb-NO" smtClean="0"/>
              <a:t>‹#›</a:t>
            </a:fld>
            <a:endParaRPr lang="nb-NO" dirty="0"/>
          </a:p>
        </p:txBody>
      </p:sp>
    </p:spTree>
    <p:extLst>
      <p:ext uri="{BB962C8B-B14F-4D97-AF65-F5344CB8AC3E}">
        <p14:creationId xmlns:p14="http://schemas.microsoft.com/office/powerpoint/2010/main" val="15137336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tel og innhold - Bilde venstr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8972836-CF54-95B9-BD7A-520B4FCDB5E8}"/>
              </a:ext>
            </a:extLst>
          </p:cNvPr>
          <p:cNvSpPr>
            <a:spLocks noGrp="1"/>
          </p:cNvSpPr>
          <p:nvPr>
            <p:ph type="title" hasCustomPrompt="1"/>
          </p:nvPr>
        </p:nvSpPr>
        <p:spPr>
          <a:xfrm>
            <a:off x="6476980" y="885600"/>
            <a:ext cx="4859420" cy="523220"/>
          </a:xfrm>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6" name="maske">
            <a:extLst>
              <a:ext uri="{FF2B5EF4-FFF2-40B4-BE49-F238E27FC236}">
                <a16:creationId xmlns:a16="http://schemas.microsoft.com/office/drawing/2014/main" id="{178D028F-73F9-209E-8F2E-7F991E245C14}"/>
              </a:ext>
              <a:ext uri="{C183D7F6-B498-43B3-948B-1728B52AA6E4}">
                <adec:decorative xmlns:adec="http://schemas.microsoft.com/office/drawing/2017/decorative" val="1"/>
              </a:ext>
            </a:extLst>
          </p:cNvPr>
          <p:cNvSpPr/>
          <p:nvPr userDrawn="1"/>
        </p:nvSpPr>
        <p:spPr>
          <a:xfrm>
            <a:off x="1" y="5784850"/>
            <a:ext cx="3206750" cy="1073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5B4C9830-CAC2-E95B-C1DD-85F94EF3FD2D}"/>
              </a:ext>
            </a:extLst>
          </p:cNvPr>
          <p:cNvSpPr>
            <a:spLocks noGrp="1"/>
          </p:cNvSpPr>
          <p:nvPr>
            <p:ph type="body" sz="quarter" idx="25" hasCustomPrompt="1"/>
          </p:nvPr>
        </p:nvSpPr>
        <p:spPr>
          <a:xfrm>
            <a:off x="6476981" y="6279285"/>
            <a:ext cx="4856268" cy="18466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5332474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Kun innhold - Bilde venstre ">
    <p:spTree>
      <p:nvGrpSpPr>
        <p:cNvPr id="1" name=""/>
        <p:cNvGrpSpPr/>
        <p:nvPr/>
      </p:nvGrpSpPr>
      <p:grpSpPr>
        <a:xfrm>
          <a:off x="0" y="0"/>
          <a:ext cx="0" cy="0"/>
          <a:chOff x="0" y="0"/>
          <a:chExt cx="0" cy="0"/>
        </a:xfrm>
      </p:grpSpPr>
      <p:sp>
        <p:nvSpPr>
          <p:cNvPr id="4" name="Tittel 1">
            <a:extLst>
              <a:ext uri="{FF2B5EF4-FFF2-40B4-BE49-F238E27FC236}">
                <a16:creationId xmlns:a16="http://schemas.microsoft.com/office/drawing/2014/main" id="{35D5DE4B-7EEF-7D1D-2610-0713A3873FD6}"/>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5" name="maske">
            <a:extLst>
              <a:ext uri="{FF2B5EF4-FFF2-40B4-BE49-F238E27FC236}">
                <a16:creationId xmlns:a16="http://schemas.microsoft.com/office/drawing/2014/main" id="{9285A7C8-1859-5CEB-9BA6-13EDD7251944}"/>
              </a:ext>
              <a:ext uri="{C183D7F6-B498-43B3-948B-1728B52AA6E4}">
                <adec:decorative xmlns:adec="http://schemas.microsoft.com/office/drawing/2017/decorative" val="1"/>
              </a:ext>
            </a:extLst>
          </p:cNvPr>
          <p:cNvSpPr/>
          <p:nvPr userDrawn="1"/>
        </p:nvSpPr>
        <p:spPr>
          <a:xfrm>
            <a:off x="1" y="5784850"/>
            <a:ext cx="3206750" cy="1073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966159"/>
            <a:ext cx="4859348" cy="5278231"/>
          </a:xfrm>
        </p:spPr>
        <p:txBody>
          <a:bodyPr anchor="ct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2" name="Plassholder for tekst 6">
            <a:extLst>
              <a:ext uri="{FF2B5EF4-FFF2-40B4-BE49-F238E27FC236}">
                <a16:creationId xmlns:a16="http://schemas.microsoft.com/office/drawing/2014/main" id="{5A6F6CE2-4AEF-7FA7-F534-B3B4D1E249E8}"/>
              </a:ext>
            </a:extLst>
          </p:cNvPr>
          <p:cNvSpPr>
            <a:spLocks noGrp="1"/>
          </p:cNvSpPr>
          <p:nvPr>
            <p:ph type="body" sz="quarter" idx="25" hasCustomPrompt="1"/>
          </p:nvPr>
        </p:nvSpPr>
        <p:spPr>
          <a:xfrm>
            <a:off x="6476981" y="6279285"/>
            <a:ext cx="4856268" cy="18466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41542006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tel og innhold - Bilde høyre ">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70A5B8C9-B30C-E8BD-A6EB-9608888706F8}"/>
              </a:ext>
            </a:extLst>
          </p:cNvPr>
          <p:cNvSpPr>
            <a:spLocks noGrp="1"/>
          </p:cNvSpPr>
          <p:nvPr>
            <p:ph type="title" hasCustomPrompt="1"/>
          </p:nvPr>
        </p:nvSpPr>
        <p:spPr>
          <a:xfrm>
            <a:off x="856801" y="885600"/>
            <a:ext cx="4855120" cy="523220"/>
          </a:xfrm>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4" name="Plassholder for innhold 2">
            <a:extLst>
              <a:ext uri="{FF2B5EF4-FFF2-40B4-BE49-F238E27FC236}">
                <a16:creationId xmlns:a16="http://schemas.microsoft.com/office/drawing/2014/main" id="{D87FD6B8-98F4-F9C9-1B41-3CF746E539BC}"/>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609600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6702D49D-45CD-43E3-0013-96BA18A33DE6}"/>
              </a:ext>
            </a:extLst>
          </p:cNvPr>
          <p:cNvSpPr>
            <a:spLocks noGrp="1"/>
          </p:cNvSpPr>
          <p:nvPr>
            <p:ph type="body" sz="quarter" idx="25" hasCustomPrompt="1"/>
          </p:nvPr>
        </p:nvSpPr>
        <p:spPr>
          <a:xfrm>
            <a:off x="855653" y="6279285"/>
            <a:ext cx="4856268" cy="184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a:xfrm>
            <a:off x="9111916" y="6503670"/>
            <a:ext cx="2743200" cy="184666"/>
          </a:xfrm>
          <a:prstGeom prst="rect">
            <a:avLst/>
          </a:prstGeom>
        </p:spPr>
        <p:txBody>
          <a:bodyPr/>
          <a:lstStyle/>
          <a:p>
            <a:fld id="{93EB756F-746B-4A94-A95A-AE98F4E2B7BB}" type="slidenum">
              <a:rPr lang="nb-NO" smtClean="0"/>
              <a:t>‹#›</a:t>
            </a:fld>
            <a:endParaRPr lang="nb-NO" dirty="0"/>
          </a:p>
        </p:txBody>
      </p:sp>
    </p:spTree>
    <p:extLst>
      <p:ext uri="{BB962C8B-B14F-4D97-AF65-F5344CB8AC3E}">
        <p14:creationId xmlns:p14="http://schemas.microsoft.com/office/powerpoint/2010/main" val="36139025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Kun innhold - Bilde høyre ">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8CEE8311-A7AC-D3D7-63F9-AF9CE62CCEBD}"/>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855653" y="966159"/>
            <a:ext cx="4856268" cy="5278231"/>
          </a:xfrm>
        </p:spPr>
        <p:txBody>
          <a:bodyPr anchor="ct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609600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2" name="Plassholder for tekst 6">
            <a:extLst>
              <a:ext uri="{FF2B5EF4-FFF2-40B4-BE49-F238E27FC236}">
                <a16:creationId xmlns:a16="http://schemas.microsoft.com/office/drawing/2014/main" id="{55CF0011-4F15-8CDF-FC4D-E0FE226D7A39}"/>
              </a:ext>
            </a:extLst>
          </p:cNvPr>
          <p:cNvSpPr>
            <a:spLocks noGrp="1"/>
          </p:cNvSpPr>
          <p:nvPr>
            <p:ph type="body" sz="quarter" idx="25" hasCustomPrompt="1"/>
          </p:nvPr>
        </p:nvSpPr>
        <p:spPr>
          <a:xfrm>
            <a:off x="855653" y="6279285"/>
            <a:ext cx="4856268" cy="184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a:xfrm>
            <a:off x="9111916" y="6503670"/>
            <a:ext cx="2743200" cy="184666"/>
          </a:xfrm>
          <a:prstGeom prst="rect">
            <a:avLst/>
          </a:prstGeom>
        </p:spPr>
        <p:txBody>
          <a:bodyPr/>
          <a:lstStyle/>
          <a:p>
            <a:fld id="{93EB756F-746B-4A94-A95A-AE98F4E2B7BB}" type="slidenum">
              <a:rPr lang="nb-NO" smtClean="0"/>
              <a:t>‹#›</a:t>
            </a:fld>
            <a:endParaRPr lang="nb-NO" dirty="0"/>
          </a:p>
        </p:txBody>
      </p:sp>
    </p:spTree>
    <p:extLst>
      <p:ext uri="{BB962C8B-B14F-4D97-AF65-F5344CB8AC3E}">
        <p14:creationId xmlns:p14="http://schemas.microsoft.com/office/powerpoint/2010/main" val="22849889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tel og innhold med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6D4C16-17CF-B680-4B58-F923BE0C5955}"/>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6096000" y="1755745"/>
            <a:ext cx="5240345"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tekst 6">
            <a:extLst>
              <a:ext uri="{FF2B5EF4-FFF2-40B4-BE49-F238E27FC236}">
                <a16:creationId xmlns:a16="http://schemas.microsoft.com/office/drawing/2014/main" id="{C41B7E70-47FF-CE70-A93C-2365341FC6BC}"/>
              </a:ext>
            </a:extLst>
          </p:cNvPr>
          <p:cNvSpPr>
            <a:spLocks noGrp="1"/>
          </p:cNvSpPr>
          <p:nvPr>
            <p:ph type="body" sz="quarter" idx="25" hasCustomPrompt="1"/>
          </p:nvPr>
        </p:nvSpPr>
        <p:spPr>
          <a:xfrm>
            <a:off x="6092903" y="6279285"/>
            <a:ext cx="5240345"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622405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tel og innhold med 2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D57E471-FE6D-2D33-AC52-D0D04A1371CB}"/>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4" name="Plassholder for bilde 11">
            <a:extLst>
              <a:ext uri="{FF2B5EF4-FFF2-40B4-BE49-F238E27FC236}">
                <a16:creationId xmlns:a16="http://schemas.microsoft.com/office/drawing/2014/main" id="{0C2A9C8D-B0CD-D2C4-EE60-FCD2BA442351}"/>
              </a:ext>
            </a:extLst>
          </p:cNvPr>
          <p:cNvSpPr>
            <a:spLocks noGrp="1"/>
          </p:cNvSpPr>
          <p:nvPr>
            <p:ph type="pic" sz="quarter" idx="16"/>
          </p:nvPr>
        </p:nvSpPr>
        <p:spPr>
          <a:xfrm>
            <a:off x="6096000" y="1755746"/>
            <a:ext cx="5240345" cy="2238285"/>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bilde 11">
            <a:extLst>
              <a:ext uri="{FF2B5EF4-FFF2-40B4-BE49-F238E27FC236}">
                <a16:creationId xmlns:a16="http://schemas.microsoft.com/office/drawing/2014/main" id="{3C55C4B1-D8D4-813F-1E53-8A5C173777B5}"/>
              </a:ext>
            </a:extLst>
          </p:cNvPr>
          <p:cNvSpPr>
            <a:spLocks noGrp="1"/>
          </p:cNvSpPr>
          <p:nvPr>
            <p:ph type="pic" sz="quarter" idx="17"/>
          </p:nvPr>
        </p:nvSpPr>
        <p:spPr>
          <a:xfrm>
            <a:off x="6096000" y="3994031"/>
            <a:ext cx="5240345" cy="225149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1" name="Plassholder for tekst 6">
            <a:extLst>
              <a:ext uri="{FF2B5EF4-FFF2-40B4-BE49-F238E27FC236}">
                <a16:creationId xmlns:a16="http://schemas.microsoft.com/office/drawing/2014/main" id="{98700BF6-C30E-23F1-8048-6D5C951D8CD8}"/>
              </a:ext>
            </a:extLst>
          </p:cNvPr>
          <p:cNvSpPr>
            <a:spLocks noGrp="1"/>
          </p:cNvSpPr>
          <p:nvPr>
            <p:ph type="body" sz="quarter" idx="25" hasCustomPrompt="1"/>
          </p:nvPr>
        </p:nvSpPr>
        <p:spPr>
          <a:xfrm>
            <a:off x="6095989" y="6279285"/>
            <a:ext cx="5240338"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r>
              <a:rPr lang="nb-NO" dirty="0">
                <a:effectLst/>
                <a:latin typeface="Calibri" panose="020F0502020204030204" pitchFamily="34" charset="0"/>
              </a:rPr>
              <a:t> (</a:t>
            </a:r>
            <a:r>
              <a:rPr lang="nb-NO" dirty="0" err="1">
                <a:effectLst/>
                <a:latin typeface="Calibri" panose="020F0502020204030204" pitchFamily="34" charset="0"/>
              </a:rPr>
              <a:t>øverst</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r>
              <a:rPr lang="nb-NO" dirty="0">
                <a:effectLst/>
                <a:latin typeface="Calibri" panose="020F0502020204030204" pitchFamily="34" charset="0"/>
              </a:rPr>
              <a:t> (</a:t>
            </a:r>
            <a:r>
              <a:rPr lang="nb-NO" dirty="0" err="1">
                <a:effectLst/>
                <a:latin typeface="Calibri" panose="020F0502020204030204" pitchFamily="34" charset="0"/>
              </a:rPr>
              <a:t>nederst</a:t>
            </a:r>
            <a:r>
              <a:rPr lang="nb-NO" dirty="0">
                <a:effectLst/>
                <a:latin typeface="Calibri" panose="020F0502020204030204" pitchFamily="34" charset="0"/>
              </a:rPr>
              <a:t>)</a:t>
            </a:r>
          </a:p>
        </p:txBody>
      </p:sp>
    </p:spTree>
    <p:extLst>
      <p:ext uri="{BB962C8B-B14F-4D97-AF65-F5344CB8AC3E}">
        <p14:creationId xmlns:p14="http://schemas.microsoft.com/office/powerpoint/2010/main" val="24609552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tel og 2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DB4DD7-DF26-D3A7-DEFE-6B137EABC170}"/>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6096000" y="1755745"/>
            <a:ext cx="5240345"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7" name="Plassholder for bilde 11">
            <a:extLst>
              <a:ext uri="{FF2B5EF4-FFF2-40B4-BE49-F238E27FC236}">
                <a16:creationId xmlns:a16="http://schemas.microsoft.com/office/drawing/2014/main" id="{6978652E-66DF-E4FA-CF7C-F69D2D0B8AF5}"/>
              </a:ext>
            </a:extLst>
          </p:cNvPr>
          <p:cNvSpPr>
            <a:spLocks noGrp="1"/>
          </p:cNvSpPr>
          <p:nvPr>
            <p:ph type="pic" sz="quarter" idx="17"/>
          </p:nvPr>
        </p:nvSpPr>
        <p:spPr>
          <a:xfrm>
            <a:off x="855653" y="1755745"/>
            <a:ext cx="5240345" cy="4488644"/>
          </a:xfrm>
          <a:prstGeom prst="rect">
            <a:avLst/>
          </a:prstGeom>
          <a:no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a:t>Klikk på ikonet for å legge til et bilde</a:t>
            </a:r>
            <a:endParaRPr lang="nb-NO" dirty="0"/>
          </a:p>
        </p:txBody>
      </p:sp>
      <p:sp>
        <p:nvSpPr>
          <p:cNvPr id="6" name="Plassholder for tekst 6">
            <a:extLst>
              <a:ext uri="{FF2B5EF4-FFF2-40B4-BE49-F238E27FC236}">
                <a16:creationId xmlns:a16="http://schemas.microsoft.com/office/drawing/2014/main" id="{E13C28F3-CBEF-C4D9-08A1-F03A078D39A2}"/>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fra</a:t>
            </a:r>
            <a:r>
              <a:rPr lang="nb-NO" dirty="0">
                <a:effectLst/>
                <a:latin typeface="Calibri" panose="020F0502020204030204" pitchFamily="34" charset="0"/>
              </a:rPr>
              <a:t> </a:t>
            </a:r>
            <a:r>
              <a:rPr lang="nb-NO" dirty="0" err="1">
                <a:effectLst/>
                <a:latin typeface="Calibri" panose="020F0502020204030204" pitchFamily="34" charset="0"/>
              </a:rPr>
              <a:t>venstre</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8563022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tel 3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3CBF2AA-2EA4-AE8B-F87C-318A6485014D}"/>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5" name="Plassholder for bilde 11">
            <a:extLst>
              <a:ext uri="{FF2B5EF4-FFF2-40B4-BE49-F238E27FC236}">
                <a16:creationId xmlns:a16="http://schemas.microsoft.com/office/drawing/2014/main" id="{4E893AFB-8E52-06A6-F973-83462C177C7E}"/>
              </a:ext>
            </a:extLst>
          </p:cNvPr>
          <p:cNvSpPr>
            <a:spLocks noGrp="1"/>
          </p:cNvSpPr>
          <p:nvPr>
            <p:ph type="pic" sz="quarter" idx="17"/>
          </p:nvPr>
        </p:nvSpPr>
        <p:spPr>
          <a:xfrm>
            <a:off x="855652" y="1755745"/>
            <a:ext cx="350173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bilde 11">
            <a:extLst>
              <a:ext uri="{FF2B5EF4-FFF2-40B4-BE49-F238E27FC236}">
                <a16:creationId xmlns:a16="http://schemas.microsoft.com/office/drawing/2014/main" id="{7AA8BB82-C632-0FD6-8770-7B6B1234C8AE}"/>
              </a:ext>
            </a:extLst>
          </p:cNvPr>
          <p:cNvSpPr>
            <a:spLocks noGrp="1"/>
          </p:cNvSpPr>
          <p:nvPr>
            <p:ph type="pic" sz="quarter" idx="18"/>
          </p:nvPr>
        </p:nvSpPr>
        <p:spPr>
          <a:xfrm>
            <a:off x="4357389" y="1755745"/>
            <a:ext cx="347741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bilde 11">
            <a:extLst>
              <a:ext uri="{FF2B5EF4-FFF2-40B4-BE49-F238E27FC236}">
                <a16:creationId xmlns:a16="http://schemas.microsoft.com/office/drawing/2014/main" id="{930EB5E8-0388-59F0-D117-2A1E5CEB1698}"/>
              </a:ext>
            </a:extLst>
          </p:cNvPr>
          <p:cNvSpPr>
            <a:spLocks noGrp="1"/>
          </p:cNvSpPr>
          <p:nvPr>
            <p:ph type="pic" sz="quarter" idx="16"/>
          </p:nvPr>
        </p:nvSpPr>
        <p:spPr>
          <a:xfrm>
            <a:off x="7834609" y="1755745"/>
            <a:ext cx="350173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2" name="Plassholder for tekst 6">
            <a:extLst>
              <a:ext uri="{FF2B5EF4-FFF2-40B4-BE49-F238E27FC236}">
                <a16:creationId xmlns:a16="http://schemas.microsoft.com/office/drawing/2014/main" id="{63CC2F96-6B0F-9334-6EF2-7BC79411FBB9}"/>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fra</a:t>
            </a:r>
            <a:r>
              <a:rPr lang="nb-NO" dirty="0">
                <a:effectLst/>
                <a:latin typeface="Calibri" panose="020F0502020204030204" pitchFamily="34" charset="0"/>
              </a:rPr>
              <a:t> </a:t>
            </a:r>
            <a:r>
              <a:rPr lang="nb-NO" dirty="0" err="1">
                <a:effectLst/>
                <a:latin typeface="Calibri" panose="020F0502020204030204" pitchFamily="34" charset="0"/>
              </a:rPr>
              <a:t>venstre</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7561115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tel og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C61BCB8-83AD-6D37-B54B-0FF9F2C7A2DE}"/>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855652" y="1755745"/>
            <a:ext cx="10480693"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9D698068-2DB0-CD6F-4634-6B2E261F9009}"/>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1923441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Fullskjerm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769EBC2-A8BC-0723-CC54-8B026BB10D90}"/>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4" name="Plassholder for bilde 11">
            <a:extLst>
              <a:ext uri="{FF2B5EF4-FFF2-40B4-BE49-F238E27FC236}">
                <a16:creationId xmlns:a16="http://schemas.microsoft.com/office/drawing/2014/main" id="{8DC678C2-C645-486F-8630-057971DBE12B}"/>
              </a:ext>
            </a:extLst>
          </p:cNvPr>
          <p:cNvSpPr>
            <a:spLocks noGrp="1"/>
          </p:cNvSpPr>
          <p:nvPr>
            <p:ph type="pic" sz="quarter" idx="16"/>
          </p:nvPr>
        </p:nvSpPr>
        <p:spPr>
          <a:xfrm>
            <a:off x="0" y="0"/>
            <a:ext cx="12192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tekst 6">
            <a:extLst>
              <a:ext uri="{FF2B5EF4-FFF2-40B4-BE49-F238E27FC236}">
                <a16:creationId xmlns:a16="http://schemas.microsoft.com/office/drawing/2014/main" id="{A8536A01-051B-BE75-EB3D-6C4863D330D2}"/>
              </a:ext>
            </a:extLst>
          </p:cNvPr>
          <p:cNvSpPr>
            <a:spLocks noGrp="1"/>
          </p:cNvSpPr>
          <p:nvPr>
            <p:ph type="body" sz="quarter" idx="22" hasCustomPrompt="1"/>
          </p:nvPr>
        </p:nvSpPr>
        <p:spPr>
          <a:xfrm>
            <a:off x="340634" y="6379921"/>
            <a:ext cx="926069" cy="180425"/>
          </a:xfrm>
          <a:solidFill>
            <a:schemeClr val="bg1"/>
          </a:solidFill>
        </p:spPr>
        <p:txBody>
          <a:bodyPr wrap="none" lIns="72000" tIns="36000" rIns="72000" bIns="36000">
            <a:spAutoFit/>
          </a:bodyPr>
          <a:lstStyle>
            <a:lvl1pPr marL="0" indent="0" algn="l">
              <a:buNone/>
              <a:defRPr lang="nb-NO" sz="7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2924042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tel og innhold med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6D4C16-17CF-B680-4B58-F923BE0C5955}"/>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6096000" y="1755745"/>
            <a:ext cx="5240345"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tekst 6">
            <a:extLst>
              <a:ext uri="{FF2B5EF4-FFF2-40B4-BE49-F238E27FC236}">
                <a16:creationId xmlns:a16="http://schemas.microsoft.com/office/drawing/2014/main" id="{C41B7E70-47FF-CE70-A93C-2365341FC6BC}"/>
              </a:ext>
            </a:extLst>
          </p:cNvPr>
          <p:cNvSpPr>
            <a:spLocks noGrp="1"/>
          </p:cNvSpPr>
          <p:nvPr>
            <p:ph type="body" sz="quarter" idx="25" hasCustomPrompt="1"/>
          </p:nvPr>
        </p:nvSpPr>
        <p:spPr>
          <a:xfrm>
            <a:off x="6092903" y="6279285"/>
            <a:ext cx="5240345"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8311701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Fullskjerm bilde med tekst ">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13718270-56CD-D079-D8FF-358055A07649}"/>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4" name="Plassholder for bilde 11">
            <a:extLst>
              <a:ext uri="{FF2B5EF4-FFF2-40B4-BE49-F238E27FC236}">
                <a16:creationId xmlns:a16="http://schemas.microsoft.com/office/drawing/2014/main" id="{8DC678C2-C645-486F-8630-057971DBE12B}"/>
              </a:ext>
            </a:extLst>
          </p:cNvPr>
          <p:cNvSpPr>
            <a:spLocks noGrp="1"/>
          </p:cNvSpPr>
          <p:nvPr>
            <p:ph type="pic" sz="quarter" idx="16"/>
          </p:nvPr>
        </p:nvSpPr>
        <p:spPr>
          <a:xfrm>
            <a:off x="0" y="0"/>
            <a:ext cx="12192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8" name="Text Placeholder 16">
            <a:extLst>
              <a:ext uri="{FF2B5EF4-FFF2-40B4-BE49-F238E27FC236}">
                <a16:creationId xmlns:a16="http://schemas.microsoft.com/office/drawing/2014/main" id="{B7678E87-E36B-1513-EC8F-952B988AE36A}"/>
              </a:ext>
            </a:extLst>
          </p:cNvPr>
          <p:cNvSpPr>
            <a:spLocks noGrp="1" noChangeAspect="1"/>
          </p:cNvSpPr>
          <p:nvPr>
            <p:ph type="body" sz="quarter" idx="33" hasCustomPrompt="1"/>
          </p:nvPr>
        </p:nvSpPr>
        <p:spPr>
          <a:xfrm>
            <a:off x="1" y="3808800"/>
            <a:ext cx="3049200" cy="3049200"/>
          </a:xfrm>
          <a:solidFill>
            <a:schemeClr val="tx2">
              <a:lumMod val="20000"/>
              <a:lumOff val="80000"/>
            </a:schemeClr>
          </a:solidFill>
        </p:spPr>
        <p:txBody>
          <a:bodyPr lIns="216000" tIns="216000" rIns="216000" bIns="216000" anchor="ctr"/>
          <a:lstStyle>
            <a:lvl1pPr marL="0" indent="0">
              <a:buNone/>
              <a:defRPr/>
            </a:lvl1pPr>
            <a:lvl2pPr marL="252000" indent="0">
              <a:buNone/>
              <a:defRPr/>
            </a:lvl2pPr>
            <a:lvl3pPr marL="504000" indent="0">
              <a:buNone/>
              <a:defRPr/>
            </a:lvl3pPr>
            <a:lvl4pPr marL="756000" indent="0">
              <a:buNone/>
              <a:defRPr/>
            </a:lvl4pPr>
            <a:lvl5pPr marL="1008000" indent="0">
              <a:buNone/>
              <a:defRPr/>
            </a:lvl5pPr>
          </a:lstStyle>
          <a:p>
            <a:pPr lvl="0"/>
            <a:r>
              <a:rPr lang="nb-NO" dirty="0" err="1"/>
              <a:t>Klikk</a:t>
            </a:r>
            <a:r>
              <a:rPr lang="nb-NO" dirty="0"/>
              <a:t> her for </a:t>
            </a:r>
            <a:r>
              <a:rPr lang="nb-NO" dirty="0" err="1"/>
              <a:t>å</a:t>
            </a:r>
            <a:r>
              <a:rPr lang="nb-NO" dirty="0"/>
              <a:t> </a:t>
            </a:r>
            <a:r>
              <a:rPr lang="nb-NO" dirty="0" err="1"/>
              <a:t>skrive</a:t>
            </a:r>
            <a:r>
              <a:rPr lang="nb-NO" dirty="0"/>
              <a:t> </a:t>
            </a:r>
            <a:r>
              <a:rPr lang="nb-NO" dirty="0" err="1"/>
              <a:t>tekst</a:t>
            </a:r>
            <a:r>
              <a:rPr lang="nb-NO" dirty="0"/>
              <a:t> inn </a:t>
            </a:r>
            <a:r>
              <a:rPr lang="nb-NO" dirty="0" err="1"/>
              <a:t>i</a:t>
            </a:r>
            <a:r>
              <a:rPr lang="nb-NO" dirty="0"/>
              <a:t> </a:t>
            </a:r>
            <a:r>
              <a:rPr lang="nb-NO" dirty="0" err="1"/>
              <a:t>firkanten</a:t>
            </a:r>
            <a:r>
              <a:rPr lang="nb-NO" dirty="0"/>
              <a:t>. </a:t>
            </a:r>
            <a:r>
              <a:rPr lang="nb-NO" dirty="0" err="1"/>
              <a:t>Slett</a:t>
            </a:r>
            <a:r>
              <a:rPr lang="nb-NO" dirty="0"/>
              <a:t> </a:t>
            </a:r>
            <a:r>
              <a:rPr lang="nb-NO" dirty="0" err="1"/>
              <a:t>formen</a:t>
            </a:r>
            <a:r>
              <a:rPr lang="nb-NO" dirty="0"/>
              <a:t> </a:t>
            </a:r>
            <a:r>
              <a:rPr lang="nb-NO" dirty="0" err="1"/>
              <a:t>dersom</a:t>
            </a:r>
            <a:r>
              <a:rPr lang="nb-NO" dirty="0"/>
              <a:t> du </a:t>
            </a:r>
            <a:r>
              <a:rPr lang="nb-NO" dirty="0" err="1"/>
              <a:t>ikke</a:t>
            </a:r>
            <a:r>
              <a:rPr lang="nb-NO" dirty="0"/>
              <a:t> </a:t>
            </a:r>
            <a:r>
              <a:rPr lang="nb-NO" dirty="0" err="1"/>
              <a:t>har</a:t>
            </a:r>
            <a:r>
              <a:rPr lang="nb-NO" dirty="0"/>
              <a:t> </a:t>
            </a:r>
            <a:r>
              <a:rPr lang="nb-NO" dirty="0" err="1"/>
              <a:t>behov</a:t>
            </a:r>
            <a:r>
              <a:rPr lang="nb-NO" dirty="0"/>
              <a:t> for den.</a:t>
            </a:r>
          </a:p>
        </p:txBody>
      </p:sp>
      <p:sp>
        <p:nvSpPr>
          <p:cNvPr id="2" name="Plassholder for tekst 6">
            <a:extLst>
              <a:ext uri="{FF2B5EF4-FFF2-40B4-BE49-F238E27FC236}">
                <a16:creationId xmlns:a16="http://schemas.microsoft.com/office/drawing/2014/main" id="{670C2EAD-E2E4-D253-0121-062F5F0EEC56}"/>
              </a:ext>
            </a:extLst>
          </p:cNvPr>
          <p:cNvSpPr>
            <a:spLocks noGrp="1"/>
          </p:cNvSpPr>
          <p:nvPr>
            <p:ph type="body" sz="quarter" idx="34" hasCustomPrompt="1"/>
          </p:nvPr>
        </p:nvSpPr>
        <p:spPr>
          <a:xfrm>
            <a:off x="10930941" y="6379921"/>
            <a:ext cx="926068" cy="180425"/>
          </a:xfrm>
          <a:solidFill>
            <a:schemeClr val="tx2">
              <a:lumMod val="20000"/>
              <a:lumOff val="80000"/>
            </a:schemeClr>
          </a:solidFill>
        </p:spPr>
        <p:txBody>
          <a:bodyPr wrap="none" lIns="72000" tIns="36000" rIns="72000" bIns="36000">
            <a:spAutoFit/>
          </a:bodyPr>
          <a:lstStyle>
            <a:lvl1pPr marL="0" indent="0" algn="r">
              <a:buNone/>
              <a:defRPr lang="nb-NO" sz="7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855444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Stort sitat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981A15-5927-4FCD-812D-FAD670E2A1CF}"/>
              </a:ext>
            </a:extLst>
          </p:cNvPr>
          <p:cNvSpPr>
            <a:spLocks noGrp="1"/>
          </p:cNvSpPr>
          <p:nvPr>
            <p:ph type="title" hasCustomPrompt="1"/>
          </p:nvPr>
        </p:nvSpPr>
        <p:spPr>
          <a:xfrm>
            <a:off x="2977285" y="981120"/>
            <a:ext cx="8359058" cy="3949325"/>
          </a:xfrm>
        </p:spPr>
        <p:txBody>
          <a:bodyPr anchor="t" anchorCtr="0"/>
          <a:lstStyle>
            <a:lvl1pPr>
              <a:defRPr sz="5000"/>
            </a:lvl1pPr>
          </a:lstStyle>
          <a:p>
            <a:r>
              <a:rPr lang="nb-NO" dirty="0" err="1"/>
              <a:t>Klikk</a:t>
            </a:r>
            <a:r>
              <a:rPr lang="nb-NO" dirty="0"/>
              <a:t> for å </a:t>
            </a:r>
            <a:r>
              <a:rPr lang="nb-NO" dirty="0" err="1"/>
              <a:t>skrive</a:t>
            </a:r>
            <a:r>
              <a:rPr lang="nb-NO" dirty="0"/>
              <a:t> inn et </a:t>
            </a:r>
            <a:r>
              <a:rPr lang="nb-NO" dirty="0" err="1"/>
              <a:t>sitat</a:t>
            </a:r>
            <a:r>
              <a:rPr lang="nb-NO" dirty="0"/>
              <a:t> </a:t>
            </a:r>
          </a:p>
        </p:txBody>
      </p:sp>
      <p:sp>
        <p:nvSpPr>
          <p:cNvPr id="13" name="Plassholder for tekst 3">
            <a:extLst>
              <a:ext uri="{FF2B5EF4-FFF2-40B4-BE49-F238E27FC236}">
                <a16:creationId xmlns:a16="http://schemas.microsoft.com/office/drawing/2014/main" id="{1A767E45-C00F-3A80-4F0C-D1E9B58142AB}"/>
              </a:ext>
            </a:extLst>
          </p:cNvPr>
          <p:cNvSpPr>
            <a:spLocks noGrp="1"/>
          </p:cNvSpPr>
          <p:nvPr>
            <p:ph type="body" sz="quarter" idx="23" hasCustomPrompt="1"/>
          </p:nvPr>
        </p:nvSpPr>
        <p:spPr>
          <a:xfrm>
            <a:off x="2977287" y="5189727"/>
            <a:ext cx="6220142" cy="692150"/>
          </a:xfrm>
        </p:spPr>
        <p:txBody>
          <a:bodyPr/>
          <a:lstStyle>
            <a:lvl1pPr marL="0" indent="0">
              <a:buNone/>
              <a:defRPr sz="2000"/>
            </a:lvl1pPr>
          </a:lstStyle>
          <a:p>
            <a:pPr lvl="0"/>
            <a:r>
              <a:rPr lang="nb-NO" dirty="0"/>
              <a:t>- </a:t>
            </a:r>
            <a:r>
              <a:rPr lang="nb-NO" dirty="0" err="1"/>
              <a:t>Klikk</a:t>
            </a:r>
            <a:r>
              <a:rPr lang="nb-NO" dirty="0"/>
              <a:t> for å </a:t>
            </a:r>
            <a:r>
              <a:rPr lang="nb-NO" dirty="0" err="1"/>
              <a:t>skrive</a:t>
            </a:r>
            <a:r>
              <a:rPr lang="nb-NO" dirty="0"/>
              <a:t> inn </a:t>
            </a:r>
            <a:r>
              <a:rPr lang="nb-NO" dirty="0" err="1"/>
              <a:t>forfatter</a:t>
            </a:r>
            <a:r>
              <a:rPr lang="nb-NO" dirty="0"/>
              <a:t>/</a:t>
            </a:r>
            <a:r>
              <a:rPr lang="nb-NO" dirty="0" err="1"/>
              <a:t>navn</a:t>
            </a:r>
            <a:endParaRPr lang="nb-NO" dirty="0"/>
          </a:p>
        </p:txBody>
      </p:sp>
      <p:pic>
        <p:nvPicPr>
          <p:cNvPr id="11" name="Grafikk 11" descr="Sitattegn">
            <a:extLst>
              <a:ext uri="{FF2B5EF4-FFF2-40B4-BE49-F238E27FC236}">
                <a16:creationId xmlns:a16="http://schemas.microsoft.com/office/drawing/2014/main" id="{54E45CF3-B4B5-F82F-D3AE-B3AAD3BAF4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5653" y="981120"/>
            <a:ext cx="1417305" cy="1118342"/>
          </a:xfrm>
          <a:prstGeom prst="rect">
            <a:avLst/>
          </a:prstGeom>
        </p:spPr>
      </p:pic>
    </p:spTree>
    <p:extLst>
      <p:ext uri="{BB962C8B-B14F-4D97-AF65-F5344CB8AC3E}">
        <p14:creationId xmlns:p14="http://schemas.microsoft.com/office/powerpoint/2010/main" val="31573594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Tittel | Undertittel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7E3CD79A-10BA-DF0A-337C-7491DA56A188}"/>
              </a:ext>
            </a:extLst>
          </p:cNvPr>
          <p:cNvSpPr>
            <a:spLocks noGrp="1"/>
          </p:cNvSpPr>
          <p:nvPr>
            <p:ph type="title" hasCustomPrompt="1"/>
          </p:nvPr>
        </p:nvSpPr>
        <p:spPr>
          <a:xfrm>
            <a:off x="1559876" y="2136339"/>
            <a:ext cx="3949691" cy="2585323"/>
          </a:xfrm>
        </p:spPr>
        <p:txBody>
          <a:bodyPr anchor="ctr">
            <a:noAutofit/>
          </a:bodyPr>
          <a:lstStyle>
            <a:lvl1pPr marL="0" marR="0" indent="0" algn="r" defTabSz="914400" rtl="0" eaLnBrk="1" fontAlgn="auto" latinLnBrk="0" hangingPunct="1">
              <a:lnSpc>
                <a:spcPts val="6000"/>
              </a:lnSpc>
              <a:spcBef>
                <a:spcPts val="0"/>
              </a:spcBef>
              <a:spcAft>
                <a:spcPts val="0"/>
              </a:spcAft>
              <a:buClrTx/>
              <a:buSzTx/>
              <a:buFontTx/>
              <a:buNone/>
              <a:tabLst/>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cxnSp>
        <p:nvCxnSpPr>
          <p:cNvPr id="7" name="Rett linje 9">
            <a:extLst>
              <a:ext uri="{FF2B5EF4-FFF2-40B4-BE49-F238E27FC236}">
                <a16:creationId xmlns:a16="http://schemas.microsoft.com/office/drawing/2014/main" id="{377364A3-E584-EE44-3975-7F01D38AE1D0}"/>
              </a:ext>
              <a:ext uri="{C183D7F6-B498-43B3-948B-1728B52AA6E4}">
                <adec:decorative xmlns:adec="http://schemas.microsoft.com/office/drawing/2017/decorative" val="1"/>
              </a:ext>
            </a:extLst>
          </p:cNvPr>
          <p:cNvCxnSpPr/>
          <p:nvPr userDrawn="1"/>
        </p:nvCxnSpPr>
        <p:spPr>
          <a:xfrm>
            <a:off x="6096000" y="2073859"/>
            <a:ext cx="0" cy="28085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lassholder for tekst 11">
            <a:extLst>
              <a:ext uri="{FF2B5EF4-FFF2-40B4-BE49-F238E27FC236}">
                <a16:creationId xmlns:a16="http://schemas.microsoft.com/office/drawing/2014/main" id="{38FE4089-49C3-167A-3E1D-E1877C878A46}"/>
              </a:ext>
            </a:extLst>
          </p:cNvPr>
          <p:cNvSpPr>
            <a:spLocks noGrp="1"/>
          </p:cNvSpPr>
          <p:nvPr>
            <p:ph type="body" sz="quarter" idx="15" hasCustomPrompt="1"/>
          </p:nvPr>
        </p:nvSpPr>
        <p:spPr>
          <a:xfrm>
            <a:off x="6682435" y="2136339"/>
            <a:ext cx="3949682" cy="2585323"/>
          </a:xfrm>
        </p:spPr>
        <p:txBody>
          <a:bodyPr anchor="ctr"/>
          <a:lstStyle>
            <a:lvl1pPr marL="0" indent="0">
              <a:lnSpc>
                <a:spcPct val="120000"/>
              </a:lnSpc>
              <a:buNone/>
              <a:defRPr sz="2400"/>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å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endParaRPr lang="nb-NO" dirty="0"/>
          </a:p>
        </p:txBody>
      </p:sp>
    </p:spTree>
    <p:extLst>
      <p:ext uri="{BB962C8B-B14F-4D97-AF65-F5344CB8AC3E}">
        <p14:creationId xmlns:p14="http://schemas.microsoft.com/office/powerpoint/2010/main" val="4625687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To fargeflater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6857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Tittel 1">
            <a:extLst>
              <a:ext uri="{FF2B5EF4-FFF2-40B4-BE49-F238E27FC236}">
                <a16:creationId xmlns:a16="http://schemas.microsoft.com/office/drawing/2014/main" id="{EEACF926-5E96-43D7-BA7E-1C2593912E1E}"/>
              </a:ext>
            </a:extLst>
          </p:cNvPr>
          <p:cNvSpPr>
            <a:spLocks noGrp="1"/>
          </p:cNvSpPr>
          <p:nvPr>
            <p:ph type="title" hasCustomPrompt="1"/>
          </p:nvPr>
        </p:nvSpPr>
        <p:spPr>
          <a:xfrm>
            <a:off x="948690" y="2136339"/>
            <a:ext cx="4560875" cy="2585323"/>
          </a:xfrm>
        </p:spPr>
        <p:txBody>
          <a:bodyPr anchor="ctr">
            <a:noAutofit/>
          </a:bodyPr>
          <a:lstStyle>
            <a:lvl1pPr algn="l">
              <a:lnSpc>
                <a:spcPts val="6000"/>
              </a:lnSpc>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7255" y="698839"/>
            <a:ext cx="4933493" cy="5460324"/>
          </a:xfrm>
        </p:spPr>
        <p:txBody>
          <a:bodyPr anchor="ctr">
            <a:noAutofit/>
          </a:bodyPr>
          <a:lstStyle>
            <a:lvl1pPr marL="0" indent="0">
              <a:lnSpc>
                <a:spcPct val="120000"/>
              </a:lnSpc>
              <a:buNone/>
              <a:defRPr sz="2400"/>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å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endParaRPr lang="nb-NO" dirty="0"/>
          </a:p>
        </p:txBody>
      </p:sp>
    </p:spTree>
    <p:extLst>
      <p:ext uri="{BB962C8B-B14F-4D97-AF65-F5344CB8AC3E}">
        <p14:creationId xmlns:p14="http://schemas.microsoft.com/office/powerpoint/2010/main" val="196161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Tre fargeflater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tel 1">
            <a:extLst>
              <a:ext uri="{FF2B5EF4-FFF2-40B4-BE49-F238E27FC236}">
                <a16:creationId xmlns:a16="http://schemas.microsoft.com/office/drawing/2014/main" id="{31045BF3-763A-0A24-A7CF-88EDE2C5B162}"/>
              </a:ext>
            </a:extLst>
          </p:cNvPr>
          <p:cNvSpPr>
            <a:spLocks noGrp="1"/>
          </p:cNvSpPr>
          <p:nvPr>
            <p:ph type="title" hasCustomPrompt="1"/>
          </p:nvPr>
        </p:nvSpPr>
        <p:spPr>
          <a:xfrm>
            <a:off x="948690" y="2136339"/>
            <a:ext cx="4560875" cy="2585323"/>
          </a:xfrm>
        </p:spPr>
        <p:txBody>
          <a:bodyPr anchor="ctr">
            <a:noAutofit/>
          </a:bodyPr>
          <a:lstStyle>
            <a:lvl1pPr algn="l">
              <a:lnSpc>
                <a:spcPts val="6000"/>
              </a:lnSpc>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3428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4663" y="627006"/>
            <a:ext cx="4933493" cy="2174990"/>
          </a:xfrm>
        </p:spPr>
        <p:txBody>
          <a:bodyPr anchor="ctr">
            <a:noAutofit/>
          </a:bodyPr>
          <a:lstStyle>
            <a:lvl1pPr marL="0" indent="0">
              <a:lnSpc>
                <a:spcPct val="120000"/>
              </a:lnSpc>
              <a:buNone/>
              <a:defRPr sz="2400"/>
            </a:lvl1pPr>
          </a:lstStyle>
          <a:p>
            <a:pPr lvl="0"/>
            <a:r>
              <a:rPr lang="nb-NO" noProof="0" dirty="0"/>
              <a:t>Klikk for å legge til tekst</a:t>
            </a:r>
          </a:p>
        </p:txBody>
      </p:sp>
      <p:sp>
        <p:nvSpPr>
          <p:cNvPr id="3" name="Rektangel 7">
            <a:extLst>
              <a:ext uri="{FF2B5EF4-FFF2-40B4-BE49-F238E27FC236}">
                <a16:creationId xmlns:a16="http://schemas.microsoft.com/office/drawing/2014/main" id="{3C13E5C7-5F7A-904A-A6EF-E2604739B845}"/>
              </a:ext>
              <a:ext uri="{C183D7F6-B498-43B3-948B-1728B52AA6E4}">
                <adec:decorative xmlns:adec="http://schemas.microsoft.com/office/drawing/2017/decorative" val="1"/>
              </a:ext>
            </a:extLst>
          </p:cNvPr>
          <p:cNvSpPr/>
          <p:nvPr userDrawn="1"/>
        </p:nvSpPr>
        <p:spPr>
          <a:xfrm>
            <a:off x="6090819" y="3429000"/>
            <a:ext cx="6101182" cy="3429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 name="Plassholder for tekst 12">
            <a:extLst>
              <a:ext uri="{FF2B5EF4-FFF2-40B4-BE49-F238E27FC236}">
                <a16:creationId xmlns:a16="http://schemas.microsoft.com/office/drawing/2014/main" id="{BD71A123-9163-1460-6D8F-8978525CD278}"/>
              </a:ext>
            </a:extLst>
          </p:cNvPr>
          <p:cNvSpPr>
            <a:spLocks noGrp="1"/>
          </p:cNvSpPr>
          <p:nvPr>
            <p:ph type="body" sz="quarter" idx="33" hasCustomPrompt="1"/>
          </p:nvPr>
        </p:nvSpPr>
        <p:spPr>
          <a:xfrm>
            <a:off x="6674663" y="4056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Tree>
    <p:extLst>
      <p:ext uri="{BB962C8B-B14F-4D97-AF65-F5344CB8AC3E}">
        <p14:creationId xmlns:p14="http://schemas.microsoft.com/office/powerpoint/2010/main" val="1815579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Tre fargeflater med ikon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C049361A-65CD-9E25-422C-7EE7423356BB}"/>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2" name="Plassholder for bilde 4">
            <a:extLst>
              <a:ext uri="{FF2B5EF4-FFF2-40B4-BE49-F238E27FC236}">
                <a16:creationId xmlns:a16="http://schemas.microsoft.com/office/drawing/2014/main" id="{B5388A3F-3E39-5023-2E48-C55E26CDADD4}"/>
              </a:ext>
            </a:extLst>
          </p:cNvPr>
          <p:cNvSpPr>
            <a:spLocks noGrp="1" noChangeAspect="1"/>
          </p:cNvSpPr>
          <p:nvPr>
            <p:ph type="pic" sz="quarter" idx="32" hasCustomPrompt="1"/>
          </p:nvPr>
        </p:nvSpPr>
        <p:spPr>
          <a:xfrm>
            <a:off x="801088" y="1184678"/>
            <a:ext cx="4488644" cy="4488644"/>
          </a:xfrm>
          <a:prstGeom prst="ellipse">
            <a:avLst/>
          </a:prstGeom>
          <a:solidFill>
            <a:schemeClr val="bg1"/>
          </a:solidFill>
        </p:spPr>
        <p:txBody>
          <a:bodyPr lIns="251999" tIns="251999" rIns="216000" bIns="108000"/>
          <a:lstStyle>
            <a:lvl1pPr marL="0" indent="0" algn="ctr">
              <a:buNone/>
              <a:defRPr sz="22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err="1"/>
              <a:t>Klikk</a:t>
            </a:r>
            <a:r>
              <a:rPr lang="nb-NO" dirty="0"/>
              <a:t> </a:t>
            </a:r>
            <a:r>
              <a:rPr lang="nb-NO" dirty="0" err="1"/>
              <a:t>på</a:t>
            </a:r>
            <a:r>
              <a:rPr lang="nb-NO" dirty="0"/>
              <a:t> </a:t>
            </a:r>
            <a:r>
              <a:rPr lang="nb-NO" dirty="0" err="1"/>
              <a:t>ikonet</a:t>
            </a:r>
            <a:r>
              <a:rPr lang="nb-NO" dirty="0"/>
              <a:t> under for å </a:t>
            </a:r>
            <a:r>
              <a:rPr lang="nb-NO" dirty="0" err="1"/>
              <a:t>sette</a:t>
            </a:r>
            <a:r>
              <a:rPr lang="nb-NO" dirty="0"/>
              <a:t> inn </a:t>
            </a:r>
            <a:r>
              <a:rPr lang="nb-NO" dirty="0" err="1"/>
              <a:t>ønsket</a:t>
            </a:r>
            <a:r>
              <a:rPr lang="nb-NO" dirty="0"/>
              <a:t> ikon. </a:t>
            </a:r>
            <a:r>
              <a:rPr lang="nb-NO" b="0" i="0" dirty="0">
                <a:solidFill>
                  <a:srgbClr val="000000"/>
                </a:solidFill>
                <a:effectLst/>
                <a:latin typeface="WordVisi_MSFontService"/>
              </a:rPr>
              <a:t>Se </a:t>
            </a:r>
            <a:r>
              <a:rPr lang="nb-NO" b="0" i="0" dirty="0" err="1">
                <a:solidFill>
                  <a:srgbClr val="000000"/>
                </a:solidFill>
                <a:effectLst/>
                <a:latin typeface="WordVisi_MSFontService"/>
              </a:rPr>
              <a:t>oppskrift</a:t>
            </a:r>
            <a:r>
              <a:rPr lang="nb-NO" b="0" i="0" dirty="0">
                <a:solidFill>
                  <a:srgbClr val="000000"/>
                </a:solidFill>
                <a:effectLst/>
                <a:latin typeface="WordVisi_MSFontService"/>
              </a:rPr>
              <a:t> </a:t>
            </a:r>
            <a:r>
              <a:rPr lang="nb-NO" b="0" i="0" dirty="0" err="1">
                <a:solidFill>
                  <a:srgbClr val="000000"/>
                </a:solidFill>
                <a:effectLst/>
                <a:latin typeface="WordVisi_MSFontService"/>
              </a:rPr>
              <a:t>til</a:t>
            </a:r>
            <a:r>
              <a:rPr lang="nb-NO" b="0" i="0" dirty="0">
                <a:solidFill>
                  <a:srgbClr val="000000"/>
                </a:solidFill>
                <a:effectLst/>
                <a:latin typeface="WordVisi_MSFontService"/>
              </a:rPr>
              <a:t> </a:t>
            </a:r>
            <a:r>
              <a:rPr lang="nb-NO" b="0" i="0" dirty="0" err="1">
                <a:solidFill>
                  <a:srgbClr val="000000"/>
                </a:solidFill>
                <a:effectLst/>
                <a:latin typeface="WordVisi_MSFontService"/>
              </a:rPr>
              <a:t>høyre</a:t>
            </a:r>
            <a:r>
              <a:rPr lang="nb-NO" b="0" i="0" dirty="0">
                <a:solidFill>
                  <a:srgbClr val="000000"/>
                </a:solidFill>
                <a:effectLst/>
                <a:latin typeface="WordVisi_MSFontService"/>
              </a:rPr>
              <a:t> for </a:t>
            </a:r>
            <a:r>
              <a:rPr lang="nb-NO" b="0" i="0" dirty="0" err="1">
                <a:solidFill>
                  <a:srgbClr val="000000"/>
                </a:solidFill>
                <a:effectLst/>
                <a:latin typeface="WordVisi_MSFontService"/>
              </a:rPr>
              <a:t>lysbildet</a:t>
            </a:r>
            <a:r>
              <a:rPr lang="nb-NO" b="0" i="0" dirty="0">
                <a:solidFill>
                  <a:srgbClr val="000000"/>
                </a:solidFill>
                <a:effectLst/>
                <a:latin typeface="WordVisi_MSFontService"/>
              </a:rPr>
              <a:t>.</a:t>
            </a:r>
            <a:endParaRPr lang="nb-NO" dirty="0"/>
          </a:p>
        </p:txBody>
      </p:sp>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3428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4663" y="627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
        <p:nvSpPr>
          <p:cNvPr id="3" name="Rektangel 7">
            <a:extLst>
              <a:ext uri="{FF2B5EF4-FFF2-40B4-BE49-F238E27FC236}">
                <a16:creationId xmlns:a16="http://schemas.microsoft.com/office/drawing/2014/main" id="{3C13E5C7-5F7A-904A-A6EF-E2604739B845}"/>
              </a:ext>
              <a:ext uri="{C183D7F6-B498-43B3-948B-1728B52AA6E4}">
                <adec:decorative xmlns:adec="http://schemas.microsoft.com/office/drawing/2017/decorative" val="1"/>
              </a:ext>
            </a:extLst>
          </p:cNvPr>
          <p:cNvSpPr/>
          <p:nvPr userDrawn="1"/>
        </p:nvSpPr>
        <p:spPr>
          <a:xfrm>
            <a:off x="6090819" y="3429000"/>
            <a:ext cx="6101182" cy="3429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 name="Plassholder for tekst 12">
            <a:extLst>
              <a:ext uri="{FF2B5EF4-FFF2-40B4-BE49-F238E27FC236}">
                <a16:creationId xmlns:a16="http://schemas.microsoft.com/office/drawing/2014/main" id="{BD71A123-9163-1460-6D8F-8978525CD278}"/>
              </a:ext>
            </a:extLst>
          </p:cNvPr>
          <p:cNvSpPr>
            <a:spLocks noGrp="1"/>
          </p:cNvSpPr>
          <p:nvPr>
            <p:ph type="body" sz="quarter" idx="33" hasCustomPrompt="1"/>
          </p:nvPr>
        </p:nvSpPr>
        <p:spPr>
          <a:xfrm>
            <a:off x="6674663" y="4056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
        <p:nvSpPr>
          <p:cNvPr id="6" name="Rectangle 5">
            <a:extLst>
              <a:ext uri="{FF2B5EF4-FFF2-40B4-BE49-F238E27FC236}">
                <a16:creationId xmlns:a16="http://schemas.microsoft.com/office/drawing/2014/main" id="{80369958-D876-D67C-783C-240E2BE135E8}"/>
              </a:ext>
              <a:ext uri="{C183D7F6-B498-43B3-948B-1728B52AA6E4}">
                <adec:decorative xmlns:adec="http://schemas.microsoft.com/office/drawing/2017/decorative" val="1"/>
              </a:ext>
            </a:extLst>
          </p:cNvPr>
          <p:cNvSpPr/>
          <p:nvPr userDrawn="1"/>
        </p:nvSpPr>
        <p:spPr>
          <a:xfrm>
            <a:off x="12500765" y="0"/>
            <a:ext cx="58642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0" name="TekstSylinder 6">
            <a:extLst>
              <a:ext uri="{FF2B5EF4-FFF2-40B4-BE49-F238E27FC236}">
                <a16:creationId xmlns:a16="http://schemas.microsoft.com/office/drawing/2014/main" id="{5768A83D-B7F2-1357-4F15-E945F9235D76}"/>
              </a:ext>
              <a:ext uri="{C183D7F6-B498-43B3-948B-1728B52AA6E4}">
                <adec:decorative xmlns:adec="http://schemas.microsoft.com/office/drawing/2017/decorative" val="0"/>
              </a:ext>
            </a:extLst>
          </p:cNvPr>
          <p:cNvSpPr txBox="1"/>
          <p:nvPr userDrawn="1"/>
        </p:nvSpPr>
        <p:spPr>
          <a:xfrm>
            <a:off x="12712243" y="400049"/>
            <a:ext cx="5459524" cy="4616648"/>
          </a:xfrm>
          <a:prstGeom prst="rect">
            <a:avLst/>
          </a:prstGeom>
          <a:noFill/>
        </p:spPr>
        <p:txBody>
          <a:bodyPr wrap="square" rtlCol="0">
            <a:spAutoFit/>
          </a:bodyPr>
          <a:lstStyle/>
          <a:p>
            <a:r>
              <a:rPr lang="nb-NO" sz="1800" b="1" noProof="0" dirty="0"/>
              <a:t>Velg ikon fra vår ikonpakke</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I vår designmanual </a:t>
            </a:r>
            <a:r>
              <a:rPr lang="nb-NO" sz="1600" b="0" i="0" u="none" dirty="0">
                <a:solidFill>
                  <a:srgbClr val="000000"/>
                </a:solidFill>
                <a:effectLst/>
                <a:latin typeface="Calibri" panose="020F0502020204030204" pitchFamily="34" charset="0"/>
              </a:rPr>
              <a:t>h</a:t>
            </a:r>
            <a:r>
              <a:rPr lang="nb-NO" sz="1600" b="0" i="0" dirty="0">
                <a:solidFill>
                  <a:srgbClr val="000000"/>
                </a:solidFill>
                <a:effectLst/>
                <a:latin typeface="Calibri" panose="020F0502020204030204" pitchFamily="34" charset="0"/>
              </a:rPr>
              <a:t>ar vi en startpakke med spesialtilpassede ikoner for bruk i PowerPoint. Ikonene har ideell størrelse for plassering i den sirkelformede plassholderen og trenger ikke tilpasning.  </a:t>
            </a:r>
          </a:p>
          <a:p>
            <a:pPr marL="285750" indent="-285750" algn="l" rtl="0" fontAlgn="base">
              <a:buFont typeface="Courier New" panose="02070309020205020404" pitchFamily="49" charset="0"/>
              <a:buChar char="o"/>
            </a:pPr>
            <a:r>
              <a:rPr lang="nb-NO" sz="1600" dirty="0"/>
              <a:t>Last ned</a:t>
            </a:r>
            <a:r>
              <a:rPr lang="nb-NO" sz="1600" b="0" i="0" dirty="0">
                <a:solidFill>
                  <a:srgbClr val="000000"/>
                </a:solidFill>
                <a:effectLst/>
                <a:latin typeface="Calibri" panose="020F0502020204030204" pitchFamily="34" charset="0"/>
              </a:rPr>
              <a:t> filen «SVG for PowerPoint» </a:t>
            </a:r>
            <a:r>
              <a:rPr lang="nb-NO" sz="1600" dirty="0"/>
              <a:t>fra www.vestfoldfylke.no/ikoner. Etter å ha lagret filen må du pakke den ut. Det gjør du </a:t>
            </a:r>
            <a:r>
              <a:rPr lang="nb-NO" sz="1600" b="0" i="0" dirty="0">
                <a:solidFill>
                  <a:srgbClr val="000000"/>
                </a:solidFill>
                <a:effectLst/>
                <a:latin typeface="Calibri" panose="020F0502020204030204" pitchFamily="34" charset="0"/>
              </a:rPr>
              <a:t>ved å høyreklikke på filen og velge «Pakk ut alle».  </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Klikk på ikonet i plassholderen for å sette inn ikon. Hvis du allerede har plassert inn et ikon,</a:t>
            </a:r>
            <a:r>
              <a:rPr lang="nb-NO" sz="1600" dirty="0"/>
              <a:t> men ikke ønsker å bruke det, </a:t>
            </a:r>
            <a:r>
              <a:rPr lang="nb-NO" sz="1600" b="0" i="0" dirty="0">
                <a:solidFill>
                  <a:srgbClr val="000000"/>
                </a:solidFill>
                <a:effectLst/>
                <a:latin typeface="Calibri" panose="020F0502020204030204" pitchFamily="34" charset="0"/>
              </a:rPr>
              <a:t>marker og slett det før du velger et nytt.</a:t>
            </a:r>
          </a:p>
          <a:p>
            <a:pPr marL="285750" indent="-285750">
              <a:buFont typeface="Arial" panose="020B0604020202020204" pitchFamily="34" charset="0"/>
              <a:buChar char="•"/>
            </a:pPr>
            <a:endParaRPr lang="nb-NO" sz="1600" b="1" dirty="0"/>
          </a:p>
          <a:p>
            <a:pPr marL="0" indent="0">
              <a:buFont typeface="Arial" panose="020B0604020202020204" pitchFamily="34" charset="0"/>
              <a:buNone/>
            </a:pPr>
            <a:r>
              <a:rPr lang="nb-NO" sz="1600" b="1" dirty="0"/>
              <a:t>Ønsker du et annet ikon?</a:t>
            </a:r>
          </a:p>
          <a:p>
            <a:pPr marL="0" indent="0">
              <a:buFont typeface="Arial" panose="020B0604020202020204" pitchFamily="34" charset="0"/>
              <a:buNone/>
            </a:pPr>
            <a:r>
              <a:rPr lang="nb-NO" sz="1600" b="0" i="0" dirty="0">
                <a:solidFill>
                  <a:srgbClr val="000000"/>
                </a:solidFill>
                <a:effectLst/>
                <a:latin typeface="Calibri" panose="020F0502020204030204" pitchFamily="34" charset="0"/>
              </a:rPr>
              <a:t>Under «Oppsett» på fanen «Hjem» finner du oppsett med andre ikoner.</a:t>
            </a:r>
            <a:br>
              <a:rPr lang="nb-NO" sz="1800" b="0" i="0" dirty="0">
                <a:solidFill>
                  <a:srgbClr val="000000"/>
                </a:solidFill>
                <a:effectLst/>
                <a:latin typeface="WordVisiCarriageReturn_MSFontService"/>
              </a:rPr>
            </a:br>
            <a:endParaRPr lang="nb-NO" sz="1800" dirty="0"/>
          </a:p>
          <a:p>
            <a:pPr marL="285750" indent="-285750">
              <a:buFont typeface="Arial" panose="020B0604020202020204" pitchFamily="34" charset="0"/>
              <a:buChar char="•"/>
            </a:pPr>
            <a:endParaRPr lang="nb-NO" sz="1800" dirty="0"/>
          </a:p>
        </p:txBody>
      </p:sp>
      <p:pic>
        <p:nvPicPr>
          <p:cNvPr id="11" name="Picture 10" descr="Skjermdump med oversikt over noen av ikonsidene i malen">
            <a:extLst>
              <a:ext uri="{FF2B5EF4-FFF2-40B4-BE49-F238E27FC236}">
                <a16:creationId xmlns:a16="http://schemas.microsoft.com/office/drawing/2014/main" id="{E47A7E56-7453-AC9C-7149-9B27F453B864}"/>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836" b="-836"/>
          <a:stretch/>
        </p:blipFill>
        <p:spPr>
          <a:xfrm>
            <a:off x="12813948" y="4562376"/>
            <a:ext cx="4043006" cy="2137055"/>
          </a:xfrm>
          <a:prstGeom prst="rect">
            <a:avLst/>
          </a:prstGeom>
        </p:spPr>
      </p:pic>
    </p:spTree>
    <p:extLst>
      <p:ext uri="{BB962C8B-B14F-4D97-AF65-F5344CB8AC3E}">
        <p14:creationId xmlns:p14="http://schemas.microsoft.com/office/powerpoint/2010/main" val="25045422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Tall i sirkel ">
    <p:bg>
      <p:bgRef idx="1001">
        <a:schemeClr val="bg1"/>
      </p:bgRef>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ABF7742-CE50-B6D7-744E-CC0623B9801D}"/>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16" name="Rectangle 15">
            <a:extLst>
              <a:ext uri="{FF2B5EF4-FFF2-40B4-BE49-F238E27FC236}">
                <a16:creationId xmlns:a16="http://schemas.microsoft.com/office/drawing/2014/main" id="{D607F3C9-F342-6F16-DE4B-9285684B3671}"/>
              </a:ext>
              <a:ext uri="{C183D7F6-B498-43B3-948B-1728B52AA6E4}">
                <adec:decorative xmlns:adec="http://schemas.microsoft.com/office/drawing/2017/decorative" val="1"/>
              </a:ext>
            </a:extLst>
          </p:cNvPr>
          <p:cNvSpPr/>
          <p:nvPr userDrawn="1"/>
        </p:nvSpPr>
        <p:spPr>
          <a:xfrm>
            <a:off x="329385" y="335237"/>
            <a:ext cx="11521255" cy="620020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9" name="Text Placeholder 8">
            <a:extLst>
              <a:ext uri="{FF2B5EF4-FFF2-40B4-BE49-F238E27FC236}">
                <a16:creationId xmlns:a16="http://schemas.microsoft.com/office/drawing/2014/main" id="{FE524F8A-C58E-32FC-4973-0E424D278F40}"/>
              </a:ext>
            </a:extLst>
          </p:cNvPr>
          <p:cNvSpPr>
            <a:spLocks noGrp="1"/>
          </p:cNvSpPr>
          <p:nvPr>
            <p:ph type="body" sz="quarter" idx="10" hasCustomPrompt="1"/>
          </p:nvPr>
        </p:nvSpPr>
        <p:spPr>
          <a:xfrm>
            <a:off x="2996929" y="337292"/>
            <a:ext cx="6198146" cy="6198145"/>
          </a:xfrm>
          <a:prstGeom prst="ellipse">
            <a:avLst/>
          </a:prstGeom>
          <a:solidFill>
            <a:schemeClr val="bg1"/>
          </a:solidFill>
        </p:spPr>
        <p:txBody>
          <a:bodyPr lIns="216000" tIns="216000" rIns="216000" bIns="216000" anchor="ctr"/>
          <a:lstStyle>
            <a:lvl1pPr marL="0" indent="0" algn="ctr">
              <a:buNone/>
              <a:defRPr sz="25000" b="1">
                <a:latin typeface="+mj-lt"/>
              </a:defRPr>
            </a:lvl1pPr>
          </a:lstStyle>
          <a:p>
            <a:pPr lvl="0"/>
            <a:r>
              <a:rPr lang="nb-NO" dirty="0"/>
              <a:t>X</a:t>
            </a:r>
          </a:p>
        </p:txBody>
      </p:sp>
    </p:spTree>
    <p:extLst>
      <p:ext uri="{BB962C8B-B14F-4D97-AF65-F5344CB8AC3E}">
        <p14:creationId xmlns:p14="http://schemas.microsoft.com/office/powerpoint/2010/main" val="3406690161"/>
      </p:ext>
    </p:extLst>
  </p:cSld>
  <p:clrMapOvr>
    <a:overrideClrMapping bg1="lt1" tx1="dk1" bg2="lt2" tx2="dk2" accent1="accent1" accent2="accent2" accent3="accent3" accent4="accent4" accent5="accent5" accent6="accent6" hlink="hlink" folHlink="folHlink"/>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Avsluttende lysbilde ">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59" name="Logo" descr="Vestfold fylkeskommune logo">
            <a:extLst>
              <a:ext uri="{FF2B5EF4-FFF2-40B4-BE49-F238E27FC236}">
                <a16:creationId xmlns:a16="http://schemas.microsoft.com/office/drawing/2014/main" id="{5D108565-5F37-2B8A-E2A8-BF7092075D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7801" y="513714"/>
            <a:ext cx="1676398" cy="1673086"/>
          </a:xfrm>
          <a:prstGeom prst="rect">
            <a:avLst/>
          </a:prstGeom>
        </p:spPr>
      </p:pic>
      <p:sp>
        <p:nvSpPr>
          <p:cNvPr id="10" name="Tittel 1">
            <a:extLst>
              <a:ext uri="{FF2B5EF4-FFF2-40B4-BE49-F238E27FC236}">
                <a16:creationId xmlns:a16="http://schemas.microsoft.com/office/drawing/2014/main" id="{6AD7CD11-05DE-9545-111F-302B7E9E1096}"/>
              </a:ext>
            </a:extLst>
          </p:cNvPr>
          <p:cNvSpPr>
            <a:spLocks noGrp="1"/>
          </p:cNvSpPr>
          <p:nvPr>
            <p:ph type="title" hasCustomPrompt="1"/>
          </p:nvPr>
        </p:nvSpPr>
        <p:spPr>
          <a:xfrm>
            <a:off x="576074" y="3257047"/>
            <a:ext cx="11034676" cy="870817"/>
          </a:xfrm>
        </p:spPr>
        <p:txBody>
          <a:bodyPr anchor="ctr">
            <a:noAutofit/>
          </a:bodyPr>
          <a:lstStyle>
            <a:lvl1pPr algn="ctr">
              <a:defRPr sz="4600"/>
            </a:lvl1pPr>
          </a:lstStyle>
          <a:p>
            <a:r>
              <a:rPr lang="nb-NO" dirty="0" err="1"/>
              <a:t>Skriv</a:t>
            </a:r>
            <a:r>
              <a:rPr lang="nb-NO" dirty="0"/>
              <a:t> inn «</a:t>
            </a:r>
            <a:r>
              <a:rPr lang="nb-NO" dirty="0" err="1"/>
              <a:t>Takk</a:t>
            </a:r>
            <a:r>
              <a:rPr lang="nb-NO" dirty="0"/>
              <a:t> for meg!» </a:t>
            </a:r>
            <a:r>
              <a:rPr lang="nb-NO" dirty="0" err="1"/>
              <a:t>eller</a:t>
            </a:r>
            <a:r>
              <a:rPr lang="nb-NO" dirty="0"/>
              <a:t> </a:t>
            </a:r>
            <a:r>
              <a:rPr lang="nb-NO" dirty="0" err="1"/>
              <a:t>lignende</a:t>
            </a:r>
            <a:endParaRPr lang="nb-NO" dirty="0"/>
          </a:p>
        </p:txBody>
      </p:sp>
      <p:sp>
        <p:nvSpPr>
          <p:cNvPr id="11" name="Plassholder for tekst 12">
            <a:extLst>
              <a:ext uri="{FF2B5EF4-FFF2-40B4-BE49-F238E27FC236}">
                <a16:creationId xmlns:a16="http://schemas.microsoft.com/office/drawing/2014/main" id="{AD2D67C3-7BAF-F21E-1613-B13542661994}"/>
              </a:ext>
            </a:extLst>
          </p:cNvPr>
          <p:cNvSpPr>
            <a:spLocks noGrp="1"/>
          </p:cNvSpPr>
          <p:nvPr>
            <p:ph type="body" sz="quarter" idx="16" hasCustomPrompt="1"/>
          </p:nvPr>
        </p:nvSpPr>
        <p:spPr>
          <a:xfrm>
            <a:off x="2445069" y="4552120"/>
            <a:ext cx="7296681" cy="505495"/>
          </a:xfrm>
        </p:spPr>
        <p:txBody>
          <a:bodyPr anchor="ctr">
            <a:noAutofit/>
          </a:bodyPr>
          <a:lstStyle>
            <a:lvl1pPr marL="0" indent="0" algn="ctr">
              <a:buNone/>
              <a:defRPr/>
            </a:lvl1pPr>
          </a:lstStyle>
          <a:p>
            <a:pPr lvl="0"/>
            <a:r>
              <a:rPr lang="nb-NO" dirty="0"/>
              <a:t> #emneknagg, @brukernavn eller e-postadresse</a:t>
            </a:r>
          </a:p>
        </p:txBody>
      </p:sp>
      <p:sp>
        <p:nvSpPr>
          <p:cNvPr id="12" name="TekstSylinder 9" descr="Nettadresse">
            <a:extLst>
              <a:ext uri="{FF2B5EF4-FFF2-40B4-BE49-F238E27FC236}">
                <a16:creationId xmlns:a16="http://schemas.microsoft.com/office/drawing/2014/main" id="{07DBCB50-8F98-2D6F-2DC0-B41B3F5B427A}"/>
              </a:ext>
            </a:extLst>
          </p:cNvPr>
          <p:cNvSpPr txBox="1"/>
          <p:nvPr userDrawn="1"/>
        </p:nvSpPr>
        <p:spPr>
          <a:xfrm>
            <a:off x="0" y="5987368"/>
            <a:ext cx="12192000" cy="430887"/>
          </a:xfrm>
          <a:prstGeom prst="rect">
            <a:avLst/>
          </a:prstGeom>
          <a:noFill/>
        </p:spPr>
        <p:txBody>
          <a:bodyPr wrap="square" rtlCol="0" anchor="ctr">
            <a:spAutoFit/>
          </a:bodyPr>
          <a:lstStyle/>
          <a:p>
            <a:pPr algn="ctr"/>
            <a:r>
              <a:rPr lang="nb-NO" sz="2200" b="1" dirty="0"/>
              <a:t>vestfoldfylke.no</a:t>
            </a:r>
          </a:p>
        </p:txBody>
      </p:sp>
      <p:grpSp>
        <p:nvGrpSpPr>
          <p:cNvPr id="2" name="Gruppe 1">
            <a:extLst>
              <a:ext uri="{FF2B5EF4-FFF2-40B4-BE49-F238E27FC236}">
                <a16:creationId xmlns:a16="http://schemas.microsoft.com/office/drawing/2014/main" id="{A15EF463-DC77-F2E4-369C-C5A7FD9B820F}"/>
              </a:ext>
            </a:extLst>
          </p:cNvPr>
          <p:cNvGrpSpPr/>
          <p:nvPr userDrawn="1"/>
        </p:nvGrpSpPr>
        <p:grpSpPr>
          <a:xfrm>
            <a:off x="576074" y="4271236"/>
            <a:ext cx="3775180" cy="2160843"/>
            <a:chOff x="576072" y="4266569"/>
            <a:chExt cx="3775181" cy="2160843"/>
          </a:xfrm>
        </p:grpSpPr>
        <p:sp>
          <p:nvSpPr>
            <p:cNvPr id="4" name="Freeform 58">
              <a:extLst>
                <a:ext uri="{FF2B5EF4-FFF2-40B4-BE49-F238E27FC236}">
                  <a16:creationId xmlns:a16="http://schemas.microsoft.com/office/drawing/2014/main" id="{F9E23DD3-FC7B-7FF2-15AE-D8BD9A392DB8}"/>
                </a:ext>
                <a:ext uri="{C183D7F6-B498-43B3-948B-1728B52AA6E4}">
                  <adec:decorative xmlns:adec="http://schemas.microsoft.com/office/drawing/2017/decorative" val="1"/>
                </a:ext>
              </a:extLst>
            </p:cNvPr>
            <p:cNvSpPr/>
            <p:nvPr userDrawn="1"/>
          </p:nvSpPr>
          <p:spPr>
            <a:xfrm rot="5400000">
              <a:off x="846072" y="3996569"/>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5" name="Freeform 5">
              <a:extLst>
                <a:ext uri="{FF2B5EF4-FFF2-40B4-BE49-F238E27FC236}">
                  <a16:creationId xmlns:a16="http://schemas.microsoft.com/office/drawing/2014/main" id="{F2C32B68-38FB-66BF-C57A-12373ECFF55D}"/>
                </a:ext>
                <a:ext uri="{C183D7F6-B498-43B3-948B-1728B52AA6E4}">
                  <adec:decorative xmlns:adec="http://schemas.microsoft.com/office/drawing/2017/decorative" val="1"/>
                </a:ext>
              </a:extLst>
            </p:cNvPr>
            <p:cNvSpPr/>
            <p:nvPr userDrawn="1"/>
          </p:nvSpPr>
          <p:spPr>
            <a:xfrm rot="16200000">
              <a:off x="846072" y="4536891"/>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7" name="Rectangle 8">
              <a:extLst>
                <a:ext uri="{FF2B5EF4-FFF2-40B4-BE49-F238E27FC236}">
                  <a16:creationId xmlns:a16="http://schemas.microsoft.com/office/drawing/2014/main" id="{840D537C-437C-6227-E3BC-8904375C293C}"/>
                </a:ext>
                <a:ext uri="{C183D7F6-B498-43B3-948B-1728B52AA6E4}">
                  <adec:decorative xmlns:adec="http://schemas.microsoft.com/office/drawing/2017/decorative" val="1"/>
                </a:ext>
              </a:extLst>
            </p:cNvPr>
            <p:cNvSpPr>
              <a:spLocks noChangeAspect="1"/>
            </p:cNvSpPr>
            <p:nvPr userDrawn="1"/>
          </p:nvSpPr>
          <p:spPr>
            <a:xfrm>
              <a:off x="2732526" y="5886546"/>
              <a:ext cx="540000" cy="53848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0" name="Oval 16">
              <a:extLst>
                <a:ext uri="{FF2B5EF4-FFF2-40B4-BE49-F238E27FC236}">
                  <a16:creationId xmlns:a16="http://schemas.microsoft.com/office/drawing/2014/main" id="{5BBA54E7-5FCD-AC68-02BC-1A3C0F641BF5}"/>
                </a:ext>
                <a:ext uri="{C183D7F6-B498-43B3-948B-1728B52AA6E4}">
                  <adec:decorative xmlns:adec="http://schemas.microsoft.com/office/drawing/2017/decorative" val="1"/>
                </a:ext>
              </a:extLst>
            </p:cNvPr>
            <p:cNvSpPr/>
            <p:nvPr userDrawn="1"/>
          </p:nvSpPr>
          <p:spPr>
            <a:xfrm>
              <a:off x="2732526" y="5347354"/>
              <a:ext cx="540000" cy="54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6" name="Oval 17">
              <a:extLst>
                <a:ext uri="{FF2B5EF4-FFF2-40B4-BE49-F238E27FC236}">
                  <a16:creationId xmlns:a16="http://schemas.microsoft.com/office/drawing/2014/main" id="{0318EC80-06C5-54AB-1D60-44DD79769783}"/>
                </a:ext>
                <a:ext uri="{C183D7F6-B498-43B3-948B-1728B52AA6E4}">
                  <adec:decorative xmlns:adec="http://schemas.microsoft.com/office/drawing/2017/decorative" val="1"/>
                </a:ext>
              </a:extLst>
            </p:cNvPr>
            <p:cNvSpPr/>
            <p:nvPr userDrawn="1"/>
          </p:nvSpPr>
          <p:spPr>
            <a:xfrm>
              <a:off x="3271688" y="5887412"/>
              <a:ext cx="540000" cy="5400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37" name="Freeform 3">
              <a:extLst>
                <a:ext uri="{FF2B5EF4-FFF2-40B4-BE49-F238E27FC236}">
                  <a16:creationId xmlns:a16="http://schemas.microsoft.com/office/drawing/2014/main" id="{25E4CA0D-9ACD-AFF9-A70C-4C67EFF79383}"/>
                </a:ext>
                <a:ext uri="{C183D7F6-B498-43B3-948B-1728B52AA6E4}">
                  <adec:decorative xmlns:adec="http://schemas.microsoft.com/office/drawing/2017/decorative" val="1"/>
                </a:ext>
              </a:extLst>
            </p:cNvPr>
            <p:cNvSpPr/>
            <p:nvPr userDrawn="1"/>
          </p:nvSpPr>
          <p:spPr>
            <a:xfrm rot="5400000">
              <a:off x="1924818" y="5617412"/>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38" name="Tåre 46">
              <a:extLst>
                <a:ext uri="{FF2B5EF4-FFF2-40B4-BE49-F238E27FC236}">
                  <a16:creationId xmlns:a16="http://schemas.microsoft.com/office/drawing/2014/main" id="{9BB234F4-5997-E2F7-0D60-9B722AA037C1}"/>
                </a:ext>
                <a:ext uri="{C183D7F6-B498-43B3-948B-1728B52AA6E4}">
                  <adec:decorative xmlns:adec="http://schemas.microsoft.com/office/drawing/2017/decorative" val="1"/>
                </a:ext>
              </a:extLst>
            </p:cNvPr>
            <p:cNvSpPr>
              <a:spLocks noChangeAspect="1"/>
            </p:cNvSpPr>
            <p:nvPr userDrawn="1"/>
          </p:nvSpPr>
          <p:spPr>
            <a:xfrm rot="10800000">
              <a:off x="1654818" y="5346877"/>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9" name="Tåre 47">
              <a:extLst>
                <a:ext uri="{FF2B5EF4-FFF2-40B4-BE49-F238E27FC236}">
                  <a16:creationId xmlns:a16="http://schemas.microsoft.com/office/drawing/2014/main" id="{E2284A18-8423-0951-B017-2A0CC7F7BD78}"/>
                </a:ext>
                <a:ext uri="{C183D7F6-B498-43B3-948B-1728B52AA6E4}">
                  <adec:decorative xmlns:adec="http://schemas.microsoft.com/office/drawing/2017/decorative" val="1"/>
                </a:ext>
              </a:extLst>
            </p:cNvPr>
            <p:cNvSpPr>
              <a:spLocks noChangeAspect="1"/>
            </p:cNvSpPr>
            <p:nvPr userDrawn="1"/>
          </p:nvSpPr>
          <p:spPr>
            <a:xfrm rot="5400000">
              <a:off x="2195287" y="5346877"/>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0" name="Tåre 48">
              <a:extLst>
                <a:ext uri="{FF2B5EF4-FFF2-40B4-BE49-F238E27FC236}">
                  <a16:creationId xmlns:a16="http://schemas.microsoft.com/office/drawing/2014/main" id="{7F94C279-2495-C1D3-5BD1-00523A711052}"/>
                </a:ext>
                <a:ext uri="{C183D7F6-B498-43B3-948B-1728B52AA6E4}">
                  <adec:decorative xmlns:adec="http://schemas.microsoft.com/office/drawing/2017/decorative" val="1"/>
                </a:ext>
              </a:extLst>
            </p:cNvPr>
            <p:cNvSpPr>
              <a:spLocks noChangeAspect="1"/>
            </p:cNvSpPr>
            <p:nvPr userDrawn="1"/>
          </p:nvSpPr>
          <p:spPr>
            <a:xfrm rot="5400000">
              <a:off x="3811722" y="5887881"/>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1" name="Tåre 49">
              <a:extLst>
                <a:ext uri="{FF2B5EF4-FFF2-40B4-BE49-F238E27FC236}">
                  <a16:creationId xmlns:a16="http://schemas.microsoft.com/office/drawing/2014/main" id="{4CD8684B-86DD-BE97-7FBF-BF897438DB04}"/>
                </a:ext>
                <a:ext uri="{C183D7F6-B498-43B3-948B-1728B52AA6E4}">
                  <adec:decorative xmlns:adec="http://schemas.microsoft.com/office/drawing/2017/decorative" val="1"/>
                </a:ext>
              </a:extLst>
            </p:cNvPr>
            <p:cNvSpPr>
              <a:spLocks noChangeAspect="1"/>
            </p:cNvSpPr>
            <p:nvPr userDrawn="1"/>
          </p:nvSpPr>
          <p:spPr>
            <a:xfrm rot="16200000">
              <a:off x="1656153" y="4806422"/>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2" name="Tåre 7">
              <a:extLst>
                <a:ext uri="{FF2B5EF4-FFF2-40B4-BE49-F238E27FC236}">
                  <a16:creationId xmlns:a16="http://schemas.microsoft.com/office/drawing/2014/main" id="{0DF27436-4F2F-1D5F-50A2-C68CCD8FDB48}"/>
                </a:ext>
                <a:ext uri="{C183D7F6-B498-43B3-948B-1728B52AA6E4}">
                  <adec:decorative xmlns:adec="http://schemas.microsoft.com/office/drawing/2017/decorative" val="1"/>
                </a:ext>
              </a:extLst>
            </p:cNvPr>
            <p:cNvSpPr>
              <a:spLocks noChangeAspect="1"/>
            </p:cNvSpPr>
            <p:nvPr userDrawn="1"/>
          </p:nvSpPr>
          <p:spPr>
            <a:xfrm rot="10800000">
              <a:off x="576072" y="5347412"/>
              <a:ext cx="1080000" cy="108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grpSp>
      <p:grpSp>
        <p:nvGrpSpPr>
          <p:cNvPr id="43" name="Gruppe 42">
            <a:extLst>
              <a:ext uri="{FF2B5EF4-FFF2-40B4-BE49-F238E27FC236}">
                <a16:creationId xmlns:a16="http://schemas.microsoft.com/office/drawing/2014/main" id="{6A8181E8-70BC-4378-BC93-CB39EA2590D9}"/>
              </a:ext>
            </a:extLst>
          </p:cNvPr>
          <p:cNvGrpSpPr/>
          <p:nvPr userDrawn="1"/>
        </p:nvGrpSpPr>
        <p:grpSpPr>
          <a:xfrm>
            <a:off x="7829162" y="4274204"/>
            <a:ext cx="3781588" cy="2157874"/>
            <a:chOff x="7826184" y="4271235"/>
            <a:chExt cx="3781587" cy="2157874"/>
          </a:xfrm>
        </p:grpSpPr>
        <p:sp>
          <p:nvSpPr>
            <p:cNvPr id="44" name="Rectangle 8">
              <a:extLst>
                <a:ext uri="{FF2B5EF4-FFF2-40B4-BE49-F238E27FC236}">
                  <a16:creationId xmlns:a16="http://schemas.microsoft.com/office/drawing/2014/main" id="{EED46405-7FDC-D116-3575-566DEA28937A}"/>
                </a:ext>
                <a:ext uri="{C183D7F6-B498-43B3-948B-1728B52AA6E4}">
                  <adec:decorative xmlns:adec="http://schemas.microsoft.com/office/drawing/2017/decorative" val="1"/>
                </a:ext>
              </a:extLst>
            </p:cNvPr>
            <p:cNvSpPr>
              <a:spLocks noChangeAspect="1"/>
            </p:cNvSpPr>
            <p:nvPr userDrawn="1"/>
          </p:nvSpPr>
          <p:spPr>
            <a:xfrm>
              <a:off x="9986525" y="5349734"/>
              <a:ext cx="540000" cy="53848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45" name="Rectangle 8">
              <a:extLst>
                <a:ext uri="{FF2B5EF4-FFF2-40B4-BE49-F238E27FC236}">
                  <a16:creationId xmlns:a16="http://schemas.microsoft.com/office/drawing/2014/main" id="{F79EF007-2102-97E4-87C9-49DA854DF3ED}"/>
                </a:ext>
                <a:ext uri="{C183D7F6-B498-43B3-948B-1728B52AA6E4}">
                  <adec:decorative xmlns:adec="http://schemas.microsoft.com/office/drawing/2017/decorative" val="1"/>
                </a:ext>
              </a:extLst>
            </p:cNvPr>
            <p:cNvSpPr>
              <a:spLocks noChangeAspect="1"/>
            </p:cNvSpPr>
            <p:nvPr userDrawn="1"/>
          </p:nvSpPr>
          <p:spPr>
            <a:xfrm>
              <a:off x="9447540" y="5888243"/>
              <a:ext cx="540000" cy="53848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46" name="Oval 17">
              <a:extLst>
                <a:ext uri="{FF2B5EF4-FFF2-40B4-BE49-F238E27FC236}">
                  <a16:creationId xmlns:a16="http://schemas.microsoft.com/office/drawing/2014/main" id="{E3A4AAB4-A820-BE61-419D-B14298FF21F0}"/>
                </a:ext>
                <a:ext uri="{C183D7F6-B498-43B3-948B-1728B52AA6E4}">
                  <adec:decorative xmlns:adec="http://schemas.microsoft.com/office/drawing/2017/decorative" val="1"/>
                </a:ext>
              </a:extLst>
            </p:cNvPr>
            <p:cNvSpPr/>
            <p:nvPr userDrawn="1"/>
          </p:nvSpPr>
          <p:spPr>
            <a:xfrm>
              <a:off x="9988438" y="5888870"/>
              <a:ext cx="540000" cy="54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47" name="Oval 16">
              <a:extLst>
                <a:ext uri="{FF2B5EF4-FFF2-40B4-BE49-F238E27FC236}">
                  <a16:creationId xmlns:a16="http://schemas.microsoft.com/office/drawing/2014/main" id="{A03CFC5F-C8FB-A86D-D7B5-8BFB520C8EE0}"/>
                </a:ext>
                <a:ext uri="{C183D7F6-B498-43B3-948B-1728B52AA6E4}">
                  <adec:decorative xmlns:adec="http://schemas.microsoft.com/office/drawing/2017/decorative" val="1"/>
                </a:ext>
              </a:extLst>
            </p:cNvPr>
            <p:cNvSpPr/>
            <p:nvPr userDrawn="1"/>
          </p:nvSpPr>
          <p:spPr>
            <a:xfrm>
              <a:off x="9446360" y="5349734"/>
              <a:ext cx="540000" cy="540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48" name="Freeform 3">
              <a:extLst>
                <a:ext uri="{FF2B5EF4-FFF2-40B4-BE49-F238E27FC236}">
                  <a16:creationId xmlns:a16="http://schemas.microsoft.com/office/drawing/2014/main" id="{3B28A5B9-C0C4-8E7D-E5C3-FBD822763467}"/>
                </a:ext>
                <a:ext uri="{C183D7F6-B498-43B3-948B-1728B52AA6E4}">
                  <adec:decorative xmlns:adec="http://schemas.microsoft.com/office/drawing/2017/decorative" val="1"/>
                </a:ext>
              </a:extLst>
            </p:cNvPr>
            <p:cNvSpPr/>
            <p:nvPr userDrawn="1"/>
          </p:nvSpPr>
          <p:spPr>
            <a:xfrm rot="5400000">
              <a:off x="8635383" y="5618789"/>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49" name="Oval 17">
              <a:extLst>
                <a:ext uri="{FF2B5EF4-FFF2-40B4-BE49-F238E27FC236}">
                  <a16:creationId xmlns:a16="http://schemas.microsoft.com/office/drawing/2014/main" id="{4C8CC850-FD5D-3F93-7424-6B7ABC3CB8B8}"/>
                </a:ext>
                <a:ext uri="{C183D7F6-B498-43B3-948B-1728B52AA6E4}">
                  <adec:decorative xmlns:adec="http://schemas.microsoft.com/office/drawing/2017/decorative" val="1"/>
                </a:ext>
              </a:extLst>
            </p:cNvPr>
            <p:cNvSpPr/>
            <p:nvPr userDrawn="1"/>
          </p:nvSpPr>
          <p:spPr>
            <a:xfrm>
              <a:off x="7826184" y="5889109"/>
              <a:ext cx="540000" cy="5400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50" name="Tåre 50">
              <a:extLst>
                <a:ext uri="{FF2B5EF4-FFF2-40B4-BE49-F238E27FC236}">
                  <a16:creationId xmlns:a16="http://schemas.microsoft.com/office/drawing/2014/main" id="{3C0D7E05-40F8-8ED3-AA05-455817B6CBD1}"/>
                </a:ext>
              </a:extLst>
            </p:cNvPr>
            <p:cNvSpPr>
              <a:spLocks noChangeAspect="1"/>
            </p:cNvSpPr>
            <p:nvPr userDrawn="1"/>
          </p:nvSpPr>
          <p:spPr>
            <a:xfrm rot="10800000">
              <a:off x="10527498" y="5889108"/>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1" name="Tåre 51">
              <a:extLst>
                <a:ext uri="{FF2B5EF4-FFF2-40B4-BE49-F238E27FC236}">
                  <a16:creationId xmlns:a16="http://schemas.microsoft.com/office/drawing/2014/main" id="{4151D2C4-D2BE-A534-94F4-44AFF652B409}"/>
                </a:ext>
              </a:extLst>
            </p:cNvPr>
            <p:cNvSpPr>
              <a:spLocks noChangeAspect="1"/>
            </p:cNvSpPr>
            <p:nvPr userDrawn="1"/>
          </p:nvSpPr>
          <p:spPr>
            <a:xfrm rot="5400000">
              <a:off x="11065859" y="5887197"/>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2" name="Tåre 52">
              <a:extLst>
                <a:ext uri="{FF2B5EF4-FFF2-40B4-BE49-F238E27FC236}">
                  <a16:creationId xmlns:a16="http://schemas.microsoft.com/office/drawing/2014/main" id="{6C9A16C0-B540-E7EA-DDC0-103295B0621E}"/>
                </a:ext>
              </a:extLst>
            </p:cNvPr>
            <p:cNvSpPr>
              <a:spLocks noChangeAspect="1"/>
            </p:cNvSpPr>
            <p:nvPr userDrawn="1"/>
          </p:nvSpPr>
          <p:spPr>
            <a:xfrm rot="16200000">
              <a:off x="10528208" y="5349265"/>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3" name="Tåre 53">
              <a:extLst>
                <a:ext uri="{FF2B5EF4-FFF2-40B4-BE49-F238E27FC236}">
                  <a16:creationId xmlns:a16="http://schemas.microsoft.com/office/drawing/2014/main" id="{000C8359-EA26-3845-065D-14EE86E09F9A}"/>
                </a:ext>
              </a:extLst>
            </p:cNvPr>
            <p:cNvSpPr>
              <a:spLocks noChangeAspect="1"/>
            </p:cNvSpPr>
            <p:nvPr userDrawn="1"/>
          </p:nvSpPr>
          <p:spPr>
            <a:xfrm>
              <a:off x="11068710" y="5349239"/>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4" name="Tåre 54">
              <a:extLst>
                <a:ext uri="{FF2B5EF4-FFF2-40B4-BE49-F238E27FC236}">
                  <a16:creationId xmlns:a16="http://schemas.microsoft.com/office/drawing/2014/main" id="{692A1FF6-F6A6-0B7A-C19F-53048A744CA1}"/>
                </a:ext>
              </a:extLst>
            </p:cNvPr>
            <p:cNvSpPr>
              <a:spLocks noChangeAspect="1"/>
            </p:cNvSpPr>
            <p:nvPr userDrawn="1"/>
          </p:nvSpPr>
          <p:spPr>
            <a:xfrm rot="10800000">
              <a:off x="8365383" y="5349734"/>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5" name="Tåre 55">
              <a:extLst>
                <a:ext uri="{FF2B5EF4-FFF2-40B4-BE49-F238E27FC236}">
                  <a16:creationId xmlns:a16="http://schemas.microsoft.com/office/drawing/2014/main" id="{13130CBA-73D1-B36A-E045-ABC09D4C51E4}"/>
                </a:ext>
              </a:extLst>
            </p:cNvPr>
            <p:cNvSpPr>
              <a:spLocks noChangeAspect="1"/>
            </p:cNvSpPr>
            <p:nvPr userDrawn="1"/>
          </p:nvSpPr>
          <p:spPr>
            <a:xfrm rot="5400000">
              <a:off x="8905852" y="5349033"/>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6" name="Tåre 7">
              <a:extLst>
                <a:ext uri="{FF2B5EF4-FFF2-40B4-BE49-F238E27FC236}">
                  <a16:creationId xmlns:a16="http://schemas.microsoft.com/office/drawing/2014/main" id="{88DBC207-D55C-6538-F4BB-9756E2DF44E1}"/>
                </a:ext>
              </a:extLst>
            </p:cNvPr>
            <p:cNvSpPr>
              <a:spLocks noChangeAspect="1"/>
            </p:cNvSpPr>
            <p:nvPr userDrawn="1"/>
          </p:nvSpPr>
          <p:spPr>
            <a:xfrm rot="5400000">
              <a:off x="10527771" y="4271235"/>
              <a:ext cx="1080000" cy="108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dirty="0"/>
            </a:p>
          </p:txBody>
        </p:sp>
      </p:grpSp>
    </p:spTree>
    <p:extLst>
      <p:ext uri="{BB962C8B-B14F-4D97-AF65-F5344CB8AC3E}">
        <p14:creationId xmlns:p14="http://schemas.microsoft.com/office/powerpoint/2010/main" val="34433295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Pausebilde">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424C4092-E135-D711-25C7-83096E163094}"/>
              </a:ext>
            </a:extLst>
          </p:cNvPr>
          <p:cNvSpPr>
            <a:spLocks noGrp="1"/>
          </p:cNvSpPr>
          <p:nvPr>
            <p:ph type="title" hasCustomPrompt="1"/>
          </p:nvPr>
        </p:nvSpPr>
        <p:spPr>
          <a:xfrm>
            <a:off x="2414018" y="512415"/>
            <a:ext cx="8922382" cy="384721"/>
          </a:xfrm>
        </p:spPr>
        <p:txBody>
          <a:bodyPr anchor="t" anchorCtr="0">
            <a:noAutofit/>
          </a:bodyPr>
          <a:lstStyle>
            <a:lvl1pPr algn="r">
              <a:defRPr sz="2500"/>
            </a:lvl1pPr>
          </a:lstStyle>
          <a:p>
            <a:r>
              <a:rPr lang="nb-NO" dirty="0"/>
              <a:t>Pause til 00:00</a:t>
            </a:r>
          </a:p>
        </p:txBody>
      </p:sp>
      <p:sp>
        <p:nvSpPr>
          <p:cNvPr id="8" name="Plassholder for bilde 1">
            <a:extLst>
              <a:ext uri="{FF2B5EF4-FFF2-40B4-BE49-F238E27FC236}">
                <a16:creationId xmlns:a16="http://schemas.microsoft.com/office/drawing/2014/main" id="{9A37DB59-7552-2365-D556-B72C17205424}"/>
              </a:ext>
            </a:extLst>
          </p:cNvPr>
          <p:cNvSpPr>
            <a:spLocks noGrp="1"/>
          </p:cNvSpPr>
          <p:nvPr>
            <p:ph type="pic" sz="quarter" idx="16" hasCustomPrompt="1"/>
          </p:nvPr>
        </p:nvSpPr>
        <p:spPr>
          <a:xfrm>
            <a:off x="855652" y="1001487"/>
            <a:ext cx="10480693" cy="5242903"/>
          </a:xfrm>
        </p:spPr>
        <p:txBody>
          <a:bodyPr/>
          <a:lstStyle>
            <a:lvl1pPr marL="0" indent="0" algn="ctr">
              <a:buNone/>
              <a:defRPr sz="1800"/>
            </a:lvl1pPr>
          </a:lstStyle>
          <a:p>
            <a:r>
              <a:rPr lang="nb-NO" dirty="0"/>
              <a:t>Klikk på ikonet for å sette inn bilde</a:t>
            </a:r>
          </a:p>
        </p:txBody>
      </p:sp>
      <p:sp>
        <p:nvSpPr>
          <p:cNvPr id="10" name="maske over symbol">
            <a:extLst>
              <a:ext uri="{FF2B5EF4-FFF2-40B4-BE49-F238E27FC236}">
                <a16:creationId xmlns:a16="http://schemas.microsoft.com/office/drawing/2014/main" id="{8DA38962-B34A-7C2C-E110-91C1C892272D}"/>
              </a:ext>
              <a:ext uri="{C183D7F6-B498-43B3-948B-1728B52AA6E4}">
                <adec:decorative xmlns:adec="http://schemas.microsoft.com/office/drawing/2017/decorative" val="1"/>
              </a:ext>
            </a:extLst>
          </p:cNvPr>
          <p:cNvSpPr/>
          <p:nvPr userDrawn="1"/>
        </p:nvSpPr>
        <p:spPr>
          <a:xfrm>
            <a:off x="11381317" y="287868"/>
            <a:ext cx="611716" cy="62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 name="Plassholder for tekst 6">
            <a:extLst>
              <a:ext uri="{FF2B5EF4-FFF2-40B4-BE49-F238E27FC236}">
                <a16:creationId xmlns:a16="http://schemas.microsoft.com/office/drawing/2014/main" id="{325171C7-FF3B-8B6C-F825-C396860288B2}"/>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pic>
        <p:nvPicPr>
          <p:cNvPr id="3" name="Logo">
            <a:extLst>
              <a:ext uri="{FF2B5EF4-FFF2-40B4-BE49-F238E27FC236}">
                <a16:creationId xmlns:a16="http://schemas.microsoft.com/office/drawing/2014/main" id="{B3A67C65-F5C1-E52E-5091-D554EEBBD5E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Tree>
    <p:extLst>
      <p:ext uri="{BB962C8B-B14F-4D97-AF65-F5344CB8AC3E}">
        <p14:creationId xmlns:p14="http://schemas.microsoft.com/office/powerpoint/2010/main" val="309044351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Budskap med grafikk/2 bilder">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34C0D2-A193-6E41-3E94-CD8BB1DAFD6F}"/>
              </a:ext>
              <a:ext uri="{C183D7F6-B498-43B3-948B-1728B52AA6E4}">
                <adec:decorative xmlns:adec="http://schemas.microsoft.com/office/drawing/2017/decorative" val="1"/>
              </a:ext>
            </a:extLst>
          </p:cNvPr>
          <p:cNvSpPr/>
          <p:nvPr userDrawn="1"/>
        </p:nvSpPr>
        <p:spPr>
          <a:xfrm>
            <a:off x="320784" y="103163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grpSp>
        <p:nvGrpSpPr>
          <p:cNvPr id="14" name="Group 14">
            <a:extLst>
              <a:ext uri="{FF2B5EF4-FFF2-40B4-BE49-F238E27FC236}">
                <a16:creationId xmlns:a16="http://schemas.microsoft.com/office/drawing/2014/main" id="{713B5161-D55E-7961-384A-E29F1065E933}"/>
              </a:ext>
              <a:ext uri="{C183D7F6-B498-43B3-948B-1728B52AA6E4}">
                <adec:decorative xmlns:adec="http://schemas.microsoft.com/office/drawing/2017/decorative" val="1"/>
              </a:ext>
            </a:extLst>
          </p:cNvPr>
          <p:cNvGrpSpPr/>
          <p:nvPr userDrawn="1"/>
        </p:nvGrpSpPr>
        <p:grpSpPr>
          <a:xfrm>
            <a:off x="320784" y="1031638"/>
            <a:ext cx="5544000" cy="5544000"/>
            <a:chOff x="320784" y="1031638"/>
            <a:chExt cx="5544000" cy="5544000"/>
          </a:xfrm>
        </p:grpSpPr>
        <p:sp>
          <p:nvSpPr>
            <p:cNvPr id="5" name="Rectangle 7">
              <a:extLst>
                <a:ext uri="{FF2B5EF4-FFF2-40B4-BE49-F238E27FC236}">
                  <a16:creationId xmlns:a16="http://schemas.microsoft.com/office/drawing/2014/main" id="{46A8C6F4-0DC3-627A-5BAB-A4ABDFC70924}"/>
                </a:ext>
                <a:ext uri="{C183D7F6-B498-43B3-948B-1728B52AA6E4}">
                  <adec:decorative xmlns:adec="http://schemas.microsoft.com/office/drawing/2017/decorative" val="1"/>
                </a:ext>
              </a:extLst>
            </p:cNvPr>
            <p:cNvSpPr>
              <a:spLocks noChangeAspect="1"/>
            </p:cNvSpPr>
            <p:nvPr userDrawn="1"/>
          </p:nvSpPr>
          <p:spPr>
            <a:xfrm>
              <a:off x="3092784" y="1031638"/>
              <a:ext cx="2772000" cy="27720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9" name="Rectangle 7">
              <a:extLst>
                <a:ext uri="{FF2B5EF4-FFF2-40B4-BE49-F238E27FC236}">
                  <a16:creationId xmlns:a16="http://schemas.microsoft.com/office/drawing/2014/main" id="{CC6EF88F-48F7-70B1-8C5B-BECFC6ED0CF1}"/>
                </a:ext>
                <a:ext uri="{C183D7F6-B498-43B3-948B-1728B52AA6E4}">
                  <adec:decorative xmlns:adec="http://schemas.microsoft.com/office/drawing/2017/decorative" val="1"/>
                </a:ext>
              </a:extLst>
            </p:cNvPr>
            <p:cNvSpPr>
              <a:spLocks noChangeAspect="1"/>
            </p:cNvSpPr>
            <p:nvPr userDrawn="1"/>
          </p:nvSpPr>
          <p:spPr>
            <a:xfrm>
              <a:off x="320784" y="3803638"/>
              <a:ext cx="2772000" cy="2772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8" name="Tåre 7">
              <a:extLst>
                <a:ext uri="{FF2B5EF4-FFF2-40B4-BE49-F238E27FC236}">
                  <a16:creationId xmlns:a16="http://schemas.microsoft.com/office/drawing/2014/main" id="{C756EFC4-184C-7369-1514-0A063E87377E}"/>
                </a:ext>
                <a:ext uri="{C183D7F6-B498-43B3-948B-1728B52AA6E4}">
                  <adec:decorative xmlns:adec="http://schemas.microsoft.com/office/drawing/2017/decorative" val="1"/>
                </a:ext>
              </a:extLst>
            </p:cNvPr>
            <p:cNvSpPr>
              <a:spLocks noChangeAspect="1"/>
            </p:cNvSpPr>
            <p:nvPr userDrawn="1"/>
          </p:nvSpPr>
          <p:spPr>
            <a:xfrm rot="16200000">
              <a:off x="320784" y="1031638"/>
              <a:ext cx="2772000" cy="2772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3" name="Tåre 12">
              <a:extLst>
                <a:ext uri="{FF2B5EF4-FFF2-40B4-BE49-F238E27FC236}">
                  <a16:creationId xmlns:a16="http://schemas.microsoft.com/office/drawing/2014/main" id="{820532BC-E0C8-85E3-A5EE-0656555B7F72}"/>
                </a:ext>
                <a:ext uri="{C183D7F6-B498-43B3-948B-1728B52AA6E4}">
                  <adec:decorative xmlns:adec="http://schemas.microsoft.com/office/drawing/2017/decorative" val="1"/>
                </a:ext>
              </a:extLst>
            </p:cNvPr>
            <p:cNvSpPr>
              <a:spLocks noChangeAspect="1"/>
            </p:cNvSpPr>
            <p:nvPr userDrawn="1"/>
          </p:nvSpPr>
          <p:spPr>
            <a:xfrm rot="5400000">
              <a:off x="3092784" y="3803638"/>
              <a:ext cx="2772000" cy="2772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dirty="0"/>
            </a:p>
          </p:txBody>
        </p:sp>
      </p:grpSp>
      <p:sp>
        <p:nvSpPr>
          <p:cNvPr id="12" name="Tittel 1">
            <a:extLst>
              <a:ext uri="{FF2B5EF4-FFF2-40B4-BE49-F238E27FC236}">
                <a16:creationId xmlns:a16="http://schemas.microsoft.com/office/drawing/2014/main" id="{136E024F-B36E-E081-C98E-707EAD575B1A}"/>
              </a:ext>
            </a:extLst>
          </p:cNvPr>
          <p:cNvSpPr>
            <a:spLocks noGrp="1"/>
          </p:cNvSpPr>
          <p:nvPr userDrawn="1">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7" name="Plassholder for bilde 11">
            <a:extLst>
              <a:ext uri="{FF2B5EF4-FFF2-40B4-BE49-F238E27FC236}">
                <a16:creationId xmlns:a16="http://schemas.microsoft.com/office/drawing/2014/main" id="{685EF75C-2328-7A49-D71B-8FB78B9F8307}"/>
              </a:ext>
            </a:extLst>
          </p:cNvPr>
          <p:cNvSpPr>
            <a:spLocks noGrp="1" noChangeAspect="1"/>
          </p:cNvSpPr>
          <p:nvPr userDrawn="1">
            <p:ph type="pic" sz="quarter" idx="16"/>
          </p:nvPr>
        </p:nvSpPr>
        <p:spPr>
          <a:xfrm>
            <a:off x="3093193" y="1031595"/>
            <a:ext cx="2772000" cy="2772000"/>
          </a:xfrm>
          <a:prstGeom prst="rect">
            <a:avLst/>
          </a:prstGeom>
          <a:noFill/>
        </p:spPr>
        <p:txBody>
          <a:bodyPr wrap="square" lIns="216000" tIns="216000" rIns="216000" bIns="216000">
            <a:noAutofit/>
          </a:bodyPr>
          <a:lstStyle>
            <a:lvl1pPr marL="0" indent="0" algn="ctr">
              <a:buNone/>
              <a:defRPr sz="1800"/>
            </a:lvl1pPr>
          </a:lstStyle>
          <a:p>
            <a:r>
              <a:rPr lang="nb-NO"/>
              <a:t>Klikk på ikonet for å legge til et bilde</a:t>
            </a:r>
            <a:endParaRPr lang="nb-NO" dirty="0"/>
          </a:p>
        </p:txBody>
      </p:sp>
      <p:sp>
        <p:nvSpPr>
          <p:cNvPr id="10" name="Plassholder for bilde 11">
            <a:extLst>
              <a:ext uri="{FF2B5EF4-FFF2-40B4-BE49-F238E27FC236}">
                <a16:creationId xmlns:a16="http://schemas.microsoft.com/office/drawing/2014/main" id="{93D7447B-B070-BBD3-1EC8-02ED14B28421}"/>
              </a:ext>
            </a:extLst>
          </p:cNvPr>
          <p:cNvSpPr>
            <a:spLocks noGrp="1" noChangeAspect="1"/>
          </p:cNvSpPr>
          <p:nvPr userDrawn="1">
            <p:ph type="pic" sz="quarter" idx="26"/>
          </p:nvPr>
        </p:nvSpPr>
        <p:spPr>
          <a:xfrm>
            <a:off x="320628" y="3803595"/>
            <a:ext cx="2772000" cy="2772000"/>
          </a:xfrm>
          <a:prstGeom prst="rect">
            <a:avLst/>
          </a:prstGeom>
          <a:noFill/>
        </p:spPr>
        <p:txBody>
          <a:bodyPr wrap="square" lIns="216000" tIns="216000" rIns="216000" bIns="216000">
            <a:noAutofit/>
          </a:bodyPr>
          <a:lstStyle>
            <a:lvl1pPr marL="0" indent="0" algn="ctr">
              <a:buNone/>
              <a:defRPr sz="1800"/>
            </a:lvl1pPr>
          </a:lstStyle>
          <a:p>
            <a:r>
              <a:rPr lang="nb-NO"/>
              <a:t>Klikk på ikonet for å legge til et bilde</a:t>
            </a:r>
            <a:endParaRPr lang="nb-NO" dirty="0"/>
          </a:p>
        </p:txBody>
      </p:sp>
      <p:sp>
        <p:nvSpPr>
          <p:cNvPr id="11" name="Plassholder for tekst 6">
            <a:extLst>
              <a:ext uri="{FF2B5EF4-FFF2-40B4-BE49-F238E27FC236}">
                <a16:creationId xmlns:a16="http://schemas.microsoft.com/office/drawing/2014/main" id="{8448CF62-475E-60E9-928C-735F29E280A4}"/>
              </a:ext>
            </a:extLst>
          </p:cNvPr>
          <p:cNvSpPr>
            <a:spLocks noGrp="1"/>
          </p:cNvSpPr>
          <p:nvPr userDrawn="1">
            <p:ph type="body" sz="quarter" idx="25" hasCustomPrompt="1"/>
          </p:nvPr>
        </p:nvSpPr>
        <p:spPr>
          <a:xfrm>
            <a:off x="332409" y="6603529"/>
            <a:ext cx="11518233" cy="11502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2" name="Plassholder for tekst 13">
            <a:extLst>
              <a:ext uri="{FF2B5EF4-FFF2-40B4-BE49-F238E27FC236}">
                <a16:creationId xmlns:a16="http://schemas.microsoft.com/office/drawing/2014/main" id="{E1271B20-F563-0911-B4EF-E60F3BCECB9A}"/>
              </a:ext>
            </a:extLst>
          </p:cNvPr>
          <p:cNvSpPr>
            <a:spLocks noGrp="1"/>
          </p:cNvSpPr>
          <p:nvPr userDrawn="1">
            <p:ph type="body" sz="quarter" idx="27" hasCustomPrompt="1"/>
          </p:nvPr>
        </p:nvSpPr>
        <p:spPr>
          <a:xfrm>
            <a:off x="6652260" y="1880742"/>
            <a:ext cx="4320540" cy="3845792"/>
          </a:xfrm>
        </p:spPr>
        <p:txBody>
          <a:bodyPr anchor="ctr" anchorCtr="0"/>
          <a:lstStyle>
            <a:lvl1pPr marL="0" indent="0">
              <a:buNone/>
              <a:defRPr sz="2800" b="1"/>
            </a:lvl1pPr>
          </a:lstStyle>
          <a:p>
            <a:pPr lvl="0"/>
            <a:r>
              <a:rPr lang="nb-NO" dirty="0"/>
              <a:t>Klikk for å legge inn budskap</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6" name="Symbol">
            <a:extLst>
              <a:ext uri="{FF2B5EF4-FFF2-40B4-BE49-F238E27FC236}">
                <a16:creationId xmlns:a16="http://schemas.microsoft.com/office/drawing/2014/main" id="{6585C314-4E5C-4467-154C-64243F21F6B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15058511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tel og innhold med 2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D57E471-FE6D-2D33-AC52-D0D04A1371CB}"/>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4" name="Plassholder for bilde 11">
            <a:extLst>
              <a:ext uri="{FF2B5EF4-FFF2-40B4-BE49-F238E27FC236}">
                <a16:creationId xmlns:a16="http://schemas.microsoft.com/office/drawing/2014/main" id="{0C2A9C8D-B0CD-D2C4-EE60-FCD2BA442351}"/>
              </a:ext>
            </a:extLst>
          </p:cNvPr>
          <p:cNvSpPr>
            <a:spLocks noGrp="1"/>
          </p:cNvSpPr>
          <p:nvPr>
            <p:ph type="pic" sz="quarter" idx="16"/>
          </p:nvPr>
        </p:nvSpPr>
        <p:spPr>
          <a:xfrm>
            <a:off x="6096000" y="1755746"/>
            <a:ext cx="5240345" cy="2238285"/>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bilde 11">
            <a:extLst>
              <a:ext uri="{FF2B5EF4-FFF2-40B4-BE49-F238E27FC236}">
                <a16:creationId xmlns:a16="http://schemas.microsoft.com/office/drawing/2014/main" id="{3C55C4B1-D8D4-813F-1E53-8A5C173777B5}"/>
              </a:ext>
            </a:extLst>
          </p:cNvPr>
          <p:cNvSpPr>
            <a:spLocks noGrp="1"/>
          </p:cNvSpPr>
          <p:nvPr>
            <p:ph type="pic" sz="quarter" idx="17"/>
          </p:nvPr>
        </p:nvSpPr>
        <p:spPr>
          <a:xfrm>
            <a:off x="6096000" y="3994031"/>
            <a:ext cx="5240345" cy="225149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1" name="Plassholder for tekst 6">
            <a:extLst>
              <a:ext uri="{FF2B5EF4-FFF2-40B4-BE49-F238E27FC236}">
                <a16:creationId xmlns:a16="http://schemas.microsoft.com/office/drawing/2014/main" id="{98700BF6-C30E-23F1-8048-6D5C951D8CD8}"/>
              </a:ext>
            </a:extLst>
          </p:cNvPr>
          <p:cNvSpPr>
            <a:spLocks noGrp="1"/>
          </p:cNvSpPr>
          <p:nvPr>
            <p:ph type="body" sz="quarter" idx="25" hasCustomPrompt="1"/>
          </p:nvPr>
        </p:nvSpPr>
        <p:spPr>
          <a:xfrm>
            <a:off x="6095989" y="6279285"/>
            <a:ext cx="5240338"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r>
              <a:rPr lang="nb-NO" dirty="0">
                <a:effectLst/>
                <a:latin typeface="Calibri" panose="020F0502020204030204" pitchFamily="34" charset="0"/>
              </a:rPr>
              <a:t> (</a:t>
            </a:r>
            <a:r>
              <a:rPr lang="nb-NO" dirty="0" err="1">
                <a:effectLst/>
                <a:latin typeface="Calibri" panose="020F0502020204030204" pitchFamily="34" charset="0"/>
              </a:rPr>
              <a:t>øverst</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r>
              <a:rPr lang="nb-NO" dirty="0">
                <a:effectLst/>
                <a:latin typeface="Calibri" panose="020F0502020204030204" pitchFamily="34" charset="0"/>
              </a:rPr>
              <a:t> (</a:t>
            </a:r>
            <a:r>
              <a:rPr lang="nb-NO" dirty="0" err="1">
                <a:effectLst/>
                <a:latin typeface="Calibri" panose="020F0502020204030204" pitchFamily="34" charset="0"/>
              </a:rPr>
              <a:t>nederst</a:t>
            </a:r>
            <a:r>
              <a:rPr lang="nb-NO" dirty="0">
                <a:effectLst/>
                <a:latin typeface="Calibri" panose="020F0502020204030204" pitchFamily="34" charset="0"/>
              </a:rPr>
              <a:t>)</a:t>
            </a:r>
          </a:p>
        </p:txBody>
      </p:sp>
    </p:spTree>
    <p:extLst>
      <p:ext uri="{BB962C8B-B14F-4D97-AF65-F5344CB8AC3E}">
        <p14:creationId xmlns:p14="http://schemas.microsoft.com/office/powerpoint/2010/main" val="20827748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kalender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ABDCE49F-5B01-9B9C-0092-53059581D9A9}"/>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D7823480-D548-D458-3180-E17AD38E26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983" y="2268665"/>
            <a:ext cx="3470679" cy="3470679"/>
          </a:xfrm>
          <a:prstGeom prst="rect">
            <a:avLst/>
          </a:prstGeom>
        </p:spPr>
      </p:pic>
      <p:pic>
        <p:nvPicPr>
          <p:cNvPr id="2" name="Symbol">
            <a:extLst>
              <a:ext uri="{FF2B5EF4-FFF2-40B4-BE49-F238E27FC236}">
                <a16:creationId xmlns:a16="http://schemas.microsoft.com/office/drawing/2014/main" id="{B67397FF-132E-541C-BA97-A59D8017A21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4060894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diagram stolpe ">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A2CC3980-1FAA-609F-D801-A7CEAD82F590}"/>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A94AADEB-1204-A6C1-FEE1-787F1711EAB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17ACEAF6-4DB6-BC83-DB9F-F4643B9832E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3395778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analyse ">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47066B99-0507-A197-5EE8-3F8A54ED1192}"/>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62A6167C-EDFB-7C4C-CA36-B28A77D0EA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E8A09FCB-8038-87B8-A283-4EA5E512F98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3915929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bestikk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1AB83064-0F63-2768-6266-42F0A4E1A662}"/>
              </a:ext>
            </a:extLst>
          </p:cNvPr>
          <p:cNvSpPr>
            <a:spLocks noGrp="1"/>
          </p:cNvSpPr>
          <p:nvPr>
            <p:ph type="title" hasCustomPrompt="1"/>
          </p:nvPr>
        </p:nvSpPr>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52C638E0-7D86-C81C-4600-1C6CECA070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B4B8E6D6-3445-BD4B-43DC-77EC43595120}"/>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5065276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politikk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ECA63EC7-6F0B-BAF9-1EE3-7AB8D27DAEB7}"/>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6D8B689A-F4CD-BD57-329A-FCF3A57CCF1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899D15D5-B5DD-488B-72D7-6118ED8DFAB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956679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håndtrykk">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899EAC37-0238-0206-3293-0B9F15C3843F}"/>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BF0CE7F9-DF98-A5B7-6D46-1DFC87947C3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CC54F81B-D541-072C-DDDA-403DF0456CC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5717538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PC nettskol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822A9736-425A-AF1B-01D5-A272AF53B30B}"/>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CAC2C32D-E3BB-652D-8F6F-710B794E2A1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F3805628-EB00-F8CD-E9BE-FE206FDE86B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5104007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klima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C2740080-E924-C13C-11A3-D68020EA0A2C}"/>
              </a:ext>
              <a:ext uri="{C183D7F6-B498-43B3-948B-1728B52AA6E4}">
                <adec:decorative xmlns:adec="http://schemas.microsoft.com/office/drawing/2017/decorative" val="0"/>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4700680F-54B0-3CEF-BC4F-C29D901E723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B1FC8600-0FA9-CF86-EA54-6206D677A15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4598492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destinasjon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30C3412A-E443-3266-2C28-EFB16993AD54}"/>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7EED4FBB-EDF6-EC53-ABE6-FB77594ECD8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95CB916D-0580-9FF6-AF51-871349EA276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3460585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buss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A3EE5645-5A6C-F479-BEED-D83A728D8649}"/>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48CFB3F6-4A33-60C4-0AD8-A6BC451B3F2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72974" y="2255656"/>
            <a:ext cx="3496697" cy="3496697"/>
          </a:xfrm>
          <a:prstGeom prst="rect">
            <a:avLst/>
          </a:prstGeom>
        </p:spPr>
      </p:pic>
      <p:pic>
        <p:nvPicPr>
          <p:cNvPr id="2" name="Symbol">
            <a:extLst>
              <a:ext uri="{FF2B5EF4-FFF2-40B4-BE49-F238E27FC236}">
                <a16:creationId xmlns:a16="http://schemas.microsoft.com/office/drawing/2014/main" id="{19D36AA5-6A43-4EBE-739B-D14287D777BF}"/>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5774700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tel og 2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DB4DD7-DF26-D3A7-DEFE-6B137EABC170}"/>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6096000" y="1755745"/>
            <a:ext cx="5240345"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7" name="Plassholder for bilde 11">
            <a:extLst>
              <a:ext uri="{FF2B5EF4-FFF2-40B4-BE49-F238E27FC236}">
                <a16:creationId xmlns:a16="http://schemas.microsoft.com/office/drawing/2014/main" id="{6978652E-66DF-E4FA-CF7C-F69D2D0B8AF5}"/>
              </a:ext>
            </a:extLst>
          </p:cNvPr>
          <p:cNvSpPr>
            <a:spLocks noGrp="1"/>
          </p:cNvSpPr>
          <p:nvPr>
            <p:ph type="pic" sz="quarter" idx="17"/>
          </p:nvPr>
        </p:nvSpPr>
        <p:spPr>
          <a:xfrm>
            <a:off x="855653" y="1755745"/>
            <a:ext cx="5240345" cy="4488644"/>
          </a:xfrm>
          <a:prstGeom prst="rect">
            <a:avLst/>
          </a:prstGeom>
          <a:no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a:t>Klikk på ikonet for å legge til et bilde</a:t>
            </a:r>
            <a:endParaRPr lang="nb-NO" dirty="0"/>
          </a:p>
        </p:txBody>
      </p:sp>
      <p:sp>
        <p:nvSpPr>
          <p:cNvPr id="6" name="Plassholder for tekst 6">
            <a:extLst>
              <a:ext uri="{FF2B5EF4-FFF2-40B4-BE49-F238E27FC236}">
                <a16:creationId xmlns:a16="http://schemas.microsoft.com/office/drawing/2014/main" id="{E13C28F3-CBEF-C4D9-08A1-F03A078D39A2}"/>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fra</a:t>
            </a:r>
            <a:r>
              <a:rPr lang="nb-NO" dirty="0">
                <a:effectLst/>
                <a:latin typeface="Calibri" panose="020F0502020204030204" pitchFamily="34" charset="0"/>
              </a:rPr>
              <a:t> </a:t>
            </a:r>
            <a:r>
              <a:rPr lang="nb-NO" dirty="0" err="1">
                <a:effectLst/>
                <a:latin typeface="Calibri" panose="020F0502020204030204" pitchFamily="34" charset="0"/>
              </a:rPr>
              <a:t>venstre</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9101473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tannhels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CE9C4710-FDB6-D1E0-053E-6E3A94DE399A}"/>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B28849AA-21FB-F285-72AC-0DD9F0983DD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27F0494C-D86B-7967-A99E-D961FDAC2E1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7978392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sjekklist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9EDB3680-F223-28CC-4BD9-7EA9FD2DC244}"/>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87A327D8-0FFA-432B-9BA6-31B6B66BE94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69A48CC0-77DA-D21A-7CDE-9DC67A76C94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8274189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valgfritt ikon ">
    <p:spTree>
      <p:nvGrpSpPr>
        <p:cNvPr id="1" name=""/>
        <p:cNvGrpSpPr/>
        <p:nvPr/>
      </p:nvGrpSpPr>
      <p:grpSpPr>
        <a:xfrm>
          <a:off x="0" y="0"/>
          <a:ext cx="0" cy="0"/>
          <a:chOff x="0" y="0"/>
          <a:chExt cx="0" cy="0"/>
        </a:xfrm>
      </p:grpSpPr>
      <p:sp>
        <p:nvSpPr>
          <p:cNvPr id="4" name="Tittel 5">
            <a:extLst>
              <a:ext uri="{FF2B5EF4-FFF2-40B4-BE49-F238E27FC236}">
                <a16:creationId xmlns:a16="http://schemas.microsoft.com/office/drawing/2014/main" id="{EFF84E5F-A065-E08F-DCC7-201FC8497943}"/>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4">
            <a:extLst>
              <a:ext uri="{FF2B5EF4-FFF2-40B4-BE49-F238E27FC236}">
                <a16:creationId xmlns:a16="http://schemas.microsoft.com/office/drawing/2014/main" id="{63FA54D4-93DF-1A9D-0CC4-5616E8000F73}"/>
              </a:ext>
            </a:extLst>
          </p:cNvPr>
          <p:cNvSpPr>
            <a:spLocks noGrp="1" noChangeAspect="1"/>
          </p:cNvSpPr>
          <p:nvPr>
            <p:ph type="pic" sz="quarter" idx="32" hasCustomPrompt="1"/>
          </p:nvPr>
        </p:nvSpPr>
        <p:spPr>
          <a:xfrm>
            <a:off x="6477001" y="1755745"/>
            <a:ext cx="4488644" cy="4488644"/>
          </a:xfrm>
          <a:prstGeom prst="ellipse">
            <a:avLst/>
          </a:prstGeom>
          <a:solidFill>
            <a:schemeClr val="tx2">
              <a:lumMod val="20000"/>
              <a:lumOff val="80000"/>
            </a:schemeClr>
          </a:solidFill>
        </p:spPr>
        <p:txBody>
          <a:bodyPr lIns="251999" tIns="251999" rIns="216000" bIns="108000"/>
          <a:lstStyle>
            <a:lvl1pPr marL="0" indent="0" algn="ctr">
              <a:buNone/>
              <a:defRPr sz="22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err="1"/>
              <a:t>Klikk</a:t>
            </a:r>
            <a:r>
              <a:rPr lang="nb-NO" dirty="0"/>
              <a:t> </a:t>
            </a:r>
            <a:r>
              <a:rPr lang="nb-NO" dirty="0" err="1"/>
              <a:t>på</a:t>
            </a:r>
            <a:r>
              <a:rPr lang="nb-NO" dirty="0"/>
              <a:t> </a:t>
            </a:r>
            <a:r>
              <a:rPr lang="nb-NO" dirty="0" err="1"/>
              <a:t>ikonet</a:t>
            </a:r>
            <a:r>
              <a:rPr lang="nb-NO" dirty="0"/>
              <a:t> under for å </a:t>
            </a:r>
            <a:r>
              <a:rPr lang="nb-NO" dirty="0" err="1"/>
              <a:t>sette</a:t>
            </a:r>
            <a:r>
              <a:rPr lang="nb-NO" dirty="0"/>
              <a:t> inn </a:t>
            </a:r>
            <a:r>
              <a:rPr lang="nb-NO" dirty="0" err="1"/>
              <a:t>ønsket</a:t>
            </a:r>
            <a:r>
              <a:rPr lang="nb-NO" dirty="0"/>
              <a:t> ikon. </a:t>
            </a:r>
            <a:r>
              <a:rPr lang="nb-NO" b="0" i="0" dirty="0">
                <a:solidFill>
                  <a:srgbClr val="000000"/>
                </a:solidFill>
                <a:effectLst/>
                <a:latin typeface="WordVisi_MSFontService"/>
              </a:rPr>
              <a:t>Se </a:t>
            </a:r>
            <a:r>
              <a:rPr lang="nb-NO" b="0" i="0" dirty="0" err="1">
                <a:solidFill>
                  <a:srgbClr val="000000"/>
                </a:solidFill>
                <a:effectLst/>
                <a:latin typeface="WordVisi_MSFontService"/>
              </a:rPr>
              <a:t>oppskrift</a:t>
            </a:r>
            <a:r>
              <a:rPr lang="nb-NO" b="0" i="0" dirty="0">
                <a:solidFill>
                  <a:srgbClr val="000000"/>
                </a:solidFill>
                <a:effectLst/>
                <a:latin typeface="WordVisi_MSFontService"/>
              </a:rPr>
              <a:t> </a:t>
            </a:r>
            <a:r>
              <a:rPr lang="nb-NO" b="0" i="0" dirty="0" err="1">
                <a:solidFill>
                  <a:srgbClr val="000000"/>
                </a:solidFill>
                <a:effectLst/>
                <a:latin typeface="WordVisi_MSFontService"/>
              </a:rPr>
              <a:t>til</a:t>
            </a:r>
            <a:r>
              <a:rPr lang="nb-NO" b="0" i="0" dirty="0">
                <a:solidFill>
                  <a:srgbClr val="000000"/>
                </a:solidFill>
                <a:effectLst/>
                <a:latin typeface="WordVisi_MSFontService"/>
              </a:rPr>
              <a:t> </a:t>
            </a:r>
            <a:r>
              <a:rPr lang="nb-NO" b="0" i="0" dirty="0" err="1">
                <a:solidFill>
                  <a:srgbClr val="000000"/>
                </a:solidFill>
                <a:effectLst/>
                <a:latin typeface="WordVisi_MSFontService"/>
              </a:rPr>
              <a:t>høyre</a:t>
            </a:r>
            <a:r>
              <a:rPr lang="nb-NO" b="0" i="0" dirty="0">
                <a:solidFill>
                  <a:srgbClr val="000000"/>
                </a:solidFill>
                <a:effectLst/>
                <a:latin typeface="WordVisi_MSFontService"/>
              </a:rPr>
              <a:t> for </a:t>
            </a:r>
            <a:r>
              <a:rPr lang="nb-NO" b="0" i="0" dirty="0" err="1">
                <a:solidFill>
                  <a:srgbClr val="000000"/>
                </a:solidFill>
                <a:effectLst/>
                <a:latin typeface="WordVisi_MSFontService"/>
              </a:rPr>
              <a:t>lysbildet</a:t>
            </a:r>
            <a:r>
              <a:rPr lang="nb-NO" b="0" i="0" dirty="0">
                <a:solidFill>
                  <a:srgbClr val="000000"/>
                </a:solidFill>
                <a:effectLst/>
                <a:latin typeface="WordVisi_MSFontService"/>
              </a:rPr>
              <a:t>.</a:t>
            </a:r>
            <a:endParaRPr lang="nb-NO" dirty="0"/>
          </a:p>
        </p:txBody>
      </p:sp>
      <p:sp>
        <p:nvSpPr>
          <p:cNvPr id="2" name="Rectangle 5">
            <a:extLst>
              <a:ext uri="{FF2B5EF4-FFF2-40B4-BE49-F238E27FC236}">
                <a16:creationId xmlns:a16="http://schemas.microsoft.com/office/drawing/2014/main" id="{254C3C88-8829-CF5E-EF60-704EB0DB203E}"/>
              </a:ext>
              <a:ext uri="{C183D7F6-B498-43B3-948B-1728B52AA6E4}">
                <adec:decorative xmlns:adec="http://schemas.microsoft.com/office/drawing/2017/decorative" val="1"/>
              </a:ext>
            </a:extLst>
          </p:cNvPr>
          <p:cNvSpPr/>
          <p:nvPr userDrawn="1"/>
        </p:nvSpPr>
        <p:spPr>
          <a:xfrm>
            <a:off x="12500765" y="0"/>
            <a:ext cx="58642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5" name="TekstSylinder 6">
            <a:extLst>
              <a:ext uri="{FF2B5EF4-FFF2-40B4-BE49-F238E27FC236}">
                <a16:creationId xmlns:a16="http://schemas.microsoft.com/office/drawing/2014/main" id="{97B9FE93-8760-2263-292D-8ED895069B51}"/>
              </a:ext>
              <a:ext uri="{C183D7F6-B498-43B3-948B-1728B52AA6E4}">
                <adec:decorative xmlns:adec="http://schemas.microsoft.com/office/drawing/2017/decorative" val="0"/>
              </a:ext>
            </a:extLst>
          </p:cNvPr>
          <p:cNvSpPr txBox="1"/>
          <p:nvPr userDrawn="1"/>
        </p:nvSpPr>
        <p:spPr>
          <a:xfrm>
            <a:off x="12712243" y="400049"/>
            <a:ext cx="5459524" cy="4616648"/>
          </a:xfrm>
          <a:prstGeom prst="rect">
            <a:avLst/>
          </a:prstGeom>
          <a:noFill/>
        </p:spPr>
        <p:txBody>
          <a:bodyPr wrap="square" rtlCol="0">
            <a:spAutoFit/>
          </a:bodyPr>
          <a:lstStyle/>
          <a:p>
            <a:r>
              <a:rPr lang="nb-NO" sz="1800" b="1" noProof="0" dirty="0"/>
              <a:t>Velg ikon fra vår ikonpakke</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I vår designmanual </a:t>
            </a:r>
            <a:r>
              <a:rPr lang="nb-NO" sz="1600" b="0" i="0" u="none" dirty="0">
                <a:solidFill>
                  <a:srgbClr val="000000"/>
                </a:solidFill>
                <a:effectLst/>
                <a:latin typeface="Calibri" panose="020F0502020204030204" pitchFamily="34" charset="0"/>
              </a:rPr>
              <a:t>h</a:t>
            </a:r>
            <a:r>
              <a:rPr lang="nb-NO" sz="1600" b="0" i="0" dirty="0">
                <a:solidFill>
                  <a:srgbClr val="000000"/>
                </a:solidFill>
                <a:effectLst/>
                <a:latin typeface="Calibri" panose="020F0502020204030204" pitchFamily="34" charset="0"/>
              </a:rPr>
              <a:t>ar vi en startpakke med spesialtilpassede ikoner for bruk i PowerPoint. Ikonene har ideell størrelse for plassering i den sirkelformede plassholderen og trenger ikke tilpasning.  </a:t>
            </a:r>
          </a:p>
          <a:p>
            <a:pPr marL="285750" indent="-285750" algn="l" rtl="0" fontAlgn="base">
              <a:buFont typeface="Courier New" panose="02070309020205020404" pitchFamily="49" charset="0"/>
              <a:buChar char="o"/>
            </a:pPr>
            <a:r>
              <a:rPr lang="nb-NO" sz="1600" dirty="0"/>
              <a:t>Last ned</a:t>
            </a:r>
            <a:r>
              <a:rPr lang="nb-NO" sz="1600" b="0" i="0" dirty="0">
                <a:solidFill>
                  <a:srgbClr val="000000"/>
                </a:solidFill>
                <a:effectLst/>
                <a:latin typeface="Calibri" panose="020F0502020204030204" pitchFamily="34" charset="0"/>
              </a:rPr>
              <a:t> filen «SVG for PowerPoint» </a:t>
            </a:r>
            <a:r>
              <a:rPr lang="nb-NO" sz="1600" dirty="0"/>
              <a:t>fra www.vestfoldfylke.no/ikoner. Etter å ha lagret filen må du pakke den ut. Det gjør du </a:t>
            </a:r>
            <a:r>
              <a:rPr lang="nb-NO" sz="1600" b="0" i="0" dirty="0">
                <a:solidFill>
                  <a:srgbClr val="000000"/>
                </a:solidFill>
                <a:effectLst/>
                <a:latin typeface="Calibri" panose="020F0502020204030204" pitchFamily="34" charset="0"/>
              </a:rPr>
              <a:t>ved å høyreklikke på filen og velge «Pakk ut alle».  </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Klikk på ikonet i plassholderen for å sette inn ikon. Hvis du allerede har plassert inn et ikon,</a:t>
            </a:r>
            <a:r>
              <a:rPr lang="nb-NO" sz="1600" dirty="0"/>
              <a:t> men ikke ønsker å bruke det, </a:t>
            </a:r>
            <a:r>
              <a:rPr lang="nb-NO" sz="1600" b="0" i="0" dirty="0">
                <a:solidFill>
                  <a:srgbClr val="000000"/>
                </a:solidFill>
                <a:effectLst/>
                <a:latin typeface="Calibri" panose="020F0502020204030204" pitchFamily="34" charset="0"/>
              </a:rPr>
              <a:t>marker og slett det før du velger et nytt.</a:t>
            </a:r>
          </a:p>
          <a:p>
            <a:pPr marL="285750" indent="-285750">
              <a:buFont typeface="Arial" panose="020B0604020202020204" pitchFamily="34" charset="0"/>
              <a:buChar char="•"/>
            </a:pPr>
            <a:endParaRPr lang="nb-NO" sz="1600" b="1" dirty="0"/>
          </a:p>
          <a:p>
            <a:pPr marL="0" indent="0">
              <a:buFont typeface="Arial" panose="020B0604020202020204" pitchFamily="34" charset="0"/>
              <a:buNone/>
            </a:pPr>
            <a:r>
              <a:rPr lang="nb-NO" sz="1600" b="1" dirty="0"/>
              <a:t>Ønsker du et annet ikon?</a:t>
            </a:r>
          </a:p>
          <a:p>
            <a:pPr marL="0" indent="0">
              <a:buFont typeface="Arial" panose="020B0604020202020204" pitchFamily="34" charset="0"/>
              <a:buNone/>
            </a:pPr>
            <a:r>
              <a:rPr lang="nb-NO" sz="1600" b="0" i="0" dirty="0">
                <a:solidFill>
                  <a:srgbClr val="000000"/>
                </a:solidFill>
                <a:effectLst/>
                <a:latin typeface="Calibri" panose="020F0502020204030204" pitchFamily="34" charset="0"/>
              </a:rPr>
              <a:t>Under «Oppsett» på fanen «Hjem» finner du oppsett med andre ikoner.</a:t>
            </a:r>
            <a:br>
              <a:rPr lang="nb-NO" sz="1800" b="0" i="0" dirty="0">
                <a:solidFill>
                  <a:srgbClr val="000000"/>
                </a:solidFill>
                <a:effectLst/>
                <a:latin typeface="WordVisiCarriageReturn_MSFontService"/>
              </a:rPr>
            </a:br>
            <a:endParaRPr lang="nb-NO" sz="1800" dirty="0"/>
          </a:p>
          <a:p>
            <a:pPr marL="285750" indent="-285750">
              <a:buFont typeface="Arial" panose="020B0604020202020204" pitchFamily="34" charset="0"/>
              <a:buChar char="•"/>
            </a:pPr>
            <a:endParaRPr lang="nb-NO" sz="1800" dirty="0"/>
          </a:p>
        </p:txBody>
      </p:sp>
      <p:pic>
        <p:nvPicPr>
          <p:cNvPr id="8" name="Picture 10" descr="Skjermdump med oversikt over noen av ikonsidene i malen">
            <a:extLst>
              <a:ext uri="{FF2B5EF4-FFF2-40B4-BE49-F238E27FC236}">
                <a16:creationId xmlns:a16="http://schemas.microsoft.com/office/drawing/2014/main" id="{8ACC4544-0508-98D5-02F6-1B7FD80125B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836" b="-836"/>
          <a:stretch/>
        </p:blipFill>
        <p:spPr>
          <a:xfrm>
            <a:off x="12813948" y="4562376"/>
            <a:ext cx="4043006" cy="2137055"/>
          </a:xfrm>
          <a:prstGeom prst="rect">
            <a:avLst/>
          </a:prstGeom>
        </p:spPr>
      </p:pic>
      <p:pic>
        <p:nvPicPr>
          <p:cNvPr id="10" name="Symbol">
            <a:extLst>
              <a:ext uri="{FF2B5EF4-FFF2-40B4-BE49-F238E27FC236}">
                <a16:creationId xmlns:a16="http://schemas.microsoft.com/office/drawing/2014/main" id="{9B7946B8-5F69-459B-17E7-02131AFC6E21}"/>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7689439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userDrawn="1">
  <p:cSld name="To bilder">
    <p:spTree>
      <p:nvGrpSpPr>
        <p:cNvPr id="1" name=""/>
        <p:cNvGrpSpPr/>
        <p:nvPr/>
      </p:nvGrpSpPr>
      <p:grpSpPr>
        <a:xfrm>
          <a:off x="0" y="0"/>
          <a:ext cx="0" cy="0"/>
          <a:chOff x="0" y="0"/>
          <a:chExt cx="0" cy="0"/>
        </a:xfrm>
      </p:grpSpPr>
      <p:sp>
        <p:nvSpPr>
          <p:cNvPr id="7" name="Plassholder for bilde 6">
            <a:extLst>
              <a:ext uri="{FF2B5EF4-FFF2-40B4-BE49-F238E27FC236}">
                <a16:creationId xmlns:a16="http://schemas.microsoft.com/office/drawing/2014/main" id="{2BFC69B1-9605-46A5-8071-9905AFC6EDFE}"/>
              </a:ext>
            </a:extLst>
          </p:cNvPr>
          <p:cNvSpPr>
            <a:spLocks noGrp="1"/>
          </p:cNvSpPr>
          <p:nvPr>
            <p:ph type="pic" sz="quarter" idx="17"/>
          </p:nvPr>
        </p:nvSpPr>
        <p:spPr>
          <a:xfrm>
            <a:off x="6096000" y="0"/>
            <a:ext cx="6096000" cy="6858000"/>
          </a:xfrm>
          <a:prstGeom prst="rect">
            <a:avLst/>
          </a:prstGeom>
          <a:solidFill>
            <a:srgbClr val="B2DCDA"/>
          </a:solidFill>
        </p:spPr>
        <p:txBody>
          <a:bodyPr wrap="square">
            <a:noAutofit/>
          </a:bodyPr>
          <a:lstStyle>
            <a:lvl1pPr marL="0" indent="0" algn="ctr">
              <a:buNone/>
              <a:defRPr sz="1800"/>
            </a:lvl1pPr>
          </a:lstStyle>
          <a:p>
            <a:r>
              <a:rPr lang="nb-NO"/>
              <a:t>Klikk på ikonet for å legge til et bilde</a:t>
            </a:r>
          </a:p>
        </p:txBody>
      </p:sp>
      <p:sp>
        <p:nvSpPr>
          <p:cNvPr id="12" name="Plassholder for bilde 11">
            <a:extLst>
              <a:ext uri="{FF2B5EF4-FFF2-40B4-BE49-F238E27FC236}">
                <a16:creationId xmlns:a16="http://schemas.microsoft.com/office/drawing/2014/main" id="{18D1C273-409A-4D12-9096-3592FB5ED8CB}"/>
              </a:ext>
            </a:extLst>
          </p:cNvPr>
          <p:cNvSpPr>
            <a:spLocks noGrp="1"/>
          </p:cNvSpPr>
          <p:nvPr>
            <p:ph type="pic" sz="quarter" idx="16"/>
          </p:nvPr>
        </p:nvSpPr>
        <p:spPr>
          <a:xfrm>
            <a:off x="0" y="0"/>
            <a:ext cx="6096000" cy="6858000"/>
          </a:xfrm>
          <a:prstGeom prst="rect">
            <a:avLst/>
          </a:prstGeom>
          <a:solidFill>
            <a:srgbClr val="CEEBE9"/>
          </a:solidFill>
        </p:spPr>
        <p:txBody>
          <a:bodyPr wrap="square">
            <a:noAutofit/>
          </a:bodyPr>
          <a:lstStyle>
            <a:lvl1pPr marL="0" indent="0" algn="ctr">
              <a:buNone/>
              <a:defRPr sz="1800"/>
            </a:lvl1pPr>
          </a:lstStyle>
          <a:p>
            <a:r>
              <a:rPr lang="nb-NO"/>
              <a:t>Klikk på ikonet for å legge til et bilde</a:t>
            </a:r>
          </a:p>
        </p:txBody>
      </p:sp>
      <p:sp>
        <p:nvSpPr>
          <p:cNvPr id="4" name="Plassholder for dato 3">
            <a:extLst>
              <a:ext uri="{FF2B5EF4-FFF2-40B4-BE49-F238E27FC236}">
                <a16:creationId xmlns:a16="http://schemas.microsoft.com/office/drawing/2014/main" id="{38AA243A-DFA4-495E-BF94-6686A3AB7006}"/>
              </a:ext>
            </a:extLst>
          </p:cNvPr>
          <p:cNvSpPr>
            <a:spLocks noGrp="1"/>
          </p:cNvSpPr>
          <p:nvPr>
            <p:ph type="dt" sz="half" idx="10"/>
          </p:nvPr>
        </p:nvSpPr>
        <p:spPr/>
        <p:txBody>
          <a:bodyPr/>
          <a:lstStyle/>
          <a:p>
            <a:fld id="{8711618C-0797-4DE8-8F76-26C2A470B1F1}" type="datetimeFigureOut">
              <a:rPr lang="nb-NO" smtClean="0"/>
              <a:t>10.07.2024</a:t>
            </a:fld>
            <a:endParaRPr lang="nb-NO"/>
          </a:p>
        </p:txBody>
      </p:sp>
      <p:sp>
        <p:nvSpPr>
          <p:cNvPr id="5" name="Plassholder for bunntekst 4">
            <a:extLst>
              <a:ext uri="{FF2B5EF4-FFF2-40B4-BE49-F238E27FC236}">
                <a16:creationId xmlns:a16="http://schemas.microsoft.com/office/drawing/2014/main" id="{5BAC5020-0144-4D0A-80EB-A7B9D908CBD3}"/>
              </a:ext>
            </a:extLst>
          </p:cNvPr>
          <p:cNvSpPr>
            <a:spLocks noGrp="1"/>
          </p:cNvSpPr>
          <p:nvPr>
            <p:ph type="ftr" sz="quarter" idx="11"/>
          </p:nvPr>
        </p:nvSpPr>
        <p:spPr/>
        <p:txBody>
          <a:bodyPr/>
          <a:lstStyle>
            <a:lvl1pPr algn="ctr">
              <a:defRPr/>
            </a:lvl1pPr>
          </a:lstStyle>
          <a:p>
            <a:endParaRPr lang="nb-NO"/>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p:txBody>
          <a:bodyPr/>
          <a:lstStyle/>
          <a:p>
            <a:fld id="{93EB756F-746B-4A94-A95A-AE98F4E2B7BB}" type="slidenum">
              <a:rPr lang="nb-NO" smtClean="0"/>
              <a:t>‹#›</a:t>
            </a:fld>
            <a:endParaRPr lang="nb-NO"/>
          </a:p>
        </p:txBody>
      </p:sp>
      <p:sp>
        <p:nvSpPr>
          <p:cNvPr id="8" name="Plassholder for tekst 6">
            <a:extLst>
              <a:ext uri="{FF2B5EF4-FFF2-40B4-BE49-F238E27FC236}">
                <a16:creationId xmlns:a16="http://schemas.microsoft.com/office/drawing/2014/main" id="{63C70688-CA30-CF4E-A696-7020914BE46B}"/>
              </a:ext>
            </a:extLst>
          </p:cNvPr>
          <p:cNvSpPr>
            <a:spLocks noGrp="1"/>
          </p:cNvSpPr>
          <p:nvPr>
            <p:ph type="body" sz="quarter" idx="18" hasCustomPrompt="1"/>
          </p:nvPr>
        </p:nvSpPr>
        <p:spPr>
          <a:xfrm>
            <a:off x="576074" y="6362643"/>
            <a:ext cx="11035380" cy="184666"/>
          </a:xfrm>
        </p:spPr>
        <p:txBody>
          <a:bodyPr/>
          <a:lstStyle>
            <a:lvl1pPr marL="0" indent="0" algn="r">
              <a:buNone/>
              <a:defRPr lang="nb-NO" sz="900" smtClean="0">
                <a:solidFill>
                  <a:schemeClr val="bg1"/>
                </a:solidFill>
                <a:effectLst/>
              </a:defRPr>
            </a:lvl1pPr>
          </a:lstStyle>
          <a:p>
            <a:r>
              <a:rPr lang="nb-NO">
                <a:effectLst/>
                <a:latin typeface="Calibri" panose="020F0502020204030204" pitchFamily="34" charset="0"/>
              </a:rPr>
              <a:t>Foto: Navn </a:t>
            </a:r>
            <a:r>
              <a:rPr lang="nb-NO" err="1">
                <a:effectLst/>
                <a:latin typeface="Calibri" panose="020F0502020204030204" pitchFamily="34" charset="0"/>
              </a:rPr>
              <a:t>Navnesen</a:t>
            </a:r>
            <a:endParaRPr lang="nb-NO">
              <a:effectLst/>
              <a:latin typeface="Calibri" panose="020F0502020204030204" pitchFamily="34" charset="0"/>
            </a:endParaRPr>
          </a:p>
        </p:txBody>
      </p:sp>
      <p:sp>
        <p:nvSpPr>
          <p:cNvPr id="10" name="Plassholder for tekst 3">
            <a:extLst>
              <a:ext uri="{FF2B5EF4-FFF2-40B4-BE49-F238E27FC236}">
                <a16:creationId xmlns:a16="http://schemas.microsoft.com/office/drawing/2014/main" id="{617AB949-F3AD-0041-B06C-21F54B6A67DA}"/>
              </a:ext>
            </a:extLst>
          </p:cNvPr>
          <p:cNvSpPr>
            <a:spLocks noGrp="1"/>
          </p:cNvSpPr>
          <p:nvPr>
            <p:ph type="body" sz="quarter" idx="24" hasCustomPrompt="1"/>
          </p:nvPr>
        </p:nvSpPr>
        <p:spPr>
          <a:xfrm>
            <a:off x="2927605" y="3689604"/>
            <a:ext cx="3168396" cy="3168396"/>
          </a:xfrm>
          <a:prstGeom prst="ellipse">
            <a:avLst/>
          </a:prstGeom>
          <a:solidFill>
            <a:schemeClr val="bg1"/>
          </a:solidFill>
        </p:spPr>
        <p:txBody>
          <a:bodyPr anchor="ctr"/>
          <a:lstStyle>
            <a:lvl1pPr marL="0" indent="0" algn="ctr">
              <a:buNone/>
              <a:defRPr sz="2200"/>
            </a:lvl1pPr>
          </a:lstStyle>
          <a:p>
            <a:pPr lvl="0"/>
            <a:r>
              <a:rPr lang="nb-NO"/>
              <a:t>Sirkel med tekst oppå bilder er et valgfritt dekorelement</a:t>
            </a:r>
          </a:p>
        </p:txBody>
      </p:sp>
    </p:spTree>
    <p:extLst>
      <p:ext uri="{BB962C8B-B14F-4D97-AF65-F5344CB8AC3E}">
        <p14:creationId xmlns:p14="http://schemas.microsoft.com/office/powerpoint/2010/main" val="5278926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userDrawn="1">
  <p:cSld name="Forklaring-7">
    <p:spTree>
      <p:nvGrpSpPr>
        <p:cNvPr id="1" name=""/>
        <p:cNvGrpSpPr/>
        <p:nvPr/>
      </p:nvGrpSpPr>
      <p:grpSpPr>
        <a:xfrm>
          <a:off x="0" y="0"/>
          <a:ext cx="0" cy="0"/>
          <a:chOff x="0" y="0"/>
          <a:chExt cx="0" cy="0"/>
        </a:xfrm>
      </p:grpSpPr>
      <p:sp>
        <p:nvSpPr>
          <p:cNvPr id="3" name="TekstSylinder 2">
            <a:extLst>
              <a:ext uri="{FF2B5EF4-FFF2-40B4-BE49-F238E27FC236}">
                <a16:creationId xmlns:a16="http://schemas.microsoft.com/office/drawing/2014/main" id="{ACD8C3CB-AC9D-4F4F-90E8-001D44567EEE}"/>
              </a:ext>
            </a:extLst>
          </p:cNvPr>
          <p:cNvSpPr txBox="1"/>
          <p:nvPr userDrawn="1"/>
        </p:nvSpPr>
        <p:spPr>
          <a:xfrm>
            <a:off x="1359114" y="2767281"/>
            <a:ext cx="9473776" cy="1323439"/>
          </a:xfrm>
          <a:prstGeom prst="rect">
            <a:avLst/>
          </a:prstGeom>
          <a:noFill/>
        </p:spPr>
        <p:txBody>
          <a:bodyPr wrap="square" rtlCol="0" anchor="ctr">
            <a:spAutoFit/>
          </a:bodyPr>
          <a:lstStyle/>
          <a:p>
            <a:pPr algn="l"/>
            <a:r>
              <a:rPr lang="nb-NO" sz="8000" b="1"/>
              <a:t>Bildeoppsett:</a:t>
            </a:r>
          </a:p>
        </p:txBody>
      </p:sp>
    </p:spTree>
    <p:extLst>
      <p:ext uri="{BB962C8B-B14F-4D97-AF65-F5344CB8AC3E}">
        <p14:creationId xmlns:p14="http://schemas.microsoft.com/office/powerpoint/2010/main" val="6693484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userDrawn="1">
  <p:cSld name="Heldekkende bilde">
    <p:spTree>
      <p:nvGrpSpPr>
        <p:cNvPr id="1" name=""/>
        <p:cNvGrpSpPr/>
        <p:nvPr/>
      </p:nvGrpSpPr>
      <p:grpSpPr>
        <a:xfrm>
          <a:off x="0" y="0"/>
          <a:ext cx="0" cy="0"/>
          <a:chOff x="0" y="0"/>
          <a:chExt cx="0" cy="0"/>
        </a:xfrm>
      </p:grpSpPr>
      <p:sp>
        <p:nvSpPr>
          <p:cNvPr id="12" name="Plassholder for bilde 11">
            <a:extLst>
              <a:ext uri="{FF2B5EF4-FFF2-40B4-BE49-F238E27FC236}">
                <a16:creationId xmlns:a16="http://schemas.microsoft.com/office/drawing/2014/main" id="{18D1C273-409A-4D12-9096-3592FB5ED8CB}"/>
              </a:ext>
            </a:extLst>
          </p:cNvPr>
          <p:cNvSpPr>
            <a:spLocks noGrp="1"/>
          </p:cNvSpPr>
          <p:nvPr>
            <p:ph type="pic" sz="quarter" idx="16"/>
          </p:nvPr>
        </p:nvSpPr>
        <p:spPr>
          <a:xfrm>
            <a:off x="0" y="0"/>
            <a:ext cx="12192000" cy="6858000"/>
          </a:xfrm>
          <a:prstGeom prst="rect">
            <a:avLst/>
          </a:prstGeom>
          <a:solidFill>
            <a:srgbClr val="B2DCDA"/>
          </a:solidFill>
        </p:spPr>
        <p:txBody>
          <a:bodyPr wrap="square">
            <a:noAutofit/>
          </a:bodyPr>
          <a:lstStyle>
            <a:lvl1pPr marL="0" indent="0" algn="ctr">
              <a:buNone/>
              <a:defRPr sz="1800"/>
            </a:lvl1pPr>
          </a:lstStyle>
          <a:p>
            <a:r>
              <a:rPr lang="nb-NO"/>
              <a:t>Klikk på ikonet for å legge til et bilde</a:t>
            </a:r>
          </a:p>
        </p:txBody>
      </p:sp>
      <p:sp>
        <p:nvSpPr>
          <p:cNvPr id="4" name="Plassholder for dato 3">
            <a:extLst>
              <a:ext uri="{FF2B5EF4-FFF2-40B4-BE49-F238E27FC236}">
                <a16:creationId xmlns:a16="http://schemas.microsoft.com/office/drawing/2014/main" id="{38AA243A-DFA4-495E-BF94-6686A3AB7006}"/>
              </a:ext>
            </a:extLst>
          </p:cNvPr>
          <p:cNvSpPr>
            <a:spLocks noGrp="1"/>
          </p:cNvSpPr>
          <p:nvPr>
            <p:ph type="dt" sz="half" idx="10"/>
          </p:nvPr>
        </p:nvSpPr>
        <p:spPr/>
        <p:txBody>
          <a:bodyPr/>
          <a:lstStyle/>
          <a:p>
            <a:fld id="{8711618C-0797-4DE8-8F76-26C2A470B1F1}" type="datetimeFigureOut">
              <a:rPr lang="nb-NO" smtClean="0"/>
              <a:t>10.07.2024</a:t>
            </a:fld>
            <a:endParaRPr lang="nb-NO"/>
          </a:p>
        </p:txBody>
      </p:sp>
      <p:sp>
        <p:nvSpPr>
          <p:cNvPr id="5" name="Plassholder for bunntekst 4">
            <a:extLst>
              <a:ext uri="{FF2B5EF4-FFF2-40B4-BE49-F238E27FC236}">
                <a16:creationId xmlns:a16="http://schemas.microsoft.com/office/drawing/2014/main" id="{5BAC5020-0144-4D0A-80EB-A7B9D908CBD3}"/>
              </a:ext>
            </a:extLst>
          </p:cNvPr>
          <p:cNvSpPr>
            <a:spLocks noGrp="1"/>
          </p:cNvSpPr>
          <p:nvPr>
            <p:ph type="ftr" sz="quarter" idx="11"/>
          </p:nvPr>
        </p:nvSpPr>
        <p:spPr/>
        <p:txBody>
          <a:bodyPr/>
          <a:lstStyle>
            <a:lvl1pPr algn="ctr">
              <a:defRPr/>
            </a:lvl1pPr>
          </a:lstStyle>
          <a:p>
            <a:endParaRPr lang="nb-NO"/>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p:txBody>
          <a:bodyPr/>
          <a:lstStyle/>
          <a:p>
            <a:fld id="{93EB756F-746B-4A94-A95A-AE98F4E2B7BB}" type="slidenum">
              <a:rPr lang="nb-NO" smtClean="0"/>
              <a:t>‹#›</a:t>
            </a:fld>
            <a:endParaRPr lang="nb-NO"/>
          </a:p>
        </p:txBody>
      </p:sp>
      <p:sp>
        <p:nvSpPr>
          <p:cNvPr id="7" name="Plassholder for tekst 6">
            <a:extLst>
              <a:ext uri="{FF2B5EF4-FFF2-40B4-BE49-F238E27FC236}">
                <a16:creationId xmlns:a16="http://schemas.microsoft.com/office/drawing/2014/main" id="{8539AA08-7138-254A-8E78-2DB4C111674C}"/>
              </a:ext>
            </a:extLst>
          </p:cNvPr>
          <p:cNvSpPr>
            <a:spLocks noGrp="1"/>
          </p:cNvSpPr>
          <p:nvPr>
            <p:ph type="body" sz="quarter" idx="18" hasCustomPrompt="1"/>
          </p:nvPr>
        </p:nvSpPr>
        <p:spPr>
          <a:xfrm>
            <a:off x="576074" y="6362643"/>
            <a:ext cx="11035380" cy="184666"/>
          </a:xfrm>
        </p:spPr>
        <p:txBody>
          <a:bodyPr/>
          <a:lstStyle>
            <a:lvl1pPr marL="0" indent="0" algn="r">
              <a:buNone/>
              <a:defRPr lang="nb-NO" sz="900" smtClean="0">
                <a:solidFill>
                  <a:schemeClr val="bg1"/>
                </a:solidFill>
                <a:effectLst/>
              </a:defRPr>
            </a:lvl1pPr>
          </a:lstStyle>
          <a:p>
            <a:r>
              <a:rPr lang="nb-NO">
                <a:effectLst/>
                <a:latin typeface="Calibri" panose="020F0502020204030204" pitchFamily="34" charset="0"/>
              </a:rPr>
              <a:t>Foto: Navn </a:t>
            </a:r>
            <a:r>
              <a:rPr lang="nb-NO" err="1">
                <a:effectLst/>
                <a:latin typeface="Calibri" panose="020F0502020204030204" pitchFamily="34" charset="0"/>
              </a:rPr>
              <a:t>Navnesen</a:t>
            </a:r>
            <a:endParaRPr lang="nb-NO">
              <a:effectLst/>
              <a:latin typeface="Calibri" panose="020F0502020204030204" pitchFamily="34" charset="0"/>
            </a:endParaRPr>
          </a:p>
        </p:txBody>
      </p:sp>
      <p:sp>
        <p:nvSpPr>
          <p:cNvPr id="8" name="Plassholder for tekst 3">
            <a:extLst>
              <a:ext uri="{FF2B5EF4-FFF2-40B4-BE49-F238E27FC236}">
                <a16:creationId xmlns:a16="http://schemas.microsoft.com/office/drawing/2014/main" id="{BAEC29D1-306D-D546-9035-E1076D375296}"/>
              </a:ext>
            </a:extLst>
          </p:cNvPr>
          <p:cNvSpPr>
            <a:spLocks noGrp="1"/>
          </p:cNvSpPr>
          <p:nvPr>
            <p:ph type="body" sz="quarter" idx="24" hasCustomPrompt="1"/>
          </p:nvPr>
        </p:nvSpPr>
        <p:spPr>
          <a:xfrm>
            <a:off x="-4475" y="3689604"/>
            <a:ext cx="3168396" cy="3168396"/>
          </a:xfrm>
          <a:prstGeom prst="ellipse">
            <a:avLst/>
          </a:prstGeom>
          <a:solidFill>
            <a:schemeClr val="bg1"/>
          </a:solidFill>
        </p:spPr>
        <p:txBody>
          <a:bodyPr anchor="ctr"/>
          <a:lstStyle>
            <a:lvl1pPr marL="0" indent="0" algn="ctr">
              <a:buNone/>
              <a:defRPr sz="2200"/>
            </a:lvl1pPr>
          </a:lstStyle>
          <a:p>
            <a:pPr lvl="0"/>
            <a:r>
              <a:rPr lang="nb-NO"/>
              <a:t>Sirkel med tekst oppå bilder er et valgfritt dekorelement</a:t>
            </a:r>
          </a:p>
        </p:txBody>
      </p:sp>
    </p:spTree>
    <p:extLst>
      <p:ext uri="{BB962C8B-B14F-4D97-AF65-F5344CB8AC3E}">
        <p14:creationId xmlns:p14="http://schemas.microsoft.com/office/powerpoint/2010/main" val="5170245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tel 3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3CBF2AA-2EA4-AE8B-F87C-318A6485014D}"/>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5" name="Plassholder for bilde 11">
            <a:extLst>
              <a:ext uri="{FF2B5EF4-FFF2-40B4-BE49-F238E27FC236}">
                <a16:creationId xmlns:a16="http://schemas.microsoft.com/office/drawing/2014/main" id="{4E893AFB-8E52-06A6-F973-83462C177C7E}"/>
              </a:ext>
            </a:extLst>
          </p:cNvPr>
          <p:cNvSpPr>
            <a:spLocks noGrp="1"/>
          </p:cNvSpPr>
          <p:nvPr>
            <p:ph type="pic" sz="quarter" idx="17"/>
          </p:nvPr>
        </p:nvSpPr>
        <p:spPr>
          <a:xfrm>
            <a:off x="855652" y="1755745"/>
            <a:ext cx="350173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bilde 11">
            <a:extLst>
              <a:ext uri="{FF2B5EF4-FFF2-40B4-BE49-F238E27FC236}">
                <a16:creationId xmlns:a16="http://schemas.microsoft.com/office/drawing/2014/main" id="{7AA8BB82-C632-0FD6-8770-7B6B1234C8AE}"/>
              </a:ext>
            </a:extLst>
          </p:cNvPr>
          <p:cNvSpPr>
            <a:spLocks noGrp="1"/>
          </p:cNvSpPr>
          <p:nvPr>
            <p:ph type="pic" sz="quarter" idx="18"/>
          </p:nvPr>
        </p:nvSpPr>
        <p:spPr>
          <a:xfrm>
            <a:off x="4357389" y="1755745"/>
            <a:ext cx="347741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bilde 11">
            <a:extLst>
              <a:ext uri="{FF2B5EF4-FFF2-40B4-BE49-F238E27FC236}">
                <a16:creationId xmlns:a16="http://schemas.microsoft.com/office/drawing/2014/main" id="{930EB5E8-0388-59F0-D117-2A1E5CEB1698}"/>
              </a:ext>
            </a:extLst>
          </p:cNvPr>
          <p:cNvSpPr>
            <a:spLocks noGrp="1"/>
          </p:cNvSpPr>
          <p:nvPr>
            <p:ph type="pic" sz="quarter" idx="16"/>
          </p:nvPr>
        </p:nvSpPr>
        <p:spPr>
          <a:xfrm>
            <a:off x="7834609" y="1755745"/>
            <a:ext cx="350173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2" name="Plassholder for tekst 6">
            <a:extLst>
              <a:ext uri="{FF2B5EF4-FFF2-40B4-BE49-F238E27FC236}">
                <a16:creationId xmlns:a16="http://schemas.microsoft.com/office/drawing/2014/main" id="{63CC2F96-6B0F-9334-6EF2-7BC79411FBB9}"/>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fra</a:t>
            </a:r>
            <a:r>
              <a:rPr lang="nb-NO" dirty="0">
                <a:effectLst/>
                <a:latin typeface="Calibri" panose="020F0502020204030204" pitchFamily="34" charset="0"/>
              </a:rPr>
              <a:t> </a:t>
            </a:r>
            <a:r>
              <a:rPr lang="nb-NO" dirty="0" err="1">
                <a:effectLst/>
                <a:latin typeface="Calibri" panose="020F0502020204030204" pitchFamily="34" charset="0"/>
              </a:rPr>
              <a:t>venstre</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8103058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tel og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C61BCB8-83AD-6D37-B54B-0FF9F2C7A2DE}"/>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855652" y="1755745"/>
            <a:ext cx="10480693"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9D698068-2DB0-CD6F-4634-6B2E261F9009}"/>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5489753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rside - Kun tekst 2">
    <p:spTree>
      <p:nvGrpSpPr>
        <p:cNvPr id="1" name=""/>
        <p:cNvGrpSpPr/>
        <p:nvPr/>
      </p:nvGrpSpPr>
      <p:grpSpPr>
        <a:xfrm>
          <a:off x="0" y="0"/>
          <a:ext cx="0" cy="0"/>
          <a:chOff x="0" y="0"/>
          <a:chExt cx="0" cy="0"/>
        </a:xfrm>
      </p:grpSpPr>
      <p:sp>
        <p:nvSpPr>
          <p:cNvPr id="31" name="Rectangle 79">
            <a:extLst>
              <a:ext uri="{FF2B5EF4-FFF2-40B4-BE49-F238E27FC236}">
                <a16:creationId xmlns:a16="http://schemas.microsoft.com/office/drawing/2014/main" id="{8D07BEB7-E05D-58A1-CDAD-1B5E4269C2B2}"/>
              </a:ext>
              <a:ext uri="{C183D7F6-B498-43B3-948B-1728B52AA6E4}">
                <adec:decorative xmlns:adec="http://schemas.microsoft.com/office/drawing/2017/decorative" val="1"/>
              </a:ext>
            </a:extLst>
          </p:cNvPr>
          <p:cNvSpPr/>
          <p:nvPr userDrawn="1"/>
        </p:nvSpPr>
        <p:spPr>
          <a:xfrm>
            <a:off x="336882" y="1024990"/>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18" name="Logo" descr="Vestfold fylkeskommune logo">
            <a:extLst>
              <a:ext uri="{FF2B5EF4-FFF2-40B4-BE49-F238E27FC236}">
                <a16:creationId xmlns:a16="http://schemas.microsoft.com/office/drawing/2014/main" id="{3AA23AFE-E47F-17CB-CD57-282445943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D964E684-3D5F-10E9-94E1-4FA00E7677CA}"/>
              </a:ext>
            </a:extLst>
          </p:cNvPr>
          <p:cNvSpPr>
            <a:spLocks noGrp="1"/>
          </p:cNvSpPr>
          <p:nvPr>
            <p:ph type="title" hasCustomPrompt="1"/>
          </p:nvPr>
        </p:nvSpPr>
        <p:spPr>
          <a:xfrm>
            <a:off x="855653" y="1610769"/>
            <a:ext cx="6220142" cy="2141930"/>
          </a:xfrm>
        </p:spPr>
        <p:txBody>
          <a:bodyPr anchor="t">
            <a:noAutofit/>
          </a:bodyPr>
          <a:lstStyle>
            <a:lvl1pPr>
              <a:lnSpc>
                <a:spcPts val="5000"/>
              </a:lnSpc>
              <a:defRPr sz="4600"/>
            </a:lvl1pPr>
          </a:lstStyle>
          <a:p>
            <a:r>
              <a:rPr lang="nb-NO" dirty="0"/>
              <a:t>Standard forside med stor tittel på farget bakgrunn</a:t>
            </a:r>
          </a:p>
        </p:txBody>
      </p:sp>
      <p:sp>
        <p:nvSpPr>
          <p:cNvPr id="6" name="Plassholder for tekst 3">
            <a:extLst>
              <a:ext uri="{FF2B5EF4-FFF2-40B4-BE49-F238E27FC236}">
                <a16:creationId xmlns:a16="http://schemas.microsoft.com/office/drawing/2014/main" id="{D5923CD8-11EC-B49C-AD2C-538D51AD1C66}"/>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5" name="Plassholder for tekst 3">
            <a:extLst>
              <a:ext uri="{FF2B5EF4-FFF2-40B4-BE49-F238E27FC236}">
                <a16:creationId xmlns:a16="http://schemas.microsoft.com/office/drawing/2014/main" id="{15342323-D7FF-2B10-CEA8-08616D6ADF6C}"/>
              </a:ext>
            </a:extLst>
          </p:cNvPr>
          <p:cNvSpPr>
            <a:spLocks noGrp="1"/>
          </p:cNvSpPr>
          <p:nvPr>
            <p:ph type="body" sz="quarter" idx="22" hasCustomPrompt="1"/>
          </p:nvPr>
        </p:nvSpPr>
        <p:spPr>
          <a:xfrm>
            <a:off x="855653" y="5983834"/>
            <a:ext cx="6220142"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8" name="Freeform 24">
            <a:extLst>
              <a:ext uri="{FF2B5EF4-FFF2-40B4-BE49-F238E27FC236}">
                <a16:creationId xmlns:a16="http://schemas.microsoft.com/office/drawing/2014/main" id="{570C163E-2E78-2237-7D6D-BEF9BAAD7785}"/>
              </a:ext>
              <a:ext uri="{C183D7F6-B498-43B3-948B-1728B52AA6E4}">
                <adec:decorative xmlns:adec="http://schemas.microsoft.com/office/drawing/2017/decorative" val="1"/>
              </a:ext>
            </a:extLst>
          </p:cNvPr>
          <p:cNvSpPr/>
          <p:nvPr userDrawn="1"/>
        </p:nvSpPr>
        <p:spPr>
          <a:xfrm>
            <a:off x="8158961" y="4722968"/>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9" name="Freeform 26">
            <a:extLst>
              <a:ext uri="{FF2B5EF4-FFF2-40B4-BE49-F238E27FC236}">
                <a16:creationId xmlns:a16="http://schemas.microsoft.com/office/drawing/2014/main" id="{4DB62AD3-B126-188E-EC56-BF24713D503C}"/>
              </a:ext>
              <a:ext uri="{C183D7F6-B498-43B3-948B-1728B52AA6E4}">
                <adec:decorative xmlns:adec="http://schemas.microsoft.com/office/drawing/2017/decorative" val="1"/>
              </a:ext>
            </a:extLst>
          </p:cNvPr>
          <p:cNvSpPr/>
          <p:nvPr userDrawn="1"/>
        </p:nvSpPr>
        <p:spPr>
          <a:xfrm rot="10800000">
            <a:off x="9082513" y="4723116"/>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0" name="Rectangle 27">
            <a:extLst>
              <a:ext uri="{FF2B5EF4-FFF2-40B4-BE49-F238E27FC236}">
                <a16:creationId xmlns:a16="http://schemas.microsoft.com/office/drawing/2014/main" id="{157428F5-A8A8-6529-1E61-CF59FB04750B}"/>
              </a:ext>
              <a:ext uri="{C183D7F6-B498-43B3-948B-1728B52AA6E4}">
                <adec:decorative xmlns:adec="http://schemas.microsoft.com/office/drawing/2017/decorative" val="1"/>
              </a:ext>
            </a:extLst>
          </p:cNvPr>
          <p:cNvSpPr>
            <a:spLocks/>
          </p:cNvSpPr>
          <p:nvPr userDrawn="1"/>
        </p:nvSpPr>
        <p:spPr>
          <a:xfrm rot="16200000">
            <a:off x="10929916" y="1951426"/>
            <a:ext cx="925200" cy="925200"/>
          </a:xfrm>
          <a:prstGeom prst="rect">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2" name="Oval 33">
            <a:extLst>
              <a:ext uri="{FF2B5EF4-FFF2-40B4-BE49-F238E27FC236}">
                <a16:creationId xmlns:a16="http://schemas.microsoft.com/office/drawing/2014/main" id="{1721D69E-C302-3E71-F2E5-2340B6A509CB}"/>
              </a:ext>
              <a:ext uri="{C183D7F6-B498-43B3-948B-1728B52AA6E4}">
                <adec:decorative xmlns:adec="http://schemas.microsoft.com/office/drawing/2017/decorative" val="1"/>
              </a:ext>
            </a:extLst>
          </p:cNvPr>
          <p:cNvSpPr/>
          <p:nvPr userDrawn="1"/>
        </p:nvSpPr>
        <p:spPr>
          <a:xfrm rot="16200000">
            <a:off x="10929916" y="1024990"/>
            <a:ext cx="925200" cy="9252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3" name="Tåre 32">
            <a:extLst>
              <a:ext uri="{FF2B5EF4-FFF2-40B4-BE49-F238E27FC236}">
                <a16:creationId xmlns:a16="http://schemas.microsoft.com/office/drawing/2014/main" id="{CE8227E0-4A0D-8DEE-C0F1-12476F795779}"/>
              </a:ext>
              <a:ext uri="{C183D7F6-B498-43B3-948B-1728B52AA6E4}">
                <adec:decorative xmlns:adec="http://schemas.microsoft.com/office/drawing/2017/decorative" val="1"/>
              </a:ext>
            </a:extLst>
          </p:cNvPr>
          <p:cNvSpPr>
            <a:spLocks noChangeAspect="1"/>
          </p:cNvSpPr>
          <p:nvPr userDrawn="1"/>
        </p:nvSpPr>
        <p:spPr>
          <a:xfrm rot="10800000">
            <a:off x="10008317" y="3797501"/>
            <a:ext cx="925200" cy="925200"/>
          </a:xfrm>
          <a:prstGeom prst="teardrop">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4" name="Tåre 33">
            <a:extLst>
              <a:ext uri="{FF2B5EF4-FFF2-40B4-BE49-F238E27FC236}">
                <a16:creationId xmlns:a16="http://schemas.microsoft.com/office/drawing/2014/main" id="{4950CED0-B2CA-42ED-0727-EA27BB7D896C}"/>
              </a:ext>
              <a:ext uri="{C183D7F6-B498-43B3-948B-1728B52AA6E4}">
                <adec:decorative xmlns:adec="http://schemas.microsoft.com/office/drawing/2017/decorative" val="1"/>
              </a:ext>
            </a:extLst>
          </p:cNvPr>
          <p:cNvSpPr>
            <a:spLocks noChangeAspect="1"/>
          </p:cNvSpPr>
          <p:nvPr userDrawn="1"/>
        </p:nvSpPr>
        <p:spPr>
          <a:xfrm>
            <a:off x="10008316" y="4722968"/>
            <a:ext cx="1846800" cy="18468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5" name="Tåre 34">
            <a:extLst>
              <a:ext uri="{FF2B5EF4-FFF2-40B4-BE49-F238E27FC236}">
                <a16:creationId xmlns:a16="http://schemas.microsoft.com/office/drawing/2014/main" id="{B14F6871-E511-0E71-AF44-F70BC6B42088}"/>
              </a:ext>
              <a:ext uri="{C183D7F6-B498-43B3-948B-1728B52AA6E4}">
                <adec:decorative xmlns:adec="http://schemas.microsoft.com/office/drawing/2017/decorative" val="1"/>
              </a:ext>
            </a:extLst>
          </p:cNvPr>
          <p:cNvSpPr>
            <a:spLocks noChangeAspect="1"/>
          </p:cNvSpPr>
          <p:nvPr userDrawn="1"/>
        </p:nvSpPr>
        <p:spPr>
          <a:xfrm rot="5400000">
            <a:off x="9082364" y="3797502"/>
            <a:ext cx="925200" cy="9252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6" name="Tåre 35">
            <a:extLst>
              <a:ext uri="{FF2B5EF4-FFF2-40B4-BE49-F238E27FC236}">
                <a16:creationId xmlns:a16="http://schemas.microsoft.com/office/drawing/2014/main" id="{33CE8442-88B7-DB0C-C778-ACB6CA2FDB44}"/>
              </a:ext>
              <a:ext uri="{C183D7F6-B498-43B3-948B-1728B52AA6E4}">
                <adec:decorative xmlns:adec="http://schemas.microsoft.com/office/drawing/2017/decorative" val="1"/>
              </a:ext>
            </a:extLst>
          </p:cNvPr>
          <p:cNvSpPr>
            <a:spLocks noChangeAspect="1"/>
          </p:cNvSpPr>
          <p:nvPr userDrawn="1"/>
        </p:nvSpPr>
        <p:spPr>
          <a:xfrm>
            <a:off x="10004682" y="2875729"/>
            <a:ext cx="925200" cy="9252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Rectangle 27">
            <a:extLst>
              <a:ext uri="{FF2B5EF4-FFF2-40B4-BE49-F238E27FC236}">
                <a16:creationId xmlns:a16="http://schemas.microsoft.com/office/drawing/2014/main" id="{B87B1C00-DEFD-83AA-3E54-17E057000169}"/>
              </a:ext>
              <a:ext uri="{C183D7F6-B498-43B3-948B-1728B52AA6E4}">
                <adec:decorative xmlns:adec="http://schemas.microsoft.com/office/drawing/2017/decorative" val="1"/>
              </a:ext>
            </a:extLst>
          </p:cNvPr>
          <p:cNvSpPr>
            <a:spLocks/>
          </p:cNvSpPr>
          <p:nvPr userDrawn="1"/>
        </p:nvSpPr>
        <p:spPr>
          <a:xfrm rot="16200000">
            <a:off x="10002769" y="1951426"/>
            <a:ext cx="925200" cy="9252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1" name="Freeform 29">
            <a:extLst>
              <a:ext uri="{FF2B5EF4-FFF2-40B4-BE49-F238E27FC236}">
                <a16:creationId xmlns:a16="http://schemas.microsoft.com/office/drawing/2014/main" id="{8BE1EA07-3515-0402-C37C-D4E47D3C10C5}"/>
              </a:ext>
              <a:ext uri="{C183D7F6-B498-43B3-948B-1728B52AA6E4}">
                <adec:decorative xmlns:adec="http://schemas.microsoft.com/office/drawing/2017/decorative" val="1"/>
              </a:ext>
            </a:extLst>
          </p:cNvPr>
          <p:cNvSpPr/>
          <p:nvPr userDrawn="1"/>
        </p:nvSpPr>
        <p:spPr>
          <a:xfrm>
            <a:off x="10929916" y="2875902"/>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Tree>
    <p:extLst>
      <p:ext uri="{BB962C8B-B14F-4D97-AF65-F5344CB8AC3E}">
        <p14:creationId xmlns:p14="http://schemas.microsoft.com/office/powerpoint/2010/main" val="49062051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skjerm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769EBC2-A8BC-0723-CC54-8B026BB10D90}"/>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4" name="Plassholder for bilde 11">
            <a:extLst>
              <a:ext uri="{FF2B5EF4-FFF2-40B4-BE49-F238E27FC236}">
                <a16:creationId xmlns:a16="http://schemas.microsoft.com/office/drawing/2014/main" id="{8DC678C2-C645-486F-8630-057971DBE12B}"/>
              </a:ext>
            </a:extLst>
          </p:cNvPr>
          <p:cNvSpPr>
            <a:spLocks noGrp="1"/>
          </p:cNvSpPr>
          <p:nvPr>
            <p:ph type="pic" sz="quarter" idx="16"/>
          </p:nvPr>
        </p:nvSpPr>
        <p:spPr>
          <a:xfrm>
            <a:off x="0" y="0"/>
            <a:ext cx="12192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tekst 6">
            <a:extLst>
              <a:ext uri="{FF2B5EF4-FFF2-40B4-BE49-F238E27FC236}">
                <a16:creationId xmlns:a16="http://schemas.microsoft.com/office/drawing/2014/main" id="{A8536A01-051B-BE75-EB3D-6C4863D330D2}"/>
              </a:ext>
            </a:extLst>
          </p:cNvPr>
          <p:cNvSpPr>
            <a:spLocks noGrp="1"/>
          </p:cNvSpPr>
          <p:nvPr>
            <p:ph type="body" sz="quarter" idx="22" hasCustomPrompt="1"/>
          </p:nvPr>
        </p:nvSpPr>
        <p:spPr>
          <a:xfrm>
            <a:off x="340634" y="6379921"/>
            <a:ext cx="926069" cy="180425"/>
          </a:xfrm>
          <a:solidFill>
            <a:schemeClr val="bg1"/>
          </a:solidFill>
        </p:spPr>
        <p:txBody>
          <a:bodyPr wrap="none" lIns="72000" tIns="36000" rIns="72000" bIns="36000">
            <a:spAutoFit/>
          </a:bodyPr>
          <a:lstStyle>
            <a:lvl1pPr marL="0" indent="0" algn="l">
              <a:buNone/>
              <a:defRPr lang="nb-NO" sz="7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368235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ullskjerm bilde med tekst ">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13718270-56CD-D079-D8FF-358055A07649}"/>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4" name="Plassholder for bilde 11">
            <a:extLst>
              <a:ext uri="{FF2B5EF4-FFF2-40B4-BE49-F238E27FC236}">
                <a16:creationId xmlns:a16="http://schemas.microsoft.com/office/drawing/2014/main" id="{8DC678C2-C645-486F-8630-057971DBE12B}"/>
              </a:ext>
            </a:extLst>
          </p:cNvPr>
          <p:cNvSpPr>
            <a:spLocks noGrp="1"/>
          </p:cNvSpPr>
          <p:nvPr>
            <p:ph type="pic" sz="quarter" idx="16"/>
          </p:nvPr>
        </p:nvSpPr>
        <p:spPr>
          <a:xfrm>
            <a:off x="0" y="0"/>
            <a:ext cx="12192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8" name="Text Placeholder 16">
            <a:extLst>
              <a:ext uri="{FF2B5EF4-FFF2-40B4-BE49-F238E27FC236}">
                <a16:creationId xmlns:a16="http://schemas.microsoft.com/office/drawing/2014/main" id="{B7678E87-E36B-1513-EC8F-952B988AE36A}"/>
              </a:ext>
            </a:extLst>
          </p:cNvPr>
          <p:cNvSpPr>
            <a:spLocks noGrp="1" noChangeAspect="1"/>
          </p:cNvSpPr>
          <p:nvPr>
            <p:ph type="body" sz="quarter" idx="33" hasCustomPrompt="1"/>
          </p:nvPr>
        </p:nvSpPr>
        <p:spPr>
          <a:xfrm>
            <a:off x="1" y="3808800"/>
            <a:ext cx="3049200" cy="3049200"/>
          </a:xfrm>
          <a:solidFill>
            <a:schemeClr val="tx2">
              <a:lumMod val="20000"/>
              <a:lumOff val="80000"/>
            </a:schemeClr>
          </a:solidFill>
        </p:spPr>
        <p:txBody>
          <a:bodyPr lIns="216000" tIns="216000" rIns="216000" bIns="216000" anchor="ctr"/>
          <a:lstStyle>
            <a:lvl1pPr marL="0" indent="0">
              <a:buNone/>
              <a:defRPr/>
            </a:lvl1pPr>
            <a:lvl2pPr marL="252000" indent="0">
              <a:buNone/>
              <a:defRPr/>
            </a:lvl2pPr>
            <a:lvl3pPr marL="504000" indent="0">
              <a:buNone/>
              <a:defRPr/>
            </a:lvl3pPr>
            <a:lvl4pPr marL="756000" indent="0">
              <a:buNone/>
              <a:defRPr/>
            </a:lvl4pPr>
            <a:lvl5pPr marL="1008000" indent="0">
              <a:buNone/>
              <a:defRPr/>
            </a:lvl5pPr>
          </a:lstStyle>
          <a:p>
            <a:pPr lvl="0"/>
            <a:r>
              <a:rPr lang="nb-NO" dirty="0" err="1"/>
              <a:t>Klikk</a:t>
            </a:r>
            <a:r>
              <a:rPr lang="nb-NO" dirty="0"/>
              <a:t> her for </a:t>
            </a:r>
            <a:r>
              <a:rPr lang="nb-NO" dirty="0" err="1"/>
              <a:t>å</a:t>
            </a:r>
            <a:r>
              <a:rPr lang="nb-NO" dirty="0"/>
              <a:t> </a:t>
            </a:r>
            <a:r>
              <a:rPr lang="nb-NO" dirty="0" err="1"/>
              <a:t>skrive</a:t>
            </a:r>
            <a:r>
              <a:rPr lang="nb-NO" dirty="0"/>
              <a:t> </a:t>
            </a:r>
            <a:r>
              <a:rPr lang="nb-NO" dirty="0" err="1"/>
              <a:t>tekst</a:t>
            </a:r>
            <a:r>
              <a:rPr lang="nb-NO" dirty="0"/>
              <a:t> inn </a:t>
            </a:r>
            <a:r>
              <a:rPr lang="nb-NO" dirty="0" err="1"/>
              <a:t>i</a:t>
            </a:r>
            <a:r>
              <a:rPr lang="nb-NO" dirty="0"/>
              <a:t> </a:t>
            </a:r>
            <a:r>
              <a:rPr lang="nb-NO" dirty="0" err="1"/>
              <a:t>firkanten</a:t>
            </a:r>
            <a:r>
              <a:rPr lang="nb-NO" dirty="0"/>
              <a:t>. </a:t>
            </a:r>
            <a:r>
              <a:rPr lang="nb-NO" dirty="0" err="1"/>
              <a:t>Slett</a:t>
            </a:r>
            <a:r>
              <a:rPr lang="nb-NO" dirty="0"/>
              <a:t> </a:t>
            </a:r>
            <a:r>
              <a:rPr lang="nb-NO" dirty="0" err="1"/>
              <a:t>formen</a:t>
            </a:r>
            <a:r>
              <a:rPr lang="nb-NO" dirty="0"/>
              <a:t> </a:t>
            </a:r>
            <a:r>
              <a:rPr lang="nb-NO" dirty="0" err="1"/>
              <a:t>dersom</a:t>
            </a:r>
            <a:r>
              <a:rPr lang="nb-NO" dirty="0"/>
              <a:t> du </a:t>
            </a:r>
            <a:r>
              <a:rPr lang="nb-NO" dirty="0" err="1"/>
              <a:t>ikke</a:t>
            </a:r>
            <a:r>
              <a:rPr lang="nb-NO" dirty="0"/>
              <a:t> </a:t>
            </a:r>
            <a:r>
              <a:rPr lang="nb-NO" dirty="0" err="1"/>
              <a:t>har</a:t>
            </a:r>
            <a:r>
              <a:rPr lang="nb-NO" dirty="0"/>
              <a:t> </a:t>
            </a:r>
            <a:r>
              <a:rPr lang="nb-NO" dirty="0" err="1"/>
              <a:t>behov</a:t>
            </a:r>
            <a:r>
              <a:rPr lang="nb-NO" dirty="0"/>
              <a:t> for den.</a:t>
            </a:r>
          </a:p>
        </p:txBody>
      </p:sp>
      <p:sp>
        <p:nvSpPr>
          <p:cNvPr id="2" name="Plassholder for tekst 6">
            <a:extLst>
              <a:ext uri="{FF2B5EF4-FFF2-40B4-BE49-F238E27FC236}">
                <a16:creationId xmlns:a16="http://schemas.microsoft.com/office/drawing/2014/main" id="{670C2EAD-E2E4-D253-0121-062F5F0EEC56}"/>
              </a:ext>
            </a:extLst>
          </p:cNvPr>
          <p:cNvSpPr>
            <a:spLocks noGrp="1"/>
          </p:cNvSpPr>
          <p:nvPr>
            <p:ph type="body" sz="quarter" idx="34" hasCustomPrompt="1"/>
          </p:nvPr>
        </p:nvSpPr>
        <p:spPr>
          <a:xfrm>
            <a:off x="10930941" y="6379921"/>
            <a:ext cx="926068" cy="180425"/>
          </a:xfrm>
          <a:solidFill>
            <a:schemeClr val="tx2">
              <a:lumMod val="20000"/>
              <a:lumOff val="80000"/>
            </a:schemeClr>
          </a:solidFill>
        </p:spPr>
        <p:txBody>
          <a:bodyPr wrap="none" lIns="72000" tIns="36000" rIns="72000" bIns="36000">
            <a:spAutoFit/>
          </a:bodyPr>
          <a:lstStyle>
            <a:lvl1pPr marL="0" indent="0" algn="r">
              <a:buNone/>
              <a:defRPr lang="nb-NO" sz="7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5302967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tort sitat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981A15-5927-4FCD-812D-FAD670E2A1CF}"/>
              </a:ext>
            </a:extLst>
          </p:cNvPr>
          <p:cNvSpPr>
            <a:spLocks noGrp="1"/>
          </p:cNvSpPr>
          <p:nvPr>
            <p:ph type="title" hasCustomPrompt="1"/>
          </p:nvPr>
        </p:nvSpPr>
        <p:spPr>
          <a:xfrm>
            <a:off x="2977285" y="981120"/>
            <a:ext cx="8359058" cy="3949325"/>
          </a:xfrm>
        </p:spPr>
        <p:txBody>
          <a:bodyPr anchor="t" anchorCtr="0"/>
          <a:lstStyle>
            <a:lvl1pPr>
              <a:defRPr sz="5000"/>
            </a:lvl1pPr>
          </a:lstStyle>
          <a:p>
            <a:r>
              <a:rPr lang="nb-NO" dirty="0" err="1"/>
              <a:t>Klikk</a:t>
            </a:r>
            <a:r>
              <a:rPr lang="nb-NO" dirty="0"/>
              <a:t> for å </a:t>
            </a:r>
            <a:r>
              <a:rPr lang="nb-NO" dirty="0" err="1"/>
              <a:t>skrive</a:t>
            </a:r>
            <a:r>
              <a:rPr lang="nb-NO" dirty="0"/>
              <a:t> inn et </a:t>
            </a:r>
            <a:r>
              <a:rPr lang="nb-NO" dirty="0" err="1"/>
              <a:t>sitat</a:t>
            </a:r>
            <a:r>
              <a:rPr lang="nb-NO" dirty="0"/>
              <a:t> </a:t>
            </a:r>
          </a:p>
        </p:txBody>
      </p:sp>
      <p:sp>
        <p:nvSpPr>
          <p:cNvPr id="13" name="Plassholder for tekst 3">
            <a:extLst>
              <a:ext uri="{FF2B5EF4-FFF2-40B4-BE49-F238E27FC236}">
                <a16:creationId xmlns:a16="http://schemas.microsoft.com/office/drawing/2014/main" id="{1A767E45-C00F-3A80-4F0C-D1E9B58142AB}"/>
              </a:ext>
            </a:extLst>
          </p:cNvPr>
          <p:cNvSpPr>
            <a:spLocks noGrp="1"/>
          </p:cNvSpPr>
          <p:nvPr>
            <p:ph type="body" sz="quarter" idx="23" hasCustomPrompt="1"/>
          </p:nvPr>
        </p:nvSpPr>
        <p:spPr>
          <a:xfrm>
            <a:off x="2977287" y="5189727"/>
            <a:ext cx="6220142" cy="692150"/>
          </a:xfrm>
        </p:spPr>
        <p:txBody>
          <a:bodyPr/>
          <a:lstStyle>
            <a:lvl1pPr marL="0" indent="0">
              <a:buNone/>
              <a:defRPr sz="2000"/>
            </a:lvl1pPr>
          </a:lstStyle>
          <a:p>
            <a:pPr lvl="0"/>
            <a:r>
              <a:rPr lang="nb-NO" dirty="0"/>
              <a:t>- </a:t>
            </a:r>
            <a:r>
              <a:rPr lang="nb-NO" dirty="0" err="1"/>
              <a:t>Klikk</a:t>
            </a:r>
            <a:r>
              <a:rPr lang="nb-NO" dirty="0"/>
              <a:t> for å </a:t>
            </a:r>
            <a:r>
              <a:rPr lang="nb-NO" dirty="0" err="1"/>
              <a:t>skrive</a:t>
            </a:r>
            <a:r>
              <a:rPr lang="nb-NO" dirty="0"/>
              <a:t> inn </a:t>
            </a:r>
            <a:r>
              <a:rPr lang="nb-NO" dirty="0" err="1"/>
              <a:t>forfatter</a:t>
            </a:r>
            <a:r>
              <a:rPr lang="nb-NO" dirty="0"/>
              <a:t>/</a:t>
            </a:r>
            <a:r>
              <a:rPr lang="nb-NO" dirty="0" err="1"/>
              <a:t>navn</a:t>
            </a:r>
            <a:endParaRPr lang="nb-NO" dirty="0"/>
          </a:p>
        </p:txBody>
      </p:sp>
      <p:pic>
        <p:nvPicPr>
          <p:cNvPr id="11" name="Grafikk 11" descr="Sitattegn">
            <a:extLst>
              <a:ext uri="{FF2B5EF4-FFF2-40B4-BE49-F238E27FC236}">
                <a16:creationId xmlns:a16="http://schemas.microsoft.com/office/drawing/2014/main" id="{54E45CF3-B4B5-F82F-D3AE-B3AAD3BAF4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5653" y="981120"/>
            <a:ext cx="1417305" cy="1118342"/>
          </a:xfrm>
          <a:prstGeom prst="rect">
            <a:avLst/>
          </a:prstGeom>
        </p:spPr>
      </p:pic>
    </p:spTree>
    <p:extLst>
      <p:ext uri="{BB962C8B-B14F-4D97-AF65-F5344CB8AC3E}">
        <p14:creationId xmlns:p14="http://schemas.microsoft.com/office/powerpoint/2010/main" val="31017920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tel | Undertittel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7E3CD79A-10BA-DF0A-337C-7491DA56A188}"/>
              </a:ext>
            </a:extLst>
          </p:cNvPr>
          <p:cNvSpPr>
            <a:spLocks noGrp="1"/>
          </p:cNvSpPr>
          <p:nvPr>
            <p:ph type="title" hasCustomPrompt="1"/>
          </p:nvPr>
        </p:nvSpPr>
        <p:spPr>
          <a:xfrm>
            <a:off x="1559876" y="2136339"/>
            <a:ext cx="3949691" cy="2585323"/>
          </a:xfrm>
        </p:spPr>
        <p:txBody>
          <a:bodyPr anchor="ctr">
            <a:noAutofit/>
          </a:bodyPr>
          <a:lstStyle>
            <a:lvl1pPr marL="0" marR="0" indent="0" algn="r" defTabSz="914400" rtl="0" eaLnBrk="1" fontAlgn="auto" latinLnBrk="0" hangingPunct="1">
              <a:lnSpc>
                <a:spcPts val="6000"/>
              </a:lnSpc>
              <a:spcBef>
                <a:spcPts val="0"/>
              </a:spcBef>
              <a:spcAft>
                <a:spcPts val="0"/>
              </a:spcAft>
              <a:buClrTx/>
              <a:buSzTx/>
              <a:buFontTx/>
              <a:buNone/>
              <a:tabLst/>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cxnSp>
        <p:nvCxnSpPr>
          <p:cNvPr id="7" name="Rett linje 9">
            <a:extLst>
              <a:ext uri="{FF2B5EF4-FFF2-40B4-BE49-F238E27FC236}">
                <a16:creationId xmlns:a16="http://schemas.microsoft.com/office/drawing/2014/main" id="{377364A3-E584-EE44-3975-7F01D38AE1D0}"/>
              </a:ext>
              <a:ext uri="{C183D7F6-B498-43B3-948B-1728B52AA6E4}">
                <adec:decorative xmlns:adec="http://schemas.microsoft.com/office/drawing/2017/decorative" val="1"/>
              </a:ext>
            </a:extLst>
          </p:cNvPr>
          <p:cNvCxnSpPr/>
          <p:nvPr userDrawn="1"/>
        </p:nvCxnSpPr>
        <p:spPr>
          <a:xfrm>
            <a:off x="6096000" y="2073859"/>
            <a:ext cx="0" cy="28085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lassholder for tekst 11">
            <a:extLst>
              <a:ext uri="{FF2B5EF4-FFF2-40B4-BE49-F238E27FC236}">
                <a16:creationId xmlns:a16="http://schemas.microsoft.com/office/drawing/2014/main" id="{38FE4089-49C3-167A-3E1D-E1877C878A46}"/>
              </a:ext>
            </a:extLst>
          </p:cNvPr>
          <p:cNvSpPr>
            <a:spLocks noGrp="1"/>
          </p:cNvSpPr>
          <p:nvPr>
            <p:ph type="body" sz="quarter" idx="15" hasCustomPrompt="1"/>
          </p:nvPr>
        </p:nvSpPr>
        <p:spPr>
          <a:xfrm>
            <a:off x="6682435" y="2136339"/>
            <a:ext cx="3949682" cy="2585323"/>
          </a:xfrm>
        </p:spPr>
        <p:txBody>
          <a:bodyPr anchor="ctr"/>
          <a:lstStyle>
            <a:lvl1pPr marL="0" indent="0">
              <a:lnSpc>
                <a:spcPct val="120000"/>
              </a:lnSpc>
              <a:buNone/>
              <a:defRPr sz="2400"/>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å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endParaRPr lang="nb-NO" dirty="0"/>
          </a:p>
        </p:txBody>
      </p:sp>
    </p:spTree>
    <p:extLst>
      <p:ext uri="{BB962C8B-B14F-4D97-AF65-F5344CB8AC3E}">
        <p14:creationId xmlns:p14="http://schemas.microsoft.com/office/powerpoint/2010/main" val="3582309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o fargeflater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6857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Tittel 1">
            <a:extLst>
              <a:ext uri="{FF2B5EF4-FFF2-40B4-BE49-F238E27FC236}">
                <a16:creationId xmlns:a16="http://schemas.microsoft.com/office/drawing/2014/main" id="{EEACF926-5E96-43D7-BA7E-1C2593912E1E}"/>
              </a:ext>
            </a:extLst>
          </p:cNvPr>
          <p:cNvSpPr>
            <a:spLocks noGrp="1"/>
          </p:cNvSpPr>
          <p:nvPr>
            <p:ph type="title" hasCustomPrompt="1"/>
          </p:nvPr>
        </p:nvSpPr>
        <p:spPr>
          <a:xfrm>
            <a:off x="948690" y="2136339"/>
            <a:ext cx="4560875" cy="2585323"/>
          </a:xfrm>
        </p:spPr>
        <p:txBody>
          <a:bodyPr anchor="ctr">
            <a:noAutofit/>
          </a:bodyPr>
          <a:lstStyle>
            <a:lvl1pPr algn="l">
              <a:lnSpc>
                <a:spcPts val="6000"/>
              </a:lnSpc>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7255" y="698839"/>
            <a:ext cx="4933493" cy="5460324"/>
          </a:xfrm>
        </p:spPr>
        <p:txBody>
          <a:bodyPr anchor="ctr">
            <a:noAutofit/>
          </a:bodyPr>
          <a:lstStyle>
            <a:lvl1pPr marL="0" indent="0">
              <a:lnSpc>
                <a:spcPct val="120000"/>
              </a:lnSpc>
              <a:buNone/>
              <a:defRPr sz="2400"/>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å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endParaRPr lang="nb-NO" dirty="0"/>
          </a:p>
        </p:txBody>
      </p:sp>
    </p:spTree>
    <p:extLst>
      <p:ext uri="{BB962C8B-B14F-4D97-AF65-F5344CB8AC3E}">
        <p14:creationId xmlns:p14="http://schemas.microsoft.com/office/powerpoint/2010/main" val="18213360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re fargeflater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9" name="Tittel 1">
            <a:extLst>
              <a:ext uri="{FF2B5EF4-FFF2-40B4-BE49-F238E27FC236}">
                <a16:creationId xmlns:a16="http://schemas.microsoft.com/office/drawing/2014/main" id="{31045BF3-763A-0A24-A7CF-88EDE2C5B162}"/>
              </a:ext>
            </a:extLst>
          </p:cNvPr>
          <p:cNvSpPr>
            <a:spLocks noGrp="1"/>
          </p:cNvSpPr>
          <p:nvPr>
            <p:ph type="title" hasCustomPrompt="1"/>
          </p:nvPr>
        </p:nvSpPr>
        <p:spPr>
          <a:xfrm>
            <a:off x="948690" y="2136339"/>
            <a:ext cx="4560875" cy="2585323"/>
          </a:xfrm>
        </p:spPr>
        <p:txBody>
          <a:bodyPr anchor="ctr">
            <a:noAutofit/>
          </a:bodyPr>
          <a:lstStyle>
            <a:lvl1pPr algn="l">
              <a:lnSpc>
                <a:spcPts val="6000"/>
              </a:lnSpc>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3428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4663" y="627006"/>
            <a:ext cx="4933493" cy="2174990"/>
          </a:xfrm>
        </p:spPr>
        <p:txBody>
          <a:bodyPr anchor="ctr">
            <a:noAutofit/>
          </a:bodyPr>
          <a:lstStyle>
            <a:lvl1pPr marL="0" indent="0">
              <a:lnSpc>
                <a:spcPct val="120000"/>
              </a:lnSpc>
              <a:buNone/>
              <a:defRPr sz="2400"/>
            </a:lvl1pPr>
          </a:lstStyle>
          <a:p>
            <a:pPr lvl="0"/>
            <a:r>
              <a:rPr lang="nb-NO" noProof="0" dirty="0"/>
              <a:t>Klikk for å legge til tekst</a:t>
            </a:r>
          </a:p>
        </p:txBody>
      </p:sp>
      <p:sp>
        <p:nvSpPr>
          <p:cNvPr id="3" name="Rektangel 7">
            <a:extLst>
              <a:ext uri="{FF2B5EF4-FFF2-40B4-BE49-F238E27FC236}">
                <a16:creationId xmlns:a16="http://schemas.microsoft.com/office/drawing/2014/main" id="{3C13E5C7-5F7A-904A-A6EF-E2604739B845}"/>
              </a:ext>
              <a:ext uri="{C183D7F6-B498-43B3-948B-1728B52AA6E4}">
                <adec:decorative xmlns:adec="http://schemas.microsoft.com/office/drawing/2017/decorative" val="1"/>
              </a:ext>
            </a:extLst>
          </p:cNvPr>
          <p:cNvSpPr/>
          <p:nvPr userDrawn="1"/>
        </p:nvSpPr>
        <p:spPr>
          <a:xfrm>
            <a:off x="6090819" y="3429000"/>
            <a:ext cx="6101182" cy="3429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 name="Plassholder for tekst 12">
            <a:extLst>
              <a:ext uri="{FF2B5EF4-FFF2-40B4-BE49-F238E27FC236}">
                <a16:creationId xmlns:a16="http://schemas.microsoft.com/office/drawing/2014/main" id="{BD71A123-9163-1460-6D8F-8978525CD278}"/>
              </a:ext>
            </a:extLst>
          </p:cNvPr>
          <p:cNvSpPr>
            <a:spLocks noGrp="1"/>
          </p:cNvSpPr>
          <p:nvPr>
            <p:ph type="body" sz="quarter" idx="33" hasCustomPrompt="1"/>
          </p:nvPr>
        </p:nvSpPr>
        <p:spPr>
          <a:xfrm>
            <a:off x="6674663" y="4056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Tree>
    <p:extLst>
      <p:ext uri="{BB962C8B-B14F-4D97-AF65-F5344CB8AC3E}">
        <p14:creationId xmlns:p14="http://schemas.microsoft.com/office/powerpoint/2010/main" val="41390360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re fargeflater med ikon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C049361A-65CD-9E25-422C-7EE7423356BB}"/>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2" name="Plassholder for bilde 4">
            <a:extLst>
              <a:ext uri="{FF2B5EF4-FFF2-40B4-BE49-F238E27FC236}">
                <a16:creationId xmlns:a16="http://schemas.microsoft.com/office/drawing/2014/main" id="{B5388A3F-3E39-5023-2E48-C55E26CDADD4}"/>
              </a:ext>
            </a:extLst>
          </p:cNvPr>
          <p:cNvSpPr>
            <a:spLocks noGrp="1" noChangeAspect="1"/>
          </p:cNvSpPr>
          <p:nvPr>
            <p:ph type="pic" sz="quarter" idx="32" hasCustomPrompt="1"/>
          </p:nvPr>
        </p:nvSpPr>
        <p:spPr>
          <a:xfrm>
            <a:off x="801088" y="1184678"/>
            <a:ext cx="4488644" cy="4488644"/>
          </a:xfrm>
          <a:prstGeom prst="ellipse">
            <a:avLst/>
          </a:prstGeom>
          <a:solidFill>
            <a:schemeClr val="bg1"/>
          </a:solidFill>
        </p:spPr>
        <p:txBody>
          <a:bodyPr lIns="251999" tIns="251999" rIns="216000" bIns="108000"/>
          <a:lstStyle>
            <a:lvl1pPr marL="0" indent="0" algn="ctr">
              <a:buNone/>
              <a:defRPr sz="22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err="1"/>
              <a:t>Klikk</a:t>
            </a:r>
            <a:r>
              <a:rPr lang="nb-NO" dirty="0"/>
              <a:t> </a:t>
            </a:r>
            <a:r>
              <a:rPr lang="nb-NO" dirty="0" err="1"/>
              <a:t>på</a:t>
            </a:r>
            <a:r>
              <a:rPr lang="nb-NO" dirty="0"/>
              <a:t> </a:t>
            </a:r>
            <a:r>
              <a:rPr lang="nb-NO" dirty="0" err="1"/>
              <a:t>ikonet</a:t>
            </a:r>
            <a:r>
              <a:rPr lang="nb-NO" dirty="0"/>
              <a:t> under for å </a:t>
            </a:r>
            <a:r>
              <a:rPr lang="nb-NO" dirty="0" err="1"/>
              <a:t>sette</a:t>
            </a:r>
            <a:r>
              <a:rPr lang="nb-NO" dirty="0"/>
              <a:t> inn </a:t>
            </a:r>
            <a:r>
              <a:rPr lang="nb-NO" dirty="0" err="1"/>
              <a:t>ønsket</a:t>
            </a:r>
            <a:r>
              <a:rPr lang="nb-NO" dirty="0"/>
              <a:t> ikon. </a:t>
            </a:r>
            <a:r>
              <a:rPr lang="nb-NO" b="0" i="0" dirty="0">
                <a:solidFill>
                  <a:srgbClr val="000000"/>
                </a:solidFill>
                <a:effectLst/>
                <a:latin typeface="WordVisi_MSFontService"/>
              </a:rPr>
              <a:t>Se </a:t>
            </a:r>
            <a:r>
              <a:rPr lang="nb-NO" b="0" i="0" dirty="0" err="1">
                <a:solidFill>
                  <a:srgbClr val="000000"/>
                </a:solidFill>
                <a:effectLst/>
                <a:latin typeface="WordVisi_MSFontService"/>
              </a:rPr>
              <a:t>oppskrift</a:t>
            </a:r>
            <a:r>
              <a:rPr lang="nb-NO" b="0" i="0" dirty="0">
                <a:solidFill>
                  <a:srgbClr val="000000"/>
                </a:solidFill>
                <a:effectLst/>
                <a:latin typeface="WordVisi_MSFontService"/>
              </a:rPr>
              <a:t> </a:t>
            </a:r>
            <a:r>
              <a:rPr lang="nb-NO" b="0" i="0" dirty="0" err="1">
                <a:solidFill>
                  <a:srgbClr val="000000"/>
                </a:solidFill>
                <a:effectLst/>
                <a:latin typeface="WordVisi_MSFontService"/>
              </a:rPr>
              <a:t>til</a:t>
            </a:r>
            <a:r>
              <a:rPr lang="nb-NO" b="0" i="0" dirty="0">
                <a:solidFill>
                  <a:srgbClr val="000000"/>
                </a:solidFill>
                <a:effectLst/>
                <a:latin typeface="WordVisi_MSFontService"/>
              </a:rPr>
              <a:t> </a:t>
            </a:r>
            <a:r>
              <a:rPr lang="nb-NO" b="0" i="0" dirty="0" err="1">
                <a:solidFill>
                  <a:srgbClr val="000000"/>
                </a:solidFill>
                <a:effectLst/>
                <a:latin typeface="WordVisi_MSFontService"/>
              </a:rPr>
              <a:t>høyre</a:t>
            </a:r>
            <a:r>
              <a:rPr lang="nb-NO" b="0" i="0" dirty="0">
                <a:solidFill>
                  <a:srgbClr val="000000"/>
                </a:solidFill>
                <a:effectLst/>
                <a:latin typeface="WordVisi_MSFontService"/>
              </a:rPr>
              <a:t> for </a:t>
            </a:r>
            <a:r>
              <a:rPr lang="nb-NO" b="0" i="0" dirty="0" err="1">
                <a:solidFill>
                  <a:srgbClr val="000000"/>
                </a:solidFill>
                <a:effectLst/>
                <a:latin typeface="WordVisi_MSFontService"/>
              </a:rPr>
              <a:t>lysbildet</a:t>
            </a:r>
            <a:r>
              <a:rPr lang="nb-NO" b="0" i="0" dirty="0">
                <a:solidFill>
                  <a:srgbClr val="000000"/>
                </a:solidFill>
                <a:effectLst/>
                <a:latin typeface="WordVisi_MSFontService"/>
              </a:rPr>
              <a:t>.</a:t>
            </a:r>
            <a:endParaRPr lang="nb-NO" dirty="0"/>
          </a:p>
        </p:txBody>
      </p:sp>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342899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4663" y="627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
        <p:nvSpPr>
          <p:cNvPr id="3" name="Rektangel 7">
            <a:extLst>
              <a:ext uri="{FF2B5EF4-FFF2-40B4-BE49-F238E27FC236}">
                <a16:creationId xmlns:a16="http://schemas.microsoft.com/office/drawing/2014/main" id="{3C13E5C7-5F7A-904A-A6EF-E2604739B845}"/>
              </a:ext>
              <a:ext uri="{C183D7F6-B498-43B3-948B-1728B52AA6E4}">
                <adec:decorative xmlns:adec="http://schemas.microsoft.com/office/drawing/2017/decorative" val="1"/>
              </a:ext>
            </a:extLst>
          </p:cNvPr>
          <p:cNvSpPr/>
          <p:nvPr userDrawn="1"/>
        </p:nvSpPr>
        <p:spPr>
          <a:xfrm>
            <a:off x="6090819" y="3429000"/>
            <a:ext cx="6101182" cy="3429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 name="Plassholder for tekst 12">
            <a:extLst>
              <a:ext uri="{FF2B5EF4-FFF2-40B4-BE49-F238E27FC236}">
                <a16:creationId xmlns:a16="http://schemas.microsoft.com/office/drawing/2014/main" id="{BD71A123-9163-1460-6D8F-8978525CD278}"/>
              </a:ext>
            </a:extLst>
          </p:cNvPr>
          <p:cNvSpPr>
            <a:spLocks noGrp="1"/>
          </p:cNvSpPr>
          <p:nvPr>
            <p:ph type="body" sz="quarter" idx="33" hasCustomPrompt="1"/>
          </p:nvPr>
        </p:nvSpPr>
        <p:spPr>
          <a:xfrm>
            <a:off x="6674663" y="4056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
        <p:nvSpPr>
          <p:cNvPr id="6" name="Rectangle 5">
            <a:extLst>
              <a:ext uri="{FF2B5EF4-FFF2-40B4-BE49-F238E27FC236}">
                <a16:creationId xmlns:a16="http://schemas.microsoft.com/office/drawing/2014/main" id="{80369958-D876-D67C-783C-240E2BE135E8}"/>
              </a:ext>
              <a:ext uri="{C183D7F6-B498-43B3-948B-1728B52AA6E4}">
                <adec:decorative xmlns:adec="http://schemas.microsoft.com/office/drawing/2017/decorative" val="1"/>
              </a:ext>
            </a:extLst>
          </p:cNvPr>
          <p:cNvSpPr/>
          <p:nvPr userDrawn="1"/>
        </p:nvSpPr>
        <p:spPr>
          <a:xfrm>
            <a:off x="12500765" y="0"/>
            <a:ext cx="58642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0" name="TekstSylinder 6">
            <a:extLst>
              <a:ext uri="{FF2B5EF4-FFF2-40B4-BE49-F238E27FC236}">
                <a16:creationId xmlns:a16="http://schemas.microsoft.com/office/drawing/2014/main" id="{5768A83D-B7F2-1357-4F15-E945F9235D76}"/>
              </a:ext>
              <a:ext uri="{C183D7F6-B498-43B3-948B-1728B52AA6E4}">
                <adec:decorative xmlns:adec="http://schemas.microsoft.com/office/drawing/2017/decorative" val="0"/>
              </a:ext>
            </a:extLst>
          </p:cNvPr>
          <p:cNvSpPr txBox="1"/>
          <p:nvPr userDrawn="1"/>
        </p:nvSpPr>
        <p:spPr>
          <a:xfrm>
            <a:off x="12712243" y="400049"/>
            <a:ext cx="5459524" cy="4616648"/>
          </a:xfrm>
          <a:prstGeom prst="rect">
            <a:avLst/>
          </a:prstGeom>
          <a:noFill/>
        </p:spPr>
        <p:txBody>
          <a:bodyPr wrap="square" rtlCol="0">
            <a:spAutoFit/>
          </a:bodyPr>
          <a:lstStyle/>
          <a:p>
            <a:r>
              <a:rPr lang="nb-NO" sz="1800" b="1" noProof="0" dirty="0"/>
              <a:t>Velg ikon fra vår ikonpakke</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I vår designmanual </a:t>
            </a:r>
            <a:r>
              <a:rPr lang="nb-NO" sz="1600" b="0" i="0" u="none" dirty="0">
                <a:solidFill>
                  <a:srgbClr val="000000"/>
                </a:solidFill>
                <a:effectLst/>
                <a:latin typeface="Calibri" panose="020F0502020204030204" pitchFamily="34" charset="0"/>
              </a:rPr>
              <a:t>h</a:t>
            </a:r>
            <a:r>
              <a:rPr lang="nb-NO" sz="1600" b="0" i="0" dirty="0">
                <a:solidFill>
                  <a:srgbClr val="000000"/>
                </a:solidFill>
                <a:effectLst/>
                <a:latin typeface="Calibri" panose="020F0502020204030204" pitchFamily="34" charset="0"/>
              </a:rPr>
              <a:t>ar vi en startpakke med spesialtilpassede ikoner for bruk i PowerPoint. Ikonene har ideell størrelse for plassering i den sirkelformede plassholderen og trenger ikke tilpasning.  </a:t>
            </a:r>
          </a:p>
          <a:p>
            <a:pPr marL="285750" indent="-285750" algn="l" rtl="0" fontAlgn="base">
              <a:buFont typeface="Courier New" panose="02070309020205020404" pitchFamily="49" charset="0"/>
              <a:buChar char="o"/>
            </a:pPr>
            <a:r>
              <a:rPr lang="nb-NO" sz="1600" dirty="0"/>
              <a:t>Last ned</a:t>
            </a:r>
            <a:r>
              <a:rPr lang="nb-NO" sz="1600" b="0" i="0" dirty="0">
                <a:solidFill>
                  <a:srgbClr val="000000"/>
                </a:solidFill>
                <a:effectLst/>
                <a:latin typeface="Calibri" panose="020F0502020204030204" pitchFamily="34" charset="0"/>
              </a:rPr>
              <a:t> filen «SVG for PowerPoint» </a:t>
            </a:r>
            <a:r>
              <a:rPr lang="nb-NO" sz="1600" dirty="0"/>
              <a:t>fra www.vestfoldfylke.no/ikoner. Etter å ha lagret filen må du pakke den ut. Det gjør du </a:t>
            </a:r>
            <a:r>
              <a:rPr lang="nb-NO" sz="1600" b="0" i="0" dirty="0">
                <a:solidFill>
                  <a:srgbClr val="000000"/>
                </a:solidFill>
                <a:effectLst/>
                <a:latin typeface="Calibri" panose="020F0502020204030204" pitchFamily="34" charset="0"/>
              </a:rPr>
              <a:t>ved å høyreklikke på filen og velge «Pakk ut alle».  </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Klikk på ikonet i plassholderen for å sette inn ikon. Hvis du allerede har plassert inn et ikon,</a:t>
            </a:r>
            <a:r>
              <a:rPr lang="nb-NO" sz="1600" dirty="0"/>
              <a:t> men ikke ønsker å bruke det, </a:t>
            </a:r>
            <a:r>
              <a:rPr lang="nb-NO" sz="1600" b="0" i="0" dirty="0">
                <a:solidFill>
                  <a:srgbClr val="000000"/>
                </a:solidFill>
                <a:effectLst/>
                <a:latin typeface="Calibri" panose="020F0502020204030204" pitchFamily="34" charset="0"/>
              </a:rPr>
              <a:t>marker og slett det før du velger et nytt.</a:t>
            </a:r>
          </a:p>
          <a:p>
            <a:pPr marL="285750" indent="-285750">
              <a:buFont typeface="Arial" panose="020B0604020202020204" pitchFamily="34" charset="0"/>
              <a:buChar char="•"/>
            </a:pPr>
            <a:endParaRPr lang="nb-NO" sz="1600" b="1" dirty="0"/>
          </a:p>
          <a:p>
            <a:pPr marL="0" indent="0">
              <a:buFont typeface="Arial" panose="020B0604020202020204" pitchFamily="34" charset="0"/>
              <a:buNone/>
            </a:pPr>
            <a:r>
              <a:rPr lang="nb-NO" sz="1600" b="1" dirty="0"/>
              <a:t>Ønsker du et annet ikon?</a:t>
            </a:r>
          </a:p>
          <a:p>
            <a:pPr marL="0" indent="0">
              <a:buFont typeface="Arial" panose="020B0604020202020204" pitchFamily="34" charset="0"/>
              <a:buNone/>
            </a:pPr>
            <a:r>
              <a:rPr lang="nb-NO" sz="1600" b="0" i="0" dirty="0">
                <a:solidFill>
                  <a:srgbClr val="000000"/>
                </a:solidFill>
                <a:effectLst/>
                <a:latin typeface="Calibri" panose="020F0502020204030204" pitchFamily="34" charset="0"/>
              </a:rPr>
              <a:t>Under «Oppsett» på fanen «Hjem» finner du oppsett med andre ikoner.</a:t>
            </a:r>
            <a:br>
              <a:rPr lang="nb-NO" sz="1800" b="0" i="0" dirty="0">
                <a:solidFill>
                  <a:srgbClr val="000000"/>
                </a:solidFill>
                <a:effectLst/>
                <a:latin typeface="WordVisiCarriageReturn_MSFontService"/>
              </a:rPr>
            </a:br>
            <a:endParaRPr lang="nb-NO" sz="1800" dirty="0"/>
          </a:p>
          <a:p>
            <a:pPr marL="285750" indent="-285750">
              <a:buFont typeface="Arial" panose="020B0604020202020204" pitchFamily="34" charset="0"/>
              <a:buChar char="•"/>
            </a:pPr>
            <a:endParaRPr lang="nb-NO" sz="1800" dirty="0"/>
          </a:p>
        </p:txBody>
      </p:sp>
      <p:pic>
        <p:nvPicPr>
          <p:cNvPr id="11" name="Picture 10" descr="Skjermdump med oversikt over noen av ikonsidene i malen">
            <a:extLst>
              <a:ext uri="{FF2B5EF4-FFF2-40B4-BE49-F238E27FC236}">
                <a16:creationId xmlns:a16="http://schemas.microsoft.com/office/drawing/2014/main" id="{E47A7E56-7453-AC9C-7149-9B27F453B864}"/>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836" b="-836"/>
          <a:stretch/>
        </p:blipFill>
        <p:spPr>
          <a:xfrm>
            <a:off x="12813948" y="4562376"/>
            <a:ext cx="4043006" cy="2137055"/>
          </a:xfrm>
          <a:prstGeom prst="rect">
            <a:avLst/>
          </a:prstGeom>
        </p:spPr>
      </p:pic>
    </p:spTree>
    <p:extLst>
      <p:ext uri="{BB962C8B-B14F-4D97-AF65-F5344CB8AC3E}">
        <p14:creationId xmlns:p14="http://schemas.microsoft.com/office/powerpoint/2010/main" val="12510065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all i sirkel ">
    <p:bg>
      <p:bgRef idx="1001">
        <a:schemeClr val="bg1"/>
      </p:bgRef>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ABF7742-CE50-B6D7-744E-CC0623B9801D}"/>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16" name="Rectangle 15">
            <a:extLst>
              <a:ext uri="{FF2B5EF4-FFF2-40B4-BE49-F238E27FC236}">
                <a16:creationId xmlns:a16="http://schemas.microsoft.com/office/drawing/2014/main" id="{D607F3C9-F342-6F16-DE4B-9285684B3671}"/>
              </a:ext>
              <a:ext uri="{C183D7F6-B498-43B3-948B-1728B52AA6E4}">
                <adec:decorative xmlns:adec="http://schemas.microsoft.com/office/drawing/2017/decorative" val="1"/>
              </a:ext>
            </a:extLst>
          </p:cNvPr>
          <p:cNvSpPr/>
          <p:nvPr userDrawn="1"/>
        </p:nvSpPr>
        <p:spPr>
          <a:xfrm>
            <a:off x="329385" y="335237"/>
            <a:ext cx="11521255" cy="620020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9" name="Text Placeholder 8">
            <a:extLst>
              <a:ext uri="{FF2B5EF4-FFF2-40B4-BE49-F238E27FC236}">
                <a16:creationId xmlns:a16="http://schemas.microsoft.com/office/drawing/2014/main" id="{FE524F8A-C58E-32FC-4973-0E424D278F40}"/>
              </a:ext>
            </a:extLst>
          </p:cNvPr>
          <p:cNvSpPr>
            <a:spLocks noGrp="1"/>
          </p:cNvSpPr>
          <p:nvPr>
            <p:ph type="body" sz="quarter" idx="10" hasCustomPrompt="1"/>
          </p:nvPr>
        </p:nvSpPr>
        <p:spPr>
          <a:xfrm>
            <a:off x="2996929" y="337292"/>
            <a:ext cx="6198146" cy="6198145"/>
          </a:xfrm>
          <a:prstGeom prst="ellipse">
            <a:avLst/>
          </a:prstGeom>
          <a:solidFill>
            <a:schemeClr val="bg1"/>
          </a:solidFill>
        </p:spPr>
        <p:txBody>
          <a:bodyPr lIns="216000" tIns="216000" rIns="216000" bIns="216000" anchor="ctr"/>
          <a:lstStyle>
            <a:lvl1pPr marL="0" indent="0" algn="ctr">
              <a:buNone/>
              <a:defRPr sz="25000" b="1">
                <a:latin typeface="+mj-lt"/>
              </a:defRPr>
            </a:lvl1pPr>
          </a:lstStyle>
          <a:p>
            <a:pPr lvl="0"/>
            <a:r>
              <a:rPr lang="nb-NO" dirty="0"/>
              <a:t>X</a:t>
            </a:r>
          </a:p>
        </p:txBody>
      </p:sp>
    </p:spTree>
    <p:extLst>
      <p:ext uri="{BB962C8B-B14F-4D97-AF65-F5344CB8AC3E}">
        <p14:creationId xmlns:p14="http://schemas.microsoft.com/office/powerpoint/2010/main" val="2219503323"/>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Avsluttende lysbilde ">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59" name="Logo" descr="Vestfold fylkeskommune logo">
            <a:extLst>
              <a:ext uri="{FF2B5EF4-FFF2-40B4-BE49-F238E27FC236}">
                <a16:creationId xmlns:a16="http://schemas.microsoft.com/office/drawing/2014/main" id="{5D108565-5F37-2B8A-E2A8-BF7092075D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7801" y="513714"/>
            <a:ext cx="1676398" cy="1673086"/>
          </a:xfrm>
          <a:prstGeom prst="rect">
            <a:avLst/>
          </a:prstGeom>
        </p:spPr>
      </p:pic>
      <p:sp>
        <p:nvSpPr>
          <p:cNvPr id="10" name="Tittel 1">
            <a:extLst>
              <a:ext uri="{FF2B5EF4-FFF2-40B4-BE49-F238E27FC236}">
                <a16:creationId xmlns:a16="http://schemas.microsoft.com/office/drawing/2014/main" id="{6AD7CD11-05DE-9545-111F-302B7E9E1096}"/>
              </a:ext>
            </a:extLst>
          </p:cNvPr>
          <p:cNvSpPr>
            <a:spLocks noGrp="1"/>
          </p:cNvSpPr>
          <p:nvPr>
            <p:ph type="title" hasCustomPrompt="1"/>
          </p:nvPr>
        </p:nvSpPr>
        <p:spPr>
          <a:xfrm>
            <a:off x="576074" y="3257047"/>
            <a:ext cx="11034676" cy="870817"/>
          </a:xfrm>
        </p:spPr>
        <p:txBody>
          <a:bodyPr anchor="ctr">
            <a:noAutofit/>
          </a:bodyPr>
          <a:lstStyle>
            <a:lvl1pPr algn="ctr">
              <a:defRPr sz="4600"/>
            </a:lvl1pPr>
          </a:lstStyle>
          <a:p>
            <a:r>
              <a:rPr lang="nb-NO" dirty="0" err="1"/>
              <a:t>Skriv</a:t>
            </a:r>
            <a:r>
              <a:rPr lang="nb-NO" dirty="0"/>
              <a:t> inn «</a:t>
            </a:r>
            <a:r>
              <a:rPr lang="nb-NO" dirty="0" err="1"/>
              <a:t>Takk</a:t>
            </a:r>
            <a:r>
              <a:rPr lang="nb-NO" dirty="0"/>
              <a:t> for meg!» </a:t>
            </a:r>
            <a:r>
              <a:rPr lang="nb-NO" dirty="0" err="1"/>
              <a:t>eller</a:t>
            </a:r>
            <a:r>
              <a:rPr lang="nb-NO" dirty="0"/>
              <a:t> </a:t>
            </a:r>
            <a:r>
              <a:rPr lang="nb-NO" dirty="0" err="1"/>
              <a:t>lignende</a:t>
            </a:r>
            <a:endParaRPr lang="nb-NO" dirty="0"/>
          </a:p>
        </p:txBody>
      </p:sp>
      <p:sp>
        <p:nvSpPr>
          <p:cNvPr id="11" name="Plassholder for tekst 12">
            <a:extLst>
              <a:ext uri="{FF2B5EF4-FFF2-40B4-BE49-F238E27FC236}">
                <a16:creationId xmlns:a16="http://schemas.microsoft.com/office/drawing/2014/main" id="{AD2D67C3-7BAF-F21E-1613-B13542661994}"/>
              </a:ext>
            </a:extLst>
          </p:cNvPr>
          <p:cNvSpPr>
            <a:spLocks noGrp="1"/>
          </p:cNvSpPr>
          <p:nvPr>
            <p:ph type="body" sz="quarter" idx="16" hasCustomPrompt="1"/>
          </p:nvPr>
        </p:nvSpPr>
        <p:spPr>
          <a:xfrm>
            <a:off x="2445069" y="4552120"/>
            <a:ext cx="7296681" cy="505495"/>
          </a:xfrm>
        </p:spPr>
        <p:txBody>
          <a:bodyPr anchor="ctr">
            <a:noAutofit/>
          </a:bodyPr>
          <a:lstStyle>
            <a:lvl1pPr marL="0" indent="0" algn="ctr">
              <a:buNone/>
              <a:defRPr/>
            </a:lvl1pPr>
          </a:lstStyle>
          <a:p>
            <a:pPr lvl="0"/>
            <a:r>
              <a:rPr lang="nb-NO" dirty="0"/>
              <a:t> #emneknagg, @brukernavn eller e-postadresse</a:t>
            </a:r>
          </a:p>
        </p:txBody>
      </p:sp>
      <p:sp>
        <p:nvSpPr>
          <p:cNvPr id="12" name="TekstSylinder 9" descr="Nettadresse">
            <a:extLst>
              <a:ext uri="{FF2B5EF4-FFF2-40B4-BE49-F238E27FC236}">
                <a16:creationId xmlns:a16="http://schemas.microsoft.com/office/drawing/2014/main" id="{07DBCB50-8F98-2D6F-2DC0-B41B3F5B427A}"/>
              </a:ext>
            </a:extLst>
          </p:cNvPr>
          <p:cNvSpPr txBox="1"/>
          <p:nvPr userDrawn="1"/>
        </p:nvSpPr>
        <p:spPr>
          <a:xfrm>
            <a:off x="0" y="5987368"/>
            <a:ext cx="12192000" cy="430887"/>
          </a:xfrm>
          <a:prstGeom prst="rect">
            <a:avLst/>
          </a:prstGeom>
          <a:noFill/>
        </p:spPr>
        <p:txBody>
          <a:bodyPr wrap="square" rtlCol="0" anchor="ctr">
            <a:spAutoFit/>
          </a:bodyPr>
          <a:lstStyle/>
          <a:p>
            <a:pPr algn="ctr"/>
            <a:r>
              <a:rPr lang="nb-NO" sz="2200" b="1" dirty="0"/>
              <a:t>vestfoldfylke.no</a:t>
            </a:r>
          </a:p>
        </p:txBody>
      </p:sp>
      <p:grpSp>
        <p:nvGrpSpPr>
          <p:cNvPr id="4" name="Gruppe 3">
            <a:extLst>
              <a:ext uri="{FF2B5EF4-FFF2-40B4-BE49-F238E27FC236}">
                <a16:creationId xmlns:a16="http://schemas.microsoft.com/office/drawing/2014/main" id="{EC503087-1F24-18BC-0751-03999257C7D8}"/>
              </a:ext>
            </a:extLst>
          </p:cNvPr>
          <p:cNvGrpSpPr/>
          <p:nvPr userDrawn="1"/>
        </p:nvGrpSpPr>
        <p:grpSpPr>
          <a:xfrm>
            <a:off x="576074" y="4268267"/>
            <a:ext cx="3775180" cy="2160843"/>
            <a:chOff x="576072" y="4266569"/>
            <a:chExt cx="3775181" cy="2160843"/>
          </a:xfrm>
        </p:grpSpPr>
        <p:sp>
          <p:nvSpPr>
            <p:cNvPr id="6" name="Freeform 58">
              <a:extLst>
                <a:ext uri="{FF2B5EF4-FFF2-40B4-BE49-F238E27FC236}">
                  <a16:creationId xmlns:a16="http://schemas.microsoft.com/office/drawing/2014/main" id="{77207EEB-852A-5130-733F-C1A04A85250D}"/>
                </a:ext>
                <a:ext uri="{C183D7F6-B498-43B3-948B-1728B52AA6E4}">
                  <adec:decorative xmlns:adec="http://schemas.microsoft.com/office/drawing/2017/decorative" val="1"/>
                </a:ext>
              </a:extLst>
            </p:cNvPr>
            <p:cNvSpPr/>
            <p:nvPr userDrawn="1"/>
          </p:nvSpPr>
          <p:spPr>
            <a:xfrm rot="5400000">
              <a:off x="846072" y="3996569"/>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8" name="Freeform 5">
              <a:extLst>
                <a:ext uri="{FF2B5EF4-FFF2-40B4-BE49-F238E27FC236}">
                  <a16:creationId xmlns:a16="http://schemas.microsoft.com/office/drawing/2014/main" id="{DD0AAB2E-DE75-5F11-5BF3-B6848E99EDE4}"/>
                </a:ext>
                <a:ext uri="{C183D7F6-B498-43B3-948B-1728B52AA6E4}">
                  <adec:decorative xmlns:adec="http://schemas.microsoft.com/office/drawing/2017/decorative" val="1"/>
                </a:ext>
              </a:extLst>
            </p:cNvPr>
            <p:cNvSpPr/>
            <p:nvPr userDrawn="1"/>
          </p:nvSpPr>
          <p:spPr>
            <a:xfrm rot="16200000">
              <a:off x="846072" y="4536891"/>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9" name="Rectangle 8">
              <a:extLst>
                <a:ext uri="{FF2B5EF4-FFF2-40B4-BE49-F238E27FC236}">
                  <a16:creationId xmlns:a16="http://schemas.microsoft.com/office/drawing/2014/main" id="{05B3308C-9609-1525-154F-726206F746B9}"/>
                </a:ext>
                <a:ext uri="{C183D7F6-B498-43B3-948B-1728B52AA6E4}">
                  <adec:decorative xmlns:adec="http://schemas.microsoft.com/office/drawing/2017/decorative" val="1"/>
                </a:ext>
              </a:extLst>
            </p:cNvPr>
            <p:cNvSpPr>
              <a:spLocks noChangeAspect="1"/>
            </p:cNvSpPr>
            <p:nvPr userDrawn="1"/>
          </p:nvSpPr>
          <p:spPr>
            <a:xfrm>
              <a:off x="2732526" y="5886546"/>
              <a:ext cx="540000" cy="53848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3" name="Oval 16">
              <a:extLst>
                <a:ext uri="{FF2B5EF4-FFF2-40B4-BE49-F238E27FC236}">
                  <a16:creationId xmlns:a16="http://schemas.microsoft.com/office/drawing/2014/main" id="{CBD88215-92E0-EC84-CCE2-92A57A44FC32}"/>
                </a:ext>
                <a:ext uri="{C183D7F6-B498-43B3-948B-1728B52AA6E4}">
                  <adec:decorative xmlns:adec="http://schemas.microsoft.com/office/drawing/2017/decorative" val="1"/>
                </a:ext>
              </a:extLst>
            </p:cNvPr>
            <p:cNvSpPr/>
            <p:nvPr userDrawn="1"/>
          </p:nvSpPr>
          <p:spPr>
            <a:xfrm>
              <a:off x="2732526" y="5347354"/>
              <a:ext cx="540000" cy="5400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4" name="Oval 17">
              <a:extLst>
                <a:ext uri="{FF2B5EF4-FFF2-40B4-BE49-F238E27FC236}">
                  <a16:creationId xmlns:a16="http://schemas.microsoft.com/office/drawing/2014/main" id="{01D19097-C026-6CFF-B1F6-09DBCA229C1A}"/>
                </a:ext>
                <a:ext uri="{C183D7F6-B498-43B3-948B-1728B52AA6E4}">
                  <adec:decorative xmlns:adec="http://schemas.microsoft.com/office/drawing/2017/decorative" val="1"/>
                </a:ext>
              </a:extLst>
            </p:cNvPr>
            <p:cNvSpPr/>
            <p:nvPr userDrawn="1"/>
          </p:nvSpPr>
          <p:spPr>
            <a:xfrm>
              <a:off x="3271688" y="5887412"/>
              <a:ext cx="540000" cy="540000"/>
            </a:xfrm>
            <a:prstGeom prst="ellipse">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5" name="Freeform 3">
              <a:extLst>
                <a:ext uri="{FF2B5EF4-FFF2-40B4-BE49-F238E27FC236}">
                  <a16:creationId xmlns:a16="http://schemas.microsoft.com/office/drawing/2014/main" id="{3F0AAF37-425A-5B18-0D8B-9BDD13B2A0E0}"/>
                </a:ext>
                <a:ext uri="{C183D7F6-B498-43B3-948B-1728B52AA6E4}">
                  <adec:decorative xmlns:adec="http://schemas.microsoft.com/office/drawing/2017/decorative" val="1"/>
                </a:ext>
              </a:extLst>
            </p:cNvPr>
            <p:cNvSpPr/>
            <p:nvPr userDrawn="1"/>
          </p:nvSpPr>
          <p:spPr>
            <a:xfrm rot="5400000">
              <a:off x="1924818" y="5617412"/>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6" name="Tåre 46">
              <a:extLst>
                <a:ext uri="{FF2B5EF4-FFF2-40B4-BE49-F238E27FC236}">
                  <a16:creationId xmlns:a16="http://schemas.microsoft.com/office/drawing/2014/main" id="{F291C4A1-14C4-669C-72C9-8DBF05DA7F66}"/>
                </a:ext>
                <a:ext uri="{C183D7F6-B498-43B3-948B-1728B52AA6E4}">
                  <adec:decorative xmlns:adec="http://schemas.microsoft.com/office/drawing/2017/decorative" val="1"/>
                </a:ext>
              </a:extLst>
            </p:cNvPr>
            <p:cNvSpPr>
              <a:spLocks noChangeAspect="1"/>
            </p:cNvSpPr>
            <p:nvPr userDrawn="1"/>
          </p:nvSpPr>
          <p:spPr>
            <a:xfrm rot="10800000">
              <a:off x="1654818" y="5346877"/>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Tåre 47">
              <a:extLst>
                <a:ext uri="{FF2B5EF4-FFF2-40B4-BE49-F238E27FC236}">
                  <a16:creationId xmlns:a16="http://schemas.microsoft.com/office/drawing/2014/main" id="{7839296A-2EB9-EA55-2D36-795F05767520}"/>
                </a:ext>
                <a:ext uri="{C183D7F6-B498-43B3-948B-1728B52AA6E4}">
                  <adec:decorative xmlns:adec="http://schemas.microsoft.com/office/drawing/2017/decorative" val="1"/>
                </a:ext>
              </a:extLst>
            </p:cNvPr>
            <p:cNvSpPr>
              <a:spLocks noChangeAspect="1"/>
            </p:cNvSpPr>
            <p:nvPr userDrawn="1"/>
          </p:nvSpPr>
          <p:spPr>
            <a:xfrm rot="5400000">
              <a:off x="2195287" y="5346877"/>
              <a:ext cx="539061" cy="540000"/>
            </a:xfrm>
            <a:prstGeom prst="teardrop">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8" name="Tåre 48">
              <a:extLst>
                <a:ext uri="{FF2B5EF4-FFF2-40B4-BE49-F238E27FC236}">
                  <a16:creationId xmlns:a16="http://schemas.microsoft.com/office/drawing/2014/main" id="{B9B5970B-22C3-BCD5-5C74-E7EC58F24A6F}"/>
                </a:ext>
                <a:ext uri="{C183D7F6-B498-43B3-948B-1728B52AA6E4}">
                  <adec:decorative xmlns:adec="http://schemas.microsoft.com/office/drawing/2017/decorative" val="1"/>
                </a:ext>
              </a:extLst>
            </p:cNvPr>
            <p:cNvSpPr>
              <a:spLocks noChangeAspect="1"/>
            </p:cNvSpPr>
            <p:nvPr userDrawn="1"/>
          </p:nvSpPr>
          <p:spPr>
            <a:xfrm rot="5400000">
              <a:off x="3811722" y="5887881"/>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9" name="Tåre 49">
              <a:extLst>
                <a:ext uri="{FF2B5EF4-FFF2-40B4-BE49-F238E27FC236}">
                  <a16:creationId xmlns:a16="http://schemas.microsoft.com/office/drawing/2014/main" id="{617A90E2-B542-D486-715F-238B7D632081}"/>
                </a:ext>
                <a:ext uri="{C183D7F6-B498-43B3-948B-1728B52AA6E4}">
                  <adec:decorative xmlns:adec="http://schemas.microsoft.com/office/drawing/2017/decorative" val="1"/>
                </a:ext>
              </a:extLst>
            </p:cNvPr>
            <p:cNvSpPr>
              <a:spLocks noChangeAspect="1"/>
            </p:cNvSpPr>
            <p:nvPr userDrawn="1"/>
          </p:nvSpPr>
          <p:spPr>
            <a:xfrm rot="16200000">
              <a:off x="1656153" y="4806422"/>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1" name="Tåre 7">
              <a:extLst>
                <a:ext uri="{FF2B5EF4-FFF2-40B4-BE49-F238E27FC236}">
                  <a16:creationId xmlns:a16="http://schemas.microsoft.com/office/drawing/2014/main" id="{5B5AFCE5-CC49-888A-0286-A14725CECDA8}"/>
                </a:ext>
                <a:ext uri="{C183D7F6-B498-43B3-948B-1728B52AA6E4}">
                  <adec:decorative xmlns:adec="http://schemas.microsoft.com/office/drawing/2017/decorative" val="1"/>
                </a:ext>
              </a:extLst>
            </p:cNvPr>
            <p:cNvSpPr>
              <a:spLocks noChangeAspect="1"/>
            </p:cNvSpPr>
            <p:nvPr userDrawn="1"/>
          </p:nvSpPr>
          <p:spPr>
            <a:xfrm rot="10800000">
              <a:off x="576072" y="5347412"/>
              <a:ext cx="1080000" cy="108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grpSp>
      <p:grpSp>
        <p:nvGrpSpPr>
          <p:cNvPr id="5" name="Gruppe 4">
            <a:extLst>
              <a:ext uri="{FF2B5EF4-FFF2-40B4-BE49-F238E27FC236}">
                <a16:creationId xmlns:a16="http://schemas.microsoft.com/office/drawing/2014/main" id="{650A7C64-230C-9DB3-D8E0-2DB68A4D4DBC}"/>
              </a:ext>
            </a:extLst>
          </p:cNvPr>
          <p:cNvGrpSpPr/>
          <p:nvPr userDrawn="1"/>
        </p:nvGrpSpPr>
        <p:grpSpPr>
          <a:xfrm>
            <a:off x="7829162" y="4271235"/>
            <a:ext cx="3781588" cy="2157874"/>
            <a:chOff x="7826184" y="4271235"/>
            <a:chExt cx="3781587" cy="2157874"/>
          </a:xfrm>
        </p:grpSpPr>
        <p:sp>
          <p:nvSpPr>
            <p:cNvPr id="23" name="Rectangle 8">
              <a:extLst>
                <a:ext uri="{FF2B5EF4-FFF2-40B4-BE49-F238E27FC236}">
                  <a16:creationId xmlns:a16="http://schemas.microsoft.com/office/drawing/2014/main" id="{5801246F-ED3B-19CA-D43B-44A7552071B1}"/>
                </a:ext>
                <a:ext uri="{C183D7F6-B498-43B3-948B-1728B52AA6E4}">
                  <adec:decorative xmlns:adec="http://schemas.microsoft.com/office/drawing/2017/decorative" val="1"/>
                </a:ext>
              </a:extLst>
            </p:cNvPr>
            <p:cNvSpPr>
              <a:spLocks noChangeAspect="1"/>
            </p:cNvSpPr>
            <p:nvPr userDrawn="1"/>
          </p:nvSpPr>
          <p:spPr>
            <a:xfrm>
              <a:off x="9986525" y="5349734"/>
              <a:ext cx="540000" cy="538485"/>
            </a:xfrm>
            <a:prstGeom prst="rect">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4" name="Rectangle 8">
              <a:extLst>
                <a:ext uri="{FF2B5EF4-FFF2-40B4-BE49-F238E27FC236}">
                  <a16:creationId xmlns:a16="http://schemas.microsoft.com/office/drawing/2014/main" id="{630261B4-12AE-BDA4-4C76-403089144514}"/>
                </a:ext>
                <a:ext uri="{C183D7F6-B498-43B3-948B-1728B52AA6E4}">
                  <adec:decorative xmlns:adec="http://schemas.microsoft.com/office/drawing/2017/decorative" val="1"/>
                </a:ext>
              </a:extLst>
            </p:cNvPr>
            <p:cNvSpPr>
              <a:spLocks noChangeAspect="1"/>
            </p:cNvSpPr>
            <p:nvPr userDrawn="1"/>
          </p:nvSpPr>
          <p:spPr>
            <a:xfrm>
              <a:off x="9447540" y="5888243"/>
              <a:ext cx="540000" cy="538485"/>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5" name="Oval 17">
              <a:extLst>
                <a:ext uri="{FF2B5EF4-FFF2-40B4-BE49-F238E27FC236}">
                  <a16:creationId xmlns:a16="http://schemas.microsoft.com/office/drawing/2014/main" id="{CB65FAFF-DAA4-B262-B4F0-93B9F34C9D8A}"/>
                </a:ext>
                <a:ext uri="{C183D7F6-B498-43B3-948B-1728B52AA6E4}">
                  <adec:decorative xmlns:adec="http://schemas.microsoft.com/office/drawing/2017/decorative" val="1"/>
                </a:ext>
              </a:extLst>
            </p:cNvPr>
            <p:cNvSpPr/>
            <p:nvPr userDrawn="1"/>
          </p:nvSpPr>
          <p:spPr>
            <a:xfrm>
              <a:off x="9988438" y="5888870"/>
              <a:ext cx="540000" cy="5400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26" name="Oval 16">
              <a:extLst>
                <a:ext uri="{FF2B5EF4-FFF2-40B4-BE49-F238E27FC236}">
                  <a16:creationId xmlns:a16="http://schemas.microsoft.com/office/drawing/2014/main" id="{D01896F7-8AA0-1EF5-2C83-2AFEA8FDFFFA}"/>
                </a:ext>
                <a:ext uri="{C183D7F6-B498-43B3-948B-1728B52AA6E4}">
                  <adec:decorative xmlns:adec="http://schemas.microsoft.com/office/drawing/2017/decorative" val="1"/>
                </a:ext>
              </a:extLst>
            </p:cNvPr>
            <p:cNvSpPr/>
            <p:nvPr userDrawn="1"/>
          </p:nvSpPr>
          <p:spPr>
            <a:xfrm>
              <a:off x="9446360" y="5349734"/>
              <a:ext cx="540000" cy="5400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27" name="Freeform 3">
              <a:extLst>
                <a:ext uri="{FF2B5EF4-FFF2-40B4-BE49-F238E27FC236}">
                  <a16:creationId xmlns:a16="http://schemas.microsoft.com/office/drawing/2014/main" id="{FF9F5F2B-039B-E5C8-A2B0-B2103E95C905}"/>
                </a:ext>
                <a:ext uri="{C183D7F6-B498-43B3-948B-1728B52AA6E4}">
                  <adec:decorative xmlns:adec="http://schemas.microsoft.com/office/drawing/2017/decorative" val="1"/>
                </a:ext>
              </a:extLst>
            </p:cNvPr>
            <p:cNvSpPr/>
            <p:nvPr userDrawn="1"/>
          </p:nvSpPr>
          <p:spPr>
            <a:xfrm rot="5400000">
              <a:off x="8635383" y="5618789"/>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28" name="Oval 17">
              <a:extLst>
                <a:ext uri="{FF2B5EF4-FFF2-40B4-BE49-F238E27FC236}">
                  <a16:creationId xmlns:a16="http://schemas.microsoft.com/office/drawing/2014/main" id="{8470BA3C-EDD7-EBB2-8E35-3D4C54FA6B9D}"/>
                </a:ext>
                <a:ext uri="{C183D7F6-B498-43B3-948B-1728B52AA6E4}">
                  <adec:decorative xmlns:adec="http://schemas.microsoft.com/office/drawing/2017/decorative" val="1"/>
                </a:ext>
              </a:extLst>
            </p:cNvPr>
            <p:cNvSpPr/>
            <p:nvPr userDrawn="1"/>
          </p:nvSpPr>
          <p:spPr>
            <a:xfrm>
              <a:off x="7826184" y="5889109"/>
              <a:ext cx="540000" cy="540000"/>
            </a:xfrm>
            <a:prstGeom prst="ellipse">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9" name="Tåre 50">
              <a:extLst>
                <a:ext uri="{FF2B5EF4-FFF2-40B4-BE49-F238E27FC236}">
                  <a16:creationId xmlns:a16="http://schemas.microsoft.com/office/drawing/2014/main" id="{78B480C0-D682-CB2E-4E5D-B8D5619F3A16}"/>
                </a:ext>
              </a:extLst>
            </p:cNvPr>
            <p:cNvSpPr>
              <a:spLocks noChangeAspect="1"/>
            </p:cNvSpPr>
            <p:nvPr userDrawn="1"/>
          </p:nvSpPr>
          <p:spPr>
            <a:xfrm rot="10800000">
              <a:off x="10527498" y="5889108"/>
              <a:ext cx="539061" cy="540000"/>
            </a:xfrm>
            <a:prstGeom prst="teardrop">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0" name="Tåre 51">
              <a:extLst>
                <a:ext uri="{FF2B5EF4-FFF2-40B4-BE49-F238E27FC236}">
                  <a16:creationId xmlns:a16="http://schemas.microsoft.com/office/drawing/2014/main" id="{345E975C-6273-BDDD-4561-FBCD51E44ED8}"/>
                </a:ext>
              </a:extLst>
            </p:cNvPr>
            <p:cNvSpPr>
              <a:spLocks noChangeAspect="1"/>
            </p:cNvSpPr>
            <p:nvPr userDrawn="1"/>
          </p:nvSpPr>
          <p:spPr>
            <a:xfrm rot="5400000">
              <a:off x="11065859" y="5887197"/>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1" name="Tåre 52">
              <a:extLst>
                <a:ext uri="{FF2B5EF4-FFF2-40B4-BE49-F238E27FC236}">
                  <a16:creationId xmlns:a16="http://schemas.microsoft.com/office/drawing/2014/main" id="{7A4283BA-968E-7B6F-435A-54DC989C3E68}"/>
                </a:ext>
              </a:extLst>
            </p:cNvPr>
            <p:cNvSpPr>
              <a:spLocks noChangeAspect="1"/>
            </p:cNvSpPr>
            <p:nvPr userDrawn="1"/>
          </p:nvSpPr>
          <p:spPr>
            <a:xfrm rot="16200000">
              <a:off x="10528208" y="5349265"/>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2" name="Tåre 53">
              <a:extLst>
                <a:ext uri="{FF2B5EF4-FFF2-40B4-BE49-F238E27FC236}">
                  <a16:creationId xmlns:a16="http://schemas.microsoft.com/office/drawing/2014/main" id="{2F494D21-3C7E-8A77-497F-B310D63F053B}"/>
                </a:ext>
              </a:extLst>
            </p:cNvPr>
            <p:cNvSpPr>
              <a:spLocks noChangeAspect="1"/>
            </p:cNvSpPr>
            <p:nvPr userDrawn="1"/>
          </p:nvSpPr>
          <p:spPr>
            <a:xfrm>
              <a:off x="11068710" y="5349239"/>
              <a:ext cx="539061" cy="540000"/>
            </a:xfrm>
            <a:prstGeom prst="teardrop">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3" name="Tåre 54">
              <a:extLst>
                <a:ext uri="{FF2B5EF4-FFF2-40B4-BE49-F238E27FC236}">
                  <a16:creationId xmlns:a16="http://schemas.microsoft.com/office/drawing/2014/main" id="{D425ED53-D44E-1A2E-D137-750EF22F16EC}"/>
                </a:ext>
              </a:extLst>
            </p:cNvPr>
            <p:cNvSpPr>
              <a:spLocks noChangeAspect="1"/>
            </p:cNvSpPr>
            <p:nvPr userDrawn="1"/>
          </p:nvSpPr>
          <p:spPr>
            <a:xfrm rot="10800000">
              <a:off x="8365383" y="5349734"/>
              <a:ext cx="539061" cy="54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4" name="Tåre 55">
              <a:extLst>
                <a:ext uri="{FF2B5EF4-FFF2-40B4-BE49-F238E27FC236}">
                  <a16:creationId xmlns:a16="http://schemas.microsoft.com/office/drawing/2014/main" id="{6E527FF1-F595-BBFB-A80E-EADDEE880429}"/>
                </a:ext>
              </a:extLst>
            </p:cNvPr>
            <p:cNvSpPr>
              <a:spLocks noChangeAspect="1"/>
            </p:cNvSpPr>
            <p:nvPr userDrawn="1"/>
          </p:nvSpPr>
          <p:spPr>
            <a:xfrm rot="5400000">
              <a:off x="8905852" y="5349033"/>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5" name="Tåre 7">
              <a:extLst>
                <a:ext uri="{FF2B5EF4-FFF2-40B4-BE49-F238E27FC236}">
                  <a16:creationId xmlns:a16="http://schemas.microsoft.com/office/drawing/2014/main" id="{7324ACA8-FD01-83D0-0864-47276C50D8F1}"/>
                </a:ext>
              </a:extLst>
            </p:cNvPr>
            <p:cNvSpPr>
              <a:spLocks noChangeAspect="1"/>
            </p:cNvSpPr>
            <p:nvPr userDrawn="1"/>
          </p:nvSpPr>
          <p:spPr>
            <a:xfrm rot="5400000">
              <a:off x="10527771" y="4271235"/>
              <a:ext cx="1080000" cy="108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dirty="0"/>
            </a:p>
          </p:txBody>
        </p:sp>
      </p:grpSp>
    </p:spTree>
    <p:extLst>
      <p:ext uri="{BB962C8B-B14F-4D97-AF65-F5344CB8AC3E}">
        <p14:creationId xmlns:p14="http://schemas.microsoft.com/office/powerpoint/2010/main" val="18404751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ausebilde">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424C4092-E135-D711-25C7-83096E163094}"/>
              </a:ext>
            </a:extLst>
          </p:cNvPr>
          <p:cNvSpPr>
            <a:spLocks noGrp="1"/>
          </p:cNvSpPr>
          <p:nvPr>
            <p:ph type="title" hasCustomPrompt="1"/>
          </p:nvPr>
        </p:nvSpPr>
        <p:spPr>
          <a:xfrm>
            <a:off x="2414018" y="512415"/>
            <a:ext cx="8922382" cy="384721"/>
          </a:xfrm>
        </p:spPr>
        <p:txBody>
          <a:bodyPr anchor="t" anchorCtr="0">
            <a:noAutofit/>
          </a:bodyPr>
          <a:lstStyle>
            <a:lvl1pPr algn="r">
              <a:defRPr sz="2500"/>
            </a:lvl1pPr>
          </a:lstStyle>
          <a:p>
            <a:r>
              <a:rPr lang="nb-NO" dirty="0"/>
              <a:t>Pause til 00:00</a:t>
            </a:r>
          </a:p>
        </p:txBody>
      </p:sp>
      <p:sp>
        <p:nvSpPr>
          <p:cNvPr id="8" name="Plassholder for bilde 1">
            <a:extLst>
              <a:ext uri="{FF2B5EF4-FFF2-40B4-BE49-F238E27FC236}">
                <a16:creationId xmlns:a16="http://schemas.microsoft.com/office/drawing/2014/main" id="{9A37DB59-7552-2365-D556-B72C17205424}"/>
              </a:ext>
            </a:extLst>
          </p:cNvPr>
          <p:cNvSpPr>
            <a:spLocks noGrp="1"/>
          </p:cNvSpPr>
          <p:nvPr>
            <p:ph type="pic" sz="quarter" idx="16" hasCustomPrompt="1"/>
          </p:nvPr>
        </p:nvSpPr>
        <p:spPr>
          <a:xfrm>
            <a:off x="855652" y="1001487"/>
            <a:ext cx="10480693" cy="5242903"/>
          </a:xfrm>
        </p:spPr>
        <p:txBody>
          <a:bodyPr/>
          <a:lstStyle>
            <a:lvl1pPr marL="0" indent="0" algn="ctr">
              <a:buNone/>
              <a:defRPr sz="1800"/>
            </a:lvl1pPr>
          </a:lstStyle>
          <a:p>
            <a:r>
              <a:rPr lang="nb-NO" dirty="0"/>
              <a:t>Klikk på ikonet for å sette inn bilde</a:t>
            </a:r>
          </a:p>
        </p:txBody>
      </p:sp>
      <p:sp>
        <p:nvSpPr>
          <p:cNvPr id="10" name="maske over symbol">
            <a:extLst>
              <a:ext uri="{FF2B5EF4-FFF2-40B4-BE49-F238E27FC236}">
                <a16:creationId xmlns:a16="http://schemas.microsoft.com/office/drawing/2014/main" id="{8DA38962-B34A-7C2C-E110-91C1C892272D}"/>
              </a:ext>
              <a:ext uri="{C183D7F6-B498-43B3-948B-1728B52AA6E4}">
                <adec:decorative xmlns:adec="http://schemas.microsoft.com/office/drawing/2017/decorative" val="1"/>
              </a:ext>
            </a:extLst>
          </p:cNvPr>
          <p:cNvSpPr/>
          <p:nvPr userDrawn="1"/>
        </p:nvSpPr>
        <p:spPr>
          <a:xfrm>
            <a:off x="11381317" y="287868"/>
            <a:ext cx="611716" cy="62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 name="Plassholder for tekst 6">
            <a:extLst>
              <a:ext uri="{FF2B5EF4-FFF2-40B4-BE49-F238E27FC236}">
                <a16:creationId xmlns:a16="http://schemas.microsoft.com/office/drawing/2014/main" id="{325171C7-FF3B-8B6C-F825-C396860288B2}"/>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pic>
        <p:nvPicPr>
          <p:cNvPr id="3" name="Logo">
            <a:extLst>
              <a:ext uri="{FF2B5EF4-FFF2-40B4-BE49-F238E27FC236}">
                <a16:creationId xmlns:a16="http://schemas.microsoft.com/office/drawing/2014/main" id="{B3A67C65-F5C1-E52E-5091-D554EEBBD5E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Tree>
    <p:extLst>
      <p:ext uri="{BB962C8B-B14F-4D97-AF65-F5344CB8AC3E}">
        <p14:creationId xmlns:p14="http://schemas.microsoft.com/office/powerpoint/2010/main" val="81800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rside - Tekst og bilde 1">
    <p:spTree>
      <p:nvGrpSpPr>
        <p:cNvPr id="1" name=""/>
        <p:cNvGrpSpPr/>
        <p:nvPr/>
      </p:nvGrpSpPr>
      <p:grpSpPr>
        <a:xfrm>
          <a:off x="0" y="0"/>
          <a:ext cx="0" cy="0"/>
          <a:chOff x="0" y="0"/>
          <a:chExt cx="0" cy="0"/>
        </a:xfrm>
      </p:grpSpPr>
      <p:sp>
        <p:nvSpPr>
          <p:cNvPr id="5" name="Rectangle 79">
            <a:extLst>
              <a:ext uri="{FF2B5EF4-FFF2-40B4-BE49-F238E27FC236}">
                <a16:creationId xmlns:a16="http://schemas.microsoft.com/office/drawing/2014/main" id="{E2840E63-141E-3B8A-879F-065A885DD561}"/>
              </a:ext>
              <a:ext uri="{C183D7F6-B498-43B3-948B-1728B52AA6E4}">
                <adec:decorative xmlns:adec="http://schemas.microsoft.com/office/drawing/2017/decorative" val="1"/>
              </a:ext>
            </a:extLst>
          </p:cNvPr>
          <p:cNvSpPr/>
          <p:nvPr userDrawn="1"/>
        </p:nvSpPr>
        <p:spPr>
          <a:xfrm>
            <a:off x="336884" y="1025768"/>
            <a:ext cx="5969756"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7" name="Logo" descr="Vestfold fylkeskommune logo">
            <a:extLst>
              <a:ext uri="{FF2B5EF4-FFF2-40B4-BE49-F238E27FC236}">
                <a16:creationId xmlns:a16="http://schemas.microsoft.com/office/drawing/2014/main" id="{7922B7CF-45FE-047B-6A16-12D0E08CA4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E234DF4A-8907-176A-A7A8-68DFA1BA24C2}"/>
              </a:ext>
            </a:extLst>
          </p:cNvPr>
          <p:cNvSpPr>
            <a:spLocks noGrp="1"/>
          </p:cNvSpPr>
          <p:nvPr>
            <p:ph type="title" hasCustomPrompt="1"/>
          </p:nvPr>
        </p:nvSpPr>
        <p:spPr>
          <a:xfrm>
            <a:off x="855654" y="1610769"/>
            <a:ext cx="5055029" cy="2141930"/>
          </a:xfrm>
        </p:spPr>
        <p:txBody>
          <a:bodyPr anchor="t">
            <a:noAutofit/>
          </a:bodyPr>
          <a:lstStyle>
            <a:lvl1pPr>
              <a:lnSpc>
                <a:spcPts val="5000"/>
              </a:lnSpc>
              <a:defRPr sz="4600"/>
            </a:lvl1pPr>
          </a:lstStyle>
          <a:p>
            <a:r>
              <a:rPr lang="nb-NO" dirty="0"/>
              <a:t>Standard forside med bildemulighet</a:t>
            </a:r>
          </a:p>
        </p:txBody>
      </p:sp>
      <p:sp>
        <p:nvSpPr>
          <p:cNvPr id="2" name="Plassholder for tekst 3">
            <a:extLst>
              <a:ext uri="{FF2B5EF4-FFF2-40B4-BE49-F238E27FC236}">
                <a16:creationId xmlns:a16="http://schemas.microsoft.com/office/drawing/2014/main" id="{FC2DC358-FC57-E5B4-7A61-5BCC4D8FAD18}"/>
              </a:ext>
            </a:extLst>
          </p:cNvPr>
          <p:cNvSpPr>
            <a:spLocks noGrp="1"/>
          </p:cNvSpPr>
          <p:nvPr>
            <p:ph type="body" sz="quarter" idx="23" hasCustomPrompt="1"/>
          </p:nvPr>
        </p:nvSpPr>
        <p:spPr>
          <a:xfrm>
            <a:off x="855652" y="3991624"/>
            <a:ext cx="5055029" cy="692150"/>
          </a:xfrm>
        </p:spPr>
        <p:txBody>
          <a:bodyPr/>
          <a:lstStyle>
            <a:lvl1pPr marL="0" indent="0">
              <a:buNone/>
              <a:defRPr sz="2000"/>
            </a:lvl1pPr>
          </a:lstStyle>
          <a:p>
            <a:pPr lvl="0"/>
            <a:r>
              <a:rPr lang="nb-NO" dirty="0"/>
              <a:t>Her kan det være en undertittel ved behov</a:t>
            </a:r>
          </a:p>
        </p:txBody>
      </p:sp>
      <p:sp>
        <p:nvSpPr>
          <p:cNvPr id="8" name="Plassholder for bilde 11">
            <a:extLst>
              <a:ext uri="{FF2B5EF4-FFF2-40B4-BE49-F238E27FC236}">
                <a16:creationId xmlns:a16="http://schemas.microsoft.com/office/drawing/2014/main" id="{86D10D41-8134-8ADF-305D-DD2D6D1897E7}"/>
              </a:ext>
            </a:extLst>
          </p:cNvPr>
          <p:cNvSpPr>
            <a:spLocks noGrp="1"/>
          </p:cNvSpPr>
          <p:nvPr>
            <p:ph type="pic" sz="quarter" idx="16"/>
          </p:nvPr>
        </p:nvSpPr>
        <p:spPr>
          <a:xfrm>
            <a:off x="6306640" y="1025768"/>
            <a:ext cx="5544000" cy="5544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0" name="Plassholder for tekst 3">
            <a:extLst>
              <a:ext uri="{FF2B5EF4-FFF2-40B4-BE49-F238E27FC236}">
                <a16:creationId xmlns:a16="http://schemas.microsoft.com/office/drawing/2014/main" id="{3DCF646B-B6D9-DF15-629A-C1F6027CB4B1}"/>
              </a:ext>
            </a:extLst>
          </p:cNvPr>
          <p:cNvSpPr>
            <a:spLocks noGrp="1"/>
          </p:cNvSpPr>
          <p:nvPr>
            <p:ph type="body" sz="quarter" idx="22" hasCustomPrompt="1"/>
          </p:nvPr>
        </p:nvSpPr>
        <p:spPr>
          <a:xfrm>
            <a:off x="855652" y="5983834"/>
            <a:ext cx="5055029"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6" name="Plassholder for tekst 6">
            <a:extLst>
              <a:ext uri="{FF2B5EF4-FFF2-40B4-BE49-F238E27FC236}">
                <a16:creationId xmlns:a16="http://schemas.microsoft.com/office/drawing/2014/main" id="{94110535-FAEF-7269-FC00-E47FDBA778D6}"/>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1749986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udskap med grafikk/2 bilder">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34C0D2-A193-6E41-3E94-CD8BB1DAFD6F}"/>
              </a:ext>
              <a:ext uri="{C183D7F6-B498-43B3-948B-1728B52AA6E4}">
                <adec:decorative xmlns:adec="http://schemas.microsoft.com/office/drawing/2017/decorative" val="1"/>
              </a:ext>
            </a:extLst>
          </p:cNvPr>
          <p:cNvSpPr/>
          <p:nvPr userDrawn="1"/>
        </p:nvSpPr>
        <p:spPr>
          <a:xfrm>
            <a:off x="320784" y="103163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grpSp>
        <p:nvGrpSpPr>
          <p:cNvPr id="14" name="Group 14">
            <a:extLst>
              <a:ext uri="{FF2B5EF4-FFF2-40B4-BE49-F238E27FC236}">
                <a16:creationId xmlns:a16="http://schemas.microsoft.com/office/drawing/2014/main" id="{713B5161-D55E-7961-384A-E29F1065E933}"/>
              </a:ext>
              <a:ext uri="{C183D7F6-B498-43B3-948B-1728B52AA6E4}">
                <adec:decorative xmlns:adec="http://schemas.microsoft.com/office/drawing/2017/decorative" val="1"/>
              </a:ext>
            </a:extLst>
          </p:cNvPr>
          <p:cNvGrpSpPr/>
          <p:nvPr userDrawn="1"/>
        </p:nvGrpSpPr>
        <p:grpSpPr>
          <a:xfrm>
            <a:off x="320784" y="1031638"/>
            <a:ext cx="5544000" cy="5544000"/>
            <a:chOff x="320784" y="1031638"/>
            <a:chExt cx="5544000" cy="5544000"/>
          </a:xfrm>
        </p:grpSpPr>
        <p:sp>
          <p:nvSpPr>
            <p:cNvPr id="5" name="Rectangle 7">
              <a:extLst>
                <a:ext uri="{FF2B5EF4-FFF2-40B4-BE49-F238E27FC236}">
                  <a16:creationId xmlns:a16="http://schemas.microsoft.com/office/drawing/2014/main" id="{46A8C6F4-0DC3-627A-5BAB-A4ABDFC70924}"/>
                </a:ext>
                <a:ext uri="{C183D7F6-B498-43B3-948B-1728B52AA6E4}">
                  <adec:decorative xmlns:adec="http://schemas.microsoft.com/office/drawing/2017/decorative" val="1"/>
                </a:ext>
              </a:extLst>
            </p:cNvPr>
            <p:cNvSpPr>
              <a:spLocks noChangeAspect="1"/>
            </p:cNvSpPr>
            <p:nvPr userDrawn="1"/>
          </p:nvSpPr>
          <p:spPr>
            <a:xfrm>
              <a:off x="3092784" y="1031638"/>
              <a:ext cx="2772000" cy="27720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9" name="Rectangle 7">
              <a:extLst>
                <a:ext uri="{FF2B5EF4-FFF2-40B4-BE49-F238E27FC236}">
                  <a16:creationId xmlns:a16="http://schemas.microsoft.com/office/drawing/2014/main" id="{CC6EF88F-48F7-70B1-8C5B-BECFC6ED0CF1}"/>
                </a:ext>
                <a:ext uri="{C183D7F6-B498-43B3-948B-1728B52AA6E4}">
                  <adec:decorative xmlns:adec="http://schemas.microsoft.com/office/drawing/2017/decorative" val="1"/>
                </a:ext>
              </a:extLst>
            </p:cNvPr>
            <p:cNvSpPr>
              <a:spLocks noChangeAspect="1"/>
            </p:cNvSpPr>
            <p:nvPr userDrawn="1"/>
          </p:nvSpPr>
          <p:spPr>
            <a:xfrm>
              <a:off x="320784" y="3803638"/>
              <a:ext cx="2772000" cy="2772000"/>
            </a:xfrm>
            <a:prstGeom prst="rect">
              <a:avLst/>
            </a:prstGeom>
            <a:solidFill>
              <a:schemeClr val="tx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8" name="Tåre 7">
              <a:extLst>
                <a:ext uri="{FF2B5EF4-FFF2-40B4-BE49-F238E27FC236}">
                  <a16:creationId xmlns:a16="http://schemas.microsoft.com/office/drawing/2014/main" id="{C756EFC4-184C-7369-1514-0A063E87377E}"/>
                </a:ext>
                <a:ext uri="{C183D7F6-B498-43B3-948B-1728B52AA6E4}">
                  <adec:decorative xmlns:adec="http://schemas.microsoft.com/office/drawing/2017/decorative" val="1"/>
                </a:ext>
              </a:extLst>
            </p:cNvPr>
            <p:cNvSpPr>
              <a:spLocks noChangeAspect="1"/>
            </p:cNvSpPr>
            <p:nvPr userDrawn="1"/>
          </p:nvSpPr>
          <p:spPr>
            <a:xfrm rot="16200000">
              <a:off x="320784" y="1031638"/>
              <a:ext cx="2772000" cy="2772000"/>
            </a:xfrm>
            <a:prstGeom prst="teardrop">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3" name="Tåre 12">
              <a:extLst>
                <a:ext uri="{FF2B5EF4-FFF2-40B4-BE49-F238E27FC236}">
                  <a16:creationId xmlns:a16="http://schemas.microsoft.com/office/drawing/2014/main" id="{820532BC-E0C8-85E3-A5EE-0656555B7F72}"/>
                </a:ext>
                <a:ext uri="{C183D7F6-B498-43B3-948B-1728B52AA6E4}">
                  <adec:decorative xmlns:adec="http://schemas.microsoft.com/office/drawing/2017/decorative" val="1"/>
                </a:ext>
              </a:extLst>
            </p:cNvPr>
            <p:cNvSpPr>
              <a:spLocks noChangeAspect="1"/>
            </p:cNvSpPr>
            <p:nvPr userDrawn="1"/>
          </p:nvSpPr>
          <p:spPr>
            <a:xfrm rot="5400000">
              <a:off x="3092784" y="3803638"/>
              <a:ext cx="2772000" cy="2772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dirty="0"/>
            </a:p>
          </p:txBody>
        </p:sp>
      </p:grpSp>
      <p:sp>
        <p:nvSpPr>
          <p:cNvPr id="12" name="Tittel 1">
            <a:extLst>
              <a:ext uri="{FF2B5EF4-FFF2-40B4-BE49-F238E27FC236}">
                <a16:creationId xmlns:a16="http://schemas.microsoft.com/office/drawing/2014/main" id="{136E024F-B36E-E081-C98E-707EAD575B1A}"/>
              </a:ext>
            </a:extLst>
          </p:cNvPr>
          <p:cNvSpPr>
            <a:spLocks noGrp="1"/>
          </p:cNvSpPr>
          <p:nvPr userDrawn="1">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7" name="Plassholder for bilde 11">
            <a:extLst>
              <a:ext uri="{FF2B5EF4-FFF2-40B4-BE49-F238E27FC236}">
                <a16:creationId xmlns:a16="http://schemas.microsoft.com/office/drawing/2014/main" id="{685EF75C-2328-7A49-D71B-8FB78B9F8307}"/>
              </a:ext>
            </a:extLst>
          </p:cNvPr>
          <p:cNvSpPr>
            <a:spLocks noGrp="1" noChangeAspect="1"/>
          </p:cNvSpPr>
          <p:nvPr userDrawn="1">
            <p:ph type="pic" sz="quarter" idx="16"/>
          </p:nvPr>
        </p:nvSpPr>
        <p:spPr>
          <a:xfrm>
            <a:off x="3093193" y="1031595"/>
            <a:ext cx="2772000" cy="2772000"/>
          </a:xfrm>
          <a:prstGeom prst="rect">
            <a:avLst/>
          </a:prstGeom>
          <a:noFill/>
        </p:spPr>
        <p:txBody>
          <a:bodyPr wrap="square" lIns="216000" tIns="216000" rIns="216000" bIns="216000">
            <a:noAutofit/>
          </a:bodyPr>
          <a:lstStyle>
            <a:lvl1pPr marL="0" indent="0" algn="ctr">
              <a:buNone/>
              <a:defRPr sz="1800"/>
            </a:lvl1pPr>
          </a:lstStyle>
          <a:p>
            <a:r>
              <a:rPr lang="nb-NO"/>
              <a:t>Klikk på ikonet for å legge til et bilde</a:t>
            </a:r>
            <a:endParaRPr lang="nb-NO" dirty="0"/>
          </a:p>
        </p:txBody>
      </p:sp>
      <p:sp>
        <p:nvSpPr>
          <p:cNvPr id="10" name="Plassholder for bilde 11">
            <a:extLst>
              <a:ext uri="{FF2B5EF4-FFF2-40B4-BE49-F238E27FC236}">
                <a16:creationId xmlns:a16="http://schemas.microsoft.com/office/drawing/2014/main" id="{93D7447B-B070-BBD3-1EC8-02ED14B28421}"/>
              </a:ext>
            </a:extLst>
          </p:cNvPr>
          <p:cNvSpPr>
            <a:spLocks noGrp="1" noChangeAspect="1"/>
          </p:cNvSpPr>
          <p:nvPr userDrawn="1">
            <p:ph type="pic" sz="quarter" idx="26"/>
          </p:nvPr>
        </p:nvSpPr>
        <p:spPr>
          <a:xfrm>
            <a:off x="320628" y="3803595"/>
            <a:ext cx="2772000" cy="2772000"/>
          </a:xfrm>
          <a:prstGeom prst="rect">
            <a:avLst/>
          </a:prstGeom>
          <a:noFill/>
        </p:spPr>
        <p:txBody>
          <a:bodyPr wrap="square" lIns="216000" tIns="216000" rIns="216000" bIns="216000">
            <a:noAutofit/>
          </a:bodyPr>
          <a:lstStyle>
            <a:lvl1pPr marL="0" indent="0" algn="ctr">
              <a:buNone/>
              <a:defRPr sz="1800"/>
            </a:lvl1pPr>
          </a:lstStyle>
          <a:p>
            <a:r>
              <a:rPr lang="nb-NO"/>
              <a:t>Klikk på ikonet for å legge til et bilde</a:t>
            </a:r>
            <a:endParaRPr lang="nb-NO" dirty="0"/>
          </a:p>
        </p:txBody>
      </p:sp>
      <p:sp>
        <p:nvSpPr>
          <p:cNvPr id="11" name="Plassholder for tekst 6">
            <a:extLst>
              <a:ext uri="{FF2B5EF4-FFF2-40B4-BE49-F238E27FC236}">
                <a16:creationId xmlns:a16="http://schemas.microsoft.com/office/drawing/2014/main" id="{8448CF62-475E-60E9-928C-735F29E280A4}"/>
              </a:ext>
            </a:extLst>
          </p:cNvPr>
          <p:cNvSpPr>
            <a:spLocks noGrp="1"/>
          </p:cNvSpPr>
          <p:nvPr userDrawn="1">
            <p:ph type="body" sz="quarter" idx="25" hasCustomPrompt="1"/>
          </p:nvPr>
        </p:nvSpPr>
        <p:spPr>
          <a:xfrm>
            <a:off x="332409" y="6603529"/>
            <a:ext cx="11518233" cy="11502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2" name="Plassholder for tekst 13">
            <a:extLst>
              <a:ext uri="{FF2B5EF4-FFF2-40B4-BE49-F238E27FC236}">
                <a16:creationId xmlns:a16="http://schemas.microsoft.com/office/drawing/2014/main" id="{E1271B20-F563-0911-B4EF-E60F3BCECB9A}"/>
              </a:ext>
            </a:extLst>
          </p:cNvPr>
          <p:cNvSpPr>
            <a:spLocks noGrp="1"/>
          </p:cNvSpPr>
          <p:nvPr userDrawn="1">
            <p:ph type="body" sz="quarter" idx="27" hasCustomPrompt="1"/>
          </p:nvPr>
        </p:nvSpPr>
        <p:spPr>
          <a:xfrm>
            <a:off x="6652260" y="1880742"/>
            <a:ext cx="4320540" cy="3845792"/>
          </a:xfrm>
        </p:spPr>
        <p:txBody>
          <a:bodyPr anchor="ctr" anchorCtr="0"/>
          <a:lstStyle>
            <a:lvl1pPr marL="0" indent="0">
              <a:buNone/>
              <a:defRPr sz="2800" b="1"/>
            </a:lvl1pPr>
          </a:lstStyle>
          <a:p>
            <a:pPr lvl="0"/>
            <a:r>
              <a:rPr lang="nb-NO" dirty="0"/>
              <a:t>Klikk for å legge inn budskap</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6" name="Symbol">
            <a:extLst>
              <a:ext uri="{FF2B5EF4-FFF2-40B4-BE49-F238E27FC236}">
                <a16:creationId xmlns:a16="http://schemas.microsoft.com/office/drawing/2014/main" id="{6585C314-4E5C-4467-154C-64243F21F6B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3320071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kalender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ABDCE49F-5B01-9B9C-0092-53059581D9A9}"/>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D7823480-D548-D458-3180-E17AD38E26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983" y="2268665"/>
            <a:ext cx="3470679" cy="3470679"/>
          </a:xfrm>
          <a:prstGeom prst="rect">
            <a:avLst/>
          </a:prstGeom>
        </p:spPr>
      </p:pic>
      <p:pic>
        <p:nvPicPr>
          <p:cNvPr id="2" name="Symbol">
            <a:extLst>
              <a:ext uri="{FF2B5EF4-FFF2-40B4-BE49-F238E27FC236}">
                <a16:creationId xmlns:a16="http://schemas.microsoft.com/office/drawing/2014/main" id="{B67397FF-132E-541C-BA97-A59D8017A21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701659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diagram stolpe ">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A2CC3980-1FAA-609F-D801-A7CEAD82F590}"/>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A94AADEB-1204-A6C1-FEE1-787F1711EAB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17ACEAF6-4DB6-BC83-DB9F-F4643B9832E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0748115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analyse ">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47066B99-0507-A197-5EE8-3F8A54ED1192}"/>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62A6167C-EDFB-7C4C-CA36-B28A77D0EA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E8A09FCB-8038-87B8-A283-4EA5E512F98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40830027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bestikk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1AB83064-0F63-2768-6266-42F0A4E1A662}"/>
              </a:ext>
            </a:extLst>
          </p:cNvPr>
          <p:cNvSpPr>
            <a:spLocks noGrp="1"/>
          </p:cNvSpPr>
          <p:nvPr>
            <p:ph type="title" hasCustomPrompt="1"/>
          </p:nvPr>
        </p:nvSpPr>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52C638E0-7D86-C81C-4600-1C6CECA070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B4B8E6D6-3445-BD4B-43DC-77EC43595120}"/>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2184357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politikk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ECA63EC7-6F0B-BAF9-1EE3-7AB8D27DAEB7}"/>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6D8B689A-F4CD-BD57-329A-FCF3A57CCF1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899D15D5-B5DD-488B-72D7-6118ED8DFAB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287675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håndtrykk">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899EAC37-0238-0206-3293-0B9F15C3843F}"/>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BF0CE7F9-DF98-A5B7-6D46-1DFC87947C3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CC54F81B-D541-072C-DDDA-403DF0456CC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8020612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PC nettskol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822A9736-425A-AF1B-01D5-A272AF53B30B}"/>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CAC2C32D-E3BB-652D-8F6F-710B794E2A1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F3805628-EB00-F8CD-E9BE-FE206FDE86B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745732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klima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C2740080-E924-C13C-11A3-D68020EA0A2C}"/>
              </a:ext>
              <a:ext uri="{C183D7F6-B498-43B3-948B-1728B52AA6E4}">
                <adec:decorative xmlns:adec="http://schemas.microsoft.com/office/drawing/2017/decorative" val="0"/>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4700680F-54B0-3CEF-BC4F-C29D901E723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B1FC8600-0FA9-CF86-EA54-6206D677A15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2439094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destinasjon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30C3412A-E443-3266-2C28-EFB16993AD54}"/>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7EED4FBB-EDF6-EC53-ABE6-FB77594ECD8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95CB916D-0580-9FF6-AF51-871349EA276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473631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Forside - Tekst og bilde 2">
    <p:spTree>
      <p:nvGrpSpPr>
        <p:cNvPr id="1" name=""/>
        <p:cNvGrpSpPr/>
        <p:nvPr/>
      </p:nvGrpSpPr>
      <p:grpSpPr>
        <a:xfrm>
          <a:off x="0" y="0"/>
          <a:ext cx="0" cy="0"/>
          <a:chOff x="0" y="0"/>
          <a:chExt cx="0" cy="0"/>
        </a:xfrm>
      </p:grpSpPr>
      <p:sp>
        <p:nvSpPr>
          <p:cNvPr id="5" name="Rectangle 79">
            <a:extLst>
              <a:ext uri="{FF2B5EF4-FFF2-40B4-BE49-F238E27FC236}">
                <a16:creationId xmlns:a16="http://schemas.microsoft.com/office/drawing/2014/main" id="{6D484E3C-8A1C-A884-A23A-DFB573C73B24}"/>
              </a:ext>
              <a:ext uri="{C183D7F6-B498-43B3-948B-1728B52AA6E4}">
                <adec:decorative xmlns:adec="http://schemas.microsoft.com/office/drawing/2017/decorative" val="1"/>
              </a:ext>
            </a:extLst>
          </p:cNvPr>
          <p:cNvSpPr/>
          <p:nvPr userDrawn="1"/>
        </p:nvSpPr>
        <p:spPr>
          <a:xfrm>
            <a:off x="336882" y="102576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9" name="Logo" descr="Vestfold fylkeskommune logo">
            <a:extLst>
              <a:ext uri="{FF2B5EF4-FFF2-40B4-BE49-F238E27FC236}">
                <a16:creationId xmlns:a16="http://schemas.microsoft.com/office/drawing/2014/main" id="{17D25927-6D4A-7323-D3F4-056549EC695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E234DF4A-8907-176A-A7A8-68DFA1BA24C2}"/>
              </a:ext>
            </a:extLst>
          </p:cNvPr>
          <p:cNvSpPr>
            <a:spLocks noGrp="1"/>
          </p:cNvSpPr>
          <p:nvPr>
            <p:ph type="title" hasCustomPrompt="1"/>
          </p:nvPr>
        </p:nvSpPr>
        <p:spPr>
          <a:xfrm>
            <a:off x="855654" y="1610769"/>
            <a:ext cx="5055029" cy="2141930"/>
          </a:xfrm>
        </p:spPr>
        <p:txBody>
          <a:bodyPr anchor="t">
            <a:noAutofit/>
          </a:bodyPr>
          <a:lstStyle>
            <a:lvl1pPr>
              <a:lnSpc>
                <a:spcPts val="5000"/>
              </a:lnSpc>
              <a:defRPr sz="4600"/>
            </a:lvl1pPr>
          </a:lstStyle>
          <a:p>
            <a:r>
              <a:rPr lang="nb-NO" dirty="0"/>
              <a:t>Standard forside med bildemulighet</a:t>
            </a:r>
          </a:p>
        </p:txBody>
      </p:sp>
      <p:sp>
        <p:nvSpPr>
          <p:cNvPr id="2" name="Plassholder for tekst 3">
            <a:extLst>
              <a:ext uri="{FF2B5EF4-FFF2-40B4-BE49-F238E27FC236}">
                <a16:creationId xmlns:a16="http://schemas.microsoft.com/office/drawing/2014/main" id="{28BA5A49-13EB-6441-B144-F893251DBD4C}"/>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10" name="Plassholder for tekst 3">
            <a:extLst>
              <a:ext uri="{FF2B5EF4-FFF2-40B4-BE49-F238E27FC236}">
                <a16:creationId xmlns:a16="http://schemas.microsoft.com/office/drawing/2014/main" id="{0FCE4B46-55EB-A5F7-4DB3-9ADEA0C6EC77}"/>
              </a:ext>
            </a:extLst>
          </p:cNvPr>
          <p:cNvSpPr>
            <a:spLocks noGrp="1"/>
          </p:cNvSpPr>
          <p:nvPr>
            <p:ph type="body" sz="quarter" idx="22" hasCustomPrompt="1"/>
          </p:nvPr>
        </p:nvSpPr>
        <p:spPr>
          <a:xfrm>
            <a:off x="855652" y="5983834"/>
            <a:ext cx="5055029"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8" name="Plassholder for tekst 6">
            <a:extLst>
              <a:ext uri="{FF2B5EF4-FFF2-40B4-BE49-F238E27FC236}">
                <a16:creationId xmlns:a16="http://schemas.microsoft.com/office/drawing/2014/main" id="{6A3FC62C-8FAC-97F2-4E2E-A17CE7DCC0AC}"/>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7" name="Friform 8">
            <a:extLst>
              <a:ext uri="{FF2B5EF4-FFF2-40B4-BE49-F238E27FC236}">
                <a16:creationId xmlns:a16="http://schemas.microsoft.com/office/drawing/2014/main" id="{D1043532-4862-E4B2-D460-463E334640F7}"/>
              </a:ext>
            </a:extLst>
          </p:cNvPr>
          <p:cNvSpPr>
            <a:spLocks noGrp="1" noChangeAspect="1"/>
          </p:cNvSpPr>
          <p:nvPr>
            <p:ph type="pic" sz="quarter" idx="38" hasCustomPrompt="1"/>
          </p:nvPr>
        </p:nvSpPr>
        <p:spPr>
          <a:xfrm>
            <a:off x="6311117" y="1025961"/>
            <a:ext cx="5543998" cy="5543807"/>
          </a:xfrm>
          <a:prstGeom prst="teardrop">
            <a:avLst/>
          </a:prstGeom>
          <a:solidFill>
            <a:schemeClr val="bg1">
              <a:lumMod val="75000"/>
            </a:schemeClr>
          </a:solidFill>
        </p:spPr>
        <p:txBody>
          <a:bodyPr wrap="square" lIns="144000" rIns="14400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800"/>
            </a:lvl1pPr>
          </a:lstStyle>
          <a:p>
            <a:r>
              <a:rPr lang="nb-NO" dirty="0"/>
              <a:t>Klikk på ikonet for å sette inn bilde i formen</a:t>
            </a:r>
          </a:p>
        </p:txBody>
      </p:sp>
    </p:spTree>
    <p:extLst>
      <p:ext uri="{BB962C8B-B14F-4D97-AF65-F5344CB8AC3E}">
        <p14:creationId xmlns:p14="http://schemas.microsoft.com/office/powerpoint/2010/main" val="5260010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buss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A3EE5645-5A6C-F479-BEED-D83A728D8649}"/>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48CFB3F6-4A33-60C4-0AD8-A6BC451B3F2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72974" y="2255656"/>
            <a:ext cx="3496697" cy="3496697"/>
          </a:xfrm>
          <a:prstGeom prst="rect">
            <a:avLst/>
          </a:prstGeom>
        </p:spPr>
      </p:pic>
      <p:pic>
        <p:nvPicPr>
          <p:cNvPr id="2" name="Symbol">
            <a:extLst>
              <a:ext uri="{FF2B5EF4-FFF2-40B4-BE49-F238E27FC236}">
                <a16:creationId xmlns:a16="http://schemas.microsoft.com/office/drawing/2014/main" id="{19D36AA5-6A43-4EBE-739B-D14287D777BF}"/>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4869571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tannhels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CE9C4710-FDB6-D1E0-053E-6E3A94DE399A}"/>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B28849AA-21FB-F285-72AC-0DD9F0983DD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27F0494C-D86B-7967-A99E-D961FDAC2E1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6636895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sjekklist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9EDB3680-F223-28CC-4BD9-7EA9FD2DC244}"/>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87A327D8-0FFA-432B-9BA6-31B6B66BE94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69A48CC0-77DA-D21A-7CDE-9DC67A76C94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0082007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valgfritt ikon ">
    <p:spTree>
      <p:nvGrpSpPr>
        <p:cNvPr id="1" name=""/>
        <p:cNvGrpSpPr/>
        <p:nvPr/>
      </p:nvGrpSpPr>
      <p:grpSpPr>
        <a:xfrm>
          <a:off x="0" y="0"/>
          <a:ext cx="0" cy="0"/>
          <a:chOff x="0" y="0"/>
          <a:chExt cx="0" cy="0"/>
        </a:xfrm>
      </p:grpSpPr>
      <p:sp>
        <p:nvSpPr>
          <p:cNvPr id="4" name="Tittel 5">
            <a:extLst>
              <a:ext uri="{FF2B5EF4-FFF2-40B4-BE49-F238E27FC236}">
                <a16:creationId xmlns:a16="http://schemas.microsoft.com/office/drawing/2014/main" id="{EFF84E5F-A065-E08F-DCC7-201FC8497943}"/>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4">
            <a:extLst>
              <a:ext uri="{FF2B5EF4-FFF2-40B4-BE49-F238E27FC236}">
                <a16:creationId xmlns:a16="http://schemas.microsoft.com/office/drawing/2014/main" id="{63FA54D4-93DF-1A9D-0CC4-5616E8000F73}"/>
              </a:ext>
            </a:extLst>
          </p:cNvPr>
          <p:cNvSpPr>
            <a:spLocks noGrp="1" noChangeAspect="1"/>
          </p:cNvSpPr>
          <p:nvPr>
            <p:ph type="pic" sz="quarter" idx="32" hasCustomPrompt="1"/>
          </p:nvPr>
        </p:nvSpPr>
        <p:spPr>
          <a:xfrm>
            <a:off x="6477001" y="1755745"/>
            <a:ext cx="4488644" cy="4488644"/>
          </a:xfrm>
          <a:prstGeom prst="ellipse">
            <a:avLst/>
          </a:prstGeom>
          <a:solidFill>
            <a:schemeClr val="tx2">
              <a:lumMod val="20000"/>
              <a:lumOff val="80000"/>
            </a:schemeClr>
          </a:solidFill>
        </p:spPr>
        <p:txBody>
          <a:bodyPr lIns="251999" tIns="251999" rIns="216000" bIns="108000"/>
          <a:lstStyle>
            <a:lvl1pPr marL="0" indent="0" algn="ctr">
              <a:buNone/>
              <a:defRPr sz="22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err="1"/>
              <a:t>Klikk</a:t>
            </a:r>
            <a:r>
              <a:rPr lang="nb-NO" dirty="0"/>
              <a:t> </a:t>
            </a:r>
            <a:r>
              <a:rPr lang="nb-NO" dirty="0" err="1"/>
              <a:t>på</a:t>
            </a:r>
            <a:r>
              <a:rPr lang="nb-NO" dirty="0"/>
              <a:t> </a:t>
            </a:r>
            <a:r>
              <a:rPr lang="nb-NO" dirty="0" err="1"/>
              <a:t>ikonet</a:t>
            </a:r>
            <a:r>
              <a:rPr lang="nb-NO" dirty="0"/>
              <a:t> under for å </a:t>
            </a:r>
            <a:r>
              <a:rPr lang="nb-NO" dirty="0" err="1"/>
              <a:t>sette</a:t>
            </a:r>
            <a:r>
              <a:rPr lang="nb-NO" dirty="0"/>
              <a:t> inn </a:t>
            </a:r>
            <a:r>
              <a:rPr lang="nb-NO" dirty="0" err="1"/>
              <a:t>ønsket</a:t>
            </a:r>
            <a:r>
              <a:rPr lang="nb-NO" dirty="0"/>
              <a:t> ikon. </a:t>
            </a:r>
            <a:r>
              <a:rPr lang="nb-NO" b="0" i="0" dirty="0">
                <a:solidFill>
                  <a:srgbClr val="000000"/>
                </a:solidFill>
                <a:effectLst/>
                <a:latin typeface="WordVisi_MSFontService"/>
              </a:rPr>
              <a:t>Se </a:t>
            </a:r>
            <a:r>
              <a:rPr lang="nb-NO" b="0" i="0" dirty="0" err="1">
                <a:solidFill>
                  <a:srgbClr val="000000"/>
                </a:solidFill>
                <a:effectLst/>
                <a:latin typeface="WordVisi_MSFontService"/>
              </a:rPr>
              <a:t>oppskrift</a:t>
            </a:r>
            <a:r>
              <a:rPr lang="nb-NO" b="0" i="0" dirty="0">
                <a:solidFill>
                  <a:srgbClr val="000000"/>
                </a:solidFill>
                <a:effectLst/>
                <a:latin typeface="WordVisi_MSFontService"/>
              </a:rPr>
              <a:t> </a:t>
            </a:r>
            <a:r>
              <a:rPr lang="nb-NO" b="0" i="0" dirty="0" err="1">
                <a:solidFill>
                  <a:srgbClr val="000000"/>
                </a:solidFill>
                <a:effectLst/>
                <a:latin typeface="WordVisi_MSFontService"/>
              </a:rPr>
              <a:t>til</a:t>
            </a:r>
            <a:r>
              <a:rPr lang="nb-NO" b="0" i="0" dirty="0">
                <a:solidFill>
                  <a:srgbClr val="000000"/>
                </a:solidFill>
                <a:effectLst/>
                <a:latin typeface="WordVisi_MSFontService"/>
              </a:rPr>
              <a:t> </a:t>
            </a:r>
            <a:r>
              <a:rPr lang="nb-NO" b="0" i="0" dirty="0" err="1">
                <a:solidFill>
                  <a:srgbClr val="000000"/>
                </a:solidFill>
                <a:effectLst/>
                <a:latin typeface="WordVisi_MSFontService"/>
              </a:rPr>
              <a:t>høyre</a:t>
            </a:r>
            <a:r>
              <a:rPr lang="nb-NO" b="0" i="0" dirty="0">
                <a:solidFill>
                  <a:srgbClr val="000000"/>
                </a:solidFill>
                <a:effectLst/>
                <a:latin typeface="WordVisi_MSFontService"/>
              </a:rPr>
              <a:t> for </a:t>
            </a:r>
            <a:r>
              <a:rPr lang="nb-NO" b="0" i="0" dirty="0" err="1">
                <a:solidFill>
                  <a:srgbClr val="000000"/>
                </a:solidFill>
                <a:effectLst/>
                <a:latin typeface="WordVisi_MSFontService"/>
              </a:rPr>
              <a:t>lysbildet</a:t>
            </a:r>
            <a:r>
              <a:rPr lang="nb-NO" b="0" i="0" dirty="0">
                <a:solidFill>
                  <a:srgbClr val="000000"/>
                </a:solidFill>
                <a:effectLst/>
                <a:latin typeface="WordVisi_MSFontService"/>
              </a:rPr>
              <a:t>.</a:t>
            </a:r>
            <a:endParaRPr lang="nb-NO" dirty="0"/>
          </a:p>
        </p:txBody>
      </p:sp>
      <p:sp>
        <p:nvSpPr>
          <p:cNvPr id="2" name="Rectangle 5">
            <a:extLst>
              <a:ext uri="{FF2B5EF4-FFF2-40B4-BE49-F238E27FC236}">
                <a16:creationId xmlns:a16="http://schemas.microsoft.com/office/drawing/2014/main" id="{254C3C88-8829-CF5E-EF60-704EB0DB203E}"/>
              </a:ext>
              <a:ext uri="{C183D7F6-B498-43B3-948B-1728B52AA6E4}">
                <adec:decorative xmlns:adec="http://schemas.microsoft.com/office/drawing/2017/decorative" val="1"/>
              </a:ext>
            </a:extLst>
          </p:cNvPr>
          <p:cNvSpPr/>
          <p:nvPr userDrawn="1"/>
        </p:nvSpPr>
        <p:spPr>
          <a:xfrm>
            <a:off x="12500765" y="0"/>
            <a:ext cx="58642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5" name="TekstSylinder 6">
            <a:extLst>
              <a:ext uri="{FF2B5EF4-FFF2-40B4-BE49-F238E27FC236}">
                <a16:creationId xmlns:a16="http://schemas.microsoft.com/office/drawing/2014/main" id="{97B9FE93-8760-2263-292D-8ED895069B51}"/>
              </a:ext>
              <a:ext uri="{C183D7F6-B498-43B3-948B-1728B52AA6E4}">
                <adec:decorative xmlns:adec="http://schemas.microsoft.com/office/drawing/2017/decorative" val="0"/>
              </a:ext>
            </a:extLst>
          </p:cNvPr>
          <p:cNvSpPr txBox="1"/>
          <p:nvPr userDrawn="1"/>
        </p:nvSpPr>
        <p:spPr>
          <a:xfrm>
            <a:off x="12712243" y="400049"/>
            <a:ext cx="5459524" cy="4616648"/>
          </a:xfrm>
          <a:prstGeom prst="rect">
            <a:avLst/>
          </a:prstGeom>
          <a:noFill/>
        </p:spPr>
        <p:txBody>
          <a:bodyPr wrap="square" rtlCol="0">
            <a:spAutoFit/>
          </a:bodyPr>
          <a:lstStyle/>
          <a:p>
            <a:r>
              <a:rPr lang="nb-NO" sz="1800" b="1" noProof="0" dirty="0"/>
              <a:t>Velg ikon fra vår ikonpakke</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I vår designmanual </a:t>
            </a:r>
            <a:r>
              <a:rPr lang="nb-NO" sz="1600" b="0" i="0" u="none" dirty="0">
                <a:solidFill>
                  <a:srgbClr val="000000"/>
                </a:solidFill>
                <a:effectLst/>
                <a:latin typeface="Calibri" panose="020F0502020204030204" pitchFamily="34" charset="0"/>
              </a:rPr>
              <a:t>h</a:t>
            </a:r>
            <a:r>
              <a:rPr lang="nb-NO" sz="1600" b="0" i="0" dirty="0">
                <a:solidFill>
                  <a:srgbClr val="000000"/>
                </a:solidFill>
                <a:effectLst/>
                <a:latin typeface="Calibri" panose="020F0502020204030204" pitchFamily="34" charset="0"/>
              </a:rPr>
              <a:t>ar vi en startpakke med spesialtilpassede ikoner for bruk i PowerPoint. Ikonene har ideell størrelse for plassering i den sirkelformede plassholderen og trenger ikke tilpasning.  </a:t>
            </a:r>
          </a:p>
          <a:p>
            <a:pPr marL="285750" indent="-285750" algn="l" rtl="0" fontAlgn="base">
              <a:buFont typeface="Courier New" panose="02070309020205020404" pitchFamily="49" charset="0"/>
              <a:buChar char="o"/>
            </a:pPr>
            <a:r>
              <a:rPr lang="nb-NO" sz="1600" dirty="0"/>
              <a:t>Last ned</a:t>
            </a:r>
            <a:r>
              <a:rPr lang="nb-NO" sz="1600" b="0" i="0" dirty="0">
                <a:solidFill>
                  <a:srgbClr val="000000"/>
                </a:solidFill>
                <a:effectLst/>
                <a:latin typeface="Calibri" panose="020F0502020204030204" pitchFamily="34" charset="0"/>
              </a:rPr>
              <a:t> filen «SVG for PowerPoint» </a:t>
            </a:r>
            <a:r>
              <a:rPr lang="nb-NO" sz="1600" dirty="0"/>
              <a:t>fra www.vestfoldfylke.no/ikoner. Etter å ha lagret filen må du pakke den ut. Det gjør du </a:t>
            </a:r>
            <a:r>
              <a:rPr lang="nb-NO" sz="1600" b="0" i="0" dirty="0">
                <a:solidFill>
                  <a:srgbClr val="000000"/>
                </a:solidFill>
                <a:effectLst/>
                <a:latin typeface="Calibri" panose="020F0502020204030204" pitchFamily="34" charset="0"/>
              </a:rPr>
              <a:t>ved å høyreklikke på filen og velge «Pakk ut alle».  </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Klikk på ikonet i plassholderen for å sette inn ikon. Hvis du allerede har plassert inn et ikon,</a:t>
            </a:r>
            <a:r>
              <a:rPr lang="nb-NO" sz="1600" dirty="0"/>
              <a:t> men ikke ønsker å bruke det, </a:t>
            </a:r>
            <a:r>
              <a:rPr lang="nb-NO" sz="1600" b="0" i="0" dirty="0">
                <a:solidFill>
                  <a:srgbClr val="000000"/>
                </a:solidFill>
                <a:effectLst/>
                <a:latin typeface="Calibri" panose="020F0502020204030204" pitchFamily="34" charset="0"/>
              </a:rPr>
              <a:t>marker og slett det før du velger et nytt.</a:t>
            </a:r>
          </a:p>
          <a:p>
            <a:pPr marL="285750" indent="-285750">
              <a:buFont typeface="Arial" panose="020B0604020202020204" pitchFamily="34" charset="0"/>
              <a:buChar char="•"/>
            </a:pPr>
            <a:endParaRPr lang="nb-NO" sz="1600" b="1" dirty="0"/>
          </a:p>
          <a:p>
            <a:pPr marL="0" indent="0">
              <a:buFont typeface="Arial" panose="020B0604020202020204" pitchFamily="34" charset="0"/>
              <a:buNone/>
            </a:pPr>
            <a:r>
              <a:rPr lang="nb-NO" sz="1600" b="1" dirty="0"/>
              <a:t>Ønsker du et annet ikon?</a:t>
            </a:r>
          </a:p>
          <a:p>
            <a:pPr marL="0" indent="0">
              <a:buFont typeface="Arial" panose="020B0604020202020204" pitchFamily="34" charset="0"/>
              <a:buNone/>
            </a:pPr>
            <a:r>
              <a:rPr lang="nb-NO" sz="1600" b="0" i="0" dirty="0">
                <a:solidFill>
                  <a:srgbClr val="000000"/>
                </a:solidFill>
                <a:effectLst/>
                <a:latin typeface="Calibri" panose="020F0502020204030204" pitchFamily="34" charset="0"/>
              </a:rPr>
              <a:t>Under «Oppsett» på fanen «Hjem» finner du oppsett med andre ikoner.</a:t>
            </a:r>
            <a:br>
              <a:rPr lang="nb-NO" sz="1800" b="0" i="0" dirty="0">
                <a:solidFill>
                  <a:srgbClr val="000000"/>
                </a:solidFill>
                <a:effectLst/>
                <a:latin typeface="WordVisiCarriageReturn_MSFontService"/>
              </a:rPr>
            </a:br>
            <a:endParaRPr lang="nb-NO" sz="1800" dirty="0"/>
          </a:p>
          <a:p>
            <a:pPr marL="285750" indent="-285750">
              <a:buFont typeface="Arial" panose="020B0604020202020204" pitchFamily="34" charset="0"/>
              <a:buChar char="•"/>
            </a:pPr>
            <a:endParaRPr lang="nb-NO" sz="1800" dirty="0"/>
          </a:p>
        </p:txBody>
      </p:sp>
      <p:pic>
        <p:nvPicPr>
          <p:cNvPr id="8" name="Picture 10" descr="Skjermdump med oversikt over noen av ikonsidene i malen">
            <a:extLst>
              <a:ext uri="{FF2B5EF4-FFF2-40B4-BE49-F238E27FC236}">
                <a16:creationId xmlns:a16="http://schemas.microsoft.com/office/drawing/2014/main" id="{8ACC4544-0508-98D5-02F6-1B7FD80125B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836" b="-836"/>
          <a:stretch/>
        </p:blipFill>
        <p:spPr>
          <a:xfrm>
            <a:off x="12813948" y="4562376"/>
            <a:ext cx="4043006" cy="2137055"/>
          </a:xfrm>
          <a:prstGeom prst="rect">
            <a:avLst/>
          </a:prstGeom>
        </p:spPr>
      </p:pic>
      <p:pic>
        <p:nvPicPr>
          <p:cNvPr id="10" name="Symbol">
            <a:extLst>
              <a:ext uri="{FF2B5EF4-FFF2-40B4-BE49-F238E27FC236}">
                <a16:creationId xmlns:a16="http://schemas.microsoft.com/office/drawing/2014/main" id="{9B7946B8-5F69-459B-17E7-02131AFC6E21}"/>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605763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userDrawn="1">
  <p:cSld name="Forside - Kun tekst 1">
    <p:spTree>
      <p:nvGrpSpPr>
        <p:cNvPr id="1" name=""/>
        <p:cNvGrpSpPr/>
        <p:nvPr/>
      </p:nvGrpSpPr>
      <p:grpSpPr>
        <a:xfrm>
          <a:off x="0" y="0"/>
          <a:ext cx="0" cy="0"/>
          <a:chOff x="0" y="0"/>
          <a:chExt cx="0" cy="0"/>
        </a:xfrm>
      </p:grpSpPr>
      <p:sp>
        <p:nvSpPr>
          <p:cNvPr id="14" name="Rectangle 79">
            <a:extLst>
              <a:ext uri="{FF2B5EF4-FFF2-40B4-BE49-F238E27FC236}">
                <a16:creationId xmlns:a16="http://schemas.microsoft.com/office/drawing/2014/main" id="{DB82988C-3637-18CC-6020-135E6C77DA69}"/>
              </a:ext>
              <a:ext uri="{C183D7F6-B498-43B3-948B-1728B52AA6E4}">
                <adec:decorative xmlns:adec="http://schemas.microsoft.com/office/drawing/2017/decorative" val="1"/>
              </a:ext>
            </a:extLst>
          </p:cNvPr>
          <p:cNvSpPr/>
          <p:nvPr userDrawn="1"/>
        </p:nvSpPr>
        <p:spPr>
          <a:xfrm>
            <a:off x="336882" y="1025768"/>
            <a:ext cx="11518233" cy="55440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10" name="Logo" descr="Vestfold fylkeskommune logo">
            <a:extLst>
              <a:ext uri="{FF2B5EF4-FFF2-40B4-BE49-F238E27FC236}">
                <a16:creationId xmlns:a16="http://schemas.microsoft.com/office/drawing/2014/main" id="{9461091E-A16A-D765-4C2C-B14AF799AEF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5" name="Tittel 4">
            <a:extLst>
              <a:ext uri="{FF2B5EF4-FFF2-40B4-BE49-F238E27FC236}">
                <a16:creationId xmlns:a16="http://schemas.microsoft.com/office/drawing/2014/main" id="{0534C42F-7EB9-43CA-9B50-33A4134E01DF}"/>
              </a:ext>
            </a:extLst>
          </p:cNvPr>
          <p:cNvSpPr>
            <a:spLocks noGrp="1"/>
          </p:cNvSpPr>
          <p:nvPr>
            <p:ph type="title" hasCustomPrompt="1"/>
          </p:nvPr>
        </p:nvSpPr>
        <p:spPr>
          <a:xfrm>
            <a:off x="855653" y="1610769"/>
            <a:ext cx="6220142" cy="2141930"/>
          </a:xfrm>
        </p:spPr>
        <p:txBody>
          <a:bodyPr anchor="t">
            <a:noAutofit/>
          </a:bodyPr>
          <a:lstStyle>
            <a:lvl1pPr>
              <a:lnSpc>
                <a:spcPts val="5000"/>
              </a:lnSpc>
              <a:defRPr sz="4600"/>
            </a:lvl1pPr>
          </a:lstStyle>
          <a:p>
            <a:r>
              <a:rPr lang="nb-NO" dirty="0"/>
              <a:t>Standard forside med stor tittel på farget bakgrunn</a:t>
            </a:r>
          </a:p>
        </p:txBody>
      </p:sp>
      <p:sp>
        <p:nvSpPr>
          <p:cNvPr id="2" name="Plassholder for tekst 3">
            <a:extLst>
              <a:ext uri="{FF2B5EF4-FFF2-40B4-BE49-F238E27FC236}">
                <a16:creationId xmlns:a16="http://schemas.microsoft.com/office/drawing/2014/main" id="{7771771C-2AC4-132D-DF39-6D5F713C6014}"/>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4" name="Plassholder for tekst 3">
            <a:extLst>
              <a:ext uri="{FF2B5EF4-FFF2-40B4-BE49-F238E27FC236}">
                <a16:creationId xmlns:a16="http://schemas.microsoft.com/office/drawing/2014/main" id="{D9E9EB7F-855D-A44B-B6C0-656D9B0CE61F}"/>
              </a:ext>
            </a:extLst>
          </p:cNvPr>
          <p:cNvSpPr>
            <a:spLocks noGrp="1"/>
          </p:cNvSpPr>
          <p:nvPr>
            <p:ph type="body" sz="quarter" idx="22" hasCustomPrompt="1"/>
          </p:nvPr>
        </p:nvSpPr>
        <p:spPr>
          <a:xfrm>
            <a:off x="855653" y="5983834"/>
            <a:ext cx="6220142" cy="336499"/>
          </a:xfrm>
        </p:spPr>
        <p:txBody>
          <a:bodyPr/>
          <a:lstStyle>
            <a:lvl1pPr marL="0" indent="0">
              <a:buNone/>
              <a:defRPr sz="1400"/>
            </a:lvl1pPr>
          </a:lstStyle>
          <a:p>
            <a:pPr lvl="0"/>
            <a:r>
              <a:rPr lang="nb-NO" dirty="0"/>
              <a:t>Navn, dato, sted</a:t>
            </a:r>
          </a:p>
        </p:txBody>
      </p:sp>
      <p:sp>
        <p:nvSpPr>
          <p:cNvPr id="6" name="Oval 2">
            <a:extLst>
              <a:ext uri="{FF2B5EF4-FFF2-40B4-BE49-F238E27FC236}">
                <a16:creationId xmlns:a16="http://schemas.microsoft.com/office/drawing/2014/main" id="{7DD0E84F-635B-3305-0FA2-230AE81DD730}"/>
              </a:ext>
              <a:ext uri="{C183D7F6-B498-43B3-948B-1728B52AA6E4}">
                <adec:decorative xmlns:adec="http://schemas.microsoft.com/office/drawing/2017/decorative" val="1"/>
              </a:ext>
            </a:extLst>
          </p:cNvPr>
          <p:cNvSpPr>
            <a:spLocks/>
          </p:cNvSpPr>
          <p:nvPr userDrawn="1"/>
        </p:nvSpPr>
        <p:spPr>
          <a:xfrm>
            <a:off x="10008316" y="4722968"/>
            <a:ext cx="1846800" cy="18468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7" name="Rectangle 9">
            <a:extLst>
              <a:ext uri="{FF2B5EF4-FFF2-40B4-BE49-F238E27FC236}">
                <a16:creationId xmlns:a16="http://schemas.microsoft.com/office/drawing/2014/main" id="{2D188B16-C363-997F-1796-3FF0CFA46339}"/>
              </a:ext>
              <a:ext uri="{C183D7F6-B498-43B3-948B-1728B52AA6E4}">
                <adec:decorative xmlns:adec="http://schemas.microsoft.com/office/drawing/2017/decorative" val="1"/>
              </a:ext>
            </a:extLst>
          </p:cNvPr>
          <p:cNvSpPr>
            <a:spLocks/>
          </p:cNvSpPr>
          <p:nvPr userDrawn="1"/>
        </p:nvSpPr>
        <p:spPr>
          <a:xfrm>
            <a:off x="8159718" y="4722968"/>
            <a:ext cx="1846800" cy="1846800"/>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8" name="Tåre 12">
            <a:extLst>
              <a:ext uri="{FF2B5EF4-FFF2-40B4-BE49-F238E27FC236}">
                <a16:creationId xmlns:a16="http://schemas.microsoft.com/office/drawing/2014/main" id="{0C1016E8-7745-79A9-2E07-F10D82AD6CB3}"/>
              </a:ext>
              <a:ext uri="{C183D7F6-B498-43B3-948B-1728B52AA6E4}">
                <adec:decorative xmlns:adec="http://schemas.microsoft.com/office/drawing/2017/decorative" val="1"/>
              </a:ext>
            </a:extLst>
          </p:cNvPr>
          <p:cNvSpPr>
            <a:spLocks noChangeAspect="1"/>
          </p:cNvSpPr>
          <p:nvPr userDrawn="1"/>
        </p:nvSpPr>
        <p:spPr>
          <a:xfrm rot="10800000">
            <a:off x="8157917" y="1025768"/>
            <a:ext cx="3697200" cy="3697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2176638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orside - Kun tekst 2">
    <p:spTree>
      <p:nvGrpSpPr>
        <p:cNvPr id="1" name=""/>
        <p:cNvGrpSpPr/>
        <p:nvPr/>
      </p:nvGrpSpPr>
      <p:grpSpPr>
        <a:xfrm>
          <a:off x="0" y="0"/>
          <a:ext cx="0" cy="0"/>
          <a:chOff x="0" y="0"/>
          <a:chExt cx="0" cy="0"/>
        </a:xfrm>
      </p:grpSpPr>
      <p:sp>
        <p:nvSpPr>
          <p:cNvPr id="31" name="Rectangle 79">
            <a:extLst>
              <a:ext uri="{FF2B5EF4-FFF2-40B4-BE49-F238E27FC236}">
                <a16:creationId xmlns:a16="http://schemas.microsoft.com/office/drawing/2014/main" id="{8D07BEB7-E05D-58A1-CDAD-1B5E4269C2B2}"/>
              </a:ext>
              <a:ext uri="{C183D7F6-B498-43B3-948B-1728B52AA6E4}">
                <adec:decorative xmlns:adec="http://schemas.microsoft.com/office/drawing/2017/decorative" val="1"/>
              </a:ext>
            </a:extLst>
          </p:cNvPr>
          <p:cNvSpPr/>
          <p:nvPr userDrawn="1"/>
        </p:nvSpPr>
        <p:spPr>
          <a:xfrm>
            <a:off x="336882" y="1024990"/>
            <a:ext cx="11518233" cy="55440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18" name="Logo" descr="Vestfold fylkeskommune logo">
            <a:extLst>
              <a:ext uri="{FF2B5EF4-FFF2-40B4-BE49-F238E27FC236}">
                <a16:creationId xmlns:a16="http://schemas.microsoft.com/office/drawing/2014/main" id="{3AA23AFE-E47F-17CB-CD57-282445943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D964E684-3D5F-10E9-94E1-4FA00E7677CA}"/>
              </a:ext>
            </a:extLst>
          </p:cNvPr>
          <p:cNvSpPr>
            <a:spLocks noGrp="1"/>
          </p:cNvSpPr>
          <p:nvPr>
            <p:ph type="title" hasCustomPrompt="1"/>
          </p:nvPr>
        </p:nvSpPr>
        <p:spPr>
          <a:xfrm>
            <a:off x="855653" y="1610769"/>
            <a:ext cx="6220142" cy="2141930"/>
          </a:xfrm>
        </p:spPr>
        <p:txBody>
          <a:bodyPr anchor="t">
            <a:noAutofit/>
          </a:bodyPr>
          <a:lstStyle>
            <a:lvl1pPr>
              <a:lnSpc>
                <a:spcPts val="5000"/>
              </a:lnSpc>
              <a:defRPr sz="4600"/>
            </a:lvl1pPr>
          </a:lstStyle>
          <a:p>
            <a:r>
              <a:rPr lang="nb-NO" dirty="0"/>
              <a:t>Standard forside med stor tittel på farget bakgrunn</a:t>
            </a:r>
          </a:p>
        </p:txBody>
      </p:sp>
      <p:sp>
        <p:nvSpPr>
          <p:cNvPr id="6" name="Plassholder for tekst 3">
            <a:extLst>
              <a:ext uri="{FF2B5EF4-FFF2-40B4-BE49-F238E27FC236}">
                <a16:creationId xmlns:a16="http://schemas.microsoft.com/office/drawing/2014/main" id="{D5923CD8-11EC-B49C-AD2C-538D51AD1C66}"/>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5" name="Plassholder for tekst 3">
            <a:extLst>
              <a:ext uri="{FF2B5EF4-FFF2-40B4-BE49-F238E27FC236}">
                <a16:creationId xmlns:a16="http://schemas.microsoft.com/office/drawing/2014/main" id="{15342323-D7FF-2B10-CEA8-08616D6ADF6C}"/>
              </a:ext>
            </a:extLst>
          </p:cNvPr>
          <p:cNvSpPr>
            <a:spLocks noGrp="1"/>
          </p:cNvSpPr>
          <p:nvPr>
            <p:ph type="body" sz="quarter" idx="22" hasCustomPrompt="1"/>
          </p:nvPr>
        </p:nvSpPr>
        <p:spPr>
          <a:xfrm>
            <a:off x="855653" y="5983834"/>
            <a:ext cx="6220142"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8" name="Freeform 24">
            <a:extLst>
              <a:ext uri="{FF2B5EF4-FFF2-40B4-BE49-F238E27FC236}">
                <a16:creationId xmlns:a16="http://schemas.microsoft.com/office/drawing/2014/main" id="{570C163E-2E78-2237-7D6D-BEF9BAAD7785}"/>
              </a:ext>
              <a:ext uri="{C183D7F6-B498-43B3-948B-1728B52AA6E4}">
                <adec:decorative xmlns:adec="http://schemas.microsoft.com/office/drawing/2017/decorative" val="1"/>
              </a:ext>
            </a:extLst>
          </p:cNvPr>
          <p:cNvSpPr/>
          <p:nvPr userDrawn="1"/>
        </p:nvSpPr>
        <p:spPr>
          <a:xfrm>
            <a:off x="8158961" y="4722968"/>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9" name="Freeform 26">
            <a:extLst>
              <a:ext uri="{FF2B5EF4-FFF2-40B4-BE49-F238E27FC236}">
                <a16:creationId xmlns:a16="http://schemas.microsoft.com/office/drawing/2014/main" id="{4DB62AD3-B126-188E-EC56-BF24713D503C}"/>
              </a:ext>
              <a:ext uri="{C183D7F6-B498-43B3-948B-1728B52AA6E4}">
                <adec:decorative xmlns:adec="http://schemas.microsoft.com/office/drawing/2017/decorative" val="1"/>
              </a:ext>
            </a:extLst>
          </p:cNvPr>
          <p:cNvSpPr/>
          <p:nvPr userDrawn="1"/>
        </p:nvSpPr>
        <p:spPr>
          <a:xfrm rot="10800000">
            <a:off x="9082513" y="4723116"/>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0" name="Rectangle 27">
            <a:extLst>
              <a:ext uri="{FF2B5EF4-FFF2-40B4-BE49-F238E27FC236}">
                <a16:creationId xmlns:a16="http://schemas.microsoft.com/office/drawing/2014/main" id="{157428F5-A8A8-6529-1E61-CF59FB04750B}"/>
              </a:ext>
              <a:ext uri="{C183D7F6-B498-43B3-948B-1728B52AA6E4}">
                <adec:decorative xmlns:adec="http://schemas.microsoft.com/office/drawing/2017/decorative" val="1"/>
              </a:ext>
            </a:extLst>
          </p:cNvPr>
          <p:cNvSpPr>
            <a:spLocks/>
          </p:cNvSpPr>
          <p:nvPr userDrawn="1"/>
        </p:nvSpPr>
        <p:spPr>
          <a:xfrm rot="16200000">
            <a:off x="10929916" y="1951426"/>
            <a:ext cx="925200" cy="925200"/>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2" name="Oval 33">
            <a:extLst>
              <a:ext uri="{FF2B5EF4-FFF2-40B4-BE49-F238E27FC236}">
                <a16:creationId xmlns:a16="http://schemas.microsoft.com/office/drawing/2014/main" id="{1721D69E-C302-3E71-F2E5-2340B6A509CB}"/>
              </a:ext>
              <a:ext uri="{C183D7F6-B498-43B3-948B-1728B52AA6E4}">
                <adec:decorative xmlns:adec="http://schemas.microsoft.com/office/drawing/2017/decorative" val="1"/>
              </a:ext>
            </a:extLst>
          </p:cNvPr>
          <p:cNvSpPr/>
          <p:nvPr userDrawn="1"/>
        </p:nvSpPr>
        <p:spPr>
          <a:xfrm rot="16200000">
            <a:off x="10929916" y="1024990"/>
            <a:ext cx="925200" cy="9252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3" name="Tåre 32">
            <a:extLst>
              <a:ext uri="{FF2B5EF4-FFF2-40B4-BE49-F238E27FC236}">
                <a16:creationId xmlns:a16="http://schemas.microsoft.com/office/drawing/2014/main" id="{CE8227E0-4A0D-8DEE-C0F1-12476F795779}"/>
              </a:ext>
              <a:ext uri="{C183D7F6-B498-43B3-948B-1728B52AA6E4}">
                <adec:decorative xmlns:adec="http://schemas.microsoft.com/office/drawing/2017/decorative" val="1"/>
              </a:ext>
            </a:extLst>
          </p:cNvPr>
          <p:cNvSpPr>
            <a:spLocks noChangeAspect="1"/>
          </p:cNvSpPr>
          <p:nvPr userDrawn="1"/>
        </p:nvSpPr>
        <p:spPr>
          <a:xfrm rot="10800000">
            <a:off x="10008317" y="3797501"/>
            <a:ext cx="925200" cy="925200"/>
          </a:xfrm>
          <a:prstGeom prst="teardrop">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4" name="Tåre 33">
            <a:extLst>
              <a:ext uri="{FF2B5EF4-FFF2-40B4-BE49-F238E27FC236}">
                <a16:creationId xmlns:a16="http://schemas.microsoft.com/office/drawing/2014/main" id="{4950CED0-B2CA-42ED-0727-EA27BB7D896C}"/>
              </a:ext>
              <a:ext uri="{C183D7F6-B498-43B3-948B-1728B52AA6E4}">
                <adec:decorative xmlns:adec="http://schemas.microsoft.com/office/drawing/2017/decorative" val="1"/>
              </a:ext>
            </a:extLst>
          </p:cNvPr>
          <p:cNvSpPr>
            <a:spLocks noChangeAspect="1"/>
          </p:cNvSpPr>
          <p:nvPr userDrawn="1"/>
        </p:nvSpPr>
        <p:spPr>
          <a:xfrm>
            <a:off x="10008316" y="4722968"/>
            <a:ext cx="1846800" cy="18468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5" name="Tåre 34">
            <a:extLst>
              <a:ext uri="{FF2B5EF4-FFF2-40B4-BE49-F238E27FC236}">
                <a16:creationId xmlns:a16="http://schemas.microsoft.com/office/drawing/2014/main" id="{B14F6871-E511-0E71-AF44-F70BC6B42088}"/>
              </a:ext>
              <a:ext uri="{C183D7F6-B498-43B3-948B-1728B52AA6E4}">
                <adec:decorative xmlns:adec="http://schemas.microsoft.com/office/drawing/2017/decorative" val="1"/>
              </a:ext>
            </a:extLst>
          </p:cNvPr>
          <p:cNvSpPr>
            <a:spLocks noChangeAspect="1"/>
          </p:cNvSpPr>
          <p:nvPr userDrawn="1"/>
        </p:nvSpPr>
        <p:spPr>
          <a:xfrm rot="5400000">
            <a:off x="9082364" y="3797502"/>
            <a:ext cx="925200" cy="9252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6" name="Tåre 35">
            <a:extLst>
              <a:ext uri="{FF2B5EF4-FFF2-40B4-BE49-F238E27FC236}">
                <a16:creationId xmlns:a16="http://schemas.microsoft.com/office/drawing/2014/main" id="{33CE8442-88B7-DB0C-C778-ACB6CA2FDB44}"/>
              </a:ext>
              <a:ext uri="{C183D7F6-B498-43B3-948B-1728B52AA6E4}">
                <adec:decorative xmlns:adec="http://schemas.microsoft.com/office/drawing/2017/decorative" val="1"/>
              </a:ext>
            </a:extLst>
          </p:cNvPr>
          <p:cNvSpPr>
            <a:spLocks noChangeAspect="1"/>
          </p:cNvSpPr>
          <p:nvPr userDrawn="1"/>
        </p:nvSpPr>
        <p:spPr>
          <a:xfrm>
            <a:off x="10004682" y="2875729"/>
            <a:ext cx="925200" cy="925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Rectangle 27">
            <a:extLst>
              <a:ext uri="{FF2B5EF4-FFF2-40B4-BE49-F238E27FC236}">
                <a16:creationId xmlns:a16="http://schemas.microsoft.com/office/drawing/2014/main" id="{B87B1C00-DEFD-83AA-3E54-17E057000169}"/>
              </a:ext>
              <a:ext uri="{C183D7F6-B498-43B3-948B-1728B52AA6E4}">
                <adec:decorative xmlns:adec="http://schemas.microsoft.com/office/drawing/2017/decorative" val="1"/>
              </a:ext>
            </a:extLst>
          </p:cNvPr>
          <p:cNvSpPr>
            <a:spLocks/>
          </p:cNvSpPr>
          <p:nvPr userDrawn="1"/>
        </p:nvSpPr>
        <p:spPr>
          <a:xfrm rot="16200000">
            <a:off x="10002769" y="1951426"/>
            <a:ext cx="925200" cy="9252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1" name="Freeform 29">
            <a:extLst>
              <a:ext uri="{FF2B5EF4-FFF2-40B4-BE49-F238E27FC236}">
                <a16:creationId xmlns:a16="http://schemas.microsoft.com/office/drawing/2014/main" id="{8BE1EA07-3515-0402-C37C-D4E47D3C10C5}"/>
              </a:ext>
              <a:ext uri="{C183D7F6-B498-43B3-948B-1728B52AA6E4}">
                <adec:decorative xmlns:adec="http://schemas.microsoft.com/office/drawing/2017/decorative" val="1"/>
              </a:ext>
            </a:extLst>
          </p:cNvPr>
          <p:cNvSpPr/>
          <p:nvPr userDrawn="1"/>
        </p:nvSpPr>
        <p:spPr>
          <a:xfrm>
            <a:off x="10929916" y="2875902"/>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Tree>
    <p:extLst>
      <p:ext uri="{BB962C8B-B14F-4D97-AF65-F5344CB8AC3E}">
        <p14:creationId xmlns:p14="http://schemas.microsoft.com/office/powerpoint/2010/main" val="21772886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orside - Tekst og bilde 1">
    <p:spTree>
      <p:nvGrpSpPr>
        <p:cNvPr id="1" name=""/>
        <p:cNvGrpSpPr/>
        <p:nvPr/>
      </p:nvGrpSpPr>
      <p:grpSpPr>
        <a:xfrm>
          <a:off x="0" y="0"/>
          <a:ext cx="0" cy="0"/>
          <a:chOff x="0" y="0"/>
          <a:chExt cx="0" cy="0"/>
        </a:xfrm>
      </p:grpSpPr>
      <p:sp>
        <p:nvSpPr>
          <p:cNvPr id="5" name="Rectangle 79">
            <a:extLst>
              <a:ext uri="{FF2B5EF4-FFF2-40B4-BE49-F238E27FC236}">
                <a16:creationId xmlns:a16="http://schemas.microsoft.com/office/drawing/2014/main" id="{E2840E63-141E-3B8A-879F-065A885DD561}"/>
              </a:ext>
              <a:ext uri="{C183D7F6-B498-43B3-948B-1728B52AA6E4}">
                <adec:decorative xmlns:adec="http://schemas.microsoft.com/office/drawing/2017/decorative" val="1"/>
              </a:ext>
            </a:extLst>
          </p:cNvPr>
          <p:cNvSpPr/>
          <p:nvPr userDrawn="1"/>
        </p:nvSpPr>
        <p:spPr>
          <a:xfrm>
            <a:off x="336884" y="1025768"/>
            <a:ext cx="5969756" cy="55440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7" name="Logo" descr="Vestfold fylkeskommune logo">
            <a:extLst>
              <a:ext uri="{FF2B5EF4-FFF2-40B4-BE49-F238E27FC236}">
                <a16:creationId xmlns:a16="http://schemas.microsoft.com/office/drawing/2014/main" id="{7922B7CF-45FE-047B-6A16-12D0E08CA4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E234DF4A-8907-176A-A7A8-68DFA1BA24C2}"/>
              </a:ext>
            </a:extLst>
          </p:cNvPr>
          <p:cNvSpPr>
            <a:spLocks noGrp="1"/>
          </p:cNvSpPr>
          <p:nvPr>
            <p:ph type="title" hasCustomPrompt="1"/>
          </p:nvPr>
        </p:nvSpPr>
        <p:spPr>
          <a:xfrm>
            <a:off x="855654" y="1610769"/>
            <a:ext cx="5055029" cy="2141930"/>
          </a:xfrm>
        </p:spPr>
        <p:txBody>
          <a:bodyPr anchor="t">
            <a:noAutofit/>
          </a:bodyPr>
          <a:lstStyle>
            <a:lvl1pPr>
              <a:lnSpc>
                <a:spcPts val="5000"/>
              </a:lnSpc>
              <a:defRPr sz="4600"/>
            </a:lvl1pPr>
          </a:lstStyle>
          <a:p>
            <a:r>
              <a:rPr lang="nb-NO" dirty="0"/>
              <a:t>Standard forside med bildemulighet</a:t>
            </a:r>
          </a:p>
        </p:txBody>
      </p:sp>
      <p:sp>
        <p:nvSpPr>
          <p:cNvPr id="2" name="Plassholder for tekst 3">
            <a:extLst>
              <a:ext uri="{FF2B5EF4-FFF2-40B4-BE49-F238E27FC236}">
                <a16:creationId xmlns:a16="http://schemas.microsoft.com/office/drawing/2014/main" id="{FC2DC358-FC57-E5B4-7A61-5BCC4D8FAD18}"/>
              </a:ext>
            </a:extLst>
          </p:cNvPr>
          <p:cNvSpPr>
            <a:spLocks noGrp="1"/>
          </p:cNvSpPr>
          <p:nvPr>
            <p:ph type="body" sz="quarter" idx="23" hasCustomPrompt="1"/>
          </p:nvPr>
        </p:nvSpPr>
        <p:spPr>
          <a:xfrm>
            <a:off x="855652" y="3991624"/>
            <a:ext cx="5055029" cy="692150"/>
          </a:xfrm>
        </p:spPr>
        <p:txBody>
          <a:bodyPr/>
          <a:lstStyle>
            <a:lvl1pPr marL="0" indent="0">
              <a:buNone/>
              <a:defRPr sz="2000"/>
            </a:lvl1pPr>
          </a:lstStyle>
          <a:p>
            <a:pPr lvl="0"/>
            <a:r>
              <a:rPr lang="nb-NO" dirty="0"/>
              <a:t>Her kan det være en undertittel ved behov</a:t>
            </a:r>
          </a:p>
        </p:txBody>
      </p:sp>
      <p:sp>
        <p:nvSpPr>
          <p:cNvPr id="8" name="Plassholder for bilde 11">
            <a:extLst>
              <a:ext uri="{FF2B5EF4-FFF2-40B4-BE49-F238E27FC236}">
                <a16:creationId xmlns:a16="http://schemas.microsoft.com/office/drawing/2014/main" id="{86D10D41-8134-8ADF-305D-DD2D6D1897E7}"/>
              </a:ext>
            </a:extLst>
          </p:cNvPr>
          <p:cNvSpPr>
            <a:spLocks noGrp="1"/>
          </p:cNvSpPr>
          <p:nvPr>
            <p:ph type="pic" sz="quarter" idx="16"/>
          </p:nvPr>
        </p:nvSpPr>
        <p:spPr>
          <a:xfrm>
            <a:off x="6306640" y="1025768"/>
            <a:ext cx="5544000" cy="5544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0" name="Plassholder for tekst 3">
            <a:extLst>
              <a:ext uri="{FF2B5EF4-FFF2-40B4-BE49-F238E27FC236}">
                <a16:creationId xmlns:a16="http://schemas.microsoft.com/office/drawing/2014/main" id="{3DCF646B-B6D9-DF15-629A-C1F6027CB4B1}"/>
              </a:ext>
            </a:extLst>
          </p:cNvPr>
          <p:cNvSpPr>
            <a:spLocks noGrp="1"/>
          </p:cNvSpPr>
          <p:nvPr>
            <p:ph type="body" sz="quarter" idx="22" hasCustomPrompt="1"/>
          </p:nvPr>
        </p:nvSpPr>
        <p:spPr>
          <a:xfrm>
            <a:off x="855652" y="5983834"/>
            <a:ext cx="5055029"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6" name="Plassholder for tekst 6">
            <a:extLst>
              <a:ext uri="{FF2B5EF4-FFF2-40B4-BE49-F238E27FC236}">
                <a16:creationId xmlns:a16="http://schemas.microsoft.com/office/drawing/2014/main" id="{94110535-FAEF-7269-FC00-E47FDBA778D6}"/>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5491725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Forside - Tekst og bilde 2">
    <p:spTree>
      <p:nvGrpSpPr>
        <p:cNvPr id="1" name=""/>
        <p:cNvGrpSpPr/>
        <p:nvPr/>
      </p:nvGrpSpPr>
      <p:grpSpPr>
        <a:xfrm>
          <a:off x="0" y="0"/>
          <a:ext cx="0" cy="0"/>
          <a:chOff x="0" y="0"/>
          <a:chExt cx="0" cy="0"/>
        </a:xfrm>
      </p:grpSpPr>
      <p:sp>
        <p:nvSpPr>
          <p:cNvPr id="5" name="Rectangle 79">
            <a:extLst>
              <a:ext uri="{FF2B5EF4-FFF2-40B4-BE49-F238E27FC236}">
                <a16:creationId xmlns:a16="http://schemas.microsoft.com/office/drawing/2014/main" id="{6D484E3C-8A1C-A884-A23A-DFB573C73B24}"/>
              </a:ext>
              <a:ext uri="{C183D7F6-B498-43B3-948B-1728B52AA6E4}">
                <adec:decorative xmlns:adec="http://schemas.microsoft.com/office/drawing/2017/decorative" val="1"/>
              </a:ext>
            </a:extLst>
          </p:cNvPr>
          <p:cNvSpPr/>
          <p:nvPr userDrawn="1"/>
        </p:nvSpPr>
        <p:spPr>
          <a:xfrm>
            <a:off x="336882" y="1025768"/>
            <a:ext cx="11518233" cy="55440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9" name="Logo" descr="Vestfold fylkeskommune logo">
            <a:extLst>
              <a:ext uri="{FF2B5EF4-FFF2-40B4-BE49-F238E27FC236}">
                <a16:creationId xmlns:a16="http://schemas.microsoft.com/office/drawing/2014/main" id="{17D25927-6D4A-7323-D3F4-056549EC695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E234DF4A-8907-176A-A7A8-68DFA1BA24C2}"/>
              </a:ext>
            </a:extLst>
          </p:cNvPr>
          <p:cNvSpPr>
            <a:spLocks noGrp="1"/>
          </p:cNvSpPr>
          <p:nvPr>
            <p:ph type="title" hasCustomPrompt="1"/>
          </p:nvPr>
        </p:nvSpPr>
        <p:spPr>
          <a:xfrm>
            <a:off x="855654" y="1610769"/>
            <a:ext cx="5055029" cy="2141930"/>
          </a:xfrm>
        </p:spPr>
        <p:txBody>
          <a:bodyPr anchor="t">
            <a:noAutofit/>
          </a:bodyPr>
          <a:lstStyle>
            <a:lvl1pPr>
              <a:lnSpc>
                <a:spcPts val="5000"/>
              </a:lnSpc>
              <a:defRPr sz="4600"/>
            </a:lvl1pPr>
          </a:lstStyle>
          <a:p>
            <a:r>
              <a:rPr lang="nb-NO" dirty="0"/>
              <a:t>Standard forside med bildemulighet</a:t>
            </a:r>
          </a:p>
        </p:txBody>
      </p:sp>
      <p:sp>
        <p:nvSpPr>
          <p:cNvPr id="2" name="Plassholder for tekst 3">
            <a:extLst>
              <a:ext uri="{FF2B5EF4-FFF2-40B4-BE49-F238E27FC236}">
                <a16:creationId xmlns:a16="http://schemas.microsoft.com/office/drawing/2014/main" id="{28BA5A49-13EB-6441-B144-F893251DBD4C}"/>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10" name="Plassholder for tekst 3">
            <a:extLst>
              <a:ext uri="{FF2B5EF4-FFF2-40B4-BE49-F238E27FC236}">
                <a16:creationId xmlns:a16="http://schemas.microsoft.com/office/drawing/2014/main" id="{0FCE4B46-55EB-A5F7-4DB3-9ADEA0C6EC77}"/>
              </a:ext>
            </a:extLst>
          </p:cNvPr>
          <p:cNvSpPr>
            <a:spLocks noGrp="1"/>
          </p:cNvSpPr>
          <p:nvPr>
            <p:ph type="body" sz="quarter" idx="22" hasCustomPrompt="1"/>
          </p:nvPr>
        </p:nvSpPr>
        <p:spPr>
          <a:xfrm>
            <a:off x="855652" y="5983834"/>
            <a:ext cx="5055029"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8" name="Plassholder for tekst 6">
            <a:extLst>
              <a:ext uri="{FF2B5EF4-FFF2-40B4-BE49-F238E27FC236}">
                <a16:creationId xmlns:a16="http://schemas.microsoft.com/office/drawing/2014/main" id="{6A3FC62C-8FAC-97F2-4E2E-A17CE7DCC0AC}"/>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7" name="Friform 8">
            <a:extLst>
              <a:ext uri="{FF2B5EF4-FFF2-40B4-BE49-F238E27FC236}">
                <a16:creationId xmlns:a16="http://schemas.microsoft.com/office/drawing/2014/main" id="{D1043532-4862-E4B2-D460-463E334640F7}"/>
              </a:ext>
            </a:extLst>
          </p:cNvPr>
          <p:cNvSpPr>
            <a:spLocks noGrp="1" noChangeAspect="1"/>
          </p:cNvSpPr>
          <p:nvPr>
            <p:ph type="pic" sz="quarter" idx="38" hasCustomPrompt="1"/>
          </p:nvPr>
        </p:nvSpPr>
        <p:spPr>
          <a:xfrm>
            <a:off x="6311117" y="1025961"/>
            <a:ext cx="5543998" cy="5543807"/>
          </a:xfrm>
          <a:prstGeom prst="teardrop">
            <a:avLst/>
          </a:prstGeom>
          <a:solidFill>
            <a:schemeClr val="bg1">
              <a:lumMod val="75000"/>
            </a:schemeClr>
          </a:solidFill>
        </p:spPr>
        <p:txBody>
          <a:bodyPr wrap="square" lIns="144000" rIns="14400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800"/>
            </a:lvl1pPr>
          </a:lstStyle>
          <a:p>
            <a:r>
              <a:rPr lang="nb-NO" dirty="0"/>
              <a:t>Klikk på ikonet for å sette inn bilde i formen</a:t>
            </a:r>
          </a:p>
        </p:txBody>
      </p:sp>
    </p:spTree>
    <p:extLst>
      <p:ext uri="{BB962C8B-B14F-4D97-AF65-F5344CB8AC3E}">
        <p14:creationId xmlns:p14="http://schemas.microsoft.com/office/powerpoint/2010/main" val="3324630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userDrawn="1">
  <p:cSld name="Forside - Tekst og bilde 3">
    <p:spTree>
      <p:nvGrpSpPr>
        <p:cNvPr id="1" name=""/>
        <p:cNvGrpSpPr/>
        <p:nvPr/>
      </p:nvGrpSpPr>
      <p:grpSpPr>
        <a:xfrm>
          <a:off x="0" y="0"/>
          <a:ext cx="0" cy="0"/>
          <a:chOff x="0" y="0"/>
          <a:chExt cx="0" cy="0"/>
        </a:xfrm>
      </p:grpSpPr>
      <p:pic>
        <p:nvPicPr>
          <p:cNvPr id="8" name="Logo" descr="Vestfold fylkeskommune logo">
            <a:extLst>
              <a:ext uri="{FF2B5EF4-FFF2-40B4-BE49-F238E27FC236}">
                <a16:creationId xmlns:a16="http://schemas.microsoft.com/office/drawing/2014/main" id="{BCF9E95D-B9D0-CEC7-D543-618509F55D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11" name="Tittel 10">
            <a:extLst>
              <a:ext uri="{FF2B5EF4-FFF2-40B4-BE49-F238E27FC236}">
                <a16:creationId xmlns:a16="http://schemas.microsoft.com/office/drawing/2014/main" id="{FB35BEAD-1392-8CE0-984A-A871C25CB921}"/>
              </a:ext>
            </a:extLst>
          </p:cNvPr>
          <p:cNvSpPr>
            <a:spLocks noGrp="1"/>
          </p:cNvSpPr>
          <p:nvPr>
            <p:ph type="title" hasCustomPrompt="1"/>
          </p:nvPr>
        </p:nvSpPr>
        <p:spPr>
          <a:xfrm>
            <a:off x="336884" y="1025165"/>
            <a:ext cx="3693600" cy="3693600"/>
          </a:xfrm>
          <a:solidFill>
            <a:schemeClr val="tx2">
              <a:lumMod val="10000"/>
              <a:lumOff val="90000"/>
            </a:schemeClr>
          </a:solidFill>
        </p:spPr>
        <p:txBody>
          <a:bodyPr vert="horz" lIns="216000" tIns="216000" rIns="216000" bIns="216000" rtlCol="0" anchor="ctr" anchorCtr="0">
            <a:noAutofit/>
          </a:bodyPr>
          <a:lstStyle>
            <a:lvl1pPr>
              <a:lnSpc>
                <a:spcPts val="3900"/>
              </a:lnSpc>
              <a:defRPr lang="nb-NO" sz="3400">
                <a:latin typeface="+mn-lt"/>
                <a:ea typeface="+mn-ea"/>
                <a:cs typeface="+mn-cs"/>
              </a:defRPr>
            </a:lvl1pPr>
          </a:lstStyle>
          <a:p>
            <a:pPr lvl="0"/>
            <a:r>
              <a:rPr lang="nb-NO" dirty="0"/>
              <a:t>Standard forside med bilde-mulighet</a:t>
            </a:r>
          </a:p>
        </p:txBody>
      </p:sp>
      <p:sp>
        <p:nvSpPr>
          <p:cNvPr id="4" name="Text Placeholder 10">
            <a:extLst>
              <a:ext uri="{FF2B5EF4-FFF2-40B4-BE49-F238E27FC236}">
                <a16:creationId xmlns:a16="http://schemas.microsoft.com/office/drawing/2014/main" id="{9E3BF613-DAD9-3ACE-B434-D04CAAC724D5}"/>
              </a:ext>
            </a:extLst>
          </p:cNvPr>
          <p:cNvSpPr>
            <a:spLocks noGrp="1" noChangeAspect="1"/>
          </p:cNvSpPr>
          <p:nvPr>
            <p:ph type="body" sz="quarter" idx="27" hasCustomPrompt="1"/>
          </p:nvPr>
        </p:nvSpPr>
        <p:spPr>
          <a:xfrm>
            <a:off x="336884" y="4718881"/>
            <a:ext cx="1846800" cy="1846800"/>
          </a:xfrm>
          <a:solidFill>
            <a:schemeClr val="bg2">
              <a:lumMod val="20000"/>
              <a:lumOff val="80000"/>
            </a:schemeClr>
          </a:solidFill>
        </p:spPr>
        <p:txBody>
          <a:bodyPr lIns="216000" tIns="216000" rIns="216000" bIns="216000" anchor="ctr"/>
          <a:lstStyle>
            <a:lvl1pPr marL="0" indent="0">
              <a:buNone/>
              <a:defRPr sz="1600"/>
            </a:lvl1pPr>
          </a:lstStyle>
          <a:p>
            <a:pPr lvl="0"/>
            <a:r>
              <a:rPr lang="nb-NO" dirty="0"/>
              <a:t>Her kan det være en undertittel ved behov</a:t>
            </a:r>
          </a:p>
        </p:txBody>
      </p:sp>
      <p:sp>
        <p:nvSpPr>
          <p:cNvPr id="7" name="Plassholder for tekst 3">
            <a:extLst>
              <a:ext uri="{FF2B5EF4-FFF2-40B4-BE49-F238E27FC236}">
                <a16:creationId xmlns:a16="http://schemas.microsoft.com/office/drawing/2014/main" id="{7EA3C589-9082-BA99-ED4D-EC62D434CE85}"/>
              </a:ext>
            </a:extLst>
          </p:cNvPr>
          <p:cNvSpPr>
            <a:spLocks noGrp="1"/>
          </p:cNvSpPr>
          <p:nvPr>
            <p:ph type="body" sz="quarter" idx="22" hasCustomPrompt="1"/>
          </p:nvPr>
        </p:nvSpPr>
        <p:spPr>
          <a:xfrm>
            <a:off x="9817332" y="592371"/>
            <a:ext cx="2033308" cy="200417"/>
          </a:xfrm>
        </p:spPr>
        <p:txBody>
          <a:bodyPr/>
          <a:lstStyle>
            <a:lvl1pPr marL="0" indent="0" algn="r">
              <a:buNone/>
              <a:defRPr sz="12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6" name="Plassholder for bilde 11">
            <a:extLst>
              <a:ext uri="{FF2B5EF4-FFF2-40B4-BE49-F238E27FC236}">
                <a16:creationId xmlns:a16="http://schemas.microsoft.com/office/drawing/2014/main" id="{ECEB6764-F913-C32F-2064-C68029038D77}"/>
              </a:ext>
            </a:extLst>
          </p:cNvPr>
          <p:cNvSpPr>
            <a:spLocks noGrp="1"/>
          </p:cNvSpPr>
          <p:nvPr>
            <p:ph type="pic" sz="quarter" idx="16"/>
          </p:nvPr>
        </p:nvSpPr>
        <p:spPr>
          <a:xfrm>
            <a:off x="4026702" y="1025769"/>
            <a:ext cx="7832192" cy="5539913"/>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tekst 6">
            <a:extLst>
              <a:ext uri="{FF2B5EF4-FFF2-40B4-BE49-F238E27FC236}">
                <a16:creationId xmlns:a16="http://schemas.microsoft.com/office/drawing/2014/main" id="{90943251-7A65-C65B-7699-1573BA792580}"/>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2" name="Tåre 1">
            <a:extLst>
              <a:ext uri="{FF2B5EF4-FFF2-40B4-BE49-F238E27FC236}">
                <a16:creationId xmlns:a16="http://schemas.microsoft.com/office/drawing/2014/main" id="{BF6F50A5-39E8-76AE-565C-3C0CAB1FEE21}"/>
              </a:ext>
              <a:ext uri="{C183D7F6-B498-43B3-948B-1728B52AA6E4}">
                <adec:decorative xmlns:adec="http://schemas.microsoft.com/office/drawing/2017/decorative" val="1"/>
              </a:ext>
            </a:extLst>
          </p:cNvPr>
          <p:cNvSpPr>
            <a:spLocks noChangeAspect="1"/>
          </p:cNvSpPr>
          <p:nvPr userDrawn="1"/>
        </p:nvSpPr>
        <p:spPr>
          <a:xfrm rot="5400000">
            <a:off x="2181793" y="4718765"/>
            <a:ext cx="1846800" cy="1846800"/>
          </a:xfrm>
          <a:prstGeom prst="teardrop">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12377598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Agenda ">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9FB40598-7154-BF7E-3BCF-13C16E774AC2}"/>
              </a:ext>
            </a:extLst>
          </p:cNvPr>
          <p:cNvSpPr>
            <a:spLocks noGrp="1"/>
          </p:cNvSpPr>
          <p:nvPr>
            <p:ph type="title" hasCustomPrompt="1"/>
          </p:nvPr>
        </p:nvSpPr>
        <p:spPr>
          <a:xfrm>
            <a:off x="855651" y="890325"/>
            <a:ext cx="11039856" cy="523220"/>
          </a:xfrm>
        </p:spPr>
        <p:txBody>
          <a:bodyPr vert="horz" lIns="0" tIns="0" rIns="0" bIns="0" rtlCol="0" anchor="t" anchorCtr="0">
            <a:noAutofit/>
          </a:bodyPr>
          <a:lstStyle>
            <a:lvl1pPr>
              <a:defRPr lang="nb-NO" sz="3400">
                <a:latin typeface="+mn-lt"/>
                <a:ea typeface="+mn-ea"/>
                <a:cs typeface="+mn-cs"/>
              </a:defRPr>
            </a:lvl1pPr>
          </a:lstStyle>
          <a:p>
            <a:pPr marL="0" lvl="0" indent="0">
              <a:lnSpc>
                <a:spcPct val="100000"/>
              </a:lnSpc>
              <a:buFont typeface="Arial" panose="020B0604020202020204" pitchFamily="34" charset="0"/>
            </a:pPr>
            <a:r>
              <a:rPr lang="nb-NO" dirty="0"/>
              <a:t>Agenda</a:t>
            </a:r>
          </a:p>
        </p:txBody>
      </p:sp>
      <p:sp>
        <p:nvSpPr>
          <p:cNvPr id="2" name="Plassholder for tekst 3">
            <a:extLst>
              <a:ext uri="{FF2B5EF4-FFF2-40B4-BE49-F238E27FC236}">
                <a16:creationId xmlns:a16="http://schemas.microsoft.com/office/drawing/2014/main" id="{879B2A10-8A13-1E3A-C06F-EB263366A0D2}"/>
              </a:ext>
            </a:extLst>
          </p:cNvPr>
          <p:cNvSpPr>
            <a:spLocks noGrp="1"/>
          </p:cNvSpPr>
          <p:nvPr>
            <p:ph type="body" sz="quarter" idx="25" hasCustomPrompt="1"/>
          </p:nvPr>
        </p:nvSpPr>
        <p:spPr>
          <a:xfrm>
            <a:off x="855651" y="1781481"/>
            <a:ext cx="7971593" cy="4494823"/>
          </a:xfrm>
        </p:spPr>
        <p:txBody>
          <a:bodyPr/>
          <a:lstStyle>
            <a:lvl1pPr marL="457200" indent="-457200">
              <a:spcAft>
                <a:spcPts val="1800"/>
              </a:spcAft>
              <a:buFont typeface="+mj-lt"/>
              <a:buAutoNum type="arabicPeriod"/>
              <a:defRPr sz="2400" b="0"/>
            </a:lvl1pPr>
          </a:lstStyle>
          <a:p>
            <a:pPr lvl="0"/>
            <a:r>
              <a:rPr lang="nb-NO" dirty="0" err="1"/>
              <a:t>Kapittel</a:t>
            </a:r>
            <a:endParaRPr lang="nb-NO" dirty="0"/>
          </a:p>
          <a:p>
            <a:pPr lvl="0"/>
            <a:r>
              <a:rPr lang="nb-NO" dirty="0" err="1"/>
              <a:t>Kapittel</a:t>
            </a:r>
            <a:endParaRPr lang="nb-NO" dirty="0"/>
          </a:p>
          <a:p>
            <a:pPr lvl="0"/>
            <a:r>
              <a:rPr lang="nb-NO" dirty="0" err="1"/>
              <a:t>Kapittel</a:t>
            </a:r>
            <a:endParaRPr lang="nb-NO" dirty="0"/>
          </a:p>
          <a:p>
            <a:pPr lvl="0"/>
            <a:r>
              <a:rPr lang="nb-NO" dirty="0"/>
              <a:t>...</a:t>
            </a:r>
          </a:p>
          <a:p>
            <a:pPr lvl="0"/>
            <a:endParaRPr lang="nb-NO" dirty="0"/>
          </a:p>
        </p:txBody>
      </p:sp>
      <p:sp>
        <p:nvSpPr>
          <p:cNvPr id="4" name="Tåre 7">
            <a:extLst>
              <a:ext uri="{FF2B5EF4-FFF2-40B4-BE49-F238E27FC236}">
                <a16:creationId xmlns:a16="http://schemas.microsoft.com/office/drawing/2014/main" id="{D36F61B6-6E7D-30BA-C3E5-8FD6BC65AAF6}"/>
              </a:ext>
              <a:ext uri="{C183D7F6-B498-43B3-948B-1728B52AA6E4}">
                <adec:decorative xmlns:adec="http://schemas.microsoft.com/office/drawing/2017/decorative" val="1"/>
              </a:ext>
            </a:extLst>
          </p:cNvPr>
          <p:cNvSpPr>
            <a:spLocks noChangeAspect="1"/>
          </p:cNvSpPr>
          <p:nvPr userDrawn="1"/>
        </p:nvSpPr>
        <p:spPr>
          <a:xfrm rot="5400000">
            <a:off x="9607453" y="1783843"/>
            <a:ext cx="2250000" cy="225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 name="Tåre 7">
            <a:extLst>
              <a:ext uri="{FF2B5EF4-FFF2-40B4-BE49-F238E27FC236}">
                <a16:creationId xmlns:a16="http://schemas.microsoft.com/office/drawing/2014/main" id="{4E87106F-23AE-3645-9C4D-60FBA957C6E1}"/>
              </a:ext>
              <a:ext uri="{C183D7F6-B498-43B3-948B-1728B52AA6E4}">
                <adec:decorative xmlns:adec="http://schemas.microsoft.com/office/drawing/2017/decorative" val="1"/>
              </a:ext>
            </a:extLst>
          </p:cNvPr>
          <p:cNvSpPr>
            <a:spLocks noChangeAspect="1"/>
          </p:cNvSpPr>
          <p:nvPr userDrawn="1"/>
        </p:nvSpPr>
        <p:spPr>
          <a:xfrm>
            <a:off x="9607455" y="4026305"/>
            <a:ext cx="2250000" cy="2250000"/>
          </a:xfrm>
          <a:prstGeom prst="teardrop">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10201356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userDrawn="1">
  <p:cSld name="Forside - Tekst og bilde 3">
    <p:spTree>
      <p:nvGrpSpPr>
        <p:cNvPr id="1" name=""/>
        <p:cNvGrpSpPr/>
        <p:nvPr/>
      </p:nvGrpSpPr>
      <p:grpSpPr>
        <a:xfrm>
          <a:off x="0" y="0"/>
          <a:ext cx="0" cy="0"/>
          <a:chOff x="0" y="0"/>
          <a:chExt cx="0" cy="0"/>
        </a:xfrm>
      </p:grpSpPr>
      <p:pic>
        <p:nvPicPr>
          <p:cNvPr id="8" name="Logo" descr="Vestfold fylkeskommune logo">
            <a:extLst>
              <a:ext uri="{FF2B5EF4-FFF2-40B4-BE49-F238E27FC236}">
                <a16:creationId xmlns:a16="http://schemas.microsoft.com/office/drawing/2014/main" id="{BCF9E95D-B9D0-CEC7-D543-618509F55D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11" name="Tittel 10">
            <a:extLst>
              <a:ext uri="{FF2B5EF4-FFF2-40B4-BE49-F238E27FC236}">
                <a16:creationId xmlns:a16="http://schemas.microsoft.com/office/drawing/2014/main" id="{FB35BEAD-1392-8CE0-984A-A871C25CB921}"/>
              </a:ext>
            </a:extLst>
          </p:cNvPr>
          <p:cNvSpPr>
            <a:spLocks noGrp="1"/>
          </p:cNvSpPr>
          <p:nvPr>
            <p:ph type="title" hasCustomPrompt="1"/>
          </p:nvPr>
        </p:nvSpPr>
        <p:spPr>
          <a:xfrm>
            <a:off x="336884" y="1025165"/>
            <a:ext cx="3693600" cy="3693600"/>
          </a:xfrm>
          <a:solidFill>
            <a:schemeClr val="tx2">
              <a:lumMod val="20000"/>
              <a:lumOff val="80000"/>
            </a:schemeClr>
          </a:solidFill>
        </p:spPr>
        <p:txBody>
          <a:bodyPr vert="horz" lIns="216000" tIns="216000" rIns="216000" bIns="216000" rtlCol="0" anchor="ctr" anchorCtr="0">
            <a:noAutofit/>
          </a:bodyPr>
          <a:lstStyle>
            <a:lvl1pPr>
              <a:lnSpc>
                <a:spcPts val="3900"/>
              </a:lnSpc>
              <a:defRPr lang="nb-NO" sz="3400">
                <a:latin typeface="+mn-lt"/>
                <a:ea typeface="+mn-ea"/>
                <a:cs typeface="+mn-cs"/>
              </a:defRPr>
            </a:lvl1pPr>
          </a:lstStyle>
          <a:p>
            <a:pPr lvl="0"/>
            <a:r>
              <a:rPr lang="nb-NO" dirty="0"/>
              <a:t>Standard forside med bilde-mulighet</a:t>
            </a:r>
          </a:p>
        </p:txBody>
      </p:sp>
      <p:sp>
        <p:nvSpPr>
          <p:cNvPr id="4" name="Text Placeholder 10">
            <a:extLst>
              <a:ext uri="{FF2B5EF4-FFF2-40B4-BE49-F238E27FC236}">
                <a16:creationId xmlns:a16="http://schemas.microsoft.com/office/drawing/2014/main" id="{9E3BF613-DAD9-3ACE-B434-D04CAAC724D5}"/>
              </a:ext>
            </a:extLst>
          </p:cNvPr>
          <p:cNvSpPr>
            <a:spLocks noGrp="1" noChangeAspect="1"/>
          </p:cNvSpPr>
          <p:nvPr>
            <p:ph type="body" sz="quarter" idx="27" hasCustomPrompt="1"/>
          </p:nvPr>
        </p:nvSpPr>
        <p:spPr>
          <a:xfrm>
            <a:off x="336884" y="4718881"/>
            <a:ext cx="1846800" cy="1846800"/>
          </a:xfrm>
          <a:solidFill>
            <a:schemeClr val="bg2">
              <a:lumMod val="20000"/>
              <a:lumOff val="80000"/>
            </a:schemeClr>
          </a:solidFill>
        </p:spPr>
        <p:txBody>
          <a:bodyPr lIns="216000" tIns="216000" rIns="216000" bIns="216000" anchor="ctr"/>
          <a:lstStyle>
            <a:lvl1pPr marL="0" indent="0">
              <a:buNone/>
              <a:defRPr sz="1600"/>
            </a:lvl1pPr>
          </a:lstStyle>
          <a:p>
            <a:pPr lvl="0"/>
            <a:r>
              <a:rPr lang="nb-NO" dirty="0"/>
              <a:t>Her kan det være en undertittel ved behov</a:t>
            </a:r>
          </a:p>
        </p:txBody>
      </p:sp>
      <p:sp>
        <p:nvSpPr>
          <p:cNvPr id="7" name="Plassholder for tekst 3">
            <a:extLst>
              <a:ext uri="{FF2B5EF4-FFF2-40B4-BE49-F238E27FC236}">
                <a16:creationId xmlns:a16="http://schemas.microsoft.com/office/drawing/2014/main" id="{7EA3C589-9082-BA99-ED4D-EC62D434CE85}"/>
              </a:ext>
            </a:extLst>
          </p:cNvPr>
          <p:cNvSpPr>
            <a:spLocks noGrp="1"/>
          </p:cNvSpPr>
          <p:nvPr>
            <p:ph type="body" sz="quarter" idx="22" hasCustomPrompt="1"/>
          </p:nvPr>
        </p:nvSpPr>
        <p:spPr>
          <a:xfrm>
            <a:off x="9817332" y="592371"/>
            <a:ext cx="2033308" cy="200417"/>
          </a:xfrm>
        </p:spPr>
        <p:txBody>
          <a:bodyPr/>
          <a:lstStyle>
            <a:lvl1pPr marL="0" indent="0" algn="r">
              <a:buNone/>
              <a:defRPr sz="12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6" name="Plassholder for bilde 11">
            <a:extLst>
              <a:ext uri="{FF2B5EF4-FFF2-40B4-BE49-F238E27FC236}">
                <a16:creationId xmlns:a16="http://schemas.microsoft.com/office/drawing/2014/main" id="{ECEB6764-F913-C32F-2064-C68029038D77}"/>
              </a:ext>
            </a:extLst>
          </p:cNvPr>
          <p:cNvSpPr>
            <a:spLocks noGrp="1"/>
          </p:cNvSpPr>
          <p:nvPr>
            <p:ph type="pic" sz="quarter" idx="16"/>
          </p:nvPr>
        </p:nvSpPr>
        <p:spPr>
          <a:xfrm>
            <a:off x="4026702" y="1025769"/>
            <a:ext cx="7832192" cy="5539913"/>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tekst 6">
            <a:extLst>
              <a:ext uri="{FF2B5EF4-FFF2-40B4-BE49-F238E27FC236}">
                <a16:creationId xmlns:a16="http://schemas.microsoft.com/office/drawing/2014/main" id="{90943251-7A65-C65B-7699-1573BA792580}"/>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2" name="Tåre 1">
            <a:extLst>
              <a:ext uri="{FF2B5EF4-FFF2-40B4-BE49-F238E27FC236}">
                <a16:creationId xmlns:a16="http://schemas.microsoft.com/office/drawing/2014/main" id="{BF6F50A5-39E8-76AE-565C-3C0CAB1FEE21}"/>
              </a:ext>
              <a:ext uri="{C183D7F6-B498-43B3-948B-1728B52AA6E4}">
                <adec:decorative xmlns:adec="http://schemas.microsoft.com/office/drawing/2017/decorative" val="1"/>
              </a:ext>
            </a:extLst>
          </p:cNvPr>
          <p:cNvSpPr>
            <a:spLocks noChangeAspect="1"/>
          </p:cNvSpPr>
          <p:nvPr userDrawn="1"/>
        </p:nvSpPr>
        <p:spPr>
          <a:xfrm rot="5400000">
            <a:off x="2181793" y="4718765"/>
            <a:ext cx="1846800" cy="18468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38809461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userDrawn="1">
  <p:cSld name="Kapittelinndeler - Tekst">
    <p:bg>
      <p:bgRef idx="1001">
        <a:schemeClr val="bg1"/>
      </p:bgRef>
    </p:bg>
    <p:spTree>
      <p:nvGrpSpPr>
        <p:cNvPr id="1" name=""/>
        <p:cNvGrpSpPr/>
        <p:nvPr/>
      </p:nvGrpSpPr>
      <p:grpSpPr>
        <a:xfrm>
          <a:off x="0" y="0"/>
          <a:ext cx="0" cy="0"/>
          <a:chOff x="0" y="0"/>
          <a:chExt cx="0" cy="0"/>
        </a:xfrm>
      </p:grpSpPr>
      <p:sp>
        <p:nvSpPr>
          <p:cNvPr id="4" name="Rectangle 79">
            <a:extLst>
              <a:ext uri="{FF2B5EF4-FFF2-40B4-BE49-F238E27FC236}">
                <a16:creationId xmlns:a16="http://schemas.microsoft.com/office/drawing/2014/main" id="{F86D4448-34BD-1A9E-2EDE-D6A5C4D5797A}"/>
              </a:ext>
              <a:ext uri="{C183D7F6-B498-43B3-948B-1728B52AA6E4}">
                <adec:decorative xmlns:adec="http://schemas.microsoft.com/office/drawing/2017/decorative" val="1"/>
              </a:ext>
            </a:extLst>
          </p:cNvPr>
          <p:cNvSpPr>
            <a:spLocks/>
          </p:cNvSpPr>
          <p:nvPr userDrawn="1"/>
        </p:nvSpPr>
        <p:spPr>
          <a:xfrm>
            <a:off x="338923" y="285951"/>
            <a:ext cx="11518233" cy="62856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5" name="Freeform 3">
            <a:extLst>
              <a:ext uri="{FF2B5EF4-FFF2-40B4-BE49-F238E27FC236}">
                <a16:creationId xmlns:a16="http://schemas.microsoft.com/office/drawing/2014/main" id="{32DFF6E6-8E41-7DEB-B9CB-255FB1097E49}"/>
              </a:ext>
              <a:ext uri="{C183D7F6-B498-43B3-948B-1728B52AA6E4}">
                <adec:decorative xmlns:adec="http://schemas.microsoft.com/office/drawing/2017/decorative" val="1"/>
              </a:ext>
            </a:extLst>
          </p:cNvPr>
          <p:cNvSpPr>
            <a:spLocks/>
          </p:cNvSpPr>
          <p:nvPr userDrawn="1"/>
        </p:nvSpPr>
        <p:spPr>
          <a:xfrm>
            <a:off x="7668138" y="285951"/>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6" name="Freeform 5">
            <a:extLst>
              <a:ext uri="{FF2B5EF4-FFF2-40B4-BE49-F238E27FC236}">
                <a16:creationId xmlns:a16="http://schemas.microsoft.com/office/drawing/2014/main" id="{32853CB4-0AFE-A798-3AC3-1C88EFEC8875}"/>
              </a:ext>
              <a:ext uri="{C183D7F6-B498-43B3-948B-1728B52AA6E4}">
                <adec:decorative xmlns:adec="http://schemas.microsoft.com/office/drawing/2017/decorative" val="1"/>
              </a:ext>
            </a:extLst>
          </p:cNvPr>
          <p:cNvSpPr>
            <a:spLocks/>
          </p:cNvSpPr>
          <p:nvPr userDrawn="1"/>
        </p:nvSpPr>
        <p:spPr>
          <a:xfrm rot="10800000">
            <a:off x="10809556" y="4477512"/>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7" name="Freeform 8">
            <a:extLst>
              <a:ext uri="{FF2B5EF4-FFF2-40B4-BE49-F238E27FC236}">
                <a16:creationId xmlns:a16="http://schemas.microsoft.com/office/drawing/2014/main" id="{1D3C4757-488D-FB74-3913-53D41CDED9A3}"/>
              </a:ext>
              <a:ext uri="{C183D7F6-B498-43B3-948B-1728B52AA6E4}">
                <adec:decorative xmlns:adec="http://schemas.microsoft.com/office/drawing/2017/decorative" val="1"/>
              </a:ext>
            </a:extLst>
          </p:cNvPr>
          <p:cNvSpPr>
            <a:spLocks/>
          </p:cNvSpPr>
          <p:nvPr userDrawn="1"/>
        </p:nvSpPr>
        <p:spPr>
          <a:xfrm>
            <a:off x="10809556" y="2381279"/>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8" name="Rectangle 6">
            <a:extLst>
              <a:ext uri="{FF2B5EF4-FFF2-40B4-BE49-F238E27FC236}">
                <a16:creationId xmlns:a16="http://schemas.microsoft.com/office/drawing/2014/main" id="{0EBB1729-96C2-BA0C-353B-94ECE884E524}"/>
              </a:ext>
              <a:ext uri="{C183D7F6-B498-43B3-948B-1728B52AA6E4}">
                <adec:decorative xmlns:adec="http://schemas.microsoft.com/office/drawing/2017/decorative" val="1"/>
              </a:ext>
            </a:extLst>
          </p:cNvPr>
          <p:cNvSpPr>
            <a:spLocks/>
          </p:cNvSpPr>
          <p:nvPr userDrawn="1"/>
        </p:nvSpPr>
        <p:spPr>
          <a:xfrm rot="16200000">
            <a:off x="8716033" y="1333552"/>
            <a:ext cx="1047600" cy="104759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9" name="Freeform 10">
            <a:extLst>
              <a:ext uri="{FF2B5EF4-FFF2-40B4-BE49-F238E27FC236}">
                <a16:creationId xmlns:a16="http://schemas.microsoft.com/office/drawing/2014/main" id="{77DCF933-10D2-CC56-8346-975DB080AA64}"/>
              </a:ext>
              <a:ext uri="{C183D7F6-B498-43B3-948B-1728B52AA6E4}">
                <adec:decorative xmlns:adec="http://schemas.microsoft.com/office/drawing/2017/decorative" val="1"/>
              </a:ext>
            </a:extLst>
          </p:cNvPr>
          <p:cNvSpPr>
            <a:spLocks/>
          </p:cNvSpPr>
          <p:nvPr userDrawn="1"/>
        </p:nvSpPr>
        <p:spPr>
          <a:xfrm rot="5400000">
            <a:off x="7665756" y="5525114"/>
            <a:ext cx="1047600" cy="1047600"/>
          </a:xfrm>
          <a:custGeom>
            <a:avLst/>
            <a:gdLst>
              <a:gd name="connsiteX0" fmla="*/ 0 w 2743016"/>
              <a:gd name="connsiteY0" fmla="*/ 0 h 2739577"/>
              <a:gd name="connsiteX1" fmla="*/ 2729036 w 2743016"/>
              <a:gd name="connsiteY1" fmla="*/ 2462724 h 2739577"/>
              <a:gd name="connsiteX2" fmla="*/ 2743016 w 2743016"/>
              <a:gd name="connsiteY2" fmla="*/ 2739577 h 2739577"/>
              <a:gd name="connsiteX3" fmla="*/ 0 w 2743016"/>
              <a:gd name="connsiteY3" fmla="*/ 2739577 h 2739577"/>
            </a:gdLst>
            <a:ahLst/>
            <a:cxnLst>
              <a:cxn ang="0">
                <a:pos x="connsiteX0" y="connsiteY0"/>
              </a:cxn>
              <a:cxn ang="0">
                <a:pos x="connsiteX1" y="connsiteY1"/>
              </a:cxn>
              <a:cxn ang="0">
                <a:pos x="connsiteX2" y="connsiteY2"/>
              </a:cxn>
              <a:cxn ang="0">
                <a:pos x="connsiteX3" y="connsiteY3"/>
              </a:cxn>
            </a:cxnLst>
            <a:rect l="l" t="t" r="r" b="b"/>
            <a:pathLst>
              <a:path w="2743016" h="2739577">
                <a:moveTo>
                  <a:pt x="0" y="0"/>
                </a:moveTo>
                <a:cubicBezTo>
                  <a:pt x="1420337" y="0"/>
                  <a:pt x="2588558" y="1079448"/>
                  <a:pt x="2729036" y="2462724"/>
                </a:cubicBezTo>
                <a:lnTo>
                  <a:pt x="2743016" y="2739577"/>
                </a:lnTo>
                <a:lnTo>
                  <a:pt x="0" y="2739577"/>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0" name="Oval 11">
            <a:extLst>
              <a:ext uri="{FF2B5EF4-FFF2-40B4-BE49-F238E27FC236}">
                <a16:creationId xmlns:a16="http://schemas.microsoft.com/office/drawing/2014/main" id="{3C2139A3-6E92-977F-E795-63D07CE304D9}"/>
              </a:ext>
              <a:ext uri="{C183D7F6-B498-43B3-948B-1728B52AA6E4}">
                <adec:decorative xmlns:adec="http://schemas.microsoft.com/office/drawing/2017/decorative" val="1"/>
              </a:ext>
            </a:extLst>
          </p:cNvPr>
          <p:cNvSpPr>
            <a:spLocks noChangeAspect="1"/>
          </p:cNvSpPr>
          <p:nvPr userDrawn="1"/>
        </p:nvSpPr>
        <p:spPr>
          <a:xfrm rot="16200000">
            <a:off x="9761955" y="285952"/>
            <a:ext cx="2095202" cy="2095200"/>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1" name="Oval 21">
            <a:extLst>
              <a:ext uri="{FF2B5EF4-FFF2-40B4-BE49-F238E27FC236}">
                <a16:creationId xmlns:a16="http://schemas.microsoft.com/office/drawing/2014/main" id="{3C68E940-93BD-3B9F-4FC7-E4057FC09966}"/>
              </a:ext>
              <a:ext uri="{C183D7F6-B498-43B3-948B-1728B52AA6E4}">
                <adec:decorative xmlns:adec="http://schemas.microsoft.com/office/drawing/2017/decorative" val="1"/>
              </a:ext>
            </a:extLst>
          </p:cNvPr>
          <p:cNvSpPr>
            <a:spLocks noChangeAspect="1"/>
          </p:cNvSpPr>
          <p:nvPr userDrawn="1"/>
        </p:nvSpPr>
        <p:spPr>
          <a:xfrm flipH="1">
            <a:off x="7668137" y="2381279"/>
            <a:ext cx="1047598" cy="1047600"/>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2" name="Rectangle 23">
            <a:extLst>
              <a:ext uri="{FF2B5EF4-FFF2-40B4-BE49-F238E27FC236}">
                <a16:creationId xmlns:a16="http://schemas.microsoft.com/office/drawing/2014/main" id="{3BB4A1BC-B5D1-EC49-13B8-DA1E4505C2A8}"/>
              </a:ext>
              <a:ext uri="{C183D7F6-B498-43B3-948B-1728B52AA6E4}">
                <adec:decorative xmlns:adec="http://schemas.microsoft.com/office/drawing/2017/decorative" val="1"/>
              </a:ext>
            </a:extLst>
          </p:cNvPr>
          <p:cNvSpPr>
            <a:spLocks/>
          </p:cNvSpPr>
          <p:nvPr userDrawn="1"/>
        </p:nvSpPr>
        <p:spPr>
          <a:xfrm rot="16200000">
            <a:off x="9761955" y="3429959"/>
            <a:ext cx="1047600" cy="104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3" name="Oval 51">
            <a:extLst>
              <a:ext uri="{FF2B5EF4-FFF2-40B4-BE49-F238E27FC236}">
                <a16:creationId xmlns:a16="http://schemas.microsoft.com/office/drawing/2014/main" id="{24A24EC6-6111-A869-077D-9BD302A975CC}"/>
              </a:ext>
              <a:ext uri="{C183D7F6-B498-43B3-948B-1728B52AA6E4}">
                <adec:decorative xmlns:adec="http://schemas.microsoft.com/office/drawing/2017/decorative" val="1"/>
              </a:ext>
            </a:extLst>
          </p:cNvPr>
          <p:cNvSpPr>
            <a:spLocks noChangeAspect="1"/>
          </p:cNvSpPr>
          <p:nvPr userDrawn="1"/>
        </p:nvSpPr>
        <p:spPr>
          <a:xfrm flipH="1">
            <a:off x="8716034" y="3429959"/>
            <a:ext cx="1047598" cy="1047600"/>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1" name="Tåre 7">
            <a:extLst>
              <a:ext uri="{FF2B5EF4-FFF2-40B4-BE49-F238E27FC236}">
                <a16:creationId xmlns:a16="http://schemas.microsoft.com/office/drawing/2014/main" id="{A9A9ABF8-4242-6D1F-4A4C-3DD379F728AA}"/>
              </a:ext>
              <a:ext uri="{C183D7F6-B498-43B3-948B-1728B52AA6E4}">
                <adec:decorative xmlns:adec="http://schemas.microsoft.com/office/drawing/2017/decorative" val="1"/>
              </a:ext>
            </a:extLst>
          </p:cNvPr>
          <p:cNvSpPr>
            <a:spLocks/>
          </p:cNvSpPr>
          <p:nvPr userDrawn="1"/>
        </p:nvSpPr>
        <p:spPr>
          <a:xfrm rot="5400000">
            <a:off x="8716033" y="285951"/>
            <a:ext cx="1047600" cy="10476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2" name="Tåre 7">
            <a:extLst>
              <a:ext uri="{FF2B5EF4-FFF2-40B4-BE49-F238E27FC236}">
                <a16:creationId xmlns:a16="http://schemas.microsoft.com/office/drawing/2014/main" id="{19757FE5-B6C2-BAF4-BB66-52F3C90D8566}"/>
              </a:ext>
              <a:ext uri="{C183D7F6-B498-43B3-948B-1728B52AA6E4}">
                <adec:decorative xmlns:adec="http://schemas.microsoft.com/office/drawing/2017/decorative" val="1"/>
              </a:ext>
            </a:extLst>
          </p:cNvPr>
          <p:cNvSpPr>
            <a:spLocks noChangeAspect="1"/>
          </p:cNvSpPr>
          <p:nvPr userDrawn="1"/>
        </p:nvSpPr>
        <p:spPr>
          <a:xfrm rot="5400000">
            <a:off x="8713652" y="4477513"/>
            <a:ext cx="2095200" cy="2095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4" name="Tåre 7">
            <a:extLst>
              <a:ext uri="{FF2B5EF4-FFF2-40B4-BE49-F238E27FC236}">
                <a16:creationId xmlns:a16="http://schemas.microsoft.com/office/drawing/2014/main" id="{4B0B8BE8-BFBA-4176-E29F-8CA1BDE33257}"/>
              </a:ext>
              <a:ext uri="{C183D7F6-B498-43B3-948B-1728B52AA6E4}">
                <adec:decorative xmlns:adec="http://schemas.microsoft.com/office/drawing/2017/decorative" val="1"/>
              </a:ext>
            </a:extLst>
          </p:cNvPr>
          <p:cNvSpPr>
            <a:spLocks/>
          </p:cNvSpPr>
          <p:nvPr userDrawn="1"/>
        </p:nvSpPr>
        <p:spPr>
          <a:xfrm>
            <a:off x="7668138" y="3429959"/>
            <a:ext cx="1047600" cy="10476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2" name="Tåre 7">
            <a:extLst>
              <a:ext uri="{FF2B5EF4-FFF2-40B4-BE49-F238E27FC236}">
                <a16:creationId xmlns:a16="http://schemas.microsoft.com/office/drawing/2014/main" id="{CFACFEA8-9E6B-8F63-AD37-D1C92A623583}"/>
              </a:ext>
              <a:ext uri="{C183D7F6-B498-43B3-948B-1728B52AA6E4}">
                <adec:decorative xmlns:adec="http://schemas.microsoft.com/office/drawing/2017/decorative" val="1"/>
              </a:ext>
            </a:extLst>
          </p:cNvPr>
          <p:cNvSpPr>
            <a:spLocks/>
          </p:cNvSpPr>
          <p:nvPr userDrawn="1"/>
        </p:nvSpPr>
        <p:spPr>
          <a:xfrm rot="16200000">
            <a:off x="9761955" y="2381279"/>
            <a:ext cx="1047600" cy="1047600"/>
          </a:xfrm>
          <a:prstGeom prst="teardrop">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3" name="Rectangle 34">
            <a:extLst>
              <a:ext uri="{FF2B5EF4-FFF2-40B4-BE49-F238E27FC236}">
                <a16:creationId xmlns:a16="http://schemas.microsoft.com/office/drawing/2014/main" id="{A0D4022F-6449-8CD6-3EA3-0920D30EBE8C}"/>
              </a:ext>
              <a:ext uri="{C183D7F6-B498-43B3-948B-1728B52AA6E4}">
                <adec:decorative xmlns:adec="http://schemas.microsoft.com/office/drawing/2017/decorative" val="1"/>
              </a:ext>
            </a:extLst>
          </p:cNvPr>
          <p:cNvSpPr>
            <a:spLocks/>
          </p:cNvSpPr>
          <p:nvPr userDrawn="1"/>
        </p:nvSpPr>
        <p:spPr>
          <a:xfrm rot="16200000">
            <a:off x="7665756" y="4476768"/>
            <a:ext cx="1047600" cy="1047600"/>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4" name="Rectangle 53">
            <a:extLst>
              <a:ext uri="{FF2B5EF4-FFF2-40B4-BE49-F238E27FC236}">
                <a16:creationId xmlns:a16="http://schemas.microsoft.com/office/drawing/2014/main" id="{EF626634-D5E2-20BC-2F32-4544F46606E3}"/>
              </a:ext>
              <a:ext uri="{C183D7F6-B498-43B3-948B-1728B52AA6E4}">
                <adec:decorative xmlns:adec="http://schemas.microsoft.com/office/drawing/2017/decorative" val="1"/>
              </a:ext>
            </a:extLst>
          </p:cNvPr>
          <p:cNvSpPr>
            <a:spLocks/>
          </p:cNvSpPr>
          <p:nvPr userDrawn="1"/>
        </p:nvSpPr>
        <p:spPr>
          <a:xfrm rot="16200000">
            <a:off x="8716033" y="2381280"/>
            <a:ext cx="1047098" cy="104709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 name="Tittel 2">
            <a:extLst>
              <a:ext uri="{FF2B5EF4-FFF2-40B4-BE49-F238E27FC236}">
                <a16:creationId xmlns:a16="http://schemas.microsoft.com/office/drawing/2014/main" id="{3EEEF27D-3860-8563-C6F2-11D38FE0BB45}"/>
              </a:ext>
            </a:extLst>
          </p:cNvPr>
          <p:cNvSpPr>
            <a:spLocks noGrp="1"/>
          </p:cNvSpPr>
          <p:nvPr userDrawn="1">
            <p:ph type="title" hasCustomPrompt="1"/>
          </p:nvPr>
        </p:nvSpPr>
        <p:spPr>
          <a:xfrm>
            <a:off x="837019" y="2400989"/>
            <a:ext cx="6161088" cy="2143125"/>
          </a:xfrm>
        </p:spPr>
        <p:txBody>
          <a:bodyPr vert="horz" lIns="0" tIns="0" rIns="0" bIns="0" rtlCol="0" anchor="ctr" anchorCtr="0">
            <a:noAutofit/>
          </a:bodyPr>
          <a:lstStyle>
            <a:lvl1pPr>
              <a:defRPr lang="nb-NO">
                <a:ea typeface="+mn-ea"/>
                <a:cs typeface="+mn-cs"/>
              </a:defRPr>
            </a:lvl1pPr>
          </a:lstStyle>
          <a:p>
            <a:pPr lvl="0"/>
            <a:r>
              <a:rPr lang="nb-NO" dirty="0"/>
              <a:t>Trykk her for å skrive navn på kapittelet</a:t>
            </a:r>
          </a:p>
        </p:txBody>
      </p:sp>
    </p:spTree>
    <p:extLst>
      <p:ext uri="{BB962C8B-B14F-4D97-AF65-F5344CB8AC3E}">
        <p14:creationId xmlns:p14="http://schemas.microsoft.com/office/powerpoint/2010/main" val="4263633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secHead" preserve="1" userDrawn="1">
  <p:cSld name="Kapittelinndeler - Tekst og bilde">
    <p:bg>
      <p:bgRef idx="1001">
        <a:schemeClr val="bg1"/>
      </p:bgRef>
    </p:bg>
    <p:spTree>
      <p:nvGrpSpPr>
        <p:cNvPr id="1" name=""/>
        <p:cNvGrpSpPr/>
        <p:nvPr/>
      </p:nvGrpSpPr>
      <p:grpSpPr>
        <a:xfrm>
          <a:off x="0" y="0"/>
          <a:ext cx="0" cy="0"/>
          <a:chOff x="0" y="0"/>
          <a:chExt cx="0" cy="0"/>
        </a:xfrm>
      </p:grpSpPr>
      <p:sp>
        <p:nvSpPr>
          <p:cNvPr id="2" name="Rectangle 79">
            <a:extLst>
              <a:ext uri="{FF2B5EF4-FFF2-40B4-BE49-F238E27FC236}">
                <a16:creationId xmlns:a16="http://schemas.microsoft.com/office/drawing/2014/main" id="{4D819793-C67E-4450-64C3-0E817481A782}"/>
              </a:ext>
              <a:ext uri="{C183D7F6-B498-43B3-948B-1728B52AA6E4}">
                <adec:decorative xmlns:adec="http://schemas.microsoft.com/office/drawing/2017/decorative" val="1"/>
              </a:ext>
            </a:extLst>
          </p:cNvPr>
          <p:cNvSpPr>
            <a:spLocks/>
          </p:cNvSpPr>
          <p:nvPr userDrawn="1"/>
        </p:nvSpPr>
        <p:spPr>
          <a:xfrm>
            <a:off x="338923" y="288332"/>
            <a:ext cx="11518233" cy="62778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3" name="Tittel 2">
            <a:extLst>
              <a:ext uri="{FF2B5EF4-FFF2-40B4-BE49-F238E27FC236}">
                <a16:creationId xmlns:a16="http://schemas.microsoft.com/office/drawing/2014/main" id="{FDE49E32-4953-9478-B48C-9BC051E58D3B}"/>
              </a:ext>
            </a:extLst>
          </p:cNvPr>
          <p:cNvSpPr>
            <a:spLocks noGrp="1"/>
          </p:cNvSpPr>
          <p:nvPr>
            <p:ph type="title" hasCustomPrompt="1"/>
          </p:nvPr>
        </p:nvSpPr>
        <p:spPr>
          <a:xfrm>
            <a:off x="837019" y="2400989"/>
            <a:ext cx="6161088" cy="2143125"/>
          </a:xfrm>
        </p:spPr>
        <p:txBody>
          <a:bodyPr vert="horz" lIns="0" tIns="0" rIns="0" bIns="0" rtlCol="0" anchor="ctr" anchorCtr="0">
            <a:noAutofit/>
          </a:bodyPr>
          <a:lstStyle>
            <a:lvl1pPr>
              <a:defRPr lang="nb-NO">
                <a:ea typeface="+mn-ea"/>
                <a:cs typeface="+mn-cs"/>
              </a:defRPr>
            </a:lvl1pPr>
          </a:lstStyle>
          <a:p>
            <a:pPr lvl="0"/>
            <a:r>
              <a:rPr lang="nb-NO" dirty="0"/>
              <a:t>Trykk her for å skrive navn på kapittelet</a:t>
            </a:r>
          </a:p>
        </p:txBody>
      </p:sp>
      <p:sp>
        <p:nvSpPr>
          <p:cNvPr id="10" name="Plassholder for bilde 11">
            <a:extLst>
              <a:ext uri="{FF2B5EF4-FFF2-40B4-BE49-F238E27FC236}">
                <a16:creationId xmlns:a16="http://schemas.microsoft.com/office/drawing/2014/main" id="{A3D159D3-46BA-D37F-40BD-BF20E55FA513}"/>
              </a:ext>
            </a:extLst>
          </p:cNvPr>
          <p:cNvSpPr>
            <a:spLocks noGrp="1"/>
          </p:cNvSpPr>
          <p:nvPr>
            <p:ph type="pic" sz="quarter" idx="16"/>
          </p:nvPr>
        </p:nvSpPr>
        <p:spPr>
          <a:xfrm>
            <a:off x="7662321" y="296754"/>
            <a:ext cx="4190757" cy="6269379"/>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585C88A0-AA77-6E46-8DD2-B68CAF8988AB}"/>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3020504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tel og innhold 2 kolonner">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a:solidFill>
                  <a:srgbClr val="000000"/>
                </a:solidFill>
                <a:effectLst/>
                <a:latin typeface="Calibri" panose="020F0502020204030204" pitchFamily="34" charset="0"/>
              </a:rPr>
              <a:t>Klikk for å legge inn tekst, eller klikk på ikonet under for å opprette tabell, diagram eller </a:t>
            </a:r>
            <a:r>
              <a:rPr lang="nb-NO" b="0" i="0" u="none" strike="noStrike" dirty="0" err="1">
                <a:solidFill>
                  <a:srgbClr val="000000"/>
                </a:solidFill>
                <a:effectLst/>
                <a:latin typeface="Calibri" panose="020F0502020204030204" pitchFamily="34" charset="0"/>
              </a:rPr>
              <a:t>SmartArt</a:t>
            </a:r>
            <a:r>
              <a:rPr lang="nb-NO" b="0" i="0" u="none" strike="noStrike" dirty="0">
                <a:solidFill>
                  <a:srgbClr val="000000"/>
                </a:solidFill>
                <a:effectLst/>
                <a:latin typeface="Calibri" panose="020F0502020204030204" pitchFamily="34" charset="0"/>
              </a:rPr>
              <a:t>.</a:t>
            </a:r>
          </a:p>
          <a:p>
            <a:pPr lvl="1"/>
            <a:r>
              <a:rPr lang="nb-NO" dirty="0"/>
              <a:t>Andre </a:t>
            </a:r>
            <a:r>
              <a:rPr lang="nb-NO" dirty="0" err="1"/>
              <a:t>nivå</a:t>
            </a:r>
            <a:endParaRPr lang="nb-NO" dirty="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1755745"/>
            <a:ext cx="4859348" cy="4488644"/>
          </a:xfrm>
        </p:spPr>
        <p:txBody>
          <a:bodyPr/>
          <a:lstStyle>
            <a:lvl1pPr>
              <a:lnSpc>
                <a:spcPct val="100000"/>
              </a:lnSpc>
              <a:spcBef>
                <a:spcPts val="2200"/>
              </a:spcBef>
              <a:defRPr/>
            </a:lvl1pPr>
          </a:lstStyle>
          <a:p>
            <a:pPr lvl="0"/>
            <a:r>
              <a:rPr lang="nb-NO" b="0" i="0" u="none" strike="noStrike" dirty="0">
                <a:solidFill>
                  <a:srgbClr val="000000"/>
                </a:solidFill>
                <a:effectLst/>
                <a:latin typeface="Calibri" panose="020F0502020204030204" pitchFamily="34" charset="0"/>
              </a:rPr>
              <a:t>Klikk for å legge inn tekst, eller klikk på ikonet under for å opprette tabell, diagram eller </a:t>
            </a:r>
            <a:r>
              <a:rPr lang="nb-NO" b="0" i="0" u="none" strike="noStrike" dirty="0" err="1">
                <a:solidFill>
                  <a:srgbClr val="000000"/>
                </a:solidFill>
                <a:effectLst/>
                <a:latin typeface="Calibri" panose="020F0502020204030204" pitchFamily="34" charset="0"/>
              </a:rPr>
              <a:t>SmartArt</a:t>
            </a:r>
            <a:r>
              <a:rPr lang="nb-NO" b="0" i="0" u="none" strike="noStrike" dirty="0">
                <a:solidFill>
                  <a:srgbClr val="000000"/>
                </a:solidFill>
                <a:effectLst/>
                <a:latin typeface="Calibri" panose="020F0502020204030204" pitchFamily="34" charset="0"/>
              </a:rPr>
              <a:t>.</a:t>
            </a:r>
          </a:p>
          <a:p>
            <a:pPr lvl="1"/>
            <a:r>
              <a:rPr lang="nb-NO" dirty="0"/>
              <a:t>Andre nivå</a:t>
            </a:r>
          </a:p>
        </p:txBody>
      </p:sp>
      <p:sp>
        <p:nvSpPr>
          <p:cNvPr id="2" name="Tittel 1">
            <a:extLst>
              <a:ext uri="{FF2B5EF4-FFF2-40B4-BE49-F238E27FC236}">
                <a16:creationId xmlns:a16="http://schemas.microsoft.com/office/drawing/2014/main" id="{C1A00309-8B63-2E33-7F1E-6E9F340DDB19}"/>
              </a:ext>
            </a:extLst>
          </p:cNvPr>
          <p:cNvSpPr>
            <a:spLocks noGrp="1"/>
          </p:cNvSpPr>
          <p:nvPr>
            <p:ph type="title" hasCustomPrompt="1"/>
          </p:nvPr>
        </p:nvSpPr>
        <p:spPr/>
        <p:txBody>
          <a:bodyPr/>
          <a:lstStyle/>
          <a:p>
            <a:r>
              <a:rPr lang="nb-NO" dirty="0"/>
              <a:t>Klikk for å skrive tittelen</a:t>
            </a:r>
          </a:p>
        </p:txBody>
      </p:sp>
    </p:spTree>
    <p:extLst>
      <p:ext uri="{BB962C8B-B14F-4D97-AF65-F5344CB8AC3E}">
        <p14:creationId xmlns:p14="http://schemas.microsoft.com/office/powerpoint/2010/main" val="247595193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tel og innhold 1 kolonne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BD48B077-A674-F7A3-2127-5F7E4C087AC6}"/>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2" y="1755745"/>
            <a:ext cx="10480692"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Tree>
    <p:extLst>
      <p:ext uri="{BB962C8B-B14F-4D97-AF65-F5344CB8AC3E}">
        <p14:creationId xmlns:p14="http://schemas.microsoft.com/office/powerpoint/2010/main" val="42536633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tel og innhold - Bilde venstr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8972836-CF54-95B9-BD7A-520B4FCDB5E8}"/>
              </a:ext>
            </a:extLst>
          </p:cNvPr>
          <p:cNvSpPr>
            <a:spLocks noGrp="1"/>
          </p:cNvSpPr>
          <p:nvPr>
            <p:ph type="title" hasCustomPrompt="1"/>
          </p:nvPr>
        </p:nvSpPr>
        <p:spPr>
          <a:xfrm>
            <a:off x="6476980" y="885600"/>
            <a:ext cx="4859420" cy="523220"/>
          </a:xfrm>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6" name="maske">
            <a:extLst>
              <a:ext uri="{FF2B5EF4-FFF2-40B4-BE49-F238E27FC236}">
                <a16:creationId xmlns:a16="http://schemas.microsoft.com/office/drawing/2014/main" id="{178D028F-73F9-209E-8F2E-7F991E245C14}"/>
              </a:ext>
              <a:ext uri="{C183D7F6-B498-43B3-948B-1728B52AA6E4}">
                <adec:decorative xmlns:adec="http://schemas.microsoft.com/office/drawing/2017/decorative" val="1"/>
              </a:ext>
            </a:extLst>
          </p:cNvPr>
          <p:cNvSpPr/>
          <p:nvPr userDrawn="1"/>
        </p:nvSpPr>
        <p:spPr>
          <a:xfrm>
            <a:off x="1" y="5784850"/>
            <a:ext cx="3206750" cy="1073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5B4C9830-CAC2-E95B-C1DD-85F94EF3FD2D}"/>
              </a:ext>
            </a:extLst>
          </p:cNvPr>
          <p:cNvSpPr>
            <a:spLocks noGrp="1"/>
          </p:cNvSpPr>
          <p:nvPr>
            <p:ph type="body" sz="quarter" idx="25" hasCustomPrompt="1"/>
          </p:nvPr>
        </p:nvSpPr>
        <p:spPr>
          <a:xfrm>
            <a:off x="6476981" y="6279285"/>
            <a:ext cx="4856268" cy="18466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5911515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un innhold - Bilde venstre ">
    <p:spTree>
      <p:nvGrpSpPr>
        <p:cNvPr id="1" name=""/>
        <p:cNvGrpSpPr/>
        <p:nvPr/>
      </p:nvGrpSpPr>
      <p:grpSpPr>
        <a:xfrm>
          <a:off x="0" y="0"/>
          <a:ext cx="0" cy="0"/>
          <a:chOff x="0" y="0"/>
          <a:chExt cx="0" cy="0"/>
        </a:xfrm>
      </p:grpSpPr>
      <p:sp>
        <p:nvSpPr>
          <p:cNvPr id="4" name="Tittel 1">
            <a:extLst>
              <a:ext uri="{FF2B5EF4-FFF2-40B4-BE49-F238E27FC236}">
                <a16:creationId xmlns:a16="http://schemas.microsoft.com/office/drawing/2014/main" id="{35D5DE4B-7EEF-7D1D-2610-0713A3873FD6}"/>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5" name="maske">
            <a:extLst>
              <a:ext uri="{FF2B5EF4-FFF2-40B4-BE49-F238E27FC236}">
                <a16:creationId xmlns:a16="http://schemas.microsoft.com/office/drawing/2014/main" id="{9285A7C8-1859-5CEB-9BA6-13EDD7251944}"/>
              </a:ext>
              <a:ext uri="{C183D7F6-B498-43B3-948B-1728B52AA6E4}">
                <adec:decorative xmlns:adec="http://schemas.microsoft.com/office/drawing/2017/decorative" val="1"/>
              </a:ext>
            </a:extLst>
          </p:cNvPr>
          <p:cNvSpPr/>
          <p:nvPr userDrawn="1"/>
        </p:nvSpPr>
        <p:spPr>
          <a:xfrm>
            <a:off x="1" y="5784850"/>
            <a:ext cx="3206750" cy="1073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966159"/>
            <a:ext cx="4859348" cy="5278231"/>
          </a:xfrm>
        </p:spPr>
        <p:txBody>
          <a:bodyPr anchor="ct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2" name="Plassholder for tekst 6">
            <a:extLst>
              <a:ext uri="{FF2B5EF4-FFF2-40B4-BE49-F238E27FC236}">
                <a16:creationId xmlns:a16="http://schemas.microsoft.com/office/drawing/2014/main" id="{5A6F6CE2-4AEF-7FA7-F534-B3B4D1E249E8}"/>
              </a:ext>
            </a:extLst>
          </p:cNvPr>
          <p:cNvSpPr>
            <a:spLocks noGrp="1"/>
          </p:cNvSpPr>
          <p:nvPr>
            <p:ph type="body" sz="quarter" idx="25" hasCustomPrompt="1"/>
          </p:nvPr>
        </p:nvSpPr>
        <p:spPr>
          <a:xfrm>
            <a:off x="6476981" y="6279285"/>
            <a:ext cx="4856268" cy="18466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6725144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tel og innhold - Bilde høyre ">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70A5B8C9-B30C-E8BD-A6EB-9608888706F8}"/>
              </a:ext>
            </a:extLst>
          </p:cNvPr>
          <p:cNvSpPr>
            <a:spLocks noGrp="1"/>
          </p:cNvSpPr>
          <p:nvPr>
            <p:ph type="title" hasCustomPrompt="1"/>
          </p:nvPr>
        </p:nvSpPr>
        <p:spPr>
          <a:xfrm>
            <a:off x="856801" y="885600"/>
            <a:ext cx="4855120" cy="523220"/>
          </a:xfrm>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4" name="Plassholder for innhold 2">
            <a:extLst>
              <a:ext uri="{FF2B5EF4-FFF2-40B4-BE49-F238E27FC236}">
                <a16:creationId xmlns:a16="http://schemas.microsoft.com/office/drawing/2014/main" id="{D87FD6B8-98F4-F9C9-1B41-3CF746E539BC}"/>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609600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6702D49D-45CD-43E3-0013-96BA18A33DE6}"/>
              </a:ext>
            </a:extLst>
          </p:cNvPr>
          <p:cNvSpPr>
            <a:spLocks noGrp="1"/>
          </p:cNvSpPr>
          <p:nvPr>
            <p:ph type="body" sz="quarter" idx="25" hasCustomPrompt="1"/>
          </p:nvPr>
        </p:nvSpPr>
        <p:spPr>
          <a:xfrm>
            <a:off x="855653" y="6279285"/>
            <a:ext cx="4856268" cy="184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a:xfrm>
            <a:off x="9111916" y="6503670"/>
            <a:ext cx="2743200" cy="184666"/>
          </a:xfrm>
          <a:prstGeom prst="rect">
            <a:avLst/>
          </a:prstGeom>
        </p:spPr>
        <p:txBody>
          <a:bodyPr/>
          <a:lstStyle/>
          <a:p>
            <a:fld id="{93EB756F-746B-4A94-A95A-AE98F4E2B7BB}" type="slidenum">
              <a:rPr lang="nb-NO" smtClean="0"/>
              <a:t>‹#›</a:t>
            </a:fld>
            <a:endParaRPr lang="nb-NO" dirty="0"/>
          </a:p>
        </p:txBody>
      </p:sp>
    </p:spTree>
    <p:extLst>
      <p:ext uri="{BB962C8B-B14F-4D97-AF65-F5344CB8AC3E}">
        <p14:creationId xmlns:p14="http://schemas.microsoft.com/office/powerpoint/2010/main" val="31212948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un innhold - Bilde høyre ">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8CEE8311-A7AC-D3D7-63F9-AF9CE62CCEBD}"/>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855653" y="966159"/>
            <a:ext cx="4856268" cy="5278231"/>
          </a:xfrm>
        </p:spPr>
        <p:txBody>
          <a:bodyPr anchor="ct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609600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2" name="Plassholder for tekst 6">
            <a:extLst>
              <a:ext uri="{FF2B5EF4-FFF2-40B4-BE49-F238E27FC236}">
                <a16:creationId xmlns:a16="http://schemas.microsoft.com/office/drawing/2014/main" id="{55CF0011-4F15-8CDF-FC4D-E0FE226D7A39}"/>
              </a:ext>
            </a:extLst>
          </p:cNvPr>
          <p:cNvSpPr>
            <a:spLocks noGrp="1"/>
          </p:cNvSpPr>
          <p:nvPr>
            <p:ph type="body" sz="quarter" idx="25" hasCustomPrompt="1"/>
          </p:nvPr>
        </p:nvSpPr>
        <p:spPr>
          <a:xfrm>
            <a:off x="855653" y="6279285"/>
            <a:ext cx="4856268" cy="184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a:xfrm>
            <a:off x="9111916" y="6503670"/>
            <a:ext cx="2743200" cy="184666"/>
          </a:xfrm>
          <a:prstGeom prst="rect">
            <a:avLst/>
          </a:prstGeom>
        </p:spPr>
        <p:txBody>
          <a:bodyPr/>
          <a:lstStyle/>
          <a:p>
            <a:fld id="{93EB756F-746B-4A94-A95A-AE98F4E2B7BB}" type="slidenum">
              <a:rPr lang="nb-NO" smtClean="0"/>
              <a:t>‹#›</a:t>
            </a:fld>
            <a:endParaRPr lang="nb-NO" dirty="0"/>
          </a:p>
        </p:txBody>
      </p:sp>
    </p:spTree>
    <p:extLst>
      <p:ext uri="{BB962C8B-B14F-4D97-AF65-F5344CB8AC3E}">
        <p14:creationId xmlns:p14="http://schemas.microsoft.com/office/powerpoint/2010/main" val="17805248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tel og innhold med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6D4C16-17CF-B680-4B58-F923BE0C5955}"/>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6096000" y="1755745"/>
            <a:ext cx="5240345"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tekst 6">
            <a:extLst>
              <a:ext uri="{FF2B5EF4-FFF2-40B4-BE49-F238E27FC236}">
                <a16:creationId xmlns:a16="http://schemas.microsoft.com/office/drawing/2014/main" id="{C41B7E70-47FF-CE70-A93C-2365341FC6BC}"/>
              </a:ext>
            </a:extLst>
          </p:cNvPr>
          <p:cNvSpPr>
            <a:spLocks noGrp="1"/>
          </p:cNvSpPr>
          <p:nvPr>
            <p:ph type="body" sz="quarter" idx="25" hasCustomPrompt="1"/>
          </p:nvPr>
        </p:nvSpPr>
        <p:spPr>
          <a:xfrm>
            <a:off x="6092903" y="6279285"/>
            <a:ext cx="5240345"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8521267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tel og innhold med 2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D57E471-FE6D-2D33-AC52-D0D04A1371CB}"/>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4" name="Plassholder for bilde 11">
            <a:extLst>
              <a:ext uri="{FF2B5EF4-FFF2-40B4-BE49-F238E27FC236}">
                <a16:creationId xmlns:a16="http://schemas.microsoft.com/office/drawing/2014/main" id="{0C2A9C8D-B0CD-D2C4-EE60-FCD2BA442351}"/>
              </a:ext>
            </a:extLst>
          </p:cNvPr>
          <p:cNvSpPr>
            <a:spLocks noGrp="1"/>
          </p:cNvSpPr>
          <p:nvPr>
            <p:ph type="pic" sz="quarter" idx="16"/>
          </p:nvPr>
        </p:nvSpPr>
        <p:spPr>
          <a:xfrm>
            <a:off x="6096000" y="1755746"/>
            <a:ext cx="5240345" cy="2238285"/>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bilde 11">
            <a:extLst>
              <a:ext uri="{FF2B5EF4-FFF2-40B4-BE49-F238E27FC236}">
                <a16:creationId xmlns:a16="http://schemas.microsoft.com/office/drawing/2014/main" id="{3C55C4B1-D8D4-813F-1E53-8A5C173777B5}"/>
              </a:ext>
            </a:extLst>
          </p:cNvPr>
          <p:cNvSpPr>
            <a:spLocks noGrp="1"/>
          </p:cNvSpPr>
          <p:nvPr>
            <p:ph type="pic" sz="quarter" idx="17"/>
          </p:nvPr>
        </p:nvSpPr>
        <p:spPr>
          <a:xfrm>
            <a:off x="6096000" y="3994031"/>
            <a:ext cx="5240345" cy="225149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1" name="Plassholder for tekst 6">
            <a:extLst>
              <a:ext uri="{FF2B5EF4-FFF2-40B4-BE49-F238E27FC236}">
                <a16:creationId xmlns:a16="http://schemas.microsoft.com/office/drawing/2014/main" id="{98700BF6-C30E-23F1-8048-6D5C951D8CD8}"/>
              </a:ext>
            </a:extLst>
          </p:cNvPr>
          <p:cNvSpPr>
            <a:spLocks noGrp="1"/>
          </p:cNvSpPr>
          <p:nvPr>
            <p:ph type="body" sz="quarter" idx="25" hasCustomPrompt="1"/>
          </p:nvPr>
        </p:nvSpPr>
        <p:spPr>
          <a:xfrm>
            <a:off x="6095989" y="6279285"/>
            <a:ext cx="5240338"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r>
              <a:rPr lang="nb-NO" dirty="0">
                <a:effectLst/>
                <a:latin typeface="Calibri" panose="020F0502020204030204" pitchFamily="34" charset="0"/>
              </a:rPr>
              <a:t> (</a:t>
            </a:r>
            <a:r>
              <a:rPr lang="nb-NO" dirty="0" err="1">
                <a:effectLst/>
                <a:latin typeface="Calibri" panose="020F0502020204030204" pitchFamily="34" charset="0"/>
              </a:rPr>
              <a:t>øverst</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r>
              <a:rPr lang="nb-NO" dirty="0">
                <a:effectLst/>
                <a:latin typeface="Calibri" panose="020F0502020204030204" pitchFamily="34" charset="0"/>
              </a:rPr>
              <a:t> (</a:t>
            </a:r>
            <a:r>
              <a:rPr lang="nb-NO" dirty="0" err="1">
                <a:effectLst/>
                <a:latin typeface="Calibri" panose="020F0502020204030204" pitchFamily="34" charset="0"/>
              </a:rPr>
              <a:t>nederst</a:t>
            </a:r>
            <a:r>
              <a:rPr lang="nb-NO" dirty="0">
                <a:effectLst/>
                <a:latin typeface="Calibri" panose="020F0502020204030204" pitchFamily="34" charset="0"/>
              </a:rPr>
              <a:t>)</a:t>
            </a:r>
          </a:p>
        </p:txBody>
      </p:sp>
    </p:spTree>
    <p:extLst>
      <p:ext uri="{BB962C8B-B14F-4D97-AF65-F5344CB8AC3E}">
        <p14:creationId xmlns:p14="http://schemas.microsoft.com/office/powerpoint/2010/main" val="7938732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genda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9FB40598-7154-BF7E-3BCF-13C16E774AC2}"/>
              </a:ext>
            </a:extLst>
          </p:cNvPr>
          <p:cNvSpPr>
            <a:spLocks noGrp="1"/>
          </p:cNvSpPr>
          <p:nvPr>
            <p:ph type="title" hasCustomPrompt="1"/>
          </p:nvPr>
        </p:nvSpPr>
        <p:spPr>
          <a:xfrm>
            <a:off x="855651" y="890325"/>
            <a:ext cx="11039856" cy="523220"/>
          </a:xfrm>
        </p:spPr>
        <p:txBody>
          <a:bodyPr vert="horz" lIns="0" tIns="0" rIns="0" bIns="0" rtlCol="0" anchor="t" anchorCtr="0">
            <a:noAutofit/>
          </a:bodyPr>
          <a:lstStyle>
            <a:lvl1pPr>
              <a:defRPr lang="nb-NO" sz="3400">
                <a:latin typeface="+mn-lt"/>
                <a:ea typeface="+mn-ea"/>
                <a:cs typeface="+mn-cs"/>
              </a:defRPr>
            </a:lvl1pPr>
          </a:lstStyle>
          <a:p>
            <a:pPr marL="0" lvl="0" indent="0">
              <a:lnSpc>
                <a:spcPct val="100000"/>
              </a:lnSpc>
              <a:buFont typeface="Arial" panose="020B0604020202020204" pitchFamily="34" charset="0"/>
            </a:pPr>
            <a:r>
              <a:rPr lang="nb-NO" dirty="0"/>
              <a:t>Agenda</a:t>
            </a:r>
          </a:p>
        </p:txBody>
      </p:sp>
      <p:sp>
        <p:nvSpPr>
          <p:cNvPr id="2" name="Plassholder for tekst 3">
            <a:extLst>
              <a:ext uri="{FF2B5EF4-FFF2-40B4-BE49-F238E27FC236}">
                <a16:creationId xmlns:a16="http://schemas.microsoft.com/office/drawing/2014/main" id="{879B2A10-8A13-1E3A-C06F-EB263366A0D2}"/>
              </a:ext>
            </a:extLst>
          </p:cNvPr>
          <p:cNvSpPr>
            <a:spLocks noGrp="1"/>
          </p:cNvSpPr>
          <p:nvPr>
            <p:ph type="body" sz="quarter" idx="25" hasCustomPrompt="1"/>
          </p:nvPr>
        </p:nvSpPr>
        <p:spPr>
          <a:xfrm>
            <a:off x="855651" y="1781481"/>
            <a:ext cx="7971593" cy="4494823"/>
          </a:xfrm>
        </p:spPr>
        <p:txBody>
          <a:bodyPr/>
          <a:lstStyle>
            <a:lvl1pPr marL="457200" indent="-457200">
              <a:spcAft>
                <a:spcPts val="1800"/>
              </a:spcAft>
              <a:buFont typeface="+mj-lt"/>
              <a:buAutoNum type="arabicPeriod"/>
              <a:defRPr sz="2400" b="0"/>
            </a:lvl1pPr>
          </a:lstStyle>
          <a:p>
            <a:pPr lvl="0"/>
            <a:r>
              <a:rPr lang="nb-NO" dirty="0" err="1"/>
              <a:t>Kapittel</a:t>
            </a:r>
            <a:endParaRPr lang="nb-NO" dirty="0"/>
          </a:p>
          <a:p>
            <a:pPr lvl="0"/>
            <a:r>
              <a:rPr lang="nb-NO" dirty="0" err="1"/>
              <a:t>Kapittel</a:t>
            </a:r>
            <a:endParaRPr lang="nb-NO" dirty="0"/>
          </a:p>
          <a:p>
            <a:pPr lvl="0"/>
            <a:r>
              <a:rPr lang="nb-NO" dirty="0" err="1"/>
              <a:t>Kapittel</a:t>
            </a:r>
            <a:endParaRPr lang="nb-NO" dirty="0"/>
          </a:p>
          <a:p>
            <a:pPr lvl="0"/>
            <a:r>
              <a:rPr lang="nb-NO" dirty="0"/>
              <a:t>...</a:t>
            </a:r>
          </a:p>
          <a:p>
            <a:pPr lvl="0"/>
            <a:endParaRPr lang="nb-NO" dirty="0"/>
          </a:p>
        </p:txBody>
      </p:sp>
      <p:sp>
        <p:nvSpPr>
          <p:cNvPr id="4" name="Tåre 7">
            <a:extLst>
              <a:ext uri="{FF2B5EF4-FFF2-40B4-BE49-F238E27FC236}">
                <a16:creationId xmlns:a16="http://schemas.microsoft.com/office/drawing/2014/main" id="{D36F61B6-6E7D-30BA-C3E5-8FD6BC65AAF6}"/>
              </a:ext>
              <a:ext uri="{C183D7F6-B498-43B3-948B-1728B52AA6E4}">
                <adec:decorative xmlns:adec="http://schemas.microsoft.com/office/drawing/2017/decorative" val="1"/>
              </a:ext>
            </a:extLst>
          </p:cNvPr>
          <p:cNvSpPr>
            <a:spLocks noChangeAspect="1"/>
          </p:cNvSpPr>
          <p:nvPr userDrawn="1"/>
        </p:nvSpPr>
        <p:spPr>
          <a:xfrm rot="5400000">
            <a:off x="9607453" y="1783843"/>
            <a:ext cx="2250000" cy="2250000"/>
          </a:xfrm>
          <a:prstGeom prst="teardrop">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 name="Tåre 7">
            <a:extLst>
              <a:ext uri="{FF2B5EF4-FFF2-40B4-BE49-F238E27FC236}">
                <a16:creationId xmlns:a16="http://schemas.microsoft.com/office/drawing/2014/main" id="{4E87106F-23AE-3645-9C4D-60FBA957C6E1}"/>
              </a:ext>
              <a:ext uri="{C183D7F6-B498-43B3-948B-1728B52AA6E4}">
                <adec:decorative xmlns:adec="http://schemas.microsoft.com/office/drawing/2017/decorative" val="1"/>
              </a:ext>
            </a:extLst>
          </p:cNvPr>
          <p:cNvSpPr>
            <a:spLocks noChangeAspect="1"/>
          </p:cNvSpPr>
          <p:nvPr userDrawn="1"/>
        </p:nvSpPr>
        <p:spPr>
          <a:xfrm>
            <a:off x="9607455" y="4026305"/>
            <a:ext cx="2250000" cy="225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18812561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tel og 2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1DB4DD7-DF26-D3A7-DEFE-6B137EABC170}"/>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6096000" y="1755745"/>
            <a:ext cx="5240345"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7" name="Plassholder for bilde 11">
            <a:extLst>
              <a:ext uri="{FF2B5EF4-FFF2-40B4-BE49-F238E27FC236}">
                <a16:creationId xmlns:a16="http://schemas.microsoft.com/office/drawing/2014/main" id="{6978652E-66DF-E4FA-CF7C-F69D2D0B8AF5}"/>
              </a:ext>
            </a:extLst>
          </p:cNvPr>
          <p:cNvSpPr>
            <a:spLocks noGrp="1"/>
          </p:cNvSpPr>
          <p:nvPr>
            <p:ph type="pic" sz="quarter" idx="17"/>
          </p:nvPr>
        </p:nvSpPr>
        <p:spPr>
          <a:xfrm>
            <a:off x="855653" y="1755745"/>
            <a:ext cx="5240345" cy="4488644"/>
          </a:xfrm>
          <a:prstGeom prst="rect">
            <a:avLst/>
          </a:prstGeom>
          <a:noFill/>
        </p:spPr>
        <p:txBody>
          <a:bodyPr wrap="square">
            <a:noAutofit/>
          </a:bodyPr>
          <a:lstStyle>
            <a:lvl1pPr marL="0" indent="0" algn="ctr">
              <a:buNone/>
              <a:defRPr sz="18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a:t>Klikk på ikonet for å legge til et bilde</a:t>
            </a:r>
            <a:endParaRPr lang="nb-NO" dirty="0"/>
          </a:p>
        </p:txBody>
      </p:sp>
      <p:sp>
        <p:nvSpPr>
          <p:cNvPr id="6" name="Plassholder for tekst 6">
            <a:extLst>
              <a:ext uri="{FF2B5EF4-FFF2-40B4-BE49-F238E27FC236}">
                <a16:creationId xmlns:a16="http://schemas.microsoft.com/office/drawing/2014/main" id="{E13C28F3-CBEF-C4D9-08A1-F03A078D39A2}"/>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fra</a:t>
            </a:r>
            <a:r>
              <a:rPr lang="nb-NO" dirty="0">
                <a:effectLst/>
                <a:latin typeface="Calibri" panose="020F0502020204030204" pitchFamily="34" charset="0"/>
              </a:rPr>
              <a:t> </a:t>
            </a:r>
            <a:r>
              <a:rPr lang="nb-NO" dirty="0" err="1">
                <a:effectLst/>
                <a:latin typeface="Calibri" panose="020F0502020204030204" pitchFamily="34" charset="0"/>
              </a:rPr>
              <a:t>venstre</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7761713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tel 3 bilder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3CBF2AA-2EA4-AE8B-F87C-318A6485014D}"/>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5" name="Plassholder for bilde 11">
            <a:extLst>
              <a:ext uri="{FF2B5EF4-FFF2-40B4-BE49-F238E27FC236}">
                <a16:creationId xmlns:a16="http://schemas.microsoft.com/office/drawing/2014/main" id="{4E893AFB-8E52-06A6-F973-83462C177C7E}"/>
              </a:ext>
            </a:extLst>
          </p:cNvPr>
          <p:cNvSpPr>
            <a:spLocks noGrp="1"/>
          </p:cNvSpPr>
          <p:nvPr>
            <p:ph type="pic" sz="quarter" idx="17"/>
          </p:nvPr>
        </p:nvSpPr>
        <p:spPr>
          <a:xfrm>
            <a:off x="855652" y="1755745"/>
            <a:ext cx="350173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6" name="Plassholder for bilde 11">
            <a:extLst>
              <a:ext uri="{FF2B5EF4-FFF2-40B4-BE49-F238E27FC236}">
                <a16:creationId xmlns:a16="http://schemas.microsoft.com/office/drawing/2014/main" id="{7AA8BB82-C632-0FD6-8770-7B6B1234C8AE}"/>
              </a:ext>
            </a:extLst>
          </p:cNvPr>
          <p:cNvSpPr>
            <a:spLocks noGrp="1"/>
          </p:cNvSpPr>
          <p:nvPr>
            <p:ph type="pic" sz="quarter" idx="18"/>
          </p:nvPr>
        </p:nvSpPr>
        <p:spPr>
          <a:xfrm>
            <a:off x="4357389" y="1755745"/>
            <a:ext cx="347741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bilde 11">
            <a:extLst>
              <a:ext uri="{FF2B5EF4-FFF2-40B4-BE49-F238E27FC236}">
                <a16:creationId xmlns:a16="http://schemas.microsoft.com/office/drawing/2014/main" id="{930EB5E8-0388-59F0-D117-2A1E5CEB1698}"/>
              </a:ext>
            </a:extLst>
          </p:cNvPr>
          <p:cNvSpPr>
            <a:spLocks noGrp="1"/>
          </p:cNvSpPr>
          <p:nvPr>
            <p:ph type="pic" sz="quarter" idx="16"/>
          </p:nvPr>
        </p:nvSpPr>
        <p:spPr>
          <a:xfrm>
            <a:off x="7834609" y="1755745"/>
            <a:ext cx="3501737"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2" name="Plassholder for tekst 6">
            <a:extLst>
              <a:ext uri="{FF2B5EF4-FFF2-40B4-BE49-F238E27FC236}">
                <a16:creationId xmlns:a16="http://schemas.microsoft.com/office/drawing/2014/main" id="{63CC2F96-6B0F-9334-6EF2-7BC79411FBB9}"/>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fra</a:t>
            </a:r>
            <a:r>
              <a:rPr lang="nb-NO" dirty="0">
                <a:effectLst/>
                <a:latin typeface="Calibri" panose="020F0502020204030204" pitchFamily="34" charset="0"/>
              </a:rPr>
              <a:t> </a:t>
            </a:r>
            <a:r>
              <a:rPr lang="nb-NO" dirty="0" err="1">
                <a:effectLst/>
                <a:latin typeface="Calibri" panose="020F0502020204030204" pitchFamily="34" charset="0"/>
              </a:rPr>
              <a:t>venstre</a:t>
            </a:r>
            <a:r>
              <a:rPr lang="nb-NO" dirty="0">
                <a:effectLst/>
                <a:latin typeface="Calibri" panose="020F0502020204030204" pitchFamily="34" charset="0"/>
              </a:rPr>
              <a:t>):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7335349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tel og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C61BCB8-83AD-6D37-B54B-0FF9F2C7A2DE}"/>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9" name="Plassholder for bilde 11">
            <a:extLst>
              <a:ext uri="{FF2B5EF4-FFF2-40B4-BE49-F238E27FC236}">
                <a16:creationId xmlns:a16="http://schemas.microsoft.com/office/drawing/2014/main" id="{3E27AA8F-53D1-075E-9682-7549894019D8}"/>
              </a:ext>
            </a:extLst>
          </p:cNvPr>
          <p:cNvSpPr>
            <a:spLocks noGrp="1"/>
          </p:cNvSpPr>
          <p:nvPr>
            <p:ph type="pic" sz="quarter" idx="16"/>
          </p:nvPr>
        </p:nvSpPr>
        <p:spPr>
          <a:xfrm>
            <a:off x="855652" y="1755745"/>
            <a:ext cx="10480693" cy="4488644"/>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9D698068-2DB0-CD6F-4634-6B2E261F9009}"/>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521031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Fullskjerm bild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769EBC2-A8BC-0723-CC54-8B026BB10D90}"/>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4" name="Plassholder for bilde 11">
            <a:extLst>
              <a:ext uri="{FF2B5EF4-FFF2-40B4-BE49-F238E27FC236}">
                <a16:creationId xmlns:a16="http://schemas.microsoft.com/office/drawing/2014/main" id="{8DC678C2-C645-486F-8630-057971DBE12B}"/>
              </a:ext>
            </a:extLst>
          </p:cNvPr>
          <p:cNvSpPr>
            <a:spLocks noGrp="1"/>
          </p:cNvSpPr>
          <p:nvPr>
            <p:ph type="pic" sz="quarter" idx="16"/>
          </p:nvPr>
        </p:nvSpPr>
        <p:spPr>
          <a:xfrm>
            <a:off x="0" y="0"/>
            <a:ext cx="12192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tekst 6">
            <a:extLst>
              <a:ext uri="{FF2B5EF4-FFF2-40B4-BE49-F238E27FC236}">
                <a16:creationId xmlns:a16="http://schemas.microsoft.com/office/drawing/2014/main" id="{A8536A01-051B-BE75-EB3D-6C4863D330D2}"/>
              </a:ext>
            </a:extLst>
          </p:cNvPr>
          <p:cNvSpPr>
            <a:spLocks noGrp="1"/>
          </p:cNvSpPr>
          <p:nvPr>
            <p:ph type="body" sz="quarter" idx="22" hasCustomPrompt="1"/>
          </p:nvPr>
        </p:nvSpPr>
        <p:spPr>
          <a:xfrm>
            <a:off x="340634" y="6379921"/>
            <a:ext cx="926069" cy="180425"/>
          </a:xfrm>
          <a:solidFill>
            <a:schemeClr val="bg1"/>
          </a:solidFill>
        </p:spPr>
        <p:txBody>
          <a:bodyPr wrap="none" lIns="72000" tIns="36000" rIns="72000" bIns="36000">
            <a:spAutoFit/>
          </a:bodyPr>
          <a:lstStyle>
            <a:lvl1pPr marL="0" indent="0" algn="l">
              <a:buNone/>
              <a:defRPr lang="nb-NO" sz="7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4613477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Fullskjerm bilde med tekst ">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13718270-56CD-D079-D8FF-358055A07649}"/>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4" name="Plassholder for bilde 11">
            <a:extLst>
              <a:ext uri="{FF2B5EF4-FFF2-40B4-BE49-F238E27FC236}">
                <a16:creationId xmlns:a16="http://schemas.microsoft.com/office/drawing/2014/main" id="{8DC678C2-C645-486F-8630-057971DBE12B}"/>
              </a:ext>
            </a:extLst>
          </p:cNvPr>
          <p:cNvSpPr>
            <a:spLocks noGrp="1"/>
          </p:cNvSpPr>
          <p:nvPr>
            <p:ph type="pic" sz="quarter" idx="16"/>
          </p:nvPr>
        </p:nvSpPr>
        <p:spPr>
          <a:xfrm>
            <a:off x="0" y="0"/>
            <a:ext cx="12192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8" name="Text Placeholder 16">
            <a:extLst>
              <a:ext uri="{FF2B5EF4-FFF2-40B4-BE49-F238E27FC236}">
                <a16:creationId xmlns:a16="http://schemas.microsoft.com/office/drawing/2014/main" id="{B7678E87-E36B-1513-EC8F-952B988AE36A}"/>
              </a:ext>
            </a:extLst>
          </p:cNvPr>
          <p:cNvSpPr>
            <a:spLocks noGrp="1" noChangeAspect="1"/>
          </p:cNvSpPr>
          <p:nvPr>
            <p:ph type="body" sz="quarter" idx="33" hasCustomPrompt="1"/>
          </p:nvPr>
        </p:nvSpPr>
        <p:spPr>
          <a:xfrm>
            <a:off x="1" y="3808800"/>
            <a:ext cx="3049200" cy="3049200"/>
          </a:xfrm>
          <a:solidFill>
            <a:schemeClr val="tx2">
              <a:lumMod val="10000"/>
              <a:lumOff val="90000"/>
            </a:schemeClr>
          </a:solidFill>
        </p:spPr>
        <p:txBody>
          <a:bodyPr lIns="216000" tIns="216000" rIns="216000" bIns="216000" anchor="ctr"/>
          <a:lstStyle>
            <a:lvl1pPr marL="0" indent="0">
              <a:buNone/>
              <a:defRPr/>
            </a:lvl1pPr>
            <a:lvl2pPr marL="252000" indent="0">
              <a:buNone/>
              <a:defRPr/>
            </a:lvl2pPr>
            <a:lvl3pPr marL="504000" indent="0">
              <a:buNone/>
              <a:defRPr/>
            </a:lvl3pPr>
            <a:lvl4pPr marL="756000" indent="0">
              <a:buNone/>
              <a:defRPr/>
            </a:lvl4pPr>
            <a:lvl5pPr marL="1008000" indent="0">
              <a:buNone/>
              <a:defRPr/>
            </a:lvl5pPr>
          </a:lstStyle>
          <a:p>
            <a:pPr lvl="0"/>
            <a:r>
              <a:rPr lang="nb-NO" dirty="0" err="1"/>
              <a:t>Klikk</a:t>
            </a:r>
            <a:r>
              <a:rPr lang="nb-NO" dirty="0"/>
              <a:t> her for </a:t>
            </a:r>
            <a:r>
              <a:rPr lang="nb-NO" dirty="0" err="1"/>
              <a:t>å</a:t>
            </a:r>
            <a:r>
              <a:rPr lang="nb-NO" dirty="0"/>
              <a:t> </a:t>
            </a:r>
            <a:r>
              <a:rPr lang="nb-NO" dirty="0" err="1"/>
              <a:t>skrive</a:t>
            </a:r>
            <a:r>
              <a:rPr lang="nb-NO" dirty="0"/>
              <a:t> </a:t>
            </a:r>
            <a:r>
              <a:rPr lang="nb-NO" dirty="0" err="1"/>
              <a:t>tekst</a:t>
            </a:r>
            <a:r>
              <a:rPr lang="nb-NO" dirty="0"/>
              <a:t> inn </a:t>
            </a:r>
            <a:r>
              <a:rPr lang="nb-NO" dirty="0" err="1"/>
              <a:t>i</a:t>
            </a:r>
            <a:r>
              <a:rPr lang="nb-NO" dirty="0"/>
              <a:t> </a:t>
            </a:r>
            <a:r>
              <a:rPr lang="nb-NO" dirty="0" err="1"/>
              <a:t>firkanten</a:t>
            </a:r>
            <a:r>
              <a:rPr lang="nb-NO" dirty="0"/>
              <a:t>. </a:t>
            </a:r>
            <a:r>
              <a:rPr lang="nb-NO" dirty="0" err="1"/>
              <a:t>Slett</a:t>
            </a:r>
            <a:r>
              <a:rPr lang="nb-NO" dirty="0"/>
              <a:t> </a:t>
            </a:r>
            <a:r>
              <a:rPr lang="nb-NO" dirty="0" err="1"/>
              <a:t>formen</a:t>
            </a:r>
            <a:r>
              <a:rPr lang="nb-NO" dirty="0"/>
              <a:t> </a:t>
            </a:r>
            <a:r>
              <a:rPr lang="nb-NO" dirty="0" err="1"/>
              <a:t>dersom</a:t>
            </a:r>
            <a:r>
              <a:rPr lang="nb-NO" dirty="0"/>
              <a:t> du </a:t>
            </a:r>
            <a:r>
              <a:rPr lang="nb-NO" dirty="0" err="1"/>
              <a:t>ikke</a:t>
            </a:r>
            <a:r>
              <a:rPr lang="nb-NO" dirty="0"/>
              <a:t> </a:t>
            </a:r>
            <a:r>
              <a:rPr lang="nb-NO" dirty="0" err="1"/>
              <a:t>har</a:t>
            </a:r>
            <a:r>
              <a:rPr lang="nb-NO" dirty="0"/>
              <a:t> </a:t>
            </a:r>
            <a:r>
              <a:rPr lang="nb-NO" dirty="0" err="1"/>
              <a:t>behov</a:t>
            </a:r>
            <a:r>
              <a:rPr lang="nb-NO" dirty="0"/>
              <a:t> for den.</a:t>
            </a:r>
          </a:p>
        </p:txBody>
      </p:sp>
      <p:sp>
        <p:nvSpPr>
          <p:cNvPr id="2" name="Plassholder for tekst 6">
            <a:extLst>
              <a:ext uri="{FF2B5EF4-FFF2-40B4-BE49-F238E27FC236}">
                <a16:creationId xmlns:a16="http://schemas.microsoft.com/office/drawing/2014/main" id="{670C2EAD-E2E4-D253-0121-062F5F0EEC56}"/>
              </a:ext>
            </a:extLst>
          </p:cNvPr>
          <p:cNvSpPr>
            <a:spLocks noGrp="1"/>
          </p:cNvSpPr>
          <p:nvPr>
            <p:ph type="body" sz="quarter" idx="34" hasCustomPrompt="1"/>
          </p:nvPr>
        </p:nvSpPr>
        <p:spPr>
          <a:xfrm>
            <a:off x="10930941" y="6379921"/>
            <a:ext cx="926068" cy="180425"/>
          </a:xfrm>
          <a:solidFill>
            <a:schemeClr val="tx2">
              <a:lumMod val="10000"/>
              <a:lumOff val="90000"/>
            </a:schemeClr>
          </a:solidFill>
        </p:spPr>
        <p:txBody>
          <a:bodyPr wrap="none" lIns="72000" tIns="36000" rIns="72000" bIns="36000">
            <a:spAutoFit/>
          </a:bodyPr>
          <a:lstStyle>
            <a:lvl1pPr marL="0" indent="0" algn="r">
              <a:buNone/>
              <a:defRPr lang="nb-NO" sz="7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8518247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tort sitat ">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981A15-5927-4FCD-812D-FAD670E2A1CF}"/>
              </a:ext>
            </a:extLst>
          </p:cNvPr>
          <p:cNvSpPr>
            <a:spLocks noGrp="1"/>
          </p:cNvSpPr>
          <p:nvPr>
            <p:ph type="title" hasCustomPrompt="1"/>
          </p:nvPr>
        </p:nvSpPr>
        <p:spPr>
          <a:xfrm>
            <a:off x="2977285" y="981120"/>
            <a:ext cx="8359058" cy="3949325"/>
          </a:xfrm>
        </p:spPr>
        <p:txBody>
          <a:bodyPr anchor="t" anchorCtr="0"/>
          <a:lstStyle>
            <a:lvl1pPr>
              <a:defRPr sz="5000"/>
            </a:lvl1pPr>
          </a:lstStyle>
          <a:p>
            <a:r>
              <a:rPr lang="nb-NO" dirty="0" err="1"/>
              <a:t>Klikk</a:t>
            </a:r>
            <a:r>
              <a:rPr lang="nb-NO" dirty="0"/>
              <a:t> for å </a:t>
            </a:r>
            <a:r>
              <a:rPr lang="nb-NO" dirty="0" err="1"/>
              <a:t>skrive</a:t>
            </a:r>
            <a:r>
              <a:rPr lang="nb-NO" dirty="0"/>
              <a:t> inn et </a:t>
            </a:r>
            <a:r>
              <a:rPr lang="nb-NO" dirty="0" err="1"/>
              <a:t>sitat</a:t>
            </a:r>
            <a:r>
              <a:rPr lang="nb-NO" dirty="0"/>
              <a:t> </a:t>
            </a:r>
          </a:p>
        </p:txBody>
      </p:sp>
      <p:sp>
        <p:nvSpPr>
          <p:cNvPr id="13" name="Plassholder for tekst 3">
            <a:extLst>
              <a:ext uri="{FF2B5EF4-FFF2-40B4-BE49-F238E27FC236}">
                <a16:creationId xmlns:a16="http://schemas.microsoft.com/office/drawing/2014/main" id="{1A767E45-C00F-3A80-4F0C-D1E9B58142AB}"/>
              </a:ext>
            </a:extLst>
          </p:cNvPr>
          <p:cNvSpPr>
            <a:spLocks noGrp="1"/>
          </p:cNvSpPr>
          <p:nvPr>
            <p:ph type="body" sz="quarter" idx="23" hasCustomPrompt="1"/>
          </p:nvPr>
        </p:nvSpPr>
        <p:spPr>
          <a:xfrm>
            <a:off x="2977287" y="5189727"/>
            <a:ext cx="6220142" cy="692150"/>
          </a:xfrm>
        </p:spPr>
        <p:txBody>
          <a:bodyPr/>
          <a:lstStyle>
            <a:lvl1pPr marL="0" indent="0">
              <a:buNone/>
              <a:defRPr sz="2000"/>
            </a:lvl1pPr>
          </a:lstStyle>
          <a:p>
            <a:pPr lvl="0"/>
            <a:r>
              <a:rPr lang="nb-NO" dirty="0"/>
              <a:t>- </a:t>
            </a:r>
            <a:r>
              <a:rPr lang="nb-NO" dirty="0" err="1"/>
              <a:t>Klikk</a:t>
            </a:r>
            <a:r>
              <a:rPr lang="nb-NO" dirty="0"/>
              <a:t> for å </a:t>
            </a:r>
            <a:r>
              <a:rPr lang="nb-NO" dirty="0" err="1"/>
              <a:t>skrive</a:t>
            </a:r>
            <a:r>
              <a:rPr lang="nb-NO" dirty="0"/>
              <a:t> inn </a:t>
            </a:r>
            <a:r>
              <a:rPr lang="nb-NO" dirty="0" err="1"/>
              <a:t>forfatter</a:t>
            </a:r>
            <a:r>
              <a:rPr lang="nb-NO" dirty="0"/>
              <a:t>/</a:t>
            </a:r>
            <a:r>
              <a:rPr lang="nb-NO" dirty="0" err="1"/>
              <a:t>navn</a:t>
            </a:r>
            <a:endParaRPr lang="nb-NO" dirty="0"/>
          </a:p>
        </p:txBody>
      </p:sp>
      <p:pic>
        <p:nvPicPr>
          <p:cNvPr id="11" name="Grafikk 11" descr="Sitattegn">
            <a:extLst>
              <a:ext uri="{FF2B5EF4-FFF2-40B4-BE49-F238E27FC236}">
                <a16:creationId xmlns:a16="http://schemas.microsoft.com/office/drawing/2014/main" id="{54E45CF3-B4B5-F82F-D3AE-B3AAD3BAF4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55653" y="981120"/>
            <a:ext cx="1417305" cy="1118342"/>
          </a:xfrm>
          <a:prstGeom prst="rect">
            <a:avLst/>
          </a:prstGeom>
        </p:spPr>
      </p:pic>
    </p:spTree>
    <p:extLst>
      <p:ext uri="{BB962C8B-B14F-4D97-AF65-F5344CB8AC3E}">
        <p14:creationId xmlns:p14="http://schemas.microsoft.com/office/powerpoint/2010/main" val="2562994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tel | Undertittel ">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3" name="Tittel 1">
            <a:extLst>
              <a:ext uri="{FF2B5EF4-FFF2-40B4-BE49-F238E27FC236}">
                <a16:creationId xmlns:a16="http://schemas.microsoft.com/office/drawing/2014/main" id="{7E3CD79A-10BA-DF0A-337C-7491DA56A188}"/>
              </a:ext>
            </a:extLst>
          </p:cNvPr>
          <p:cNvSpPr>
            <a:spLocks noGrp="1"/>
          </p:cNvSpPr>
          <p:nvPr>
            <p:ph type="title" hasCustomPrompt="1"/>
          </p:nvPr>
        </p:nvSpPr>
        <p:spPr>
          <a:xfrm>
            <a:off x="1559876" y="2136339"/>
            <a:ext cx="3949691" cy="2585323"/>
          </a:xfrm>
        </p:spPr>
        <p:txBody>
          <a:bodyPr anchor="ctr">
            <a:noAutofit/>
          </a:bodyPr>
          <a:lstStyle>
            <a:lvl1pPr marL="0" marR="0" indent="0" algn="r" defTabSz="914400" rtl="0" eaLnBrk="1" fontAlgn="auto" latinLnBrk="0" hangingPunct="1">
              <a:lnSpc>
                <a:spcPts val="6000"/>
              </a:lnSpc>
              <a:spcBef>
                <a:spcPts val="0"/>
              </a:spcBef>
              <a:spcAft>
                <a:spcPts val="0"/>
              </a:spcAft>
              <a:buClrTx/>
              <a:buSzTx/>
              <a:buFontTx/>
              <a:buNone/>
              <a:tabLst/>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cxnSp>
        <p:nvCxnSpPr>
          <p:cNvPr id="7" name="Rett linje 9">
            <a:extLst>
              <a:ext uri="{FF2B5EF4-FFF2-40B4-BE49-F238E27FC236}">
                <a16:creationId xmlns:a16="http://schemas.microsoft.com/office/drawing/2014/main" id="{377364A3-E584-EE44-3975-7F01D38AE1D0}"/>
              </a:ext>
              <a:ext uri="{C183D7F6-B498-43B3-948B-1728B52AA6E4}">
                <adec:decorative xmlns:adec="http://schemas.microsoft.com/office/drawing/2017/decorative" val="1"/>
              </a:ext>
            </a:extLst>
          </p:cNvPr>
          <p:cNvCxnSpPr/>
          <p:nvPr userDrawn="1"/>
        </p:nvCxnSpPr>
        <p:spPr>
          <a:xfrm>
            <a:off x="6096000" y="2073859"/>
            <a:ext cx="0" cy="28085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lassholder for tekst 11">
            <a:extLst>
              <a:ext uri="{FF2B5EF4-FFF2-40B4-BE49-F238E27FC236}">
                <a16:creationId xmlns:a16="http://schemas.microsoft.com/office/drawing/2014/main" id="{38FE4089-49C3-167A-3E1D-E1877C878A46}"/>
              </a:ext>
            </a:extLst>
          </p:cNvPr>
          <p:cNvSpPr>
            <a:spLocks noGrp="1"/>
          </p:cNvSpPr>
          <p:nvPr>
            <p:ph type="body" sz="quarter" idx="15" hasCustomPrompt="1"/>
          </p:nvPr>
        </p:nvSpPr>
        <p:spPr>
          <a:xfrm>
            <a:off x="6682435" y="2136339"/>
            <a:ext cx="3949682" cy="2585323"/>
          </a:xfrm>
        </p:spPr>
        <p:txBody>
          <a:bodyPr anchor="ctr"/>
          <a:lstStyle>
            <a:lvl1pPr marL="0" indent="0">
              <a:lnSpc>
                <a:spcPct val="120000"/>
              </a:lnSpc>
              <a:buNone/>
              <a:defRPr sz="2400"/>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å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endParaRPr lang="nb-NO" dirty="0"/>
          </a:p>
        </p:txBody>
      </p:sp>
    </p:spTree>
    <p:extLst>
      <p:ext uri="{BB962C8B-B14F-4D97-AF65-F5344CB8AC3E}">
        <p14:creationId xmlns:p14="http://schemas.microsoft.com/office/powerpoint/2010/main" val="788268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o fargeflater ">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6857999"/>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Tittel 1">
            <a:extLst>
              <a:ext uri="{FF2B5EF4-FFF2-40B4-BE49-F238E27FC236}">
                <a16:creationId xmlns:a16="http://schemas.microsoft.com/office/drawing/2014/main" id="{EEACF926-5E96-43D7-BA7E-1C2593912E1E}"/>
              </a:ext>
            </a:extLst>
          </p:cNvPr>
          <p:cNvSpPr>
            <a:spLocks noGrp="1"/>
          </p:cNvSpPr>
          <p:nvPr>
            <p:ph type="title" hasCustomPrompt="1"/>
          </p:nvPr>
        </p:nvSpPr>
        <p:spPr>
          <a:xfrm>
            <a:off x="948690" y="2136339"/>
            <a:ext cx="4560875" cy="2585323"/>
          </a:xfrm>
        </p:spPr>
        <p:txBody>
          <a:bodyPr anchor="ctr">
            <a:noAutofit/>
          </a:bodyPr>
          <a:lstStyle>
            <a:lvl1pPr algn="l">
              <a:lnSpc>
                <a:spcPts val="6000"/>
              </a:lnSpc>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7255" y="698839"/>
            <a:ext cx="4933493" cy="5460324"/>
          </a:xfrm>
        </p:spPr>
        <p:txBody>
          <a:bodyPr anchor="ctr">
            <a:noAutofit/>
          </a:bodyPr>
          <a:lstStyle>
            <a:lvl1pPr marL="0" indent="0">
              <a:lnSpc>
                <a:spcPct val="120000"/>
              </a:lnSpc>
              <a:buNone/>
              <a:defRPr sz="2400"/>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å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endParaRPr lang="nb-NO" dirty="0"/>
          </a:p>
        </p:txBody>
      </p:sp>
    </p:spTree>
    <p:extLst>
      <p:ext uri="{BB962C8B-B14F-4D97-AF65-F5344CB8AC3E}">
        <p14:creationId xmlns:p14="http://schemas.microsoft.com/office/powerpoint/2010/main" val="119615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re fargeflater ">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9" name="Tittel 1">
            <a:extLst>
              <a:ext uri="{FF2B5EF4-FFF2-40B4-BE49-F238E27FC236}">
                <a16:creationId xmlns:a16="http://schemas.microsoft.com/office/drawing/2014/main" id="{31045BF3-763A-0A24-A7CF-88EDE2C5B162}"/>
              </a:ext>
            </a:extLst>
          </p:cNvPr>
          <p:cNvSpPr>
            <a:spLocks noGrp="1"/>
          </p:cNvSpPr>
          <p:nvPr>
            <p:ph type="title" hasCustomPrompt="1"/>
          </p:nvPr>
        </p:nvSpPr>
        <p:spPr>
          <a:xfrm>
            <a:off x="948690" y="2136339"/>
            <a:ext cx="4560875" cy="2585323"/>
          </a:xfrm>
        </p:spPr>
        <p:txBody>
          <a:bodyPr anchor="ctr">
            <a:noAutofit/>
          </a:bodyPr>
          <a:lstStyle>
            <a:lvl1pPr algn="l">
              <a:lnSpc>
                <a:spcPts val="6000"/>
              </a:lnSpc>
              <a:defRPr sz="5600"/>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3428999"/>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4663" y="627006"/>
            <a:ext cx="4933493" cy="2174990"/>
          </a:xfrm>
        </p:spPr>
        <p:txBody>
          <a:bodyPr anchor="ctr">
            <a:noAutofit/>
          </a:bodyPr>
          <a:lstStyle>
            <a:lvl1pPr marL="0" indent="0">
              <a:lnSpc>
                <a:spcPct val="120000"/>
              </a:lnSpc>
              <a:buNone/>
              <a:defRPr sz="2400"/>
            </a:lvl1pPr>
          </a:lstStyle>
          <a:p>
            <a:pPr lvl="0"/>
            <a:r>
              <a:rPr lang="nb-NO" noProof="0" dirty="0"/>
              <a:t>Klikk for å legge til tekst</a:t>
            </a:r>
          </a:p>
        </p:txBody>
      </p:sp>
      <p:sp>
        <p:nvSpPr>
          <p:cNvPr id="3" name="Rektangel 7">
            <a:extLst>
              <a:ext uri="{FF2B5EF4-FFF2-40B4-BE49-F238E27FC236}">
                <a16:creationId xmlns:a16="http://schemas.microsoft.com/office/drawing/2014/main" id="{3C13E5C7-5F7A-904A-A6EF-E2604739B845}"/>
              </a:ext>
              <a:ext uri="{C183D7F6-B498-43B3-948B-1728B52AA6E4}">
                <adec:decorative xmlns:adec="http://schemas.microsoft.com/office/drawing/2017/decorative" val="1"/>
              </a:ext>
            </a:extLst>
          </p:cNvPr>
          <p:cNvSpPr/>
          <p:nvPr userDrawn="1"/>
        </p:nvSpPr>
        <p:spPr>
          <a:xfrm>
            <a:off x="6090819" y="3429000"/>
            <a:ext cx="6101182" cy="3429000"/>
          </a:xfrm>
          <a:prstGeom prst="rect">
            <a:avLst/>
          </a:prstGeom>
          <a:solidFill>
            <a:schemeClr val="tx2">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 name="Plassholder for tekst 12">
            <a:extLst>
              <a:ext uri="{FF2B5EF4-FFF2-40B4-BE49-F238E27FC236}">
                <a16:creationId xmlns:a16="http://schemas.microsoft.com/office/drawing/2014/main" id="{BD71A123-9163-1460-6D8F-8978525CD278}"/>
              </a:ext>
            </a:extLst>
          </p:cNvPr>
          <p:cNvSpPr>
            <a:spLocks noGrp="1"/>
          </p:cNvSpPr>
          <p:nvPr>
            <p:ph type="body" sz="quarter" idx="33" hasCustomPrompt="1"/>
          </p:nvPr>
        </p:nvSpPr>
        <p:spPr>
          <a:xfrm>
            <a:off x="6674663" y="4056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Tree>
    <p:extLst>
      <p:ext uri="{BB962C8B-B14F-4D97-AF65-F5344CB8AC3E}">
        <p14:creationId xmlns:p14="http://schemas.microsoft.com/office/powerpoint/2010/main" val="9006722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re fargeflater med ikon ">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C049361A-65CD-9E25-422C-7EE7423356BB}"/>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2" name="Plassholder for bilde 4">
            <a:extLst>
              <a:ext uri="{FF2B5EF4-FFF2-40B4-BE49-F238E27FC236}">
                <a16:creationId xmlns:a16="http://schemas.microsoft.com/office/drawing/2014/main" id="{B5388A3F-3E39-5023-2E48-C55E26CDADD4}"/>
              </a:ext>
            </a:extLst>
          </p:cNvPr>
          <p:cNvSpPr>
            <a:spLocks noGrp="1" noChangeAspect="1"/>
          </p:cNvSpPr>
          <p:nvPr>
            <p:ph type="pic" sz="quarter" idx="32" hasCustomPrompt="1"/>
          </p:nvPr>
        </p:nvSpPr>
        <p:spPr>
          <a:xfrm>
            <a:off x="801088" y="1184678"/>
            <a:ext cx="4488644" cy="4488644"/>
          </a:xfrm>
          <a:prstGeom prst="ellipse">
            <a:avLst/>
          </a:prstGeom>
          <a:solidFill>
            <a:schemeClr val="bg1"/>
          </a:solidFill>
        </p:spPr>
        <p:txBody>
          <a:bodyPr lIns="251999" tIns="251999" rIns="216000" bIns="108000"/>
          <a:lstStyle>
            <a:lvl1pPr marL="0" indent="0" algn="ctr">
              <a:buNone/>
              <a:defRPr sz="22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err="1"/>
              <a:t>Klikk</a:t>
            </a:r>
            <a:r>
              <a:rPr lang="nb-NO" dirty="0"/>
              <a:t> </a:t>
            </a:r>
            <a:r>
              <a:rPr lang="nb-NO" dirty="0" err="1"/>
              <a:t>på</a:t>
            </a:r>
            <a:r>
              <a:rPr lang="nb-NO" dirty="0"/>
              <a:t> </a:t>
            </a:r>
            <a:r>
              <a:rPr lang="nb-NO" dirty="0" err="1"/>
              <a:t>ikonet</a:t>
            </a:r>
            <a:r>
              <a:rPr lang="nb-NO" dirty="0"/>
              <a:t> under for å </a:t>
            </a:r>
            <a:r>
              <a:rPr lang="nb-NO" dirty="0" err="1"/>
              <a:t>sette</a:t>
            </a:r>
            <a:r>
              <a:rPr lang="nb-NO" dirty="0"/>
              <a:t> inn </a:t>
            </a:r>
            <a:r>
              <a:rPr lang="nb-NO" dirty="0" err="1"/>
              <a:t>ønsket</a:t>
            </a:r>
            <a:r>
              <a:rPr lang="nb-NO" dirty="0"/>
              <a:t> ikon. </a:t>
            </a:r>
            <a:r>
              <a:rPr lang="nb-NO" b="0" i="0" dirty="0">
                <a:solidFill>
                  <a:srgbClr val="000000"/>
                </a:solidFill>
                <a:effectLst/>
                <a:latin typeface="WordVisi_MSFontService"/>
              </a:rPr>
              <a:t>Se </a:t>
            </a:r>
            <a:r>
              <a:rPr lang="nb-NO" b="0" i="0" dirty="0" err="1">
                <a:solidFill>
                  <a:srgbClr val="000000"/>
                </a:solidFill>
                <a:effectLst/>
                <a:latin typeface="WordVisi_MSFontService"/>
              </a:rPr>
              <a:t>oppskrift</a:t>
            </a:r>
            <a:r>
              <a:rPr lang="nb-NO" b="0" i="0" dirty="0">
                <a:solidFill>
                  <a:srgbClr val="000000"/>
                </a:solidFill>
                <a:effectLst/>
                <a:latin typeface="WordVisi_MSFontService"/>
              </a:rPr>
              <a:t> </a:t>
            </a:r>
            <a:r>
              <a:rPr lang="nb-NO" b="0" i="0" dirty="0" err="1">
                <a:solidFill>
                  <a:srgbClr val="000000"/>
                </a:solidFill>
                <a:effectLst/>
                <a:latin typeface="WordVisi_MSFontService"/>
              </a:rPr>
              <a:t>til</a:t>
            </a:r>
            <a:r>
              <a:rPr lang="nb-NO" b="0" i="0" dirty="0">
                <a:solidFill>
                  <a:srgbClr val="000000"/>
                </a:solidFill>
                <a:effectLst/>
                <a:latin typeface="WordVisi_MSFontService"/>
              </a:rPr>
              <a:t> </a:t>
            </a:r>
            <a:r>
              <a:rPr lang="nb-NO" b="0" i="0" dirty="0" err="1">
                <a:solidFill>
                  <a:srgbClr val="000000"/>
                </a:solidFill>
                <a:effectLst/>
                <a:latin typeface="WordVisi_MSFontService"/>
              </a:rPr>
              <a:t>høyre</a:t>
            </a:r>
            <a:r>
              <a:rPr lang="nb-NO" b="0" i="0" dirty="0">
                <a:solidFill>
                  <a:srgbClr val="000000"/>
                </a:solidFill>
                <a:effectLst/>
                <a:latin typeface="WordVisi_MSFontService"/>
              </a:rPr>
              <a:t> for </a:t>
            </a:r>
            <a:r>
              <a:rPr lang="nb-NO" b="0" i="0" dirty="0" err="1">
                <a:solidFill>
                  <a:srgbClr val="000000"/>
                </a:solidFill>
                <a:effectLst/>
                <a:latin typeface="WordVisi_MSFontService"/>
              </a:rPr>
              <a:t>lysbildet</a:t>
            </a:r>
            <a:r>
              <a:rPr lang="nb-NO" b="0" i="0" dirty="0">
                <a:solidFill>
                  <a:srgbClr val="000000"/>
                </a:solidFill>
                <a:effectLst/>
                <a:latin typeface="WordVisi_MSFontService"/>
              </a:rPr>
              <a:t>.</a:t>
            </a:r>
            <a:endParaRPr lang="nb-NO" dirty="0"/>
          </a:p>
        </p:txBody>
      </p:sp>
      <p:sp>
        <p:nvSpPr>
          <p:cNvPr id="8" name="Rektangel 7">
            <a:extLst>
              <a:ext uri="{FF2B5EF4-FFF2-40B4-BE49-F238E27FC236}">
                <a16:creationId xmlns:a16="http://schemas.microsoft.com/office/drawing/2014/main" id="{E2511AB4-C051-514C-8BE7-D7766303D9A5}"/>
              </a:ext>
              <a:ext uri="{C183D7F6-B498-43B3-948B-1728B52AA6E4}">
                <adec:decorative xmlns:adec="http://schemas.microsoft.com/office/drawing/2017/decorative" val="1"/>
              </a:ext>
            </a:extLst>
          </p:cNvPr>
          <p:cNvSpPr/>
          <p:nvPr userDrawn="1"/>
        </p:nvSpPr>
        <p:spPr>
          <a:xfrm>
            <a:off x="6090819" y="2"/>
            <a:ext cx="6101182" cy="3428999"/>
          </a:xfrm>
          <a:prstGeom prst="rect">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2" name="Plassholder for tekst 12">
            <a:extLst>
              <a:ext uri="{FF2B5EF4-FFF2-40B4-BE49-F238E27FC236}">
                <a16:creationId xmlns:a16="http://schemas.microsoft.com/office/drawing/2014/main" id="{7DB54F3F-5BAC-4AB6-A3B1-5B5ABE4A10BD}"/>
              </a:ext>
            </a:extLst>
          </p:cNvPr>
          <p:cNvSpPr>
            <a:spLocks noGrp="1"/>
          </p:cNvSpPr>
          <p:nvPr>
            <p:ph type="body" sz="quarter" idx="16" hasCustomPrompt="1"/>
          </p:nvPr>
        </p:nvSpPr>
        <p:spPr>
          <a:xfrm>
            <a:off x="6674663" y="627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
        <p:nvSpPr>
          <p:cNvPr id="3" name="Rektangel 7">
            <a:extLst>
              <a:ext uri="{FF2B5EF4-FFF2-40B4-BE49-F238E27FC236}">
                <a16:creationId xmlns:a16="http://schemas.microsoft.com/office/drawing/2014/main" id="{3C13E5C7-5F7A-904A-A6EF-E2604739B845}"/>
              </a:ext>
              <a:ext uri="{C183D7F6-B498-43B3-948B-1728B52AA6E4}">
                <adec:decorative xmlns:adec="http://schemas.microsoft.com/office/drawing/2017/decorative" val="1"/>
              </a:ext>
            </a:extLst>
          </p:cNvPr>
          <p:cNvSpPr/>
          <p:nvPr userDrawn="1"/>
        </p:nvSpPr>
        <p:spPr>
          <a:xfrm>
            <a:off x="6090819" y="3429000"/>
            <a:ext cx="6101182" cy="3429000"/>
          </a:xfrm>
          <a:prstGeom prst="rect">
            <a:avLst/>
          </a:prstGeom>
          <a:solidFill>
            <a:schemeClr val="tx2">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 name="Plassholder for tekst 12">
            <a:extLst>
              <a:ext uri="{FF2B5EF4-FFF2-40B4-BE49-F238E27FC236}">
                <a16:creationId xmlns:a16="http://schemas.microsoft.com/office/drawing/2014/main" id="{BD71A123-9163-1460-6D8F-8978525CD278}"/>
              </a:ext>
            </a:extLst>
          </p:cNvPr>
          <p:cNvSpPr>
            <a:spLocks noGrp="1"/>
          </p:cNvSpPr>
          <p:nvPr>
            <p:ph type="body" sz="quarter" idx="33" hasCustomPrompt="1"/>
          </p:nvPr>
        </p:nvSpPr>
        <p:spPr>
          <a:xfrm>
            <a:off x="6674663" y="4056006"/>
            <a:ext cx="4933493" cy="2174990"/>
          </a:xfrm>
        </p:spPr>
        <p:txBody>
          <a:bodyPr anchor="ctr">
            <a:noAutofit/>
          </a:bodyPr>
          <a:lstStyle>
            <a:lvl1pPr marL="0" indent="0">
              <a:lnSpc>
                <a:spcPct val="120000"/>
              </a:lnSpc>
              <a:buNone/>
              <a:defRPr sz="2400"/>
            </a:lvl1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lang="nb-NO" noProof="0" dirty="0"/>
              <a:t>Klikk for å legge til tekst</a:t>
            </a:r>
          </a:p>
        </p:txBody>
      </p:sp>
      <p:sp>
        <p:nvSpPr>
          <p:cNvPr id="6" name="Rectangle 5">
            <a:extLst>
              <a:ext uri="{FF2B5EF4-FFF2-40B4-BE49-F238E27FC236}">
                <a16:creationId xmlns:a16="http://schemas.microsoft.com/office/drawing/2014/main" id="{80369958-D876-D67C-783C-240E2BE135E8}"/>
              </a:ext>
              <a:ext uri="{C183D7F6-B498-43B3-948B-1728B52AA6E4}">
                <adec:decorative xmlns:adec="http://schemas.microsoft.com/office/drawing/2017/decorative" val="1"/>
              </a:ext>
            </a:extLst>
          </p:cNvPr>
          <p:cNvSpPr/>
          <p:nvPr userDrawn="1"/>
        </p:nvSpPr>
        <p:spPr>
          <a:xfrm>
            <a:off x="12500765" y="0"/>
            <a:ext cx="58642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0" name="TekstSylinder 6">
            <a:extLst>
              <a:ext uri="{FF2B5EF4-FFF2-40B4-BE49-F238E27FC236}">
                <a16:creationId xmlns:a16="http://schemas.microsoft.com/office/drawing/2014/main" id="{5768A83D-B7F2-1357-4F15-E945F9235D76}"/>
              </a:ext>
              <a:ext uri="{C183D7F6-B498-43B3-948B-1728B52AA6E4}">
                <adec:decorative xmlns:adec="http://schemas.microsoft.com/office/drawing/2017/decorative" val="0"/>
              </a:ext>
            </a:extLst>
          </p:cNvPr>
          <p:cNvSpPr txBox="1"/>
          <p:nvPr userDrawn="1"/>
        </p:nvSpPr>
        <p:spPr>
          <a:xfrm>
            <a:off x="12712243" y="400049"/>
            <a:ext cx="5459524" cy="4616648"/>
          </a:xfrm>
          <a:prstGeom prst="rect">
            <a:avLst/>
          </a:prstGeom>
          <a:noFill/>
        </p:spPr>
        <p:txBody>
          <a:bodyPr wrap="square" rtlCol="0">
            <a:spAutoFit/>
          </a:bodyPr>
          <a:lstStyle/>
          <a:p>
            <a:r>
              <a:rPr lang="nb-NO" sz="1800" b="1" noProof="0" dirty="0"/>
              <a:t>Velg ikon fra vår ikonpakke</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I vår designmanual </a:t>
            </a:r>
            <a:r>
              <a:rPr lang="nb-NO" sz="1600" b="0" i="0" u="none" dirty="0">
                <a:solidFill>
                  <a:srgbClr val="000000"/>
                </a:solidFill>
                <a:effectLst/>
                <a:latin typeface="Calibri" panose="020F0502020204030204" pitchFamily="34" charset="0"/>
              </a:rPr>
              <a:t>h</a:t>
            </a:r>
            <a:r>
              <a:rPr lang="nb-NO" sz="1600" b="0" i="0" dirty="0">
                <a:solidFill>
                  <a:srgbClr val="000000"/>
                </a:solidFill>
                <a:effectLst/>
                <a:latin typeface="Calibri" panose="020F0502020204030204" pitchFamily="34" charset="0"/>
              </a:rPr>
              <a:t>ar vi en startpakke med spesialtilpassede ikoner for bruk i PowerPoint. Ikonene har ideell størrelse for plassering i den sirkelformede plassholderen og trenger ikke tilpasning.  </a:t>
            </a:r>
          </a:p>
          <a:p>
            <a:pPr marL="285750" indent="-285750" algn="l" rtl="0" fontAlgn="base">
              <a:buFont typeface="Courier New" panose="02070309020205020404" pitchFamily="49" charset="0"/>
              <a:buChar char="o"/>
            </a:pPr>
            <a:r>
              <a:rPr lang="nb-NO" sz="1600" dirty="0"/>
              <a:t>Last ned</a:t>
            </a:r>
            <a:r>
              <a:rPr lang="nb-NO" sz="1600" b="0" i="0" dirty="0">
                <a:solidFill>
                  <a:srgbClr val="000000"/>
                </a:solidFill>
                <a:effectLst/>
                <a:latin typeface="Calibri" panose="020F0502020204030204" pitchFamily="34" charset="0"/>
              </a:rPr>
              <a:t> filen «SVG for PowerPoint» </a:t>
            </a:r>
            <a:r>
              <a:rPr lang="nb-NO" sz="1600" dirty="0"/>
              <a:t>fra www.vestfoldfylke.no/ikoner. Etter å ha lagret filen må du pakke den ut. Det gjør du </a:t>
            </a:r>
            <a:r>
              <a:rPr lang="nb-NO" sz="1600" b="0" i="0" dirty="0">
                <a:solidFill>
                  <a:srgbClr val="000000"/>
                </a:solidFill>
                <a:effectLst/>
                <a:latin typeface="Calibri" panose="020F0502020204030204" pitchFamily="34" charset="0"/>
              </a:rPr>
              <a:t>ved å høyreklikke på filen og velge «Pakk ut alle».  </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Klikk på ikonet i plassholderen for å sette inn ikon. Hvis du allerede har plassert inn et ikon,</a:t>
            </a:r>
            <a:r>
              <a:rPr lang="nb-NO" sz="1600" dirty="0"/>
              <a:t> men ikke ønsker å bruke det, </a:t>
            </a:r>
            <a:r>
              <a:rPr lang="nb-NO" sz="1600" b="0" i="0" dirty="0">
                <a:solidFill>
                  <a:srgbClr val="000000"/>
                </a:solidFill>
                <a:effectLst/>
                <a:latin typeface="Calibri" panose="020F0502020204030204" pitchFamily="34" charset="0"/>
              </a:rPr>
              <a:t>marker og slett det før du velger et nytt.</a:t>
            </a:r>
          </a:p>
          <a:p>
            <a:pPr marL="285750" indent="-285750">
              <a:buFont typeface="Arial" panose="020B0604020202020204" pitchFamily="34" charset="0"/>
              <a:buChar char="•"/>
            </a:pPr>
            <a:endParaRPr lang="nb-NO" sz="1600" b="1" dirty="0"/>
          </a:p>
          <a:p>
            <a:pPr marL="0" indent="0">
              <a:buFont typeface="Arial" panose="020B0604020202020204" pitchFamily="34" charset="0"/>
              <a:buNone/>
            </a:pPr>
            <a:r>
              <a:rPr lang="nb-NO" sz="1600" b="1" dirty="0"/>
              <a:t>Ønsker du et annet ikon?</a:t>
            </a:r>
          </a:p>
          <a:p>
            <a:pPr marL="0" indent="0">
              <a:buFont typeface="Arial" panose="020B0604020202020204" pitchFamily="34" charset="0"/>
              <a:buNone/>
            </a:pPr>
            <a:r>
              <a:rPr lang="nb-NO" sz="1600" b="0" i="0" dirty="0">
                <a:solidFill>
                  <a:srgbClr val="000000"/>
                </a:solidFill>
                <a:effectLst/>
                <a:latin typeface="Calibri" panose="020F0502020204030204" pitchFamily="34" charset="0"/>
              </a:rPr>
              <a:t>Under «Oppsett» på fanen «Hjem» finner du oppsett med andre ikoner.</a:t>
            </a:r>
            <a:br>
              <a:rPr lang="nb-NO" sz="1800" b="0" i="0" dirty="0">
                <a:solidFill>
                  <a:srgbClr val="000000"/>
                </a:solidFill>
                <a:effectLst/>
                <a:latin typeface="WordVisiCarriageReturn_MSFontService"/>
              </a:rPr>
            </a:br>
            <a:endParaRPr lang="nb-NO" sz="1800" dirty="0"/>
          </a:p>
          <a:p>
            <a:pPr marL="285750" indent="-285750">
              <a:buFont typeface="Arial" panose="020B0604020202020204" pitchFamily="34" charset="0"/>
              <a:buChar char="•"/>
            </a:pPr>
            <a:endParaRPr lang="nb-NO" sz="1800" dirty="0"/>
          </a:p>
        </p:txBody>
      </p:sp>
      <p:pic>
        <p:nvPicPr>
          <p:cNvPr id="11" name="Picture 10" descr="Skjermdump med oversikt over noen av ikonsidene i malen">
            <a:extLst>
              <a:ext uri="{FF2B5EF4-FFF2-40B4-BE49-F238E27FC236}">
                <a16:creationId xmlns:a16="http://schemas.microsoft.com/office/drawing/2014/main" id="{E47A7E56-7453-AC9C-7149-9B27F453B864}"/>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836" b="-836"/>
          <a:stretch/>
        </p:blipFill>
        <p:spPr>
          <a:xfrm>
            <a:off x="12813948" y="4562376"/>
            <a:ext cx="4043006" cy="2137055"/>
          </a:xfrm>
          <a:prstGeom prst="rect">
            <a:avLst/>
          </a:prstGeom>
        </p:spPr>
      </p:pic>
    </p:spTree>
    <p:extLst>
      <p:ext uri="{BB962C8B-B14F-4D97-AF65-F5344CB8AC3E}">
        <p14:creationId xmlns:p14="http://schemas.microsoft.com/office/powerpoint/2010/main" val="19116052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userDrawn="1">
  <p:cSld name="Kapittelinndeler - Tekst">
    <p:bg>
      <p:bgRef idx="1001">
        <a:schemeClr val="bg1"/>
      </p:bgRef>
    </p:bg>
    <p:spTree>
      <p:nvGrpSpPr>
        <p:cNvPr id="1" name=""/>
        <p:cNvGrpSpPr/>
        <p:nvPr/>
      </p:nvGrpSpPr>
      <p:grpSpPr>
        <a:xfrm>
          <a:off x="0" y="0"/>
          <a:ext cx="0" cy="0"/>
          <a:chOff x="0" y="0"/>
          <a:chExt cx="0" cy="0"/>
        </a:xfrm>
      </p:grpSpPr>
      <p:sp>
        <p:nvSpPr>
          <p:cNvPr id="2" name="Rectangle 79">
            <a:extLst>
              <a:ext uri="{FF2B5EF4-FFF2-40B4-BE49-F238E27FC236}">
                <a16:creationId xmlns:a16="http://schemas.microsoft.com/office/drawing/2014/main" id="{4D819793-C67E-4450-64C3-0E817481A782}"/>
              </a:ext>
              <a:ext uri="{C183D7F6-B498-43B3-948B-1728B52AA6E4}">
                <adec:decorative xmlns:adec="http://schemas.microsoft.com/office/drawing/2017/decorative" val="1"/>
              </a:ext>
            </a:extLst>
          </p:cNvPr>
          <p:cNvSpPr>
            <a:spLocks/>
          </p:cNvSpPr>
          <p:nvPr userDrawn="1"/>
        </p:nvSpPr>
        <p:spPr>
          <a:xfrm>
            <a:off x="338923" y="285951"/>
            <a:ext cx="11518233" cy="6285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4" name="Freeform 3">
            <a:extLst>
              <a:ext uri="{FF2B5EF4-FFF2-40B4-BE49-F238E27FC236}">
                <a16:creationId xmlns:a16="http://schemas.microsoft.com/office/drawing/2014/main" id="{237DE7D8-B01C-1078-838F-5868870D5D9D}"/>
              </a:ext>
              <a:ext uri="{C183D7F6-B498-43B3-948B-1728B52AA6E4}">
                <adec:decorative xmlns:adec="http://schemas.microsoft.com/office/drawing/2017/decorative" val="1"/>
              </a:ext>
            </a:extLst>
          </p:cNvPr>
          <p:cNvSpPr>
            <a:spLocks/>
          </p:cNvSpPr>
          <p:nvPr userDrawn="1"/>
        </p:nvSpPr>
        <p:spPr>
          <a:xfrm>
            <a:off x="7668138" y="285951"/>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5" name="Freeform 5">
            <a:extLst>
              <a:ext uri="{FF2B5EF4-FFF2-40B4-BE49-F238E27FC236}">
                <a16:creationId xmlns:a16="http://schemas.microsoft.com/office/drawing/2014/main" id="{D49584F9-00B1-EC09-72F3-77CDE7AD1F10}"/>
              </a:ext>
              <a:ext uri="{C183D7F6-B498-43B3-948B-1728B52AA6E4}">
                <adec:decorative xmlns:adec="http://schemas.microsoft.com/office/drawing/2017/decorative" val="1"/>
              </a:ext>
            </a:extLst>
          </p:cNvPr>
          <p:cNvSpPr>
            <a:spLocks/>
          </p:cNvSpPr>
          <p:nvPr userDrawn="1"/>
        </p:nvSpPr>
        <p:spPr>
          <a:xfrm rot="10800000">
            <a:off x="10809556" y="4477512"/>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7" name="Freeform 8">
            <a:extLst>
              <a:ext uri="{FF2B5EF4-FFF2-40B4-BE49-F238E27FC236}">
                <a16:creationId xmlns:a16="http://schemas.microsoft.com/office/drawing/2014/main" id="{C074DEF4-D32F-CA7E-300F-41697C32A3FE}"/>
              </a:ext>
              <a:ext uri="{C183D7F6-B498-43B3-948B-1728B52AA6E4}">
                <adec:decorative xmlns:adec="http://schemas.microsoft.com/office/drawing/2017/decorative" val="1"/>
              </a:ext>
            </a:extLst>
          </p:cNvPr>
          <p:cNvSpPr>
            <a:spLocks/>
          </p:cNvSpPr>
          <p:nvPr userDrawn="1"/>
        </p:nvSpPr>
        <p:spPr>
          <a:xfrm>
            <a:off x="10809556" y="2381279"/>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6" name="Rectangle 6">
            <a:extLst>
              <a:ext uri="{FF2B5EF4-FFF2-40B4-BE49-F238E27FC236}">
                <a16:creationId xmlns:a16="http://schemas.microsoft.com/office/drawing/2014/main" id="{7E588051-9748-5E22-B54E-CDEECA67EAF2}"/>
              </a:ext>
              <a:ext uri="{C183D7F6-B498-43B3-948B-1728B52AA6E4}">
                <adec:decorative xmlns:adec="http://schemas.microsoft.com/office/drawing/2017/decorative" val="1"/>
              </a:ext>
            </a:extLst>
          </p:cNvPr>
          <p:cNvSpPr>
            <a:spLocks/>
          </p:cNvSpPr>
          <p:nvPr userDrawn="1"/>
        </p:nvSpPr>
        <p:spPr>
          <a:xfrm rot="16200000">
            <a:off x="8716033" y="1333552"/>
            <a:ext cx="1047600" cy="1047598"/>
          </a:xfrm>
          <a:prstGeom prst="rect">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8" name="Freeform 10">
            <a:extLst>
              <a:ext uri="{FF2B5EF4-FFF2-40B4-BE49-F238E27FC236}">
                <a16:creationId xmlns:a16="http://schemas.microsoft.com/office/drawing/2014/main" id="{18EDA822-F45A-0253-06AB-C04B8E143BED}"/>
              </a:ext>
              <a:ext uri="{C183D7F6-B498-43B3-948B-1728B52AA6E4}">
                <adec:decorative xmlns:adec="http://schemas.microsoft.com/office/drawing/2017/decorative" val="1"/>
              </a:ext>
            </a:extLst>
          </p:cNvPr>
          <p:cNvSpPr>
            <a:spLocks/>
          </p:cNvSpPr>
          <p:nvPr userDrawn="1"/>
        </p:nvSpPr>
        <p:spPr>
          <a:xfrm rot="5400000">
            <a:off x="7665756" y="5525114"/>
            <a:ext cx="1047600" cy="1047600"/>
          </a:xfrm>
          <a:custGeom>
            <a:avLst/>
            <a:gdLst>
              <a:gd name="connsiteX0" fmla="*/ 0 w 2743016"/>
              <a:gd name="connsiteY0" fmla="*/ 0 h 2739577"/>
              <a:gd name="connsiteX1" fmla="*/ 2729036 w 2743016"/>
              <a:gd name="connsiteY1" fmla="*/ 2462724 h 2739577"/>
              <a:gd name="connsiteX2" fmla="*/ 2743016 w 2743016"/>
              <a:gd name="connsiteY2" fmla="*/ 2739577 h 2739577"/>
              <a:gd name="connsiteX3" fmla="*/ 0 w 2743016"/>
              <a:gd name="connsiteY3" fmla="*/ 2739577 h 2739577"/>
            </a:gdLst>
            <a:ahLst/>
            <a:cxnLst>
              <a:cxn ang="0">
                <a:pos x="connsiteX0" y="connsiteY0"/>
              </a:cxn>
              <a:cxn ang="0">
                <a:pos x="connsiteX1" y="connsiteY1"/>
              </a:cxn>
              <a:cxn ang="0">
                <a:pos x="connsiteX2" y="connsiteY2"/>
              </a:cxn>
              <a:cxn ang="0">
                <a:pos x="connsiteX3" y="connsiteY3"/>
              </a:cxn>
            </a:cxnLst>
            <a:rect l="l" t="t" r="r" b="b"/>
            <a:pathLst>
              <a:path w="2743016" h="2739577">
                <a:moveTo>
                  <a:pt x="0" y="0"/>
                </a:moveTo>
                <a:cubicBezTo>
                  <a:pt x="1420337" y="0"/>
                  <a:pt x="2588558" y="1079448"/>
                  <a:pt x="2729036" y="2462724"/>
                </a:cubicBezTo>
                <a:lnTo>
                  <a:pt x="2743016" y="2739577"/>
                </a:lnTo>
                <a:lnTo>
                  <a:pt x="0" y="2739577"/>
                </a:lnTo>
                <a:close/>
              </a:path>
            </a:pathLst>
          </a:cu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9" name="Oval 11">
            <a:extLst>
              <a:ext uri="{FF2B5EF4-FFF2-40B4-BE49-F238E27FC236}">
                <a16:creationId xmlns:a16="http://schemas.microsoft.com/office/drawing/2014/main" id="{6556A1A0-041E-E244-EFF9-A16B8C6839E1}"/>
              </a:ext>
              <a:ext uri="{C183D7F6-B498-43B3-948B-1728B52AA6E4}">
                <adec:decorative xmlns:adec="http://schemas.microsoft.com/office/drawing/2017/decorative" val="1"/>
              </a:ext>
            </a:extLst>
          </p:cNvPr>
          <p:cNvSpPr>
            <a:spLocks noChangeAspect="1"/>
          </p:cNvSpPr>
          <p:nvPr userDrawn="1"/>
        </p:nvSpPr>
        <p:spPr>
          <a:xfrm rot="16200000">
            <a:off x="9761955" y="285952"/>
            <a:ext cx="2095202" cy="20952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20" name="Oval 21">
            <a:extLst>
              <a:ext uri="{FF2B5EF4-FFF2-40B4-BE49-F238E27FC236}">
                <a16:creationId xmlns:a16="http://schemas.microsoft.com/office/drawing/2014/main" id="{2A0883F3-6F42-5A7C-F93F-64C36DE6A988}"/>
              </a:ext>
              <a:ext uri="{C183D7F6-B498-43B3-948B-1728B52AA6E4}">
                <adec:decorative xmlns:adec="http://schemas.microsoft.com/office/drawing/2017/decorative" val="1"/>
              </a:ext>
            </a:extLst>
          </p:cNvPr>
          <p:cNvSpPr>
            <a:spLocks noChangeAspect="1"/>
          </p:cNvSpPr>
          <p:nvPr userDrawn="1"/>
        </p:nvSpPr>
        <p:spPr>
          <a:xfrm flipH="1">
            <a:off x="7668137" y="2381279"/>
            <a:ext cx="1047598" cy="10476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3" name="Rectangle 23">
            <a:extLst>
              <a:ext uri="{FF2B5EF4-FFF2-40B4-BE49-F238E27FC236}">
                <a16:creationId xmlns:a16="http://schemas.microsoft.com/office/drawing/2014/main" id="{07DE7D13-B993-E663-6BE2-385046F72C3F}"/>
              </a:ext>
              <a:ext uri="{C183D7F6-B498-43B3-948B-1728B52AA6E4}">
                <adec:decorative xmlns:adec="http://schemas.microsoft.com/office/drawing/2017/decorative" val="1"/>
              </a:ext>
            </a:extLst>
          </p:cNvPr>
          <p:cNvSpPr>
            <a:spLocks/>
          </p:cNvSpPr>
          <p:nvPr userDrawn="1"/>
        </p:nvSpPr>
        <p:spPr>
          <a:xfrm rot="16200000">
            <a:off x="9761955" y="3429959"/>
            <a:ext cx="1047600" cy="1047600"/>
          </a:xfrm>
          <a:prstGeom prst="rect">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6" name="Oval 51">
            <a:extLst>
              <a:ext uri="{FF2B5EF4-FFF2-40B4-BE49-F238E27FC236}">
                <a16:creationId xmlns:a16="http://schemas.microsoft.com/office/drawing/2014/main" id="{9306A483-1303-D891-4645-B2AB3EA81986}"/>
              </a:ext>
              <a:ext uri="{C183D7F6-B498-43B3-948B-1728B52AA6E4}">
                <adec:decorative xmlns:adec="http://schemas.microsoft.com/office/drawing/2017/decorative" val="1"/>
              </a:ext>
            </a:extLst>
          </p:cNvPr>
          <p:cNvSpPr>
            <a:spLocks noChangeAspect="1"/>
          </p:cNvSpPr>
          <p:nvPr userDrawn="1"/>
        </p:nvSpPr>
        <p:spPr>
          <a:xfrm flipH="1">
            <a:off x="8716034" y="3429959"/>
            <a:ext cx="1047598" cy="10476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8" name="Tåre 7">
            <a:extLst>
              <a:ext uri="{FF2B5EF4-FFF2-40B4-BE49-F238E27FC236}">
                <a16:creationId xmlns:a16="http://schemas.microsoft.com/office/drawing/2014/main" id="{F4EE330B-0608-5611-88FD-781670298F9D}"/>
              </a:ext>
              <a:ext uri="{C183D7F6-B498-43B3-948B-1728B52AA6E4}">
                <adec:decorative xmlns:adec="http://schemas.microsoft.com/office/drawing/2017/decorative" val="1"/>
              </a:ext>
            </a:extLst>
          </p:cNvPr>
          <p:cNvSpPr>
            <a:spLocks/>
          </p:cNvSpPr>
          <p:nvPr userDrawn="1"/>
        </p:nvSpPr>
        <p:spPr>
          <a:xfrm rot="5400000">
            <a:off x="8716033" y="285951"/>
            <a:ext cx="1047600" cy="10476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9" name="Tåre 7">
            <a:extLst>
              <a:ext uri="{FF2B5EF4-FFF2-40B4-BE49-F238E27FC236}">
                <a16:creationId xmlns:a16="http://schemas.microsoft.com/office/drawing/2014/main" id="{95D11903-4B2D-9068-0BC0-9C3070EFEAB0}"/>
              </a:ext>
              <a:ext uri="{C183D7F6-B498-43B3-948B-1728B52AA6E4}">
                <adec:decorative xmlns:adec="http://schemas.microsoft.com/office/drawing/2017/decorative" val="1"/>
              </a:ext>
            </a:extLst>
          </p:cNvPr>
          <p:cNvSpPr>
            <a:spLocks noChangeAspect="1"/>
          </p:cNvSpPr>
          <p:nvPr userDrawn="1"/>
        </p:nvSpPr>
        <p:spPr>
          <a:xfrm rot="5400000">
            <a:off x="8713652" y="4477513"/>
            <a:ext cx="2095200" cy="20952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1" name="Tåre 7">
            <a:extLst>
              <a:ext uri="{FF2B5EF4-FFF2-40B4-BE49-F238E27FC236}">
                <a16:creationId xmlns:a16="http://schemas.microsoft.com/office/drawing/2014/main" id="{D5E40B1E-062F-5EF9-D954-3A0DC022ADFF}"/>
              </a:ext>
              <a:ext uri="{C183D7F6-B498-43B3-948B-1728B52AA6E4}">
                <adec:decorative xmlns:adec="http://schemas.microsoft.com/office/drawing/2017/decorative" val="1"/>
              </a:ext>
            </a:extLst>
          </p:cNvPr>
          <p:cNvSpPr>
            <a:spLocks/>
          </p:cNvSpPr>
          <p:nvPr userDrawn="1"/>
        </p:nvSpPr>
        <p:spPr>
          <a:xfrm>
            <a:off x="7668138" y="3429959"/>
            <a:ext cx="1047600" cy="1047600"/>
          </a:xfrm>
          <a:prstGeom prst="teardrop">
            <a:avLst/>
          </a:prstGeom>
          <a:solidFill>
            <a:schemeClr val="bg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0" name="Tåre 7">
            <a:extLst>
              <a:ext uri="{FF2B5EF4-FFF2-40B4-BE49-F238E27FC236}">
                <a16:creationId xmlns:a16="http://schemas.microsoft.com/office/drawing/2014/main" id="{1759446E-E971-B25E-DFDB-BDB3CFF91018}"/>
              </a:ext>
              <a:ext uri="{C183D7F6-B498-43B3-948B-1728B52AA6E4}">
                <adec:decorative xmlns:adec="http://schemas.microsoft.com/office/drawing/2017/decorative" val="1"/>
              </a:ext>
            </a:extLst>
          </p:cNvPr>
          <p:cNvSpPr>
            <a:spLocks/>
          </p:cNvSpPr>
          <p:nvPr userDrawn="1"/>
        </p:nvSpPr>
        <p:spPr>
          <a:xfrm rot="16200000">
            <a:off x="9761955" y="2381279"/>
            <a:ext cx="1047600" cy="10476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 name="Tittel 2">
            <a:extLst>
              <a:ext uri="{FF2B5EF4-FFF2-40B4-BE49-F238E27FC236}">
                <a16:creationId xmlns:a16="http://schemas.microsoft.com/office/drawing/2014/main" id="{3EEEF27D-3860-8563-C6F2-11D38FE0BB45}"/>
              </a:ext>
            </a:extLst>
          </p:cNvPr>
          <p:cNvSpPr>
            <a:spLocks noGrp="1"/>
          </p:cNvSpPr>
          <p:nvPr userDrawn="1">
            <p:ph type="title" hasCustomPrompt="1"/>
          </p:nvPr>
        </p:nvSpPr>
        <p:spPr>
          <a:xfrm>
            <a:off x="837019" y="2400989"/>
            <a:ext cx="6161088" cy="2143125"/>
          </a:xfrm>
        </p:spPr>
        <p:txBody>
          <a:bodyPr vert="horz" lIns="0" tIns="0" rIns="0" bIns="0" rtlCol="0" anchor="ctr" anchorCtr="0">
            <a:noAutofit/>
          </a:bodyPr>
          <a:lstStyle>
            <a:lvl1pPr>
              <a:defRPr lang="nb-NO">
                <a:ea typeface="+mn-ea"/>
                <a:cs typeface="+mn-cs"/>
              </a:defRPr>
            </a:lvl1pPr>
          </a:lstStyle>
          <a:p>
            <a:pPr lvl="0"/>
            <a:r>
              <a:rPr lang="nb-NO" dirty="0"/>
              <a:t>Trykk her for å skrive navn på kapittelet</a:t>
            </a:r>
          </a:p>
        </p:txBody>
      </p:sp>
      <p:sp>
        <p:nvSpPr>
          <p:cNvPr id="25" name="Rectangle 34">
            <a:extLst>
              <a:ext uri="{FF2B5EF4-FFF2-40B4-BE49-F238E27FC236}">
                <a16:creationId xmlns:a16="http://schemas.microsoft.com/office/drawing/2014/main" id="{C9F002B2-4E71-A9EF-D9B1-403683FCC11B}"/>
              </a:ext>
              <a:ext uri="{C183D7F6-B498-43B3-948B-1728B52AA6E4}">
                <adec:decorative xmlns:adec="http://schemas.microsoft.com/office/drawing/2017/decorative" val="1"/>
              </a:ext>
            </a:extLst>
          </p:cNvPr>
          <p:cNvSpPr>
            <a:spLocks/>
          </p:cNvSpPr>
          <p:nvPr userDrawn="1"/>
        </p:nvSpPr>
        <p:spPr>
          <a:xfrm rot="16200000">
            <a:off x="7665756" y="4476768"/>
            <a:ext cx="1047600" cy="10476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7" name="Rectangle 53">
            <a:extLst>
              <a:ext uri="{FF2B5EF4-FFF2-40B4-BE49-F238E27FC236}">
                <a16:creationId xmlns:a16="http://schemas.microsoft.com/office/drawing/2014/main" id="{5E7B281F-CCB1-FBB0-CB46-A2AE70BD118B}"/>
              </a:ext>
              <a:ext uri="{C183D7F6-B498-43B3-948B-1728B52AA6E4}">
                <adec:decorative xmlns:adec="http://schemas.microsoft.com/office/drawing/2017/decorative" val="1"/>
              </a:ext>
            </a:extLst>
          </p:cNvPr>
          <p:cNvSpPr>
            <a:spLocks/>
          </p:cNvSpPr>
          <p:nvPr userDrawn="1"/>
        </p:nvSpPr>
        <p:spPr>
          <a:xfrm rot="16200000">
            <a:off x="8716033" y="2381280"/>
            <a:ext cx="1047098" cy="1047097"/>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Tree>
    <p:extLst>
      <p:ext uri="{BB962C8B-B14F-4D97-AF65-F5344CB8AC3E}">
        <p14:creationId xmlns:p14="http://schemas.microsoft.com/office/powerpoint/2010/main" val="2545426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all i sirkel ">
    <p:bg>
      <p:bgRef idx="1001">
        <a:schemeClr val="bg1"/>
      </p:bgRef>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ABF7742-CE50-B6D7-744E-CC0623B9801D}"/>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16" name="Rectangle 15">
            <a:extLst>
              <a:ext uri="{FF2B5EF4-FFF2-40B4-BE49-F238E27FC236}">
                <a16:creationId xmlns:a16="http://schemas.microsoft.com/office/drawing/2014/main" id="{D607F3C9-F342-6F16-DE4B-9285684B3671}"/>
              </a:ext>
              <a:ext uri="{C183D7F6-B498-43B3-948B-1728B52AA6E4}">
                <adec:decorative xmlns:adec="http://schemas.microsoft.com/office/drawing/2017/decorative" val="1"/>
              </a:ext>
            </a:extLst>
          </p:cNvPr>
          <p:cNvSpPr/>
          <p:nvPr userDrawn="1"/>
        </p:nvSpPr>
        <p:spPr>
          <a:xfrm>
            <a:off x="329385" y="335237"/>
            <a:ext cx="11521255" cy="6200201"/>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9" name="Text Placeholder 8">
            <a:extLst>
              <a:ext uri="{FF2B5EF4-FFF2-40B4-BE49-F238E27FC236}">
                <a16:creationId xmlns:a16="http://schemas.microsoft.com/office/drawing/2014/main" id="{FE524F8A-C58E-32FC-4973-0E424D278F40}"/>
              </a:ext>
            </a:extLst>
          </p:cNvPr>
          <p:cNvSpPr>
            <a:spLocks noGrp="1"/>
          </p:cNvSpPr>
          <p:nvPr>
            <p:ph type="body" sz="quarter" idx="10" hasCustomPrompt="1"/>
          </p:nvPr>
        </p:nvSpPr>
        <p:spPr>
          <a:xfrm>
            <a:off x="2996929" y="337292"/>
            <a:ext cx="6198146" cy="6198145"/>
          </a:xfrm>
          <a:prstGeom prst="ellipse">
            <a:avLst/>
          </a:prstGeom>
          <a:solidFill>
            <a:schemeClr val="bg1"/>
          </a:solidFill>
        </p:spPr>
        <p:txBody>
          <a:bodyPr lIns="216000" tIns="216000" rIns="216000" bIns="216000" anchor="ctr"/>
          <a:lstStyle>
            <a:lvl1pPr marL="0" indent="0" algn="ctr">
              <a:buNone/>
              <a:defRPr sz="25000" b="1">
                <a:latin typeface="+mj-lt"/>
              </a:defRPr>
            </a:lvl1pPr>
          </a:lstStyle>
          <a:p>
            <a:pPr lvl="0"/>
            <a:r>
              <a:rPr lang="nb-NO" dirty="0"/>
              <a:t>X</a:t>
            </a:r>
          </a:p>
        </p:txBody>
      </p:sp>
    </p:spTree>
    <p:extLst>
      <p:ext uri="{BB962C8B-B14F-4D97-AF65-F5344CB8AC3E}">
        <p14:creationId xmlns:p14="http://schemas.microsoft.com/office/powerpoint/2010/main" val="897214747"/>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vsluttende lysbilde ">
    <p:bg>
      <p:bgPr>
        <a:solidFill>
          <a:schemeClr val="tx2">
            <a:lumMod val="10000"/>
            <a:lumOff val="90000"/>
          </a:schemeClr>
        </a:solidFill>
        <a:effectLst/>
      </p:bgPr>
    </p:bg>
    <p:spTree>
      <p:nvGrpSpPr>
        <p:cNvPr id="1" name=""/>
        <p:cNvGrpSpPr/>
        <p:nvPr/>
      </p:nvGrpSpPr>
      <p:grpSpPr>
        <a:xfrm>
          <a:off x="0" y="0"/>
          <a:ext cx="0" cy="0"/>
          <a:chOff x="0" y="0"/>
          <a:chExt cx="0" cy="0"/>
        </a:xfrm>
      </p:grpSpPr>
      <p:pic>
        <p:nvPicPr>
          <p:cNvPr id="59" name="Logo" descr="Vestfold fylkeskommune logo">
            <a:extLst>
              <a:ext uri="{FF2B5EF4-FFF2-40B4-BE49-F238E27FC236}">
                <a16:creationId xmlns:a16="http://schemas.microsoft.com/office/drawing/2014/main" id="{5D108565-5F37-2B8A-E2A8-BF7092075D7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7801" y="513714"/>
            <a:ext cx="1676398" cy="1673086"/>
          </a:xfrm>
          <a:prstGeom prst="rect">
            <a:avLst/>
          </a:prstGeom>
        </p:spPr>
      </p:pic>
      <p:sp>
        <p:nvSpPr>
          <p:cNvPr id="10" name="Tittel 1">
            <a:extLst>
              <a:ext uri="{FF2B5EF4-FFF2-40B4-BE49-F238E27FC236}">
                <a16:creationId xmlns:a16="http://schemas.microsoft.com/office/drawing/2014/main" id="{6AD7CD11-05DE-9545-111F-302B7E9E1096}"/>
              </a:ext>
            </a:extLst>
          </p:cNvPr>
          <p:cNvSpPr>
            <a:spLocks noGrp="1"/>
          </p:cNvSpPr>
          <p:nvPr>
            <p:ph type="title" hasCustomPrompt="1"/>
          </p:nvPr>
        </p:nvSpPr>
        <p:spPr>
          <a:xfrm>
            <a:off x="576074" y="3257047"/>
            <a:ext cx="11034676" cy="870817"/>
          </a:xfrm>
        </p:spPr>
        <p:txBody>
          <a:bodyPr anchor="ctr">
            <a:noAutofit/>
          </a:bodyPr>
          <a:lstStyle>
            <a:lvl1pPr algn="ctr">
              <a:defRPr sz="4600"/>
            </a:lvl1pPr>
          </a:lstStyle>
          <a:p>
            <a:r>
              <a:rPr lang="nb-NO" dirty="0" err="1"/>
              <a:t>Skriv</a:t>
            </a:r>
            <a:r>
              <a:rPr lang="nb-NO" dirty="0"/>
              <a:t> inn «</a:t>
            </a:r>
            <a:r>
              <a:rPr lang="nb-NO" dirty="0" err="1"/>
              <a:t>Takk</a:t>
            </a:r>
            <a:r>
              <a:rPr lang="nb-NO" dirty="0"/>
              <a:t> for meg!» </a:t>
            </a:r>
            <a:r>
              <a:rPr lang="nb-NO" dirty="0" err="1"/>
              <a:t>eller</a:t>
            </a:r>
            <a:r>
              <a:rPr lang="nb-NO" dirty="0"/>
              <a:t> </a:t>
            </a:r>
            <a:r>
              <a:rPr lang="nb-NO" dirty="0" err="1"/>
              <a:t>lignende</a:t>
            </a:r>
            <a:endParaRPr lang="nb-NO" dirty="0"/>
          </a:p>
        </p:txBody>
      </p:sp>
      <p:sp>
        <p:nvSpPr>
          <p:cNvPr id="11" name="Plassholder for tekst 12">
            <a:extLst>
              <a:ext uri="{FF2B5EF4-FFF2-40B4-BE49-F238E27FC236}">
                <a16:creationId xmlns:a16="http://schemas.microsoft.com/office/drawing/2014/main" id="{AD2D67C3-7BAF-F21E-1613-B13542661994}"/>
              </a:ext>
            </a:extLst>
          </p:cNvPr>
          <p:cNvSpPr>
            <a:spLocks noGrp="1"/>
          </p:cNvSpPr>
          <p:nvPr>
            <p:ph type="body" sz="quarter" idx="16" hasCustomPrompt="1"/>
          </p:nvPr>
        </p:nvSpPr>
        <p:spPr>
          <a:xfrm>
            <a:off x="2445069" y="4552120"/>
            <a:ext cx="7296681" cy="505495"/>
          </a:xfrm>
        </p:spPr>
        <p:txBody>
          <a:bodyPr anchor="ctr">
            <a:noAutofit/>
          </a:bodyPr>
          <a:lstStyle>
            <a:lvl1pPr marL="0" indent="0" algn="ctr">
              <a:buNone/>
              <a:defRPr/>
            </a:lvl1pPr>
          </a:lstStyle>
          <a:p>
            <a:pPr lvl="0"/>
            <a:r>
              <a:rPr lang="nb-NO" dirty="0"/>
              <a:t> #emneknagg, @brukernavn eller e-postadresse</a:t>
            </a:r>
          </a:p>
        </p:txBody>
      </p:sp>
      <p:sp>
        <p:nvSpPr>
          <p:cNvPr id="12" name="TekstSylinder 9" descr="Nettadresse">
            <a:extLst>
              <a:ext uri="{FF2B5EF4-FFF2-40B4-BE49-F238E27FC236}">
                <a16:creationId xmlns:a16="http://schemas.microsoft.com/office/drawing/2014/main" id="{07DBCB50-8F98-2D6F-2DC0-B41B3F5B427A}"/>
              </a:ext>
            </a:extLst>
          </p:cNvPr>
          <p:cNvSpPr txBox="1"/>
          <p:nvPr userDrawn="1"/>
        </p:nvSpPr>
        <p:spPr>
          <a:xfrm>
            <a:off x="0" y="5987368"/>
            <a:ext cx="12192000" cy="430887"/>
          </a:xfrm>
          <a:prstGeom prst="rect">
            <a:avLst/>
          </a:prstGeom>
          <a:noFill/>
        </p:spPr>
        <p:txBody>
          <a:bodyPr wrap="square" rtlCol="0" anchor="ctr">
            <a:spAutoFit/>
          </a:bodyPr>
          <a:lstStyle/>
          <a:p>
            <a:pPr algn="ctr"/>
            <a:r>
              <a:rPr lang="nb-NO" sz="2200" b="1" dirty="0"/>
              <a:t>vestfoldfylke.no</a:t>
            </a:r>
          </a:p>
        </p:txBody>
      </p:sp>
      <p:grpSp>
        <p:nvGrpSpPr>
          <p:cNvPr id="4" name="Gruppe 3">
            <a:extLst>
              <a:ext uri="{FF2B5EF4-FFF2-40B4-BE49-F238E27FC236}">
                <a16:creationId xmlns:a16="http://schemas.microsoft.com/office/drawing/2014/main" id="{B2E606DB-4325-A8C2-A161-9BAAD33A4CF5}"/>
              </a:ext>
            </a:extLst>
          </p:cNvPr>
          <p:cNvGrpSpPr/>
          <p:nvPr userDrawn="1"/>
        </p:nvGrpSpPr>
        <p:grpSpPr>
          <a:xfrm>
            <a:off x="576074" y="4271236"/>
            <a:ext cx="3775180" cy="2160843"/>
            <a:chOff x="576072" y="4266569"/>
            <a:chExt cx="3775181" cy="2160843"/>
          </a:xfrm>
        </p:grpSpPr>
        <p:sp>
          <p:nvSpPr>
            <p:cNvPr id="47" name="Freeform 58">
              <a:extLst>
                <a:ext uri="{FF2B5EF4-FFF2-40B4-BE49-F238E27FC236}">
                  <a16:creationId xmlns:a16="http://schemas.microsoft.com/office/drawing/2014/main" id="{3600B82A-CE41-4DD1-9523-7C03DA365829}"/>
                </a:ext>
                <a:ext uri="{C183D7F6-B498-43B3-948B-1728B52AA6E4}">
                  <adec:decorative xmlns:adec="http://schemas.microsoft.com/office/drawing/2017/decorative" val="1"/>
                </a:ext>
              </a:extLst>
            </p:cNvPr>
            <p:cNvSpPr/>
            <p:nvPr userDrawn="1"/>
          </p:nvSpPr>
          <p:spPr>
            <a:xfrm rot="5400000">
              <a:off x="846072" y="3996569"/>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48" name="Freeform 5">
              <a:extLst>
                <a:ext uri="{FF2B5EF4-FFF2-40B4-BE49-F238E27FC236}">
                  <a16:creationId xmlns:a16="http://schemas.microsoft.com/office/drawing/2014/main" id="{01B0AD1A-FE70-1569-BC51-FFA5B4ABF799}"/>
                </a:ext>
                <a:ext uri="{C183D7F6-B498-43B3-948B-1728B52AA6E4}">
                  <adec:decorative xmlns:adec="http://schemas.microsoft.com/office/drawing/2017/decorative" val="1"/>
                </a:ext>
              </a:extLst>
            </p:cNvPr>
            <p:cNvSpPr/>
            <p:nvPr userDrawn="1"/>
          </p:nvSpPr>
          <p:spPr>
            <a:xfrm rot="16200000">
              <a:off x="846072" y="4536891"/>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49" name="Rectangle 8">
              <a:extLst>
                <a:ext uri="{FF2B5EF4-FFF2-40B4-BE49-F238E27FC236}">
                  <a16:creationId xmlns:a16="http://schemas.microsoft.com/office/drawing/2014/main" id="{2B96A5DD-40C2-DB85-A5EB-D3782A3AE306}"/>
                </a:ext>
                <a:ext uri="{C183D7F6-B498-43B3-948B-1728B52AA6E4}">
                  <adec:decorative xmlns:adec="http://schemas.microsoft.com/office/drawing/2017/decorative" val="1"/>
                </a:ext>
              </a:extLst>
            </p:cNvPr>
            <p:cNvSpPr>
              <a:spLocks noChangeAspect="1"/>
            </p:cNvSpPr>
            <p:nvPr userDrawn="1"/>
          </p:nvSpPr>
          <p:spPr>
            <a:xfrm>
              <a:off x="2732526" y="5886546"/>
              <a:ext cx="540000" cy="53848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50" name="Oval 16">
              <a:extLst>
                <a:ext uri="{FF2B5EF4-FFF2-40B4-BE49-F238E27FC236}">
                  <a16:creationId xmlns:a16="http://schemas.microsoft.com/office/drawing/2014/main" id="{47C31A20-1BFD-1101-2C42-226B7FF22892}"/>
                </a:ext>
                <a:ext uri="{C183D7F6-B498-43B3-948B-1728B52AA6E4}">
                  <adec:decorative xmlns:adec="http://schemas.microsoft.com/office/drawing/2017/decorative" val="1"/>
                </a:ext>
              </a:extLst>
            </p:cNvPr>
            <p:cNvSpPr/>
            <p:nvPr userDrawn="1"/>
          </p:nvSpPr>
          <p:spPr>
            <a:xfrm>
              <a:off x="2732526" y="5347354"/>
              <a:ext cx="540000" cy="540000"/>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51" name="Oval 17">
              <a:extLst>
                <a:ext uri="{FF2B5EF4-FFF2-40B4-BE49-F238E27FC236}">
                  <a16:creationId xmlns:a16="http://schemas.microsoft.com/office/drawing/2014/main" id="{F4975D33-B393-D29E-4EBA-E8E07E9D6E11}"/>
                </a:ext>
                <a:ext uri="{C183D7F6-B498-43B3-948B-1728B52AA6E4}">
                  <adec:decorative xmlns:adec="http://schemas.microsoft.com/office/drawing/2017/decorative" val="1"/>
                </a:ext>
              </a:extLst>
            </p:cNvPr>
            <p:cNvSpPr/>
            <p:nvPr userDrawn="1"/>
          </p:nvSpPr>
          <p:spPr>
            <a:xfrm>
              <a:off x="3271688" y="5887412"/>
              <a:ext cx="540000" cy="5400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52" name="Freeform 3">
              <a:extLst>
                <a:ext uri="{FF2B5EF4-FFF2-40B4-BE49-F238E27FC236}">
                  <a16:creationId xmlns:a16="http://schemas.microsoft.com/office/drawing/2014/main" id="{0E7134BB-CBAB-D288-E848-CDBABDA3A8FE}"/>
                </a:ext>
                <a:ext uri="{C183D7F6-B498-43B3-948B-1728B52AA6E4}">
                  <adec:decorative xmlns:adec="http://schemas.microsoft.com/office/drawing/2017/decorative" val="1"/>
                </a:ext>
              </a:extLst>
            </p:cNvPr>
            <p:cNvSpPr/>
            <p:nvPr userDrawn="1"/>
          </p:nvSpPr>
          <p:spPr>
            <a:xfrm rot="5400000">
              <a:off x="1924818" y="5617412"/>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53" name="Tåre 46">
              <a:extLst>
                <a:ext uri="{FF2B5EF4-FFF2-40B4-BE49-F238E27FC236}">
                  <a16:creationId xmlns:a16="http://schemas.microsoft.com/office/drawing/2014/main" id="{9C601B8A-C168-876B-2C8A-831FFF5C3CE2}"/>
                </a:ext>
                <a:ext uri="{C183D7F6-B498-43B3-948B-1728B52AA6E4}">
                  <adec:decorative xmlns:adec="http://schemas.microsoft.com/office/drawing/2017/decorative" val="1"/>
                </a:ext>
              </a:extLst>
            </p:cNvPr>
            <p:cNvSpPr>
              <a:spLocks noChangeAspect="1"/>
            </p:cNvSpPr>
            <p:nvPr userDrawn="1"/>
          </p:nvSpPr>
          <p:spPr>
            <a:xfrm rot="10800000">
              <a:off x="1654818" y="5346877"/>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4" name="Tåre 47">
              <a:extLst>
                <a:ext uri="{FF2B5EF4-FFF2-40B4-BE49-F238E27FC236}">
                  <a16:creationId xmlns:a16="http://schemas.microsoft.com/office/drawing/2014/main" id="{9A36CFDE-0358-7780-AB81-F5A60F0DCBA2}"/>
                </a:ext>
                <a:ext uri="{C183D7F6-B498-43B3-948B-1728B52AA6E4}">
                  <adec:decorative xmlns:adec="http://schemas.microsoft.com/office/drawing/2017/decorative" val="1"/>
                </a:ext>
              </a:extLst>
            </p:cNvPr>
            <p:cNvSpPr>
              <a:spLocks noChangeAspect="1"/>
            </p:cNvSpPr>
            <p:nvPr userDrawn="1"/>
          </p:nvSpPr>
          <p:spPr>
            <a:xfrm rot="5400000">
              <a:off x="2195287" y="5346877"/>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5" name="Tåre 48">
              <a:extLst>
                <a:ext uri="{FF2B5EF4-FFF2-40B4-BE49-F238E27FC236}">
                  <a16:creationId xmlns:a16="http://schemas.microsoft.com/office/drawing/2014/main" id="{BA388BE2-A33B-7687-79BB-4C62D199ECAA}"/>
                </a:ext>
                <a:ext uri="{C183D7F6-B498-43B3-948B-1728B52AA6E4}">
                  <adec:decorative xmlns:adec="http://schemas.microsoft.com/office/drawing/2017/decorative" val="1"/>
                </a:ext>
              </a:extLst>
            </p:cNvPr>
            <p:cNvSpPr>
              <a:spLocks noChangeAspect="1"/>
            </p:cNvSpPr>
            <p:nvPr userDrawn="1"/>
          </p:nvSpPr>
          <p:spPr>
            <a:xfrm rot="5400000">
              <a:off x="3811722" y="5887881"/>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6" name="Tåre 49">
              <a:extLst>
                <a:ext uri="{FF2B5EF4-FFF2-40B4-BE49-F238E27FC236}">
                  <a16:creationId xmlns:a16="http://schemas.microsoft.com/office/drawing/2014/main" id="{54D42425-6517-EED8-02BC-88FB8C920245}"/>
                </a:ext>
                <a:ext uri="{C183D7F6-B498-43B3-948B-1728B52AA6E4}">
                  <adec:decorative xmlns:adec="http://schemas.microsoft.com/office/drawing/2017/decorative" val="1"/>
                </a:ext>
              </a:extLst>
            </p:cNvPr>
            <p:cNvSpPr>
              <a:spLocks noChangeAspect="1"/>
            </p:cNvSpPr>
            <p:nvPr userDrawn="1"/>
          </p:nvSpPr>
          <p:spPr>
            <a:xfrm rot="16200000">
              <a:off x="1656153" y="4806422"/>
              <a:ext cx="539061" cy="540000"/>
            </a:xfrm>
            <a:prstGeom prst="teardrop">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7" name="Tåre 7">
              <a:extLst>
                <a:ext uri="{FF2B5EF4-FFF2-40B4-BE49-F238E27FC236}">
                  <a16:creationId xmlns:a16="http://schemas.microsoft.com/office/drawing/2014/main" id="{1C8995D7-B739-4007-5124-291F27671130}"/>
                </a:ext>
                <a:ext uri="{C183D7F6-B498-43B3-948B-1728B52AA6E4}">
                  <adec:decorative xmlns:adec="http://schemas.microsoft.com/office/drawing/2017/decorative" val="1"/>
                </a:ext>
              </a:extLst>
            </p:cNvPr>
            <p:cNvSpPr>
              <a:spLocks noChangeAspect="1"/>
            </p:cNvSpPr>
            <p:nvPr userDrawn="1"/>
          </p:nvSpPr>
          <p:spPr>
            <a:xfrm rot="10800000">
              <a:off x="576072" y="5347412"/>
              <a:ext cx="1080000" cy="108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grpSp>
      <p:grpSp>
        <p:nvGrpSpPr>
          <p:cNvPr id="5" name="Gruppe 4">
            <a:extLst>
              <a:ext uri="{FF2B5EF4-FFF2-40B4-BE49-F238E27FC236}">
                <a16:creationId xmlns:a16="http://schemas.microsoft.com/office/drawing/2014/main" id="{BD59F09B-BDC2-277D-1F91-584675D6C2AE}"/>
              </a:ext>
            </a:extLst>
          </p:cNvPr>
          <p:cNvGrpSpPr/>
          <p:nvPr userDrawn="1"/>
        </p:nvGrpSpPr>
        <p:grpSpPr>
          <a:xfrm>
            <a:off x="7829162" y="4274204"/>
            <a:ext cx="3781588" cy="2157874"/>
            <a:chOff x="7826184" y="4271235"/>
            <a:chExt cx="3781587" cy="2157874"/>
          </a:xfrm>
        </p:grpSpPr>
        <p:sp>
          <p:nvSpPr>
            <p:cNvPr id="7" name="Rectangle 8">
              <a:extLst>
                <a:ext uri="{FF2B5EF4-FFF2-40B4-BE49-F238E27FC236}">
                  <a16:creationId xmlns:a16="http://schemas.microsoft.com/office/drawing/2014/main" id="{D435B68B-7351-094F-D5F6-97DB5D3CE274}"/>
                </a:ext>
                <a:ext uri="{C183D7F6-B498-43B3-948B-1728B52AA6E4}">
                  <adec:decorative xmlns:adec="http://schemas.microsoft.com/office/drawing/2017/decorative" val="1"/>
                </a:ext>
              </a:extLst>
            </p:cNvPr>
            <p:cNvSpPr>
              <a:spLocks noChangeAspect="1"/>
            </p:cNvSpPr>
            <p:nvPr userDrawn="1"/>
          </p:nvSpPr>
          <p:spPr>
            <a:xfrm>
              <a:off x="9986525" y="5349734"/>
              <a:ext cx="540000" cy="538485"/>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0" name="Rectangle 8">
              <a:extLst>
                <a:ext uri="{FF2B5EF4-FFF2-40B4-BE49-F238E27FC236}">
                  <a16:creationId xmlns:a16="http://schemas.microsoft.com/office/drawing/2014/main" id="{9F64131F-D04B-3345-F164-A8585DEA6164}"/>
                </a:ext>
                <a:ext uri="{C183D7F6-B498-43B3-948B-1728B52AA6E4}">
                  <adec:decorative xmlns:adec="http://schemas.microsoft.com/office/drawing/2017/decorative" val="1"/>
                </a:ext>
              </a:extLst>
            </p:cNvPr>
            <p:cNvSpPr>
              <a:spLocks noChangeAspect="1"/>
            </p:cNvSpPr>
            <p:nvPr userDrawn="1"/>
          </p:nvSpPr>
          <p:spPr>
            <a:xfrm>
              <a:off x="9447540" y="5888243"/>
              <a:ext cx="540000" cy="538485"/>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6" name="Oval 17">
              <a:extLst>
                <a:ext uri="{FF2B5EF4-FFF2-40B4-BE49-F238E27FC236}">
                  <a16:creationId xmlns:a16="http://schemas.microsoft.com/office/drawing/2014/main" id="{49281624-5F01-130E-BF92-6D2FA90163D7}"/>
                </a:ext>
                <a:ext uri="{C183D7F6-B498-43B3-948B-1728B52AA6E4}">
                  <adec:decorative xmlns:adec="http://schemas.microsoft.com/office/drawing/2017/decorative" val="1"/>
                </a:ext>
              </a:extLst>
            </p:cNvPr>
            <p:cNvSpPr/>
            <p:nvPr userDrawn="1"/>
          </p:nvSpPr>
          <p:spPr>
            <a:xfrm>
              <a:off x="9988438" y="5888870"/>
              <a:ext cx="540000" cy="540000"/>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37" name="Oval 16">
              <a:extLst>
                <a:ext uri="{FF2B5EF4-FFF2-40B4-BE49-F238E27FC236}">
                  <a16:creationId xmlns:a16="http://schemas.microsoft.com/office/drawing/2014/main" id="{7CF76A8A-1122-1560-8D40-755B6E1E834F}"/>
                </a:ext>
                <a:ext uri="{C183D7F6-B498-43B3-948B-1728B52AA6E4}">
                  <adec:decorative xmlns:adec="http://schemas.microsoft.com/office/drawing/2017/decorative" val="1"/>
                </a:ext>
              </a:extLst>
            </p:cNvPr>
            <p:cNvSpPr/>
            <p:nvPr userDrawn="1"/>
          </p:nvSpPr>
          <p:spPr>
            <a:xfrm>
              <a:off x="9446360" y="5349734"/>
              <a:ext cx="540000" cy="5400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38" name="Freeform 3">
              <a:extLst>
                <a:ext uri="{FF2B5EF4-FFF2-40B4-BE49-F238E27FC236}">
                  <a16:creationId xmlns:a16="http://schemas.microsoft.com/office/drawing/2014/main" id="{114D4C1A-702C-6434-DAFB-0042DB368540}"/>
                </a:ext>
                <a:ext uri="{C183D7F6-B498-43B3-948B-1728B52AA6E4}">
                  <adec:decorative xmlns:adec="http://schemas.microsoft.com/office/drawing/2017/decorative" val="1"/>
                </a:ext>
              </a:extLst>
            </p:cNvPr>
            <p:cNvSpPr/>
            <p:nvPr userDrawn="1"/>
          </p:nvSpPr>
          <p:spPr>
            <a:xfrm rot="5400000">
              <a:off x="8635383" y="5618789"/>
              <a:ext cx="540000" cy="10800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39" name="Oval 17">
              <a:extLst>
                <a:ext uri="{FF2B5EF4-FFF2-40B4-BE49-F238E27FC236}">
                  <a16:creationId xmlns:a16="http://schemas.microsoft.com/office/drawing/2014/main" id="{75D91F09-1016-94F8-0F1A-516124169A80}"/>
                </a:ext>
                <a:ext uri="{C183D7F6-B498-43B3-948B-1728B52AA6E4}">
                  <adec:decorative xmlns:adec="http://schemas.microsoft.com/office/drawing/2017/decorative" val="1"/>
                </a:ext>
              </a:extLst>
            </p:cNvPr>
            <p:cNvSpPr/>
            <p:nvPr userDrawn="1"/>
          </p:nvSpPr>
          <p:spPr>
            <a:xfrm>
              <a:off x="7826184" y="5889109"/>
              <a:ext cx="540000" cy="540000"/>
            </a:xfrm>
            <a:prstGeom prst="ellipse">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40" name="Tåre 50">
              <a:extLst>
                <a:ext uri="{FF2B5EF4-FFF2-40B4-BE49-F238E27FC236}">
                  <a16:creationId xmlns:a16="http://schemas.microsoft.com/office/drawing/2014/main" id="{D45A0B10-FA14-26CC-BC91-33D3A26EDF65}"/>
                </a:ext>
              </a:extLst>
            </p:cNvPr>
            <p:cNvSpPr>
              <a:spLocks noChangeAspect="1"/>
            </p:cNvSpPr>
            <p:nvPr userDrawn="1"/>
          </p:nvSpPr>
          <p:spPr>
            <a:xfrm rot="10800000">
              <a:off x="10527498" y="5889108"/>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1" name="Tåre 51">
              <a:extLst>
                <a:ext uri="{FF2B5EF4-FFF2-40B4-BE49-F238E27FC236}">
                  <a16:creationId xmlns:a16="http://schemas.microsoft.com/office/drawing/2014/main" id="{21430D71-17C4-0736-BE25-833BED46CE68}"/>
                </a:ext>
              </a:extLst>
            </p:cNvPr>
            <p:cNvSpPr>
              <a:spLocks noChangeAspect="1"/>
            </p:cNvSpPr>
            <p:nvPr userDrawn="1"/>
          </p:nvSpPr>
          <p:spPr>
            <a:xfrm rot="5400000">
              <a:off x="11065859" y="5887197"/>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2" name="Tåre 52">
              <a:extLst>
                <a:ext uri="{FF2B5EF4-FFF2-40B4-BE49-F238E27FC236}">
                  <a16:creationId xmlns:a16="http://schemas.microsoft.com/office/drawing/2014/main" id="{3C80C2BD-D8B6-9F86-F082-C787FB695ABE}"/>
                </a:ext>
              </a:extLst>
            </p:cNvPr>
            <p:cNvSpPr>
              <a:spLocks noChangeAspect="1"/>
            </p:cNvSpPr>
            <p:nvPr userDrawn="1"/>
          </p:nvSpPr>
          <p:spPr>
            <a:xfrm rot="16200000">
              <a:off x="10528208" y="5349265"/>
              <a:ext cx="539061" cy="540000"/>
            </a:xfrm>
            <a:prstGeom prst="teardrop">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3" name="Tåre 53">
              <a:extLst>
                <a:ext uri="{FF2B5EF4-FFF2-40B4-BE49-F238E27FC236}">
                  <a16:creationId xmlns:a16="http://schemas.microsoft.com/office/drawing/2014/main" id="{6AF393D1-AF0B-F84C-91AC-1EFEB78E9614}"/>
                </a:ext>
              </a:extLst>
            </p:cNvPr>
            <p:cNvSpPr>
              <a:spLocks noChangeAspect="1"/>
            </p:cNvSpPr>
            <p:nvPr userDrawn="1"/>
          </p:nvSpPr>
          <p:spPr>
            <a:xfrm>
              <a:off x="11068710" y="5349239"/>
              <a:ext cx="539061" cy="5400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4" name="Tåre 54">
              <a:extLst>
                <a:ext uri="{FF2B5EF4-FFF2-40B4-BE49-F238E27FC236}">
                  <a16:creationId xmlns:a16="http://schemas.microsoft.com/office/drawing/2014/main" id="{7213B82F-754A-80F9-DAEB-897EB690CEB8}"/>
                </a:ext>
              </a:extLst>
            </p:cNvPr>
            <p:cNvSpPr>
              <a:spLocks noChangeAspect="1"/>
            </p:cNvSpPr>
            <p:nvPr userDrawn="1"/>
          </p:nvSpPr>
          <p:spPr>
            <a:xfrm rot="10800000">
              <a:off x="8365383" y="5349734"/>
              <a:ext cx="539061" cy="54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5" name="Tåre 55">
              <a:extLst>
                <a:ext uri="{FF2B5EF4-FFF2-40B4-BE49-F238E27FC236}">
                  <a16:creationId xmlns:a16="http://schemas.microsoft.com/office/drawing/2014/main" id="{88CFC31A-3C2A-5139-F2DB-AD9C367A93B7}"/>
                </a:ext>
              </a:extLst>
            </p:cNvPr>
            <p:cNvSpPr>
              <a:spLocks noChangeAspect="1"/>
            </p:cNvSpPr>
            <p:nvPr userDrawn="1"/>
          </p:nvSpPr>
          <p:spPr>
            <a:xfrm rot="5400000">
              <a:off x="8905852" y="5349033"/>
              <a:ext cx="539061" cy="540000"/>
            </a:xfrm>
            <a:prstGeom prst="teardrop">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46" name="Tåre 7">
              <a:extLst>
                <a:ext uri="{FF2B5EF4-FFF2-40B4-BE49-F238E27FC236}">
                  <a16:creationId xmlns:a16="http://schemas.microsoft.com/office/drawing/2014/main" id="{57685CEF-212C-B209-244D-6282F0188D98}"/>
                </a:ext>
              </a:extLst>
            </p:cNvPr>
            <p:cNvSpPr>
              <a:spLocks noChangeAspect="1"/>
            </p:cNvSpPr>
            <p:nvPr userDrawn="1"/>
          </p:nvSpPr>
          <p:spPr>
            <a:xfrm rot="5400000">
              <a:off x="10527771" y="4271235"/>
              <a:ext cx="1080000" cy="108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dirty="0"/>
            </a:p>
          </p:txBody>
        </p:sp>
      </p:grpSp>
    </p:spTree>
    <p:extLst>
      <p:ext uri="{BB962C8B-B14F-4D97-AF65-F5344CB8AC3E}">
        <p14:creationId xmlns:p14="http://schemas.microsoft.com/office/powerpoint/2010/main" val="1818406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ausebilde">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424C4092-E135-D711-25C7-83096E163094}"/>
              </a:ext>
            </a:extLst>
          </p:cNvPr>
          <p:cNvSpPr>
            <a:spLocks noGrp="1"/>
          </p:cNvSpPr>
          <p:nvPr>
            <p:ph type="title" hasCustomPrompt="1"/>
          </p:nvPr>
        </p:nvSpPr>
        <p:spPr>
          <a:xfrm>
            <a:off x="2414018" y="512415"/>
            <a:ext cx="8922382" cy="384721"/>
          </a:xfrm>
        </p:spPr>
        <p:txBody>
          <a:bodyPr anchor="t" anchorCtr="0">
            <a:noAutofit/>
          </a:bodyPr>
          <a:lstStyle>
            <a:lvl1pPr algn="r">
              <a:defRPr sz="2500"/>
            </a:lvl1pPr>
          </a:lstStyle>
          <a:p>
            <a:r>
              <a:rPr lang="nb-NO" dirty="0"/>
              <a:t>Pause til 00:00</a:t>
            </a:r>
          </a:p>
        </p:txBody>
      </p:sp>
      <p:sp>
        <p:nvSpPr>
          <p:cNvPr id="8" name="Plassholder for bilde 1">
            <a:extLst>
              <a:ext uri="{FF2B5EF4-FFF2-40B4-BE49-F238E27FC236}">
                <a16:creationId xmlns:a16="http://schemas.microsoft.com/office/drawing/2014/main" id="{9A37DB59-7552-2365-D556-B72C17205424}"/>
              </a:ext>
            </a:extLst>
          </p:cNvPr>
          <p:cNvSpPr>
            <a:spLocks noGrp="1"/>
          </p:cNvSpPr>
          <p:nvPr>
            <p:ph type="pic" sz="quarter" idx="16" hasCustomPrompt="1"/>
          </p:nvPr>
        </p:nvSpPr>
        <p:spPr>
          <a:xfrm>
            <a:off x="855652" y="1001487"/>
            <a:ext cx="10480693" cy="5242903"/>
          </a:xfrm>
        </p:spPr>
        <p:txBody>
          <a:bodyPr/>
          <a:lstStyle>
            <a:lvl1pPr marL="0" indent="0" algn="ctr">
              <a:buNone/>
              <a:defRPr sz="1800"/>
            </a:lvl1pPr>
          </a:lstStyle>
          <a:p>
            <a:r>
              <a:rPr lang="nb-NO" dirty="0"/>
              <a:t>Klikk på ikonet for å sette inn bilde</a:t>
            </a:r>
          </a:p>
        </p:txBody>
      </p:sp>
      <p:sp>
        <p:nvSpPr>
          <p:cNvPr id="10" name="maske over symbol">
            <a:extLst>
              <a:ext uri="{FF2B5EF4-FFF2-40B4-BE49-F238E27FC236}">
                <a16:creationId xmlns:a16="http://schemas.microsoft.com/office/drawing/2014/main" id="{8DA38962-B34A-7C2C-E110-91C1C892272D}"/>
              </a:ext>
              <a:ext uri="{C183D7F6-B498-43B3-948B-1728B52AA6E4}">
                <adec:decorative xmlns:adec="http://schemas.microsoft.com/office/drawing/2017/decorative" val="1"/>
              </a:ext>
            </a:extLst>
          </p:cNvPr>
          <p:cNvSpPr/>
          <p:nvPr userDrawn="1"/>
        </p:nvSpPr>
        <p:spPr>
          <a:xfrm>
            <a:off x="11381317" y="287868"/>
            <a:ext cx="611716" cy="620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 name="Plassholder for tekst 6">
            <a:extLst>
              <a:ext uri="{FF2B5EF4-FFF2-40B4-BE49-F238E27FC236}">
                <a16:creationId xmlns:a16="http://schemas.microsoft.com/office/drawing/2014/main" id="{325171C7-FF3B-8B6C-F825-C396860288B2}"/>
              </a:ext>
            </a:extLst>
          </p:cNvPr>
          <p:cNvSpPr>
            <a:spLocks noGrp="1"/>
          </p:cNvSpPr>
          <p:nvPr>
            <p:ph type="body" sz="quarter" idx="25" hasCustomPrompt="1"/>
          </p:nvPr>
        </p:nvSpPr>
        <p:spPr>
          <a:xfrm>
            <a:off x="855651" y="6279285"/>
            <a:ext cx="10480676" cy="178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pic>
        <p:nvPicPr>
          <p:cNvPr id="3" name="Logo">
            <a:extLst>
              <a:ext uri="{FF2B5EF4-FFF2-40B4-BE49-F238E27FC236}">
                <a16:creationId xmlns:a16="http://schemas.microsoft.com/office/drawing/2014/main" id="{B3A67C65-F5C1-E52E-5091-D554EEBBD5E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Tree>
    <p:extLst>
      <p:ext uri="{BB962C8B-B14F-4D97-AF65-F5344CB8AC3E}">
        <p14:creationId xmlns:p14="http://schemas.microsoft.com/office/powerpoint/2010/main" val="20443145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udskap med grafikk/2 bilder">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34C0D2-A193-6E41-3E94-CD8BB1DAFD6F}"/>
              </a:ext>
              <a:ext uri="{C183D7F6-B498-43B3-948B-1728B52AA6E4}">
                <adec:decorative xmlns:adec="http://schemas.microsoft.com/office/drawing/2017/decorative" val="1"/>
              </a:ext>
            </a:extLst>
          </p:cNvPr>
          <p:cNvSpPr/>
          <p:nvPr userDrawn="1"/>
        </p:nvSpPr>
        <p:spPr>
          <a:xfrm>
            <a:off x="320784" y="1031638"/>
            <a:ext cx="11518233" cy="55440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grpSp>
        <p:nvGrpSpPr>
          <p:cNvPr id="14" name="Group 14">
            <a:extLst>
              <a:ext uri="{FF2B5EF4-FFF2-40B4-BE49-F238E27FC236}">
                <a16:creationId xmlns:a16="http://schemas.microsoft.com/office/drawing/2014/main" id="{713B5161-D55E-7961-384A-E29F1065E933}"/>
              </a:ext>
              <a:ext uri="{C183D7F6-B498-43B3-948B-1728B52AA6E4}">
                <adec:decorative xmlns:adec="http://schemas.microsoft.com/office/drawing/2017/decorative" val="1"/>
              </a:ext>
            </a:extLst>
          </p:cNvPr>
          <p:cNvGrpSpPr/>
          <p:nvPr userDrawn="1"/>
        </p:nvGrpSpPr>
        <p:grpSpPr>
          <a:xfrm>
            <a:off x="320784" y="1031638"/>
            <a:ext cx="5544000" cy="5544000"/>
            <a:chOff x="320784" y="1031638"/>
            <a:chExt cx="5544000" cy="5544000"/>
          </a:xfrm>
        </p:grpSpPr>
        <p:sp>
          <p:nvSpPr>
            <p:cNvPr id="5" name="Rectangle 7">
              <a:extLst>
                <a:ext uri="{FF2B5EF4-FFF2-40B4-BE49-F238E27FC236}">
                  <a16:creationId xmlns:a16="http://schemas.microsoft.com/office/drawing/2014/main" id="{46A8C6F4-0DC3-627A-5BAB-A4ABDFC70924}"/>
                </a:ext>
                <a:ext uri="{C183D7F6-B498-43B3-948B-1728B52AA6E4}">
                  <adec:decorative xmlns:adec="http://schemas.microsoft.com/office/drawing/2017/decorative" val="1"/>
                </a:ext>
              </a:extLst>
            </p:cNvPr>
            <p:cNvSpPr>
              <a:spLocks noChangeAspect="1"/>
            </p:cNvSpPr>
            <p:nvPr userDrawn="1"/>
          </p:nvSpPr>
          <p:spPr>
            <a:xfrm>
              <a:off x="3092784" y="1031638"/>
              <a:ext cx="2772000" cy="27720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9" name="Rectangle 7">
              <a:extLst>
                <a:ext uri="{FF2B5EF4-FFF2-40B4-BE49-F238E27FC236}">
                  <a16:creationId xmlns:a16="http://schemas.microsoft.com/office/drawing/2014/main" id="{CC6EF88F-48F7-70B1-8C5B-BECFC6ED0CF1}"/>
                </a:ext>
                <a:ext uri="{C183D7F6-B498-43B3-948B-1728B52AA6E4}">
                  <adec:decorative xmlns:adec="http://schemas.microsoft.com/office/drawing/2017/decorative" val="1"/>
                </a:ext>
              </a:extLst>
            </p:cNvPr>
            <p:cNvSpPr>
              <a:spLocks noChangeAspect="1"/>
            </p:cNvSpPr>
            <p:nvPr userDrawn="1"/>
          </p:nvSpPr>
          <p:spPr>
            <a:xfrm>
              <a:off x="320784" y="3803638"/>
              <a:ext cx="2772000" cy="2772000"/>
            </a:xfrm>
            <a:prstGeom prst="rect">
              <a:avLst/>
            </a:prstGeom>
            <a:solidFill>
              <a:schemeClr val="tx2">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8" name="Tåre 7">
              <a:extLst>
                <a:ext uri="{FF2B5EF4-FFF2-40B4-BE49-F238E27FC236}">
                  <a16:creationId xmlns:a16="http://schemas.microsoft.com/office/drawing/2014/main" id="{C756EFC4-184C-7369-1514-0A063E87377E}"/>
                </a:ext>
                <a:ext uri="{C183D7F6-B498-43B3-948B-1728B52AA6E4}">
                  <adec:decorative xmlns:adec="http://schemas.microsoft.com/office/drawing/2017/decorative" val="1"/>
                </a:ext>
              </a:extLst>
            </p:cNvPr>
            <p:cNvSpPr>
              <a:spLocks noChangeAspect="1"/>
            </p:cNvSpPr>
            <p:nvPr userDrawn="1"/>
          </p:nvSpPr>
          <p:spPr>
            <a:xfrm rot="16200000">
              <a:off x="320784" y="1031638"/>
              <a:ext cx="2772000" cy="2772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3" name="Tåre 12">
              <a:extLst>
                <a:ext uri="{FF2B5EF4-FFF2-40B4-BE49-F238E27FC236}">
                  <a16:creationId xmlns:a16="http://schemas.microsoft.com/office/drawing/2014/main" id="{820532BC-E0C8-85E3-A5EE-0656555B7F72}"/>
                </a:ext>
                <a:ext uri="{C183D7F6-B498-43B3-948B-1728B52AA6E4}">
                  <adec:decorative xmlns:adec="http://schemas.microsoft.com/office/drawing/2017/decorative" val="1"/>
                </a:ext>
              </a:extLst>
            </p:cNvPr>
            <p:cNvSpPr>
              <a:spLocks noChangeAspect="1"/>
            </p:cNvSpPr>
            <p:nvPr userDrawn="1"/>
          </p:nvSpPr>
          <p:spPr>
            <a:xfrm rot="5400000">
              <a:off x="3092784" y="3803638"/>
              <a:ext cx="2772000" cy="2772000"/>
            </a:xfrm>
            <a:prstGeom prst="teardrop">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dirty="0"/>
            </a:p>
          </p:txBody>
        </p:sp>
      </p:grpSp>
      <p:sp>
        <p:nvSpPr>
          <p:cNvPr id="12" name="Tittel 1">
            <a:extLst>
              <a:ext uri="{FF2B5EF4-FFF2-40B4-BE49-F238E27FC236}">
                <a16:creationId xmlns:a16="http://schemas.microsoft.com/office/drawing/2014/main" id="{136E024F-B36E-E081-C98E-707EAD575B1A}"/>
              </a:ext>
            </a:extLst>
          </p:cNvPr>
          <p:cNvSpPr>
            <a:spLocks noGrp="1"/>
          </p:cNvSpPr>
          <p:nvPr userDrawn="1">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7" name="Plassholder for bilde 11">
            <a:extLst>
              <a:ext uri="{FF2B5EF4-FFF2-40B4-BE49-F238E27FC236}">
                <a16:creationId xmlns:a16="http://schemas.microsoft.com/office/drawing/2014/main" id="{685EF75C-2328-7A49-D71B-8FB78B9F8307}"/>
              </a:ext>
            </a:extLst>
          </p:cNvPr>
          <p:cNvSpPr>
            <a:spLocks noGrp="1" noChangeAspect="1"/>
          </p:cNvSpPr>
          <p:nvPr userDrawn="1">
            <p:ph type="pic" sz="quarter" idx="16"/>
          </p:nvPr>
        </p:nvSpPr>
        <p:spPr>
          <a:xfrm>
            <a:off x="3093193" y="1031595"/>
            <a:ext cx="2772000" cy="2772000"/>
          </a:xfrm>
          <a:prstGeom prst="rect">
            <a:avLst/>
          </a:prstGeom>
          <a:noFill/>
        </p:spPr>
        <p:txBody>
          <a:bodyPr wrap="square" lIns="216000" tIns="216000" rIns="216000" bIns="216000">
            <a:noAutofit/>
          </a:bodyPr>
          <a:lstStyle>
            <a:lvl1pPr marL="0" indent="0" algn="ctr">
              <a:buNone/>
              <a:defRPr sz="1800"/>
            </a:lvl1pPr>
          </a:lstStyle>
          <a:p>
            <a:r>
              <a:rPr lang="nb-NO"/>
              <a:t>Klikk på ikonet for å legge til et bilde</a:t>
            </a:r>
            <a:endParaRPr lang="nb-NO" dirty="0"/>
          </a:p>
        </p:txBody>
      </p:sp>
      <p:sp>
        <p:nvSpPr>
          <p:cNvPr id="10" name="Plassholder for bilde 11">
            <a:extLst>
              <a:ext uri="{FF2B5EF4-FFF2-40B4-BE49-F238E27FC236}">
                <a16:creationId xmlns:a16="http://schemas.microsoft.com/office/drawing/2014/main" id="{93D7447B-B070-BBD3-1EC8-02ED14B28421}"/>
              </a:ext>
            </a:extLst>
          </p:cNvPr>
          <p:cNvSpPr>
            <a:spLocks noGrp="1" noChangeAspect="1"/>
          </p:cNvSpPr>
          <p:nvPr userDrawn="1">
            <p:ph type="pic" sz="quarter" idx="26"/>
          </p:nvPr>
        </p:nvSpPr>
        <p:spPr>
          <a:xfrm>
            <a:off x="320628" y="3803595"/>
            <a:ext cx="2772000" cy="2772000"/>
          </a:xfrm>
          <a:prstGeom prst="rect">
            <a:avLst/>
          </a:prstGeom>
          <a:noFill/>
        </p:spPr>
        <p:txBody>
          <a:bodyPr wrap="square" lIns="216000" tIns="216000" rIns="216000" bIns="216000">
            <a:noAutofit/>
          </a:bodyPr>
          <a:lstStyle>
            <a:lvl1pPr marL="0" indent="0" algn="ctr">
              <a:buNone/>
              <a:defRPr sz="1800"/>
            </a:lvl1pPr>
          </a:lstStyle>
          <a:p>
            <a:r>
              <a:rPr lang="nb-NO"/>
              <a:t>Klikk på ikonet for å legge til et bilde</a:t>
            </a:r>
            <a:endParaRPr lang="nb-NO" dirty="0"/>
          </a:p>
        </p:txBody>
      </p:sp>
      <p:sp>
        <p:nvSpPr>
          <p:cNvPr id="11" name="Plassholder for tekst 6">
            <a:extLst>
              <a:ext uri="{FF2B5EF4-FFF2-40B4-BE49-F238E27FC236}">
                <a16:creationId xmlns:a16="http://schemas.microsoft.com/office/drawing/2014/main" id="{8448CF62-475E-60E9-928C-735F29E280A4}"/>
              </a:ext>
            </a:extLst>
          </p:cNvPr>
          <p:cNvSpPr>
            <a:spLocks noGrp="1"/>
          </p:cNvSpPr>
          <p:nvPr userDrawn="1">
            <p:ph type="body" sz="quarter" idx="25" hasCustomPrompt="1"/>
          </p:nvPr>
        </p:nvSpPr>
        <p:spPr>
          <a:xfrm>
            <a:off x="332409" y="6603529"/>
            <a:ext cx="11518233" cy="11502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2" name="Plassholder for tekst 13">
            <a:extLst>
              <a:ext uri="{FF2B5EF4-FFF2-40B4-BE49-F238E27FC236}">
                <a16:creationId xmlns:a16="http://schemas.microsoft.com/office/drawing/2014/main" id="{E1271B20-F563-0911-B4EF-E60F3BCECB9A}"/>
              </a:ext>
            </a:extLst>
          </p:cNvPr>
          <p:cNvSpPr>
            <a:spLocks noGrp="1"/>
          </p:cNvSpPr>
          <p:nvPr userDrawn="1">
            <p:ph type="body" sz="quarter" idx="27" hasCustomPrompt="1"/>
          </p:nvPr>
        </p:nvSpPr>
        <p:spPr>
          <a:xfrm>
            <a:off x="6652260" y="1880742"/>
            <a:ext cx="4320540" cy="3845792"/>
          </a:xfrm>
        </p:spPr>
        <p:txBody>
          <a:bodyPr anchor="ctr" anchorCtr="0"/>
          <a:lstStyle>
            <a:lvl1pPr marL="0" indent="0">
              <a:buNone/>
              <a:defRPr sz="2800" b="1"/>
            </a:lvl1pPr>
          </a:lstStyle>
          <a:p>
            <a:pPr lvl="0"/>
            <a:r>
              <a:rPr lang="nb-NO" dirty="0"/>
              <a:t>Klikk for å legge inn budskap</a:t>
            </a:r>
          </a:p>
          <a:p>
            <a:pPr lvl="1"/>
            <a:r>
              <a:rPr lang="nb-NO" dirty="0"/>
              <a:t>Andre nivå</a:t>
            </a:r>
          </a:p>
          <a:p>
            <a:pPr lvl="2"/>
            <a:r>
              <a:rPr lang="nb-NO" dirty="0"/>
              <a:t>Tredje nivå</a:t>
            </a:r>
          </a:p>
          <a:p>
            <a:pPr lvl="3"/>
            <a:r>
              <a:rPr lang="nb-NO" dirty="0"/>
              <a:t>Fjerde nivå</a:t>
            </a:r>
          </a:p>
          <a:p>
            <a:pPr lvl="4"/>
            <a:r>
              <a:rPr lang="nb-NO" dirty="0"/>
              <a:t>Femte nivå</a:t>
            </a:r>
          </a:p>
        </p:txBody>
      </p:sp>
      <p:pic>
        <p:nvPicPr>
          <p:cNvPr id="6" name="Symbol">
            <a:extLst>
              <a:ext uri="{FF2B5EF4-FFF2-40B4-BE49-F238E27FC236}">
                <a16:creationId xmlns:a16="http://schemas.microsoft.com/office/drawing/2014/main" id="{6585C314-4E5C-4467-154C-64243F21F6B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3955539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kalender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ABDCE49F-5B01-9B9C-0092-53059581D9A9}"/>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D7823480-D548-D458-3180-E17AD38E26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983" y="2268665"/>
            <a:ext cx="3470679" cy="3470679"/>
          </a:xfrm>
          <a:prstGeom prst="rect">
            <a:avLst/>
          </a:prstGeom>
        </p:spPr>
      </p:pic>
      <p:pic>
        <p:nvPicPr>
          <p:cNvPr id="2" name="Symbol">
            <a:extLst>
              <a:ext uri="{FF2B5EF4-FFF2-40B4-BE49-F238E27FC236}">
                <a16:creationId xmlns:a16="http://schemas.microsoft.com/office/drawing/2014/main" id="{B67397FF-132E-541C-BA97-A59D8017A21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1258969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diagram stolpe ">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A2CC3980-1FAA-609F-D801-A7CEAD82F590}"/>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A94AADEB-1204-A6C1-FEE1-787F1711EAB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17ACEAF6-4DB6-BC83-DB9F-F4643B9832E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7846057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analyse ">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47066B99-0507-A197-5EE8-3F8A54ED1192}"/>
              </a:ext>
            </a:extLst>
          </p:cNvPr>
          <p:cNvSpPr>
            <a:spLocks noGrp="1"/>
          </p:cNvSpPr>
          <p:nvPr>
            <p:ph type="title" hasCustomPrompt="1"/>
          </p:nvPr>
        </p:nvSpPr>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62A6167C-EDFB-7C4C-CA36-B28A77D0EA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E8A09FCB-8038-87B8-A283-4EA5E512F98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8245962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bestikk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1AB83064-0F63-2768-6266-42F0A4E1A662}"/>
              </a:ext>
            </a:extLst>
          </p:cNvPr>
          <p:cNvSpPr>
            <a:spLocks noGrp="1"/>
          </p:cNvSpPr>
          <p:nvPr>
            <p:ph type="title" hasCustomPrompt="1"/>
          </p:nvPr>
        </p:nvSpPr>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52C638E0-7D86-C81C-4600-1C6CECA0703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B4B8E6D6-3445-BD4B-43DC-77EC43595120}"/>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807530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politikk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ECA63EC7-6F0B-BAF9-1EE3-7AB8D27DAEB7}"/>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6D8B689A-F4CD-BD57-329A-FCF3A57CCF1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899D15D5-B5DD-488B-72D7-6118ED8DFAB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5311551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håndtrykk">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899EAC37-0238-0206-3293-0B9F15C3843F}"/>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BF0CE7F9-DF98-A5B7-6D46-1DFC87947C3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CC54F81B-D541-072C-DDDA-403DF0456CC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0174423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userDrawn="1">
  <p:cSld name="Kapittelinndeler - Tekst og bilde">
    <p:bg>
      <p:bgRef idx="1001">
        <a:schemeClr val="bg1"/>
      </p:bgRef>
    </p:bg>
    <p:spTree>
      <p:nvGrpSpPr>
        <p:cNvPr id="1" name=""/>
        <p:cNvGrpSpPr/>
        <p:nvPr/>
      </p:nvGrpSpPr>
      <p:grpSpPr>
        <a:xfrm>
          <a:off x="0" y="0"/>
          <a:ext cx="0" cy="0"/>
          <a:chOff x="0" y="0"/>
          <a:chExt cx="0" cy="0"/>
        </a:xfrm>
      </p:grpSpPr>
      <p:sp>
        <p:nvSpPr>
          <p:cNvPr id="2" name="Rectangle 79">
            <a:extLst>
              <a:ext uri="{FF2B5EF4-FFF2-40B4-BE49-F238E27FC236}">
                <a16:creationId xmlns:a16="http://schemas.microsoft.com/office/drawing/2014/main" id="{4D819793-C67E-4450-64C3-0E817481A782}"/>
              </a:ext>
              <a:ext uri="{C183D7F6-B498-43B3-948B-1728B52AA6E4}">
                <adec:decorative xmlns:adec="http://schemas.microsoft.com/office/drawing/2017/decorative" val="1"/>
              </a:ext>
            </a:extLst>
          </p:cNvPr>
          <p:cNvSpPr>
            <a:spLocks/>
          </p:cNvSpPr>
          <p:nvPr userDrawn="1"/>
        </p:nvSpPr>
        <p:spPr>
          <a:xfrm>
            <a:off x="338923" y="288332"/>
            <a:ext cx="11518233" cy="6277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3" name="Tittel 2">
            <a:extLst>
              <a:ext uri="{FF2B5EF4-FFF2-40B4-BE49-F238E27FC236}">
                <a16:creationId xmlns:a16="http://schemas.microsoft.com/office/drawing/2014/main" id="{FDE49E32-4953-9478-B48C-9BC051E58D3B}"/>
              </a:ext>
            </a:extLst>
          </p:cNvPr>
          <p:cNvSpPr>
            <a:spLocks noGrp="1"/>
          </p:cNvSpPr>
          <p:nvPr>
            <p:ph type="title" hasCustomPrompt="1"/>
          </p:nvPr>
        </p:nvSpPr>
        <p:spPr>
          <a:xfrm>
            <a:off x="837019" y="2400989"/>
            <a:ext cx="6161088" cy="2143125"/>
          </a:xfrm>
        </p:spPr>
        <p:txBody>
          <a:bodyPr vert="horz" lIns="0" tIns="0" rIns="0" bIns="0" rtlCol="0" anchor="ctr" anchorCtr="0">
            <a:noAutofit/>
          </a:bodyPr>
          <a:lstStyle>
            <a:lvl1pPr>
              <a:defRPr lang="nb-NO">
                <a:ea typeface="+mn-ea"/>
                <a:cs typeface="+mn-cs"/>
              </a:defRPr>
            </a:lvl1pPr>
          </a:lstStyle>
          <a:p>
            <a:pPr lvl="0"/>
            <a:r>
              <a:rPr lang="nb-NO" dirty="0"/>
              <a:t>Trykk her for å skrive navn på kapittelet</a:t>
            </a:r>
          </a:p>
        </p:txBody>
      </p:sp>
      <p:sp>
        <p:nvSpPr>
          <p:cNvPr id="10" name="Plassholder for bilde 11">
            <a:extLst>
              <a:ext uri="{FF2B5EF4-FFF2-40B4-BE49-F238E27FC236}">
                <a16:creationId xmlns:a16="http://schemas.microsoft.com/office/drawing/2014/main" id="{A3D159D3-46BA-D37F-40BD-BF20E55FA513}"/>
              </a:ext>
            </a:extLst>
          </p:cNvPr>
          <p:cNvSpPr>
            <a:spLocks noGrp="1"/>
          </p:cNvSpPr>
          <p:nvPr>
            <p:ph type="pic" sz="quarter" idx="16"/>
          </p:nvPr>
        </p:nvSpPr>
        <p:spPr>
          <a:xfrm>
            <a:off x="7662321" y="296754"/>
            <a:ext cx="4190757" cy="6269379"/>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585C88A0-AA77-6E46-8DD2-B68CAF8988AB}"/>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6410983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PC nettskol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822A9736-425A-AF1B-01D5-A272AF53B30B}"/>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CAC2C32D-E3BB-652D-8F6F-710B794E2A1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F3805628-EB00-F8CD-E9BE-FE206FDE86B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6590074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klima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C2740080-E924-C13C-11A3-D68020EA0A2C}"/>
              </a:ext>
              <a:ext uri="{C183D7F6-B498-43B3-948B-1728B52AA6E4}">
                <adec:decorative xmlns:adec="http://schemas.microsoft.com/office/drawing/2017/decorative" val="0"/>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4700680F-54B0-3CEF-BC4F-C29D901E723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B1FC8600-0FA9-CF86-EA54-6206D677A15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9716368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destinasjon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30C3412A-E443-3266-2C28-EFB16993AD54}"/>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7EED4FBB-EDF6-EC53-ABE6-FB77594ECD8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39" y="2267822"/>
            <a:ext cx="3472368" cy="3472368"/>
          </a:xfrm>
          <a:prstGeom prst="rect">
            <a:avLst/>
          </a:prstGeom>
        </p:spPr>
      </p:pic>
      <p:pic>
        <p:nvPicPr>
          <p:cNvPr id="2" name="Symbol">
            <a:extLst>
              <a:ext uri="{FF2B5EF4-FFF2-40B4-BE49-F238E27FC236}">
                <a16:creationId xmlns:a16="http://schemas.microsoft.com/office/drawing/2014/main" id="{95CB916D-0580-9FF6-AF51-871349EA276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2457137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buss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A3EE5645-5A6C-F479-BEED-D83A728D8649}"/>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48CFB3F6-4A33-60C4-0AD8-A6BC451B3F2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72974" y="2255656"/>
            <a:ext cx="3496697" cy="3496697"/>
          </a:xfrm>
          <a:prstGeom prst="rect">
            <a:avLst/>
          </a:prstGeom>
        </p:spPr>
      </p:pic>
      <p:pic>
        <p:nvPicPr>
          <p:cNvPr id="2" name="Symbol">
            <a:extLst>
              <a:ext uri="{FF2B5EF4-FFF2-40B4-BE49-F238E27FC236}">
                <a16:creationId xmlns:a16="http://schemas.microsoft.com/office/drawing/2014/main" id="{19D36AA5-6A43-4EBE-739B-D14287D777BF}"/>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3095098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tannhels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CE9C4710-FDB6-D1E0-053E-6E3A94DE399A}"/>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1" name="Grafikk 10">
            <a:extLst>
              <a:ext uri="{FF2B5EF4-FFF2-40B4-BE49-F238E27FC236}">
                <a16:creationId xmlns:a16="http://schemas.microsoft.com/office/drawing/2014/main" id="{B28849AA-21FB-F285-72AC-0DD9F0983DD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3"/>
            <a:ext cx="3472366" cy="3472366"/>
          </a:xfrm>
          <a:prstGeom prst="rect">
            <a:avLst/>
          </a:prstGeom>
        </p:spPr>
      </p:pic>
      <p:pic>
        <p:nvPicPr>
          <p:cNvPr id="2" name="Symbol">
            <a:extLst>
              <a:ext uri="{FF2B5EF4-FFF2-40B4-BE49-F238E27FC236}">
                <a16:creationId xmlns:a16="http://schemas.microsoft.com/office/drawing/2014/main" id="{27F0494C-D86B-7967-A99E-D961FDAC2E1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66615460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ikon sjekkliste ">
    <p:spTree>
      <p:nvGrpSpPr>
        <p:cNvPr id="1" name=""/>
        <p:cNvGrpSpPr/>
        <p:nvPr/>
      </p:nvGrpSpPr>
      <p:grpSpPr>
        <a:xfrm>
          <a:off x="0" y="0"/>
          <a:ext cx="0" cy="0"/>
          <a:chOff x="0" y="0"/>
          <a:chExt cx="0" cy="0"/>
        </a:xfrm>
      </p:grpSpPr>
      <p:sp>
        <p:nvSpPr>
          <p:cNvPr id="5" name="Tittel 5">
            <a:extLst>
              <a:ext uri="{FF2B5EF4-FFF2-40B4-BE49-F238E27FC236}">
                <a16:creationId xmlns:a16="http://schemas.microsoft.com/office/drawing/2014/main" id="{9EDB3680-F223-28CC-4BD9-7EA9FD2DC244}"/>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7" name="Ellipse 6">
            <a:extLst>
              <a:ext uri="{FF2B5EF4-FFF2-40B4-BE49-F238E27FC236}">
                <a16:creationId xmlns:a16="http://schemas.microsoft.com/office/drawing/2014/main" id="{6D89D4F7-300D-FBCE-8D4D-014957AD851D}"/>
              </a:ext>
              <a:ext uri="{C183D7F6-B498-43B3-948B-1728B52AA6E4}">
                <adec:decorative xmlns:adec="http://schemas.microsoft.com/office/drawing/2017/decorative" val="1"/>
              </a:ext>
            </a:extLst>
          </p:cNvPr>
          <p:cNvSpPr/>
          <p:nvPr userDrawn="1"/>
        </p:nvSpPr>
        <p:spPr>
          <a:xfrm>
            <a:off x="6477001" y="1755745"/>
            <a:ext cx="4488644" cy="4488643"/>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pic>
        <p:nvPicPr>
          <p:cNvPr id="10" name="Grafikk 9">
            <a:extLst>
              <a:ext uri="{FF2B5EF4-FFF2-40B4-BE49-F238E27FC236}">
                <a16:creationId xmlns:a16="http://schemas.microsoft.com/office/drawing/2014/main" id="{87A327D8-0FFA-432B-9BA6-31B6B66BE94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85140" y="2267822"/>
            <a:ext cx="3472366" cy="3472367"/>
          </a:xfrm>
          <a:prstGeom prst="rect">
            <a:avLst/>
          </a:prstGeom>
        </p:spPr>
      </p:pic>
      <p:pic>
        <p:nvPicPr>
          <p:cNvPr id="2" name="Symbol">
            <a:extLst>
              <a:ext uri="{FF2B5EF4-FFF2-40B4-BE49-F238E27FC236}">
                <a16:creationId xmlns:a16="http://schemas.microsoft.com/office/drawing/2014/main" id="{69A48CC0-77DA-D21A-7CDE-9DC67A76C94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5264654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Tittel og innhold med valgfritt ikon ">
    <p:spTree>
      <p:nvGrpSpPr>
        <p:cNvPr id="1" name=""/>
        <p:cNvGrpSpPr/>
        <p:nvPr/>
      </p:nvGrpSpPr>
      <p:grpSpPr>
        <a:xfrm>
          <a:off x="0" y="0"/>
          <a:ext cx="0" cy="0"/>
          <a:chOff x="0" y="0"/>
          <a:chExt cx="0" cy="0"/>
        </a:xfrm>
      </p:grpSpPr>
      <p:sp>
        <p:nvSpPr>
          <p:cNvPr id="4" name="Tittel 5">
            <a:extLst>
              <a:ext uri="{FF2B5EF4-FFF2-40B4-BE49-F238E27FC236}">
                <a16:creationId xmlns:a16="http://schemas.microsoft.com/office/drawing/2014/main" id="{EFF84E5F-A065-E08F-DCC7-201FC8497943}"/>
              </a:ext>
            </a:extLst>
          </p:cNvPr>
          <p:cNvSpPr>
            <a:spLocks noGrp="1"/>
          </p:cNvSpPr>
          <p:nvPr>
            <p:ph type="title" hasCustomPrompt="1"/>
          </p:nvPr>
        </p:nvSpPr>
        <p:spPr>
          <a:xfrm>
            <a:off x="856801" y="885600"/>
            <a:ext cx="10479600" cy="523220"/>
          </a:xfrm>
        </p:spPr>
        <p:txBody>
          <a:bodyPr/>
          <a:lstStyle>
            <a:lvl1pPr>
              <a:defRPr/>
            </a:lvl1p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4">
            <a:extLst>
              <a:ext uri="{FF2B5EF4-FFF2-40B4-BE49-F238E27FC236}">
                <a16:creationId xmlns:a16="http://schemas.microsoft.com/office/drawing/2014/main" id="{63FA54D4-93DF-1A9D-0CC4-5616E8000F73}"/>
              </a:ext>
            </a:extLst>
          </p:cNvPr>
          <p:cNvSpPr>
            <a:spLocks noGrp="1" noChangeAspect="1"/>
          </p:cNvSpPr>
          <p:nvPr>
            <p:ph type="pic" sz="quarter" idx="32" hasCustomPrompt="1"/>
          </p:nvPr>
        </p:nvSpPr>
        <p:spPr>
          <a:xfrm>
            <a:off x="6477001" y="1755745"/>
            <a:ext cx="4488644" cy="4488644"/>
          </a:xfrm>
          <a:prstGeom prst="ellipse">
            <a:avLst/>
          </a:prstGeom>
          <a:solidFill>
            <a:schemeClr val="tx2">
              <a:lumMod val="10000"/>
              <a:lumOff val="90000"/>
            </a:schemeClr>
          </a:solidFill>
        </p:spPr>
        <p:txBody>
          <a:bodyPr lIns="251999" tIns="251999" rIns="216000" bIns="108000"/>
          <a:lstStyle>
            <a:lvl1pPr marL="0" indent="0" algn="ctr">
              <a:buNone/>
              <a:defRPr sz="2200"/>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b-NO" dirty="0" err="1"/>
              <a:t>Klikk</a:t>
            </a:r>
            <a:r>
              <a:rPr lang="nb-NO" dirty="0"/>
              <a:t> </a:t>
            </a:r>
            <a:r>
              <a:rPr lang="nb-NO" dirty="0" err="1"/>
              <a:t>på</a:t>
            </a:r>
            <a:r>
              <a:rPr lang="nb-NO" dirty="0"/>
              <a:t> </a:t>
            </a:r>
            <a:r>
              <a:rPr lang="nb-NO" dirty="0" err="1"/>
              <a:t>ikonet</a:t>
            </a:r>
            <a:r>
              <a:rPr lang="nb-NO" dirty="0"/>
              <a:t> under for å </a:t>
            </a:r>
            <a:r>
              <a:rPr lang="nb-NO" dirty="0" err="1"/>
              <a:t>sette</a:t>
            </a:r>
            <a:r>
              <a:rPr lang="nb-NO" dirty="0"/>
              <a:t> inn </a:t>
            </a:r>
            <a:r>
              <a:rPr lang="nb-NO" dirty="0" err="1"/>
              <a:t>ønsket</a:t>
            </a:r>
            <a:r>
              <a:rPr lang="nb-NO" dirty="0"/>
              <a:t> ikon. </a:t>
            </a:r>
            <a:r>
              <a:rPr lang="nb-NO" b="0" i="0" dirty="0">
                <a:solidFill>
                  <a:srgbClr val="000000"/>
                </a:solidFill>
                <a:effectLst/>
                <a:latin typeface="WordVisi_MSFontService"/>
              </a:rPr>
              <a:t>Se </a:t>
            </a:r>
            <a:r>
              <a:rPr lang="nb-NO" b="0" i="0" dirty="0" err="1">
                <a:solidFill>
                  <a:srgbClr val="000000"/>
                </a:solidFill>
                <a:effectLst/>
                <a:latin typeface="WordVisi_MSFontService"/>
              </a:rPr>
              <a:t>oppskrift</a:t>
            </a:r>
            <a:r>
              <a:rPr lang="nb-NO" b="0" i="0" dirty="0">
                <a:solidFill>
                  <a:srgbClr val="000000"/>
                </a:solidFill>
                <a:effectLst/>
                <a:latin typeface="WordVisi_MSFontService"/>
              </a:rPr>
              <a:t> </a:t>
            </a:r>
            <a:r>
              <a:rPr lang="nb-NO" b="0" i="0" dirty="0" err="1">
                <a:solidFill>
                  <a:srgbClr val="000000"/>
                </a:solidFill>
                <a:effectLst/>
                <a:latin typeface="WordVisi_MSFontService"/>
              </a:rPr>
              <a:t>til</a:t>
            </a:r>
            <a:r>
              <a:rPr lang="nb-NO" b="0" i="0" dirty="0">
                <a:solidFill>
                  <a:srgbClr val="000000"/>
                </a:solidFill>
                <a:effectLst/>
                <a:latin typeface="WordVisi_MSFontService"/>
              </a:rPr>
              <a:t> </a:t>
            </a:r>
            <a:r>
              <a:rPr lang="nb-NO" b="0" i="0" dirty="0" err="1">
                <a:solidFill>
                  <a:srgbClr val="000000"/>
                </a:solidFill>
                <a:effectLst/>
                <a:latin typeface="WordVisi_MSFontService"/>
              </a:rPr>
              <a:t>høyre</a:t>
            </a:r>
            <a:r>
              <a:rPr lang="nb-NO" b="0" i="0" dirty="0">
                <a:solidFill>
                  <a:srgbClr val="000000"/>
                </a:solidFill>
                <a:effectLst/>
                <a:latin typeface="WordVisi_MSFontService"/>
              </a:rPr>
              <a:t> for </a:t>
            </a:r>
            <a:r>
              <a:rPr lang="nb-NO" b="0" i="0" dirty="0" err="1">
                <a:solidFill>
                  <a:srgbClr val="000000"/>
                </a:solidFill>
                <a:effectLst/>
                <a:latin typeface="WordVisi_MSFontService"/>
              </a:rPr>
              <a:t>lysbildet</a:t>
            </a:r>
            <a:r>
              <a:rPr lang="nb-NO" b="0" i="0" dirty="0">
                <a:solidFill>
                  <a:srgbClr val="000000"/>
                </a:solidFill>
                <a:effectLst/>
                <a:latin typeface="WordVisi_MSFontService"/>
              </a:rPr>
              <a:t>.</a:t>
            </a:r>
            <a:endParaRPr lang="nb-NO" dirty="0"/>
          </a:p>
        </p:txBody>
      </p:sp>
      <p:sp>
        <p:nvSpPr>
          <p:cNvPr id="2" name="Rectangle 5">
            <a:extLst>
              <a:ext uri="{FF2B5EF4-FFF2-40B4-BE49-F238E27FC236}">
                <a16:creationId xmlns:a16="http://schemas.microsoft.com/office/drawing/2014/main" id="{254C3C88-8829-CF5E-EF60-704EB0DB203E}"/>
              </a:ext>
              <a:ext uri="{C183D7F6-B498-43B3-948B-1728B52AA6E4}">
                <adec:decorative xmlns:adec="http://schemas.microsoft.com/office/drawing/2017/decorative" val="1"/>
              </a:ext>
            </a:extLst>
          </p:cNvPr>
          <p:cNvSpPr/>
          <p:nvPr userDrawn="1"/>
        </p:nvSpPr>
        <p:spPr>
          <a:xfrm>
            <a:off x="12500765" y="0"/>
            <a:ext cx="586423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5" name="TekstSylinder 6">
            <a:extLst>
              <a:ext uri="{FF2B5EF4-FFF2-40B4-BE49-F238E27FC236}">
                <a16:creationId xmlns:a16="http://schemas.microsoft.com/office/drawing/2014/main" id="{97B9FE93-8760-2263-292D-8ED895069B51}"/>
              </a:ext>
              <a:ext uri="{C183D7F6-B498-43B3-948B-1728B52AA6E4}">
                <adec:decorative xmlns:adec="http://schemas.microsoft.com/office/drawing/2017/decorative" val="0"/>
              </a:ext>
            </a:extLst>
          </p:cNvPr>
          <p:cNvSpPr txBox="1"/>
          <p:nvPr userDrawn="1"/>
        </p:nvSpPr>
        <p:spPr>
          <a:xfrm>
            <a:off x="12712243" y="400049"/>
            <a:ext cx="5459524" cy="4616648"/>
          </a:xfrm>
          <a:prstGeom prst="rect">
            <a:avLst/>
          </a:prstGeom>
          <a:noFill/>
        </p:spPr>
        <p:txBody>
          <a:bodyPr wrap="square" rtlCol="0">
            <a:spAutoFit/>
          </a:bodyPr>
          <a:lstStyle/>
          <a:p>
            <a:r>
              <a:rPr lang="nb-NO" sz="1800" b="1" noProof="0" dirty="0"/>
              <a:t>Velg ikon fra vår ikonpakke</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I vår designmanual </a:t>
            </a:r>
            <a:r>
              <a:rPr lang="nb-NO" sz="1600" b="0" i="0" u="none" dirty="0">
                <a:solidFill>
                  <a:srgbClr val="000000"/>
                </a:solidFill>
                <a:effectLst/>
                <a:latin typeface="Calibri" panose="020F0502020204030204" pitchFamily="34" charset="0"/>
              </a:rPr>
              <a:t>h</a:t>
            </a:r>
            <a:r>
              <a:rPr lang="nb-NO" sz="1600" b="0" i="0" dirty="0">
                <a:solidFill>
                  <a:srgbClr val="000000"/>
                </a:solidFill>
                <a:effectLst/>
                <a:latin typeface="Calibri" panose="020F0502020204030204" pitchFamily="34" charset="0"/>
              </a:rPr>
              <a:t>ar vi en startpakke med spesialtilpassede ikoner for bruk i PowerPoint. Ikonene har ideell størrelse for plassering i den sirkelformede plassholderen og trenger ikke tilpasning.  </a:t>
            </a:r>
          </a:p>
          <a:p>
            <a:pPr marL="285750" indent="-285750" algn="l" rtl="0" fontAlgn="base">
              <a:buFont typeface="Courier New" panose="02070309020205020404" pitchFamily="49" charset="0"/>
              <a:buChar char="o"/>
            </a:pPr>
            <a:r>
              <a:rPr lang="nb-NO" sz="1600" dirty="0"/>
              <a:t>Last ned</a:t>
            </a:r>
            <a:r>
              <a:rPr lang="nb-NO" sz="1600" b="0" i="0" dirty="0">
                <a:solidFill>
                  <a:srgbClr val="000000"/>
                </a:solidFill>
                <a:effectLst/>
                <a:latin typeface="Calibri" panose="020F0502020204030204" pitchFamily="34" charset="0"/>
              </a:rPr>
              <a:t> filen «SVG for PowerPoint» </a:t>
            </a:r>
            <a:r>
              <a:rPr lang="nb-NO" sz="1600" dirty="0"/>
              <a:t>fra www.vestfoldfylke.no/ikoner. Etter å ha lagret filen må du pakke den ut. Det gjør du </a:t>
            </a:r>
            <a:r>
              <a:rPr lang="nb-NO" sz="1600" b="0" i="0" dirty="0">
                <a:solidFill>
                  <a:srgbClr val="000000"/>
                </a:solidFill>
                <a:effectLst/>
                <a:latin typeface="Calibri" panose="020F0502020204030204" pitchFamily="34" charset="0"/>
              </a:rPr>
              <a:t>ved å høyreklikke på filen og velge «Pakk ut alle».  </a:t>
            </a:r>
          </a:p>
          <a:p>
            <a:pPr marL="285750" indent="-285750" algn="l" rtl="0" fontAlgn="base">
              <a:buFont typeface="Courier New" panose="02070309020205020404" pitchFamily="49" charset="0"/>
              <a:buChar char="o"/>
            </a:pPr>
            <a:r>
              <a:rPr lang="nb-NO" sz="1600" b="0" i="0" dirty="0">
                <a:solidFill>
                  <a:srgbClr val="000000"/>
                </a:solidFill>
                <a:effectLst/>
                <a:latin typeface="Calibri" panose="020F0502020204030204" pitchFamily="34" charset="0"/>
              </a:rPr>
              <a:t>Klikk på ikonet i plassholderen for å sette inn ikon. Hvis du allerede har plassert inn et ikon,</a:t>
            </a:r>
            <a:r>
              <a:rPr lang="nb-NO" sz="1600" dirty="0"/>
              <a:t> men ikke ønsker å bruke det, </a:t>
            </a:r>
            <a:r>
              <a:rPr lang="nb-NO" sz="1600" b="0" i="0" dirty="0">
                <a:solidFill>
                  <a:srgbClr val="000000"/>
                </a:solidFill>
                <a:effectLst/>
                <a:latin typeface="Calibri" panose="020F0502020204030204" pitchFamily="34" charset="0"/>
              </a:rPr>
              <a:t>marker og slett det før du velger et nytt.</a:t>
            </a:r>
          </a:p>
          <a:p>
            <a:pPr marL="285750" indent="-285750">
              <a:buFont typeface="Arial" panose="020B0604020202020204" pitchFamily="34" charset="0"/>
              <a:buChar char="•"/>
            </a:pPr>
            <a:endParaRPr lang="nb-NO" sz="1600" b="1" dirty="0"/>
          </a:p>
          <a:p>
            <a:pPr marL="0" indent="0">
              <a:buFont typeface="Arial" panose="020B0604020202020204" pitchFamily="34" charset="0"/>
              <a:buNone/>
            </a:pPr>
            <a:r>
              <a:rPr lang="nb-NO" sz="1600" b="1" dirty="0"/>
              <a:t>Ønsker du et annet ikon?</a:t>
            </a:r>
          </a:p>
          <a:p>
            <a:pPr marL="0" indent="0">
              <a:buFont typeface="Arial" panose="020B0604020202020204" pitchFamily="34" charset="0"/>
              <a:buNone/>
            </a:pPr>
            <a:r>
              <a:rPr lang="nb-NO" sz="1600" b="0" i="0" dirty="0">
                <a:solidFill>
                  <a:srgbClr val="000000"/>
                </a:solidFill>
                <a:effectLst/>
                <a:latin typeface="Calibri" panose="020F0502020204030204" pitchFamily="34" charset="0"/>
              </a:rPr>
              <a:t>Under «Oppsett» på fanen «Hjem» finner du oppsett med andre ikoner.</a:t>
            </a:r>
            <a:br>
              <a:rPr lang="nb-NO" sz="1800" b="0" i="0" dirty="0">
                <a:solidFill>
                  <a:srgbClr val="000000"/>
                </a:solidFill>
                <a:effectLst/>
                <a:latin typeface="WordVisiCarriageReturn_MSFontService"/>
              </a:rPr>
            </a:br>
            <a:endParaRPr lang="nb-NO" sz="1800" dirty="0"/>
          </a:p>
          <a:p>
            <a:pPr marL="285750" indent="-285750">
              <a:buFont typeface="Arial" panose="020B0604020202020204" pitchFamily="34" charset="0"/>
              <a:buChar char="•"/>
            </a:pPr>
            <a:endParaRPr lang="nb-NO" sz="1800" dirty="0"/>
          </a:p>
        </p:txBody>
      </p:sp>
      <p:pic>
        <p:nvPicPr>
          <p:cNvPr id="8" name="Picture 10" descr="Skjermdump med oversikt over noen av ikonsidene i malen">
            <a:extLst>
              <a:ext uri="{FF2B5EF4-FFF2-40B4-BE49-F238E27FC236}">
                <a16:creationId xmlns:a16="http://schemas.microsoft.com/office/drawing/2014/main" id="{8ACC4544-0508-98D5-02F6-1B7FD80125B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836" b="-836"/>
          <a:stretch/>
        </p:blipFill>
        <p:spPr>
          <a:xfrm>
            <a:off x="12813948" y="4562376"/>
            <a:ext cx="4043006" cy="2137055"/>
          </a:xfrm>
          <a:prstGeom prst="rect">
            <a:avLst/>
          </a:prstGeom>
        </p:spPr>
      </p:pic>
      <p:pic>
        <p:nvPicPr>
          <p:cNvPr id="10" name="Symbol">
            <a:extLst>
              <a:ext uri="{FF2B5EF4-FFF2-40B4-BE49-F238E27FC236}">
                <a16:creationId xmlns:a16="http://schemas.microsoft.com/office/drawing/2014/main" id="{9B7946B8-5F69-459B-17E7-02131AFC6E21}"/>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6587957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userDrawn="1">
  <p:cSld name="Forside - Kun tekst 1">
    <p:spTree>
      <p:nvGrpSpPr>
        <p:cNvPr id="1" name=""/>
        <p:cNvGrpSpPr/>
        <p:nvPr/>
      </p:nvGrpSpPr>
      <p:grpSpPr>
        <a:xfrm>
          <a:off x="0" y="0"/>
          <a:ext cx="0" cy="0"/>
          <a:chOff x="0" y="0"/>
          <a:chExt cx="0" cy="0"/>
        </a:xfrm>
      </p:grpSpPr>
      <p:sp>
        <p:nvSpPr>
          <p:cNvPr id="14" name="Rectangle 79">
            <a:extLst>
              <a:ext uri="{FF2B5EF4-FFF2-40B4-BE49-F238E27FC236}">
                <a16:creationId xmlns:a16="http://schemas.microsoft.com/office/drawing/2014/main" id="{DB82988C-3637-18CC-6020-135E6C77DA69}"/>
              </a:ext>
              <a:ext uri="{C183D7F6-B498-43B3-948B-1728B52AA6E4}">
                <adec:decorative xmlns:adec="http://schemas.microsoft.com/office/drawing/2017/decorative" val="1"/>
              </a:ext>
            </a:extLst>
          </p:cNvPr>
          <p:cNvSpPr/>
          <p:nvPr userDrawn="1"/>
        </p:nvSpPr>
        <p:spPr>
          <a:xfrm>
            <a:off x="336882" y="102576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10" name="Logo" descr="Vestfold fylkeskommune logo">
            <a:extLst>
              <a:ext uri="{FF2B5EF4-FFF2-40B4-BE49-F238E27FC236}">
                <a16:creationId xmlns:a16="http://schemas.microsoft.com/office/drawing/2014/main" id="{9461091E-A16A-D765-4C2C-B14AF799AEF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5" name="Tittel 4">
            <a:extLst>
              <a:ext uri="{FF2B5EF4-FFF2-40B4-BE49-F238E27FC236}">
                <a16:creationId xmlns:a16="http://schemas.microsoft.com/office/drawing/2014/main" id="{0534C42F-7EB9-43CA-9B50-33A4134E01DF}"/>
              </a:ext>
            </a:extLst>
          </p:cNvPr>
          <p:cNvSpPr>
            <a:spLocks noGrp="1"/>
          </p:cNvSpPr>
          <p:nvPr>
            <p:ph type="title" hasCustomPrompt="1"/>
          </p:nvPr>
        </p:nvSpPr>
        <p:spPr>
          <a:xfrm>
            <a:off x="855653" y="1610769"/>
            <a:ext cx="6220142" cy="2141930"/>
          </a:xfrm>
        </p:spPr>
        <p:txBody>
          <a:bodyPr anchor="t">
            <a:noAutofit/>
          </a:bodyPr>
          <a:lstStyle>
            <a:lvl1pPr>
              <a:lnSpc>
                <a:spcPts val="5000"/>
              </a:lnSpc>
              <a:defRPr sz="4600"/>
            </a:lvl1pPr>
          </a:lstStyle>
          <a:p>
            <a:r>
              <a:rPr lang="nb-NO" dirty="0"/>
              <a:t>Standard forside med stor tittel på farget bakgrunn</a:t>
            </a:r>
          </a:p>
        </p:txBody>
      </p:sp>
      <p:sp>
        <p:nvSpPr>
          <p:cNvPr id="2" name="Plassholder for tekst 3">
            <a:extLst>
              <a:ext uri="{FF2B5EF4-FFF2-40B4-BE49-F238E27FC236}">
                <a16:creationId xmlns:a16="http://schemas.microsoft.com/office/drawing/2014/main" id="{7771771C-2AC4-132D-DF39-6D5F713C6014}"/>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4" name="Plassholder for tekst 3">
            <a:extLst>
              <a:ext uri="{FF2B5EF4-FFF2-40B4-BE49-F238E27FC236}">
                <a16:creationId xmlns:a16="http://schemas.microsoft.com/office/drawing/2014/main" id="{D9E9EB7F-855D-A44B-B6C0-656D9B0CE61F}"/>
              </a:ext>
            </a:extLst>
          </p:cNvPr>
          <p:cNvSpPr>
            <a:spLocks noGrp="1"/>
          </p:cNvSpPr>
          <p:nvPr>
            <p:ph type="body" sz="quarter" idx="22" hasCustomPrompt="1"/>
          </p:nvPr>
        </p:nvSpPr>
        <p:spPr>
          <a:xfrm>
            <a:off x="855653" y="5983834"/>
            <a:ext cx="6220142" cy="336499"/>
          </a:xfrm>
        </p:spPr>
        <p:txBody>
          <a:bodyPr/>
          <a:lstStyle>
            <a:lvl1pPr marL="0" indent="0">
              <a:buNone/>
              <a:defRPr sz="1400"/>
            </a:lvl1pPr>
          </a:lstStyle>
          <a:p>
            <a:pPr lvl="0"/>
            <a:r>
              <a:rPr lang="nb-NO" dirty="0"/>
              <a:t>Navn, dato, sted</a:t>
            </a:r>
          </a:p>
        </p:txBody>
      </p:sp>
      <p:sp>
        <p:nvSpPr>
          <p:cNvPr id="6" name="Oval 2">
            <a:extLst>
              <a:ext uri="{FF2B5EF4-FFF2-40B4-BE49-F238E27FC236}">
                <a16:creationId xmlns:a16="http://schemas.microsoft.com/office/drawing/2014/main" id="{7DD0E84F-635B-3305-0FA2-230AE81DD730}"/>
              </a:ext>
              <a:ext uri="{C183D7F6-B498-43B3-948B-1728B52AA6E4}">
                <adec:decorative xmlns:adec="http://schemas.microsoft.com/office/drawing/2017/decorative" val="1"/>
              </a:ext>
            </a:extLst>
          </p:cNvPr>
          <p:cNvSpPr>
            <a:spLocks/>
          </p:cNvSpPr>
          <p:nvPr userDrawn="1"/>
        </p:nvSpPr>
        <p:spPr>
          <a:xfrm>
            <a:off x="10008316" y="4722968"/>
            <a:ext cx="1846800" cy="18468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7" name="Rectangle 9">
            <a:extLst>
              <a:ext uri="{FF2B5EF4-FFF2-40B4-BE49-F238E27FC236}">
                <a16:creationId xmlns:a16="http://schemas.microsoft.com/office/drawing/2014/main" id="{2D188B16-C363-997F-1796-3FF0CFA46339}"/>
              </a:ext>
              <a:ext uri="{C183D7F6-B498-43B3-948B-1728B52AA6E4}">
                <adec:decorative xmlns:adec="http://schemas.microsoft.com/office/drawing/2017/decorative" val="1"/>
              </a:ext>
            </a:extLst>
          </p:cNvPr>
          <p:cNvSpPr>
            <a:spLocks/>
          </p:cNvSpPr>
          <p:nvPr userDrawn="1"/>
        </p:nvSpPr>
        <p:spPr>
          <a:xfrm>
            <a:off x="8159718" y="4722968"/>
            <a:ext cx="1846800" cy="18468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8" name="Tåre 12">
            <a:extLst>
              <a:ext uri="{FF2B5EF4-FFF2-40B4-BE49-F238E27FC236}">
                <a16:creationId xmlns:a16="http://schemas.microsoft.com/office/drawing/2014/main" id="{0C1016E8-7745-79A9-2E07-F10D82AD6CB3}"/>
              </a:ext>
              <a:ext uri="{C183D7F6-B498-43B3-948B-1728B52AA6E4}">
                <adec:decorative xmlns:adec="http://schemas.microsoft.com/office/drawing/2017/decorative" val="1"/>
              </a:ext>
            </a:extLst>
          </p:cNvPr>
          <p:cNvSpPr>
            <a:spLocks noChangeAspect="1"/>
          </p:cNvSpPr>
          <p:nvPr userDrawn="1"/>
        </p:nvSpPr>
        <p:spPr>
          <a:xfrm rot="10800000">
            <a:off x="8157917" y="1025768"/>
            <a:ext cx="3697200" cy="3697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18178761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Forside - Kun tekst 2">
    <p:spTree>
      <p:nvGrpSpPr>
        <p:cNvPr id="1" name=""/>
        <p:cNvGrpSpPr/>
        <p:nvPr/>
      </p:nvGrpSpPr>
      <p:grpSpPr>
        <a:xfrm>
          <a:off x="0" y="0"/>
          <a:ext cx="0" cy="0"/>
          <a:chOff x="0" y="0"/>
          <a:chExt cx="0" cy="0"/>
        </a:xfrm>
      </p:grpSpPr>
      <p:sp>
        <p:nvSpPr>
          <p:cNvPr id="31" name="Rectangle 79">
            <a:extLst>
              <a:ext uri="{FF2B5EF4-FFF2-40B4-BE49-F238E27FC236}">
                <a16:creationId xmlns:a16="http://schemas.microsoft.com/office/drawing/2014/main" id="{8D07BEB7-E05D-58A1-CDAD-1B5E4269C2B2}"/>
              </a:ext>
              <a:ext uri="{C183D7F6-B498-43B3-948B-1728B52AA6E4}">
                <adec:decorative xmlns:adec="http://schemas.microsoft.com/office/drawing/2017/decorative" val="1"/>
              </a:ext>
            </a:extLst>
          </p:cNvPr>
          <p:cNvSpPr/>
          <p:nvPr userDrawn="1"/>
        </p:nvSpPr>
        <p:spPr>
          <a:xfrm>
            <a:off x="336882" y="1024990"/>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18" name="Logo" descr="Vestfold fylkeskommune logo">
            <a:extLst>
              <a:ext uri="{FF2B5EF4-FFF2-40B4-BE49-F238E27FC236}">
                <a16:creationId xmlns:a16="http://schemas.microsoft.com/office/drawing/2014/main" id="{3AA23AFE-E47F-17CB-CD57-282445943B8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D964E684-3D5F-10E9-94E1-4FA00E7677CA}"/>
              </a:ext>
            </a:extLst>
          </p:cNvPr>
          <p:cNvSpPr>
            <a:spLocks noGrp="1"/>
          </p:cNvSpPr>
          <p:nvPr>
            <p:ph type="title" hasCustomPrompt="1"/>
          </p:nvPr>
        </p:nvSpPr>
        <p:spPr>
          <a:xfrm>
            <a:off x="855653" y="1610769"/>
            <a:ext cx="6220142" cy="2141930"/>
          </a:xfrm>
        </p:spPr>
        <p:txBody>
          <a:bodyPr anchor="t">
            <a:noAutofit/>
          </a:bodyPr>
          <a:lstStyle>
            <a:lvl1pPr>
              <a:lnSpc>
                <a:spcPts val="5000"/>
              </a:lnSpc>
              <a:defRPr sz="4600"/>
            </a:lvl1pPr>
          </a:lstStyle>
          <a:p>
            <a:r>
              <a:rPr lang="nb-NO" dirty="0"/>
              <a:t>Standard forside med stor tittel på farget bakgrunn</a:t>
            </a:r>
          </a:p>
        </p:txBody>
      </p:sp>
      <p:sp>
        <p:nvSpPr>
          <p:cNvPr id="6" name="Plassholder for tekst 3">
            <a:extLst>
              <a:ext uri="{FF2B5EF4-FFF2-40B4-BE49-F238E27FC236}">
                <a16:creationId xmlns:a16="http://schemas.microsoft.com/office/drawing/2014/main" id="{D5923CD8-11EC-B49C-AD2C-538D51AD1C66}"/>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5" name="Plassholder for tekst 3">
            <a:extLst>
              <a:ext uri="{FF2B5EF4-FFF2-40B4-BE49-F238E27FC236}">
                <a16:creationId xmlns:a16="http://schemas.microsoft.com/office/drawing/2014/main" id="{15342323-D7FF-2B10-CEA8-08616D6ADF6C}"/>
              </a:ext>
            </a:extLst>
          </p:cNvPr>
          <p:cNvSpPr>
            <a:spLocks noGrp="1"/>
          </p:cNvSpPr>
          <p:nvPr>
            <p:ph type="body" sz="quarter" idx="22" hasCustomPrompt="1"/>
          </p:nvPr>
        </p:nvSpPr>
        <p:spPr>
          <a:xfrm>
            <a:off x="855653" y="5983834"/>
            <a:ext cx="6220142"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8" name="Freeform 24">
            <a:extLst>
              <a:ext uri="{FF2B5EF4-FFF2-40B4-BE49-F238E27FC236}">
                <a16:creationId xmlns:a16="http://schemas.microsoft.com/office/drawing/2014/main" id="{570C163E-2E78-2237-7D6D-BEF9BAAD7785}"/>
              </a:ext>
              <a:ext uri="{C183D7F6-B498-43B3-948B-1728B52AA6E4}">
                <adec:decorative xmlns:adec="http://schemas.microsoft.com/office/drawing/2017/decorative" val="1"/>
              </a:ext>
            </a:extLst>
          </p:cNvPr>
          <p:cNvSpPr/>
          <p:nvPr userDrawn="1"/>
        </p:nvSpPr>
        <p:spPr>
          <a:xfrm>
            <a:off x="8158961" y="4722968"/>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9" name="Freeform 26">
            <a:extLst>
              <a:ext uri="{FF2B5EF4-FFF2-40B4-BE49-F238E27FC236}">
                <a16:creationId xmlns:a16="http://schemas.microsoft.com/office/drawing/2014/main" id="{4DB62AD3-B126-188E-EC56-BF24713D503C}"/>
              </a:ext>
              <a:ext uri="{C183D7F6-B498-43B3-948B-1728B52AA6E4}">
                <adec:decorative xmlns:adec="http://schemas.microsoft.com/office/drawing/2017/decorative" val="1"/>
              </a:ext>
            </a:extLst>
          </p:cNvPr>
          <p:cNvSpPr/>
          <p:nvPr userDrawn="1"/>
        </p:nvSpPr>
        <p:spPr>
          <a:xfrm rot="10800000">
            <a:off x="9082513" y="4723116"/>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0" name="Rectangle 27">
            <a:extLst>
              <a:ext uri="{FF2B5EF4-FFF2-40B4-BE49-F238E27FC236}">
                <a16:creationId xmlns:a16="http://schemas.microsoft.com/office/drawing/2014/main" id="{157428F5-A8A8-6529-1E61-CF59FB04750B}"/>
              </a:ext>
              <a:ext uri="{C183D7F6-B498-43B3-948B-1728B52AA6E4}">
                <adec:decorative xmlns:adec="http://schemas.microsoft.com/office/drawing/2017/decorative" val="1"/>
              </a:ext>
            </a:extLst>
          </p:cNvPr>
          <p:cNvSpPr>
            <a:spLocks/>
          </p:cNvSpPr>
          <p:nvPr userDrawn="1"/>
        </p:nvSpPr>
        <p:spPr>
          <a:xfrm rot="16200000">
            <a:off x="10929916" y="1951426"/>
            <a:ext cx="925200" cy="925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2" name="Oval 33">
            <a:extLst>
              <a:ext uri="{FF2B5EF4-FFF2-40B4-BE49-F238E27FC236}">
                <a16:creationId xmlns:a16="http://schemas.microsoft.com/office/drawing/2014/main" id="{1721D69E-C302-3E71-F2E5-2340B6A509CB}"/>
              </a:ext>
              <a:ext uri="{C183D7F6-B498-43B3-948B-1728B52AA6E4}">
                <adec:decorative xmlns:adec="http://schemas.microsoft.com/office/drawing/2017/decorative" val="1"/>
              </a:ext>
            </a:extLst>
          </p:cNvPr>
          <p:cNvSpPr/>
          <p:nvPr userDrawn="1"/>
        </p:nvSpPr>
        <p:spPr>
          <a:xfrm rot="16200000">
            <a:off x="10929916" y="1024990"/>
            <a:ext cx="925200" cy="9252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3" name="Tåre 32">
            <a:extLst>
              <a:ext uri="{FF2B5EF4-FFF2-40B4-BE49-F238E27FC236}">
                <a16:creationId xmlns:a16="http://schemas.microsoft.com/office/drawing/2014/main" id="{CE8227E0-4A0D-8DEE-C0F1-12476F795779}"/>
              </a:ext>
              <a:ext uri="{C183D7F6-B498-43B3-948B-1728B52AA6E4}">
                <adec:decorative xmlns:adec="http://schemas.microsoft.com/office/drawing/2017/decorative" val="1"/>
              </a:ext>
            </a:extLst>
          </p:cNvPr>
          <p:cNvSpPr>
            <a:spLocks noChangeAspect="1"/>
          </p:cNvSpPr>
          <p:nvPr userDrawn="1"/>
        </p:nvSpPr>
        <p:spPr>
          <a:xfrm rot="10800000">
            <a:off x="10008317" y="3797501"/>
            <a:ext cx="925200" cy="9252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4" name="Tåre 33">
            <a:extLst>
              <a:ext uri="{FF2B5EF4-FFF2-40B4-BE49-F238E27FC236}">
                <a16:creationId xmlns:a16="http://schemas.microsoft.com/office/drawing/2014/main" id="{4950CED0-B2CA-42ED-0727-EA27BB7D896C}"/>
              </a:ext>
              <a:ext uri="{C183D7F6-B498-43B3-948B-1728B52AA6E4}">
                <adec:decorative xmlns:adec="http://schemas.microsoft.com/office/drawing/2017/decorative" val="1"/>
              </a:ext>
            </a:extLst>
          </p:cNvPr>
          <p:cNvSpPr>
            <a:spLocks noChangeAspect="1"/>
          </p:cNvSpPr>
          <p:nvPr userDrawn="1"/>
        </p:nvSpPr>
        <p:spPr>
          <a:xfrm>
            <a:off x="10008316" y="4722968"/>
            <a:ext cx="1846800" cy="18468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5" name="Tåre 34">
            <a:extLst>
              <a:ext uri="{FF2B5EF4-FFF2-40B4-BE49-F238E27FC236}">
                <a16:creationId xmlns:a16="http://schemas.microsoft.com/office/drawing/2014/main" id="{B14F6871-E511-0E71-AF44-F70BC6B42088}"/>
              </a:ext>
              <a:ext uri="{C183D7F6-B498-43B3-948B-1728B52AA6E4}">
                <adec:decorative xmlns:adec="http://schemas.microsoft.com/office/drawing/2017/decorative" val="1"/>
              </a:ext>
            </a:extLst>
          </p:cNvPr>
          <p:cNvSpPr>
            <a:spLocks noChangeAspect="1"/>
          </p:cNvSpPr>
          <p:nvPr userDrawn="1"/>
        </p:nvSpPr>
        <p:spPr>
          <a:xfrm rot="5400000">
            <a:off x="9082364" y="3797502"/>
            <a:ext cx="925200" cy="9252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6" name="Tåre 35">
            <a:extLst>
              <a:ext uri="{FF2B5EF4-FFF2-40B4-BE49-F238E27FC236}">
                <a16:creationId xmlns:a16="http://schemas.microsoft.com/office/drawing/2014/main" id="{33CE8442-88B7-DB0C-C778-ACB6CA2FDB44}"/>
              </a:ext>
              <a:ext uri="{C183D7F6-B498-43B3-948B-1728B52AA6E4}">
                <adec:decorative xmlns:adec="http://schemas.microsoft.com/office/drawing/2017/decorative" val="1"/>
              </a:ext>
            </a:extLst>
          </p:cNvPr>
          <p:cNvSpPr>
            <a:spLocks noChangeAspect="1"/>
          </p:cNvSpPr>
          <p:nvPr userDrawn="1"/>
        </p:nvSpPr>
        <p:spPr>
          <a:xfrm>
            <a:off x="10004682" y="2875729"/>
            <a:ext cx="925200" cy="925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17" name="Rectangle 27">
            <a:extLst>
              <a:ext uri="{FF2B5EF4-FFF2-40B4-BE49-F238E27FC236}">
                <a16:creationId xmlns:a16="http://schemas.microsoft.com/office/drawing/2014/main" id="{B87B1C00-DEFD-83AA-3E54-17E057000169}"/>
              </a:ext>
              <a:ext uri="{C183D7F6-B498-43B3-948B-1728B52AA6E4}">
                <adec:decorative xmlns:adec="http://schemas.microsoft.com/office/drawing/2017/decorative" val="1"/>
              </a:ext>
            </a:extLst>
          </p:cNvPr>
          <p:cNvSpPr>
            <a:spLocks/>
          </p:cNvSpPr>
          <p:nvPr userDrawn="1"/>
        </p:nvSpPr>
        <p:spPr>
          <a:xfrm rot="16200000">
            <a:off x="10002769" y="1951426"/>
            <a:ext cx="925200" cy="9252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1" name="Freeform 29">
            <a:extLst>
              <a:ext uri="{FF2B5EF4-FFF2-40B4-BE49-F238E27FC236}">
                <a16:creationId xmlns:a16="http://schemas.microsoft.com/office/drawing/2014/main" id="{8BE1EA07-3515-0402-C37C-D4E47D3C10C5}"/>
              </a:ext>
              <a:ext uri="{C183D7F6-B498-43B3-948B-1728B52AA6E4}">
                <adec:decorative xmlns:adec="http://schemas.microsoft.com/office/drawing/2017/decorative" val="1"/>
              </a:ext>
            </a:extLst>
          </p:cNvPr>
          <p:cNvSpPr/>
          <p:nvPr userDrawn="1"/>
        </p:nvSpPr>
        <p:spPr>
          <a:xfrm>
            <a:off x="10929916" y="2875902"/>
            <a:ext cx="925200" cy="18468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Tree>
    <p:extLst>
      <p:ext uri="{BB962C8B-B14F-4D97-AF65-F5344CB8AC3E}">
        <p14:creationId xmlns:p14="http://schemas.microsoft.com/office/powerpoint/2010/main" val="1308510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Forside - Tekst og bilde 1">
    <p:spTree>
      <p:nvGrpSpPr>
        <p:cNvPr id="1" name=""/>
        <p:cNvGrpSpPr/>
        <p:nvPr/>
      </p:nvGrpSpPr>
      <p:grpSpPr>
        <a:xfrm>
          <a:off x="0" y="0"/>
          <a:ext cx="0" cy="0"/>
          <a:chOff x="0" y="0"/>
          <a:chExt cx="0" cy="0"/>
        </a:xfrm>
      </p:grpSpPr>
      <p:sp>
        <p:nvSpPr>
          <p:cNvPr id="5" name="Rectangle 79">
            <a:extLst>
              <a:ext uri="{FF2B5EF4-FFF2-40B4-BE49-F238E27FC236}">
                <a16:creationId xmlns:a16="http://schemas.microsoft.com/office/drawing/2014/main" id="{E2840E63-141E-3B8A-879F-065A885DD561}"/>
              </a:ext>
              <a:ext uri="{C183D7F6-B498-43B3-948B-1728B52AA6E4}">
                <adec:decorative xmlns:adec="http://schemas.microsoft.com/office/drawing/2017/decorative" val="1"/>
              </a:ext>
            </a:extLst>
          </p:cNvPr>
          <p:cNvSpPr/>
          <p:nvPr userDrawn="1"/>
        </p:nvSpPr>
        <p:spPr>
          <a:xfrm>
            <a:off x="336884" y="1025768"/>
            <a:ext cx="5969756"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7" name="Logo" descr="Vestfold fylkeskommune logo">
            <a:extLst>
              <a:ext uri="{FF2B5EF4-FFF2-40B4-BE49-F238E27FC236}">
                <a16:creationId xmlns:a16="http://schemas.microsoft.com/office/drawing/2014/main" id="{7922B7CF-45FE-047B-6A16-12D0E08CA45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E234DF4A-8907-176A-A7A8-68DFA1BA24C2}"/>
              </a:ext>
            </a:extLst>
          </p:cNvPr>
          <p:cNvSpPr>
            <a:spLocks noGrp="1"/>
          </p:cNvSpPr>
          <p:nvPr>
            <p:ph type="title" hasCustomPrompt="1"/>
          </p:nvPr>
        </p:nvSpPr>
        <p:spPr>
          <a:xfrm>
            <a:off x="855654" y="1610769"/>
            <a:ext cx="5055029" cy="2141930"/>
          </a:xfrm>
        </p:spPr>
        <p:txBody>
          <a:bodyPr anchor="t">
            <a:noAutofit/>
          </a:bodyPr>
          <a:lstStyle>
            <a:lvl1pPr>
              <a:lnSpc>
                <a:spcPts val="5000"/>
              </a:lnSpc>
              <a:defRPr sz="4600"/>
            </a:lvl1pPr>
          </a:lstStyle>
          <a:p>
            <a:r>
              <a:rPr lang="nb-NO" dirty="0"/>
              <a:t>Standard forside med bildemulighet</a:t>
            </a:r>
          </a:p>
        </p:txBody>
      </p:sp>
      <p:sp>
        <p:nvSpPr>
          <p:cNvPr id="2" name="Plassholder for tekst 3">
            <a:extLst>
              <a:ext uri="{FF2B5EF4-FFF2-40B4-BE49-F238E27FC236}">
                <a16:creationId xmlns:a16="http://schemas.microsoft.com/office/drawing/2014/main" id="{FC2DC358-FC57-E5B4-7A61-5BCC4D8FAD18}"/>
              </a:ext>
            </a:extLst>
          </p:cNvPr>
          <p:cNvSpPr>
            <a:spLocks noGrp="1"/>
          </p:cNvSpPr>
          <p:nvPr>
            <p:ph type="body" sz="quarter" idx="23" hasCustomPrompt="1"/>
          </p:nvPr>
        </p:nvSpPr>
        <p:spPr>
          <a:xfrm>
            <a:off x="855652" y="3991624"/>
            <a:ext cx="5055029" cy="692150"/>
          </a:xfrm>
        </p:spPr>
        <p:txBody>
          <a:bodyPr/>
          <a:lstStyle>
            <a:lvl1pPr marL="0" indent="0">
              <a:buNone/>
              <a:defRPr sz="2000"/>
            </a:lvl1pPr>
          </a:lstStyle>
          <a:p>
            <a:pPr lvl="0"/>
            <a:r>
              <a:rPr lang="nb-NO" dirty="0"/>
              <a:t>Her kan det være en undertittel ved behov</a:t>
            </a:r>
          </a:p>
        </p:txBody>
      </p:sp>
      <p:sp>
        <p:nvSpPr>
          <p:cNvPr id="8" name="Plassholder for bilde 11">
            <a:extLst>
              <a:ext uri="{FF2B5EF4-FFF2-40B4-BE49-F238E27FC236}">
                <a16:creationId xmlns:a16="http://schemas.microsoft.com/office/drawing/2014/main" id="{86D10D41-8134-8ADF-305D-DD2D6D1897E7}"/>
              </a:ext>
            </a:extLst>
          </p:cNvPr>
          <p:cNvSpPr>
            <a:spLocks noGrp="1"/>
          </p:cNvSpPr>
          <p:nvPr>
            <p:ph type="pic" sz="quarter" idx="16"/>
          </p:nvPr>
        </p:nvSpPr>
        <p:spPr>
          <a:xfrm>
            <a:off x="6306640" y="1025768"/>
            <a:ext cx="5544000" cy="5544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10" name="Plassholder for tekst 3">
            <a:extLst>
              <a:ext uri="{FF2B5EF4-FFF2-40B4-BE49-F238E27FC236}">
                <a16:creationId xmlns:a16="http://schemas.microsoft.com/office/drawing/2014/main" id="{3DCF646B-B6D9-DF15-629A-C1F6027CB4B1}"/>
              </a:ext>
            </a:extLst>
          </p:cNvPr>
          <p:cNvSpPr>
            <a:spLocks noGrp="1"/>
          </p:cNvSpPr>
          <p:nvPr>
            <p:ph type="body" sz="quarter" idx="22" hasCustomPrompt="1"/>
          </p:nvPr>
        </p:nvSpPr>
        <p:spPr>
          <a:xfrm>
            <a:off x="855652" y="5983834"/>
            <a:ext cx="5055029"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6" name="Plassholder for tekst 6">
            <a:extLst>
              <a:ext uri="{FF2B5EF4-FFF2-40B4-BE49-F238E27FC236}">
                <a16:creationId xmlns:a16="http://schemas.microsoft.com/office/drawing/2014/main" id="{94110535-FAEF-7269-FC00-E47FDBA778D6}"/>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28500293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tel og innhold 2 kolonner">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a:solidFill>
                  <a:srgbClr val="000000"/>
                </a:solidFill>
                <a:effectLst/>
                <a:latin typeface="Calibri" panose="020F0502020204030204" pitchFamily="34" charset="0"/>
              </a:rPr>
              <a:t>Klikk for å legge inn tekst, eller klikk på ikonet under for å opprette tabell, diagram eller </a:t>
            </a:r>
            <a:r>
              <a:rPr lang="nb-NO" b="0" i="0" u="none" strike="noStrike" dirty="0" err="1">
                <a:solidFill>
                  <a:srgbClr val="000000"/>
                </a:solidFill>
                <a:effectLst/>
                <a:latin typeface="Calibri" panose="020F0502020204030204" pitchFamily="34" charset="0"/>
              </a:rPr>
              <a:t>SmartArt</a:t>
            </a:r>
            <a:r>
              <a:rPr lang="nb-NO" b="0" i="0" u="none" strike="noStrike" dirty="0">
                <a:solidFill>
                  <a:srgbClr val="000000"/>
                </a:solidFill>
                <a:effectLst/>
                <a:latin typeface="Calibri" panose="020F0502020204030204" pitchFamily="34" charset="0"/>
              </a:rPr>
              <a:t>.</a:t>
            </a:r>
          </a:p>
          <a:p>
            <a:pPr lvl="1"/>
            <a:r>
              <a:rPr lang="nb-NO" dirty="0"/>
              <a:t>Andre </a:t>
            </a:r>
            <a:r>
              <a:rPr lang="nb-NO" dirty="0" err="1"/>
              <a:t>nivå</a:t>
            </a:r>
            <a:endParaRPr lang="nb-NO" dirty="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1755745"/>
            <a:ext cx="4859348" cy="4488644"/>
          </a:xfrm>
        </p:spPr>
        <p:txBody>
          <a:bodyPr/>
          <a:lstStyle>
            <a:lvl1pPr>
              <a:lnSpc>
                <a:spcPct val="100000"/>
              </a:lnSpc>
              <a:spcBef>
                <a:spcPts val="2200"/>
              </a:spcBef>
              <a:defRPr/>
            </a:lvl1pPr>
          </a:lstStyle>
          <a:p>
            <a:pPr lvl="0"/>
            <a:r>
              <a:rPr lang="nb-NO" b="0" i="0" u="none" strike="noStrike" dirty="0">
                <a:solidFill>
                  <a:srgbClr val="000000"/>
                </a:solidFill>
                <a:effectLst/>
                <a:latin typeface="Calibri" panose="020F0502020204030204" pitchFamily="34" charset="0"/>
              </a:rPr>
              <a:t>Klikk for å legge inn tekst, eller klikk på ikonet under for å opprette tabell, diagram eller </a:t>
            </a:r>
            <a:r>
              <a:rPr lang="nb-NO" b="0" i="0" u="none" strike="noStrike" dirty="0" err="1">
                <a:solidFill>
                  <a:srgbClr val="000000"/>
                </a:solidFill>
                <a:effectLst/>
                <a:latin typeface="Calibri" panose="020F0502020204030204" pitchFamily="34" charset="0"/>
              </a:rPr>
              <a:t>SmartArt</a:t>
            </a:r>
            <a:r>
              <a:rPr lang="nb-NO" b="0" i="0" u="none" strike="noStrike" dirty="0">
                <a:solidFill>
                  <a:srgbClr val="000000"/>
                </a:solidFill>
                <a:effectLst/>
                <a:latin typeface="Calibri" panose="020F0502020204030204" pitchFamily="34" charset="0"/>
              </a:rPr>
              <a:t>.</a:t>
            </a:r>
          </a:p>
          <a:p>
            <a:pPr lvl="1"/>
            <a:r>
              <a:rPr lang="nb-NO" dirty="0"/>
              <a:t>Andre nivå</a:t>
            </a:r>
          </a:p>
        </p:txBody>
      </p:sp>
      <p:sp>
        <p:nvSpPr>
          <p:cNvPr id="2" name="Tittel 1">
            <a:extLst>
              <a:ext uri="{FF2B5EF4-FFF2-40B4-BE49-F238E27FC236}">
                <a16:creationId xmlns:a16="http://schemas.microsoft.com/office/drawing/2014/main" id="{C1A00309-8B63-2E33-7F1E-6E9F340DDB19}"/>
              </a:ext>
            </a:extLst>
          </p:cNvPr>
          <p:cNvSpPr>
            <a:spLocks noGrp="1"/>
          </p:cNvSpPr>
          <p:nvPr>
            <p:ph type="title" hasCustomPrompt="1"/>
          </p:nvPr>
        </p:nvSpPr>
        <p:spPr/>
        <p:txBody>
          <a:bodyPr/>
          <a:lstStyle/>
          <a:p>
            <a:r>
              <a:rPr lang="nb-NO" dirty="0"/>
              <a:t>Klikk for å skrive tittelen</a:t>
            </a:r>
          </a:p>
        </p:txBody>
      </p:sp>
    </p:spTree>
    <p:extLst>
      <p:ext uri="{BB962C8B-B14F-4D97-AF65-F5344CB8AC3E}">
        <p14:creationId xmlns:p14="http://schemas.microsoft.com/office/powerpoint/2010/main" val="2458660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Forside - Tekst og bilde 2">
    <p:spTree>
      <p:nvGrpSpPr>
        <p:cNvPr id="1" name=""/>
        <p:cNvGrpSpPr/>
        <p:nvPr/>
      </p:nvGrpSpPr>
      <p:grpSpPr>
        <a:xfrm>
          <a:off x="0" y="0"/>
          <a:ext cx="0" cy="0"/>
          <a:chOff x="0" y="0"/>
          <a:chExt cx="0" cy="0"/>
        </a:xfrm>
      </p:grpSpPr>
      <p:sp>
        <p:nvSpPr>
          <p:cNvPr id="5" name="Rectangle 79">
            <a:extLst>
              <a:ext uri="{FF2B5EF4-FFF2-40B4-BE49-F238E27FC236}">
                <a16:creationId xmlns:a16="http://schemas.microsoft.com/office/drawing/2014/main" id="{6D484E3C-8A1C-A884-A23A-DFB573C73B24}"/>
              </a:ext>
              <a:ext uri="{C183D7F6-B498-43B3-948B-1728B52AA6E4}">
                <adec:decorative xmlns:adec="http://schemas.microsoft.com/office/drawing/2017/decorative" val="1"/>
              </a:ext>
            </a:extLst>
          </p:cNvPr>
          <p:cNvSpPr/>
          <p:nvPr userDrawn="1"/>
        </p:nvSpPr>
        <p:spPr>
          <a:xfrm>
            <a:off x="336882" y="1025768"/>
            <a:ext cx="11518233" cy="5544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pic>
        <p:nvPicPr>
          <p:cNvPr id="9" name="Logo" descr="Vestfold fylkeskommune logo">
            <a:extLst>
              <a:ext uri="{FF2B5EF4-FFF2-40B4-BE49-F238E27FC236}">
                <a16:creationId xmlns:a16="http://schemas.microsoft.com/office/drawing/2014/main" id="{17D25927-6D4A-7323-D3F4-056549EC695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4" name="Tittel 4">
            <a:extLst>
              <a:ext uri="{FF2B5EF4-FFF2-40B4-BE49-F238E27FC236}">
                <a16:creationId xmlns:a16="http://schemas.microsoft.com/office/drawing/2014/main" id="{E234DF4A-8907-176A-A7A8-68DFA1BA24C2}"/>
              </a:ext>
            </a:extLst>
          </p:cNvPr>
          <p:cNvSpPr>
            <a:spLocks noGrp="1"/>
          </p:cNvSpPr>
          <p:nvPr>
            <p:ph type="title" hasCustomPrompt="1"/>
          </p:nvPr>
        </p:nvSpPr>
        <p:spPr>
          <a:xfrm>
            <a:off x="855654" y="1610769"/>
            <a:ext cx="5055029" cy="2141930"/>
          </a:xfrm>
        </p:spPr>
        <p:txBody>
          <a:bodyPr anchor="t">
            <a:noAutofit/>
          </a:bodyPr>
          <a:lstStyle>
            <a:lvl1pPr>
              <a:lnSpc>
                <a:spcPts val="5000"/>
              </a:lnSpc>
              <a:defRPr sz="4600"/>
            </a:lvl1pPr>
          </a:lstStyle>
          <a:p>
            <a:r>
              <a:rPr lang="nb-NO" dirty="0"/>
              <a:t>Standard forside med bildemulighet</a:t>
            </a:r>
          </a:p>
        </p:txBody>
      </p:sp>
      <p:sp>
        <p:nvSpPr>
          <p:cNvPr id="2" name="Plassholder for tekst 3">
            <a:extLst>
              <a:ext uri="{FF2B5EF4-FFF2-40B4-BE49-F238E27FC236}">
                <a16:creationId xmlns:a16="http://schemas.microsoft.com/office/drawing/2014/main" id="{28BA5A49-13EB-6441-B144-F893251DBD4C}"/>
              </a:ext>
            </a:extLst>
          </p:cNvPr>
          <p:cNvSpPr>
            <a:spLocks noGrp="1"/>
          </p:cNvSpPr>
          <p:nvPr>
            <p:ph type="body" sz="quarter" idx="23" hasCustomPrompt="1"/>
          </p:nvPr>
        </p:nvSpPr>
        <p:spPr>
          <a:xfrm>
            <a:off x="855653" y="3991624"/>
            <a:ext cx="6220142" cy="692150"/>
          </a:xfrm>
        </p:spPr>
        <p:txBody>
          <a:bodyPr/>
          <a:lstStyle>
            <a:lvl1pPr marL="0" indent="0">
              <a:buNone/>
              <a:defRPr sz="2000"/>
            </a:lvl1pPr>
          </a:lstStyle>
          <a:p>
            <a:pPr lvl="0"/>
            <a:r>
              <a:rPr lang="nb-NO" dirty="0"/>
              <a:t>Her kan det være en undertittel ved behov</a:t>
            </a:r>
          </a:p>
        </p:txBody>
      </p:sp>
      <p:sp>
        <p:nvSpPr>
          <p:cNvPr id="10" name="Plassholder for tekst 3">
            <a:extLst>
              <a:ext uri="{FF2B5EF4-FFF2-40B4-BE49-F238E27FC236}">
                <a16:creationId xmlns:a16="http://schemas.microsoft.com/office/drawing/2014/main" id="{0FCE4B46-55EB-A5F7-4DB3-9ADEA0C6EC77}"/>
              </a:ext>
            </a:extLst>
          </p:cNvPr>
          <p:cNvSpPr>
            <a:spLocks noGrp="1"/>
          </p:cNvSpPr>
          <p:nvPr>
            <p:ph type="body" sz="quarter" idx="22" hasCustomPrompt="1"/>
          </p:nvPr>
        </p:nvSpPr>
        <p:spPr>
          <a:xfrm>
            <a:off x="855652" y="5983834"/>
            <a:ext cx="5055029" cy="336499"/>
          </a:xfrm>
        </p:spPr>
        <p:txBody>
          <a:bodyPr/>
          <a:lstStyle>
            <a:lvl1pPr marL="0" indent="0">
              <a:buNone/>
              <a:defRPr sz="14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8" name="Plassholder for tekst 6">
            <a:extLst>
              <a:ext uri="{FF2B5EF4-FFF2-40B4-BE49-F238E27FC236}">
                <a16:creationId xmlns:a16="http://schemas.microsoft.com/office/drawing/2014/main" id="{6A3FC62C-8FAC-97F2-4E2E-A17CE7DCC0AC}"/>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7" name="Friform 8">
            <a:extLst>
              <a:ext uri="{FF2B5EF4-FFF2-40B4-BE49-F238E27FC236}">
                <a16:creationId xmlns:a16="http://schemas.microsoft.com/office/drawing/2014/main" id="{D1043532-4862-E4B2-D460-463E334640F7}"/>
              </a:ext>
            </a:extLst>
          </p:cNvPr>
          <p:cNvSpPr>
            <a:spLocks noGrp="1" noChangeAspect="1"/>
          </p:cNvSpPr>
          <p:nvPr>
            <p:ph type="pic" sz="quarter" idx="38" hasCustomPrompt="1"/>
          </p:nvPr>
        </p:nvSpPr>
        <p:spPr>
          <a:xfrm>
            <a:off x="6311117" y="1025961"/>
            <a:ext cx="5543998" cy="5543807"/>
          </a:xfrm>
          <a:prstGeom prst="teardrop">
            <a:avLst/>
          </a:prstGeom>
          <a:solidFill>
            <a:schemeClr val="bg1">
              <a:lumMod val="75000"/>
            </a:schemeClr>
          </a:solidFill>
        </p:spPr>
        <p:txBody>
          <a:bodyPr wrap="square" lIns="144000" rIns="144000" anchor="ctr">
            <a:noAutofit/>
          </a:bodyPr>
          <a:lstStyle>
            <a:lvl1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sz="1800"/>
            </a:lvl1pPr>
          </a:lstStyle>
          <a:p>
            <a:r>
              <a:rPr lang="nb-NO" dirty="0"/>
              <a:t>Klikk på ikonet for å sette inn bilde i formen</a:t>
            </a:r>
          </a:p>
        </p:txBody>
      </p:sp>
    </p:spTree>
    <p:extLst>
      <p:ext uri="{BB962C8B-B14F-4D97-AF65-F5344CB8AC3E}">
        <p14:creationId xmlns:p14="http://schemas.microsoft.com/office/powerpoint/2010/main" val="4670931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userDrawn="1">
  <p:cSld name="Forside - Tekst og bilde 3">
    <p:spTree>
      <p:nvGrpSpPr>
        <p:cNvPr id="1" name=""/>
        <p:cNvGrpSpPr/>
        <p:nvPr/>
      </p:nvGrpSpPr>
      <p:grpSpPr>
        <a:xfrm>
          <a:off x="0" y="0"/>
          <a:ext cx="0" cy="0"/>
          <a:chOff x="0" y="0"/>
          <a:chExt cx="0" cy="0"/>
        </a:xfrm>
      </p:grpSpPr>
      <p:pic>
        <p:nvPicPr>
          <p:cNvPr id="8" name="Logo" descr="Vestfold fylkeskommune logo">
            <a:extLst>
              <a:ext uri="{FF2B5EF4-FFF2-40B4-BE49-F238E27FC236}">
                <a16:creationId xmlns:a16="http://schemas.microsoft.com/office/drawing/2014/main" id="{BCF9E95D-B9D0-CEC7-D543-618509F55D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884" y="342787"/>
            <a:ext cx="1351648" cy="450000"/>
          </a:xfrm>
          <a:prstGeom prst="rect">
            <a:avLst/>
          </a:prstGeom>
        </p:spPr>
      </p:pic>
      <p:sp>
        <p:nvSpPr>
          <p:cNvPr id="11" name="Tittel 10">
            <a:extLst>
              <a:ext uri="{FF2B5EF4-FFF2-40B4-BE49-F238E27FC236}">
                <a16:creationId xmlns:a16="http://schemas.microsoft.com/office/drawing/2014/main" id="{FB35BEAD-1392-8CE0-984A-A871C25CB921}"/>
              </a:ext>
            </a:extLst>
          </p:cNvPr>
          <p:cNvSpPr>
            <a:spLocks noGrp="1"/>
          </p:cNvSpPr>
          <p:nvPr>
            <p:ph type="title" hasCustomPrompt="1"/>
          </p:nvPr>
        </p:nvSpPr>
        <p:spPr>
          <a:xfrm>
            <a:off x="336884" y="1025165"/>
            <a:ext cx="3693600" cy="3693600"/>
          </a:xfrm>
          <a:solidFill>
            <a:schemeClr val="tx2">
              <a:lumMod val="20000"/>
              <a:lumOff val="80000"/>
            </a:schemeClr>
          </a:solidFill>
        </p:spPr>
        <p:txBody>
          <a:bodyPr vert="horz" lIns="216000" tIns="216000" rIns="216000" bIns="216000" rtlCol="0" anchor="ctr" anchorCtr="0">
            <a:noAutofit/>
          </a:bodyPr>
          <a:lstStyle>
            <a:lvl1pPr>
              <a:lnSpc>
                <a:spcPts val="3900"/>
              </a:lnSpc>
              <a:defRPr lang="nb-NO" sz="3400">
                <a:latin typeface="+mn-lt"/>
                <a:ea typeface="+mn-ea"/>
                <a:cs typeface="+mn-cs"/>
              </a:defRPr>
            </a:lvl1pPr>
          </a:lstStyle>
          <a:p>
            <a:pPr lvl="0"/>
            <a:r>
              <a:rPr lang="nb-NO" dirty="0"/>
              <a:t>Standard forside med bilde-mulighet</a:t>
            </a:r>
          </a:p>
        </p:txBody>
      </p:sp>
      <p:sp>
        <p:nvSpPr>
          <p:cNvPr id="4" name="Text Placeholder 10">
            <a:extLst>
              <a:ext uri="{FF2B5EF4-FFF2-40B4-BE49-F238E27FC236}">
                <a16:creationId xmlns:a16="http://schemas.microsoft.com/office/drawing/2014/main" id="{9E3BF613-DAD9-3ACE-B434-D04CAAC724D5}"/>
              </a:ext>
            </a:extLst>
          </p:cNvPr>
          <p:cNvSpPr>
            <a:spLocks noGrp="1" noChangeAspect="1"/>
          </p:cNvSpPr>
          <p:nvPr>
            <p:ph type="body" sz="quarter" idx="27" hasCustomPrompt="1"/>
          </p:nvPr>
        </p:nvSpPr>
        <p:spPr>
          <a:xfrm>
            <a:off x="336884" y="4718881"/>
            <a:ext cx="1846800" cy="1846800"/>
          </a:xfrm>
          <a:solidFill>
            <a:schemeClr val="bg2">
              <a:lumMod val="20000"/>
              <a:lumOff val="80000"/>
            </a:schemeClr>
          </a:solidFill>
        </p:spPr>
        <p:txBody>
          <a:bodyPr lIns="216000" tIns="216000" rIns="216000" bIns="216000" anchor="ctr"/>
          <a:lstStyle>
            <a:lvl1pPr marL="0" indent="0">
              <a:buNone/>
              <a:defRPr sz="1600"/>
            </a:lvl1pPr>
          </a:lstStyle>
          <a:p>
            <a:pPr lvl="0"/>
            <a:r>
              <a:rPr lang="nb-NO" dirty="0"/>
              <a:t>Her kan det være en undertittel ved behov</a:t>
            </a:r>
          </a:p>
        </p:txBody>
      </p:sp>
      <p:sp>
        <p:nvSpPr>
          <p:cNvPr id="7" name="Plassholder for tekst 3">
            <a:extLst>
              <a:ext uri="{FF2B5EF4-FFF2-40B4-BE49-F238E27FC236}">
                <a16:creationId xmlns:a16="http://schemas.microsoft.com/office/drawing/2014/main" id="{7EA3C589-9082-BA99-ED4D-EC62D434CE85}"/>
              </a:ext>
            </a:extLst>
          </p:cNvPr>
          <p:cNvSpPr>
            <a:spLocks noGrp="1"/>
          </p:cNvSpPr>
          <p:nvPr>
            <p:ph type="body" sz="quarter" idx="22" hasCustomPrompt="1"/>
          </p:nvPr>
        </p:nvSpPr>
        <p:spPr>
          <a:xfrm>
            <a:off x="9817332" y="592371"/>
            <a:ext cx="2033308" cy="200417"/>
          </a:xfrm>
        </p:spPr>
        <p:txBody>
          <a:bodyPr/>
          <a:lstStyle>
            <a:lvl1pPr marL="0" indent="0" algn="r">
              <a:buNone/>
              <a:defRPr sz="1200"/>
            </a:lvl1pPr>
          </a:lstStyle>
          <a:p>
            <a:pPr lvl="0"/>
            <a:r>
              <a:rPr lang="nb-NO" dirty="0" err="1"/>
              <a:t>Navn</a:t>
            </a:r>
            <a:r>
              <a:rPr lang="nb-NO" dirty="0"/>
              <a:t>, </a:t>
            </a:r>
            <a:r>
              <a:rPr lang="nb-NO" dirty="0" err="1"/>
              <a:t>dato</a:t>
            </a:r>
            <a:r>
              <a:rPr lang="nb-NO" dirty="0"/>
              <a:t>, </a:t>
            </a:r>
            <a:r>
              <a:rPr lang="nb-NO" dirty="0" err="1"/>
              <a:t>sted</a:t>
            </a:r>
            <a:endParaRPr lang="nb-NO" dirty="0"/>
          </a:p>
        </p:txBody>
      </p:sp>
      <p:sp>
        <p:nvSpPr>
          <p:cNvPr id="6" name="Plassholder for bilde 11">
            <a:extLst>
              <a:ext uri="{FF2B5EF4-FFF2-40B4-BE49-F238E27FC236}">
                <a16:creationId xmlns:a16="http://schemas.microsoft.com/office/drawing/2014/main" id="{ECEB6764-F913-C32F-2064-C68029038D77}"/>
              </a:ext>
            </a:extLst>
          </p:cNvPr>
          <p:cNvSpPr>
            <a:spLocks noGrp="1"/>
          </p:cNvSpPr>
          <p:nvPr>
            <p:ph type="pic" sz="quarter" idx="16"/>
          </p:nvPr>
        </p:nvSpPr>
        <p:spPr>
          <a:xfrm>
            <a:off x="4026702" y="1025769"/>
            <a:ext cx="7832192" cy="5539913"/>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3" name="Plassholder for tekst 6">
            <a:extLst>
              <a:ext uri="{FF2B5EF4-FFF2-40B4-BE49-F238E27FC236}">
                <a16:creationId xmlns:a16="http://schemas.microsoft.com/office/drawing/2014/main" id="{90943251-7A65-C65B-7699-1573BA792580}"/>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2" name="Tåre 1">
            <a:extLst>
              <a:ext uri="{FF2B5EF4-FFF2-40B4-BE49-F238E27FC236}">
                <a16:creationId xmlns:a16="http://schemas.microsoft.com/office/drawing/2014/main" id="{BF6F50A5-39E8-76AE-565C-3C0CAB1FEE21}"/>
              </a:ext>
              <a:ext uri="{C183D7F6-B498-43B3-948B-1728B52AA6E4}">
                <adec:decorative xmlns:adec="http://schemas.microsoft.com/office/drawing/2017/decorative" val="1"/>
              </a:ext>
            </a:extLst>
          </p:cNvPr>
          <p:cNvSpPr>
            <a:spLocks noChangeAspect="1"/>
          </p:cNvSpPr>
          <p:nvPr userDrawn="1"/>
        </p:nvSpPr>
        <p:spPr>
          <a:xfrm rot="5400000">
            <a:off x="2181793" y="4718765"/>
            <a:ext cx="1846800" cy="18468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27753065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Agenda ">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9FB40598-7154-BF7E-3BCF-13C16E774AC2}"/>
              </a:ext>
            </a:extLst>
          </p:cNvPr>
          <p:cNvSpPr>
            <a:spLocks noGrp="1"/>
          </p:cNvSpPr>
          <p:nvPr>
            <p:ph type="title" hasCustomPrompt="1"/>
          </p:nvPr>
        </p:nvSpPr>
        <p:spPr>
          <a:xfrm>
            <a:off x="855651" y="890325"/>
            <a:ext cx="11039856" cy="523220"/>
          </a:xfrm>
        </p:spPr>
        <p:txBody>
          <a:bodyPr vert="horz" lIns="0" tIns="0" rIns="0" bIns="0" rtlCol="0" anchor="t" anchorCtr="0">
            <a:noAutofit/>
          </a:bodyPr>
          <a:lstStyle>
            <a:lvl1pPr>
              <a:defRPr lang="nb-NO" sz="3400">
                <a:latin typeface="+mn-lt"/>
                <a:ea typeface="+mn-ea"/>
                <a:cs typeface="+mn-cs"/>
              </a:defRPr>
            </a:lvl1pPr>
          </a:lstStyle>
          <a:p>
            <a:pPr marL="0" lvl="0" indent="0">
              <a:lnSpc>
                <a:spcPct val="100000"/>
              </a:lnSpc>
              <a:buFont typeface="Arial" panose="020B0604020202020204" pitchFamily="34" charset="0"/>
            </a:pPr>
            <a:r>
              <a:rPr lang="nb-NO" dirty="0"/>
              <a:t>Agenda</a:t>
            </a:r>
          </a:p>
        </p:txBody>
      </p:sp>
      <p:sp>
        <p:nvSpPr>
          <p:cNvPr id="2" name="Plassholder for tekst 3">
            <a:extLst>
              <a:ext uri="{FF2B5EF4-FFF2-40B4-BE49-F238E27FC236}">
                <a16:creationId xmlns:a16="http://schemas.microsoft.com/office/drawing/2014/main" id="{879B2A10-8A13-1E3A-C06F-EB263366A0D2}"/>
              </a:ext>
            </a:extLst>
          </p:cNvPr>
          <p:cNvSpPr>
            <a:spLocks noGrp="1"/>
          </p:cNvSpPr>
          <p:nvPr>
            <p:ph type="body" sz="quarter" idx="25" hasCustomPrompt="1"/>
          </p:nvPr>
        </p:nvSpPr>
        <p:spPr>
          <a:xfrm>
            <a:off x="855651" y="1781481"/>
            <a:ext cx="7971593" cy="4494823"/>
          </a:xfrm>
        </p:spPr>
        <p:txBody>
          <a:bodyPr/>
          <a:lstStyle>
            <a:lvl1pPr marL="457200" indent="-457200">
              <a:spcAft>
                <a:spcPts val="1800"/>
              </a:spcAft>
              <a:buFont typeface="+mj-lt"/>
              <a:buAutoNum type="arabicPeriod"/>
              <a:defRPr sz="2400" b="0"/>
            </a:lvl1pPr>
          </a:lstStyle>
          <a:p>
            <a:pPr lvl="0"/>
            <a:r>
              <a:rPr lang="nb-NO" dirty="0" err="1"/>
              <a:t>Kapittel</a:t>
            </a:r>
            <a:endParaRPr lang="nb-NO" dirty="0"/>
          </a:p>
          <a:p>
            <a:pPr lvl="0"/>
            <a:r>
              <a:rPr lang="nb-NO" dirty="0" err="1"/>
              <a:t>Kapittel</a:t>
            </a:r>
            <a:endParaRPr lang="nb-NO" dirty="0"/>
          </a:p>
          <a:p>
            <a:pPr lvl="0"/>
            <a:r>
              <a:rPr lang="nb-NO" dirty="0" err="1"/>
              <a:t>Kapittel</a:t>
            </a:r>
            <a:endParaRPr lang="nb-NO" dirty="0"/>
          </a:p>
          <a:p>
            <a:pPr lvl="0"/>
            <a:r>
              <a:rPr lang="nb-NO" dirty="0"/>
              <a:t>...</a:t>
            </a:r>
          </a:p>
          <a:p>
            <a:pPr lvl="0"/>
            <a:endParaRPr lang="nb-NO" dirty="0"/>
          </a:p>
        </p:txBody>
      </p:sp>
      <p:sp>
        <p:nvSpPr>
          <p:cNvPr id="4" name="Tåre 7">
            <a:extLst>
              <a:ext uri="{FF2B5EF4-FFF2-40B4-BE49-F238E27FC236}">
                <a16:creationId xmlns:a16="http://schemas.microsoft.com/office/drawing/2014/main" id="{D36F61B6-6E7D-30BA-C3E5-8FD6BC65AAF6}"/>
              </a:ext>
              <a:ext uri="{C183D7F6-B498-43B3-948B-1728B52AA6E4}">
                <adec:decorative xmlns:adec="http://schemas.microsoft.com/office/drawing/2017/decorative" val="1"/>
              </a:ext>
            </a:extLst>
          </p:cNvPr>
          <p:cNvSpPr>
            <a:spLocks noChangeAspect="1"/>
          </p:cNvSpPr>
          <p:nvPr userDrawn="1"/>
        </p:nvSpPr>
        <p:spPr>
          <a:xfrm rot="5400000">
            <a:off x="9607453" y="1783843"/>
            <a:ext cx="2250000" cy="22500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5" name="Tåre 7">
            <a:extLst>
              <a:ext uri="{FF2B5EF4-FFF2-40B4-BE49-F238E27FC236}">
                <a16:creationId xmlns:a16="http://schemas.microsoft.com/office/drawing/2014/main" id="{4E87106F-23AE-3645-9C4D-60FBA957C6E1}"/>
              </a:ext>
              <a:ext uri="{C183D7F6-B498-43B3-948B-1728B52AA6E4}">
                <adec:decorative xmlns:adec="http://schemas.microsoft.com/office/drawing/2017/decorative" val="1"/>
              </a:ext>
            </a:extLst>
          </p:cNvPr>
          <p:cNvSpPr>
            <a:spLocks noChangeAspect="1"/>
          </p:cNvSpPr>
          <p:nvPr userDrawn="1"/>
        </p:nvSpPr>
        <p:spPr>
          <a:xfrm>
            <a:off x="9607455" y="4026305"/>
            <a:ext cx="2250000" cy="22500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Tree>
    <p:extLst>
      <p:ext uri="{BB962C8B-B14F-4D97-AF65-F5344CB8AC3E}">
        <p14:creationId xmlns:p14="http://schemas.microsoft.com/office/powerpoint/2010/main" val="2332094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secHead" preserve="1" userDrawn="1">
  <p:cSld name="Kapittelinndeler - Tekst">
    <p:bg>
      <p:bgRef idx="1001">
        <a:schemeClr val="bg1"/>
      </p:bgRef>
    </p:bg>
    <p:spTree>
      <p:nvGrpSpPr>
        <p:cNvPr id="1" name=""/>
        <p:cNvGrpSpPr/>
        <p:nvPr/>
      </p:nvGrpSpPr>
      <p:grpSpPr>
        <a:xfrm>
          <a:off x="0" y="0"/>
          <a:ext cx="0" cy="0"/>
          <a:chOff x="0" y="0"/>
          <a:chExt cx="0" cy="0"/>
        </a:xfrm>
      </p:grpSpPr>
      <p:sp>
        <p:nvSpPr>
          <p:cNvPr id="4" name="Rectangle 79">
            <a:extLst>
              <a:ext uri="{FF2B5EF4-FFF2-40B4-BE49-F238E27FC236}">
                <a16:creationId xmlns:a16="http://schemas.microsoft.com/office/drawing/2014/main" id="{CF07BB94-9AFA-261B-0670-5E1626B1CCCC}"/>
              </a:ext>
              <a:ext uri="{C183D7F6-B498-43B3-948B-1728B52AA6E4}">
                <adec:decorative xmlns:adec="http://schemas.microsoft.com/office/drawing/2017/decorative" val="1"/>
              </a:ext>
            </a:extLst>
          </p:cNvPr>
          <p:cNvSpPr>
            <a:spLocks/>
          </p:cNvSpPr>
          <p:nvPr userDrawn="1"/>
        </p:nvSpPr>
        <p:spPr>
          <a:xfrm>
            <a:off x="338923" y="285951"/>
            <a:ext cx="11518233" cy="6285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5" name="Freeform 3">
            <a:extLst>
              <a:ext uri="{FF2B5EF4-FFF2-40B4-BE49-F238E27FC236}">
                <a16:creationId xmlns:a16="http://schemas.microsoft.com/office/drawing/2014/main" id="{2E0A0DDA-0ABC-4775-5F78-A2F3CBFA2DAF}"/>
              </a:ext>
              <a:ext uri="{C183D7F6-B498-43B3-948B-1728B52AA6E4}">
                <adec:decorative xmlns:adec="http://schemas.microsoft.com/office/drawing/2017/decorative" val="1"/>
              </a:ext>
            </a:extLst>
          </p:cNvPr>
          <p:cNvSpPr>
            <a:spLocks/>
          </p:cNvSpPr>
          <p:nvPr userDrawn="1"/>
        </p:nvSpPr>
        <p:spPr>
          <a:xfrm>
            <a:off x="7668138" y="285951"/>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6" name="Freeform 5">
            <a:extLst>
              <a:ext uri="{FF2B5EF4-FFF2-40B4-BE49-F238E27FC236}">
                <a16:creationId xmlns:a16="http://schemas.microsoft.com/office/drawing/2014/main" id="{DAFE4767-495B-E970-0C38-9B348E801AFA}"/>
              </a:ext>
              <a:ext uri="{C183D7F6-B498-43B3-948B-1728B52AA6E4}">
                <adec:decorative xmlns:adec="http://schemas.microsoft.com/office/drawing/2017/decorative" val="1"/>
              </a:ext>
            </a:extLst>
          </p:cNvPr>
          <p:cNvSpPr>
            <a:spLocks/>
          </p:cNvSpPr>
          <p:nvPr userDrawn="1"/>
        </p:nvSpPr>
        <p:spPr>
          <a:xfrm rot="10800000">
            <a:off x="10809556" y="4477512"/>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7" name="Freeform 8">
            <a:extLst>
              <a:ext uri="{FF2B5EF4-FFF2-40B4-BE49-F238E27FC236}">
                <a16:creationId xmlns:a16="http://schemas.microsoft.com/office/drawing/2014/main" id="{C76A260B-B71A-3C78-8220-BEBA9BCD7DDF}"/>
              </a:ext>
              <a:ext uri="{C183D7F6-B498-43B3-948B-1728B52AA6E4}">
                <adec:decorative xmlns:adec="http://schemas.microsoft.com/office/drawing/2017/decorative" val="1"/>
              </a:ext>
            </a:extLst>
          </p:cNvPr>
          <p:cNvSpPr>
            <a:spLocks/>
          </p:cNvSpPr>
          <p:nvPr userDrawn="1"/>
        </p:nvSpPr>
        <p:spPr>
          <a:xfrm>
            <a:off x="10809556" y="2381279"/>
            <a:ext cx="1047600" cy="2095200"/>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8" name="Rectangle 6">
            <a:extLst>
              <a:ext uri="{FF2B5EF4-FFF2-40B4-BE49-F238E27FC236}">
                <a16:creationId xmlns:a16="http://schemas.microsoft.com/office/drawing/2014/main" id="{226F0DDA-1E5B-62B4-A9BB-2F4B831F244C}"/>
              </a:ext>
              <a:ext uri="{C183D7F6-B498-43B3-948B-1728B52AA6E4}">
                <adec:decorative xmlns:adec="http://schemas.microsoft.com/office/drawing/2017/decorative" val="1"/>
              </a:ext>
            </a:extLst>
          </p:cNvPr>
          <p:cNvSpPr>
            <a:spLocks/>
          </p:cNvSpPr>
          <p:nvPr userDrawn="1"/>
        </p:nvSpPr>
        <p:spPr>
          <a:xfrm rot="16200000">
            <a:off x="8716033" y="1333552"/>
            <a:ext cx="1047600" cy="1047598"/>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9" name="Freeform 10">
            <a:extLst>
              <a:ext uri="{FF2B5EF4-FFF2-40B4-BE49-F238E27FC236}">
                <a16:creationId xmlns:a16="http://schemas.microsoft.com/office/drawing/2014/main" id="{814255A8-0BA1-9F09-8F1E-C628D5C86771}"/>
              </a:ext>
              <a:ext uri="{C183D7F6-B498-43B3-948B-1728B52AA6E4}">
                <adec:decorative xmlns:adec="http://schemas.microsoft.com/office/drawing/2017/decorative" val="1"/>
              </a:ext>
            </a:extLst>
          </p:cNvPr>
          <p:cNvSpPr>
            <a:spLocks/>
          </p:cNvSpPr>
          <p:nvPr userDrawn="1"/>
        </p:nvSpPr>
        <p:spPr>
          <a:xfrm rot="5400000">
            <a:off x="7665756" y="5525114"/>
            <a:ext cx="1047600" cy="1047600"/>
          </a:xfrm>
          <a:custGeom>
            <a:avLst/>
            <a:gdLst>
              <a:gd name="connsiteX0" fmla="*/ 0 w 2743016"/>
              <a:gd name="connsiteY0" fmla="*/ 0 h 2739577"/>
              <a:gd name="connsiteX1" fmla="*/ 2729036 w 2743016"/>
              <a:gd name="connsiteY1" fmla="*/ 2462724 h 2739577"/>
              <a:gd name="connsiteX2" fmla="*/ 2743016 w 2743016"/>
              <a:gd name="connsiteY2" fmla="*/ 2739577 h 2739577"/>
              <a:gd name="connsiteX3" fmla="*/ 0 w 2743016"/>
              <a:gd name="connsiteY3" fmla="*/ 2739577 h 2739577"/>
            </a:gdLst>
            <a:ahLst/>
            <a:cxnLst>
              <a:cxn ang="0">
                <a:pos x="connsiteX0" y="connsiteY0"/>
              </a:cxn>
              <a:cxn ang="0">
                <a:pos x="connsiteX1" y="connsiteY1"/>
              </a:cxn>
              <a:cxn ang="0">
                <a:pos x="connsiteX2" y="connsiteY2"/>
              </a:cxn>
              <a:cxn ang="0">
                <a:pos x="connsiteX3" y="connsiteY3"/>
              </a:cxn>
            </a:cxnLst>
            <a:rect l="l" t="t" r="r" b="b"/>
            <a:pathLst>
              <a:path w="2743016" h="2739577">
                <a:moveTo>
                  <a:pt x="0" y="0"/>
                </a:moveTo>
                <a:cubicBezTo>
                  <a:pt x="1420337" y="0"/>
                  <a:pt x="2588558" y="1079448"/>
                  <a:pt x="2729036" y="2462724"/>
                </a:cubicBezTo>
                <a:lnTo>
                  <a:pt x="2743016" y="2739577"/>
                </a:lnTo>
                <a:lnTo>
                  <a:pt x="0" y="2739577"/>
                </a:lnTo>
                <a:close/>
              </a:path>
            </a:pathLst>
          </a:cu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10" name="Oval 11">
            <a:extLst>
              <a:ext uri="{FF2B5EF4-FFF2-40B4-BE49-F238E27FC236}">
                <a16:creationId xmlns:a16="http://schemas.microsoft.com/office/drawing/2014/main" id="{E48AB1B6-7BA2-DC69-29E5-8349A3D8799C}"/>
              </a:ext>
              <a:ext uri="{C183D7F6-B498-43B3-948B-1728B52AA6E4}">
                <adec:decorative xmlns:adec="http://schemas.microsoft.com/office/drawing/2017/decorative" val="1"/>
              </a:ext>
            </a:extLst>
          </p:cNvPr>
          <p:cNvSpPr>
            <a:spLocks noChangeAspect="1"/>
          </p:cNvSpPr>
          <p:nvPr userDrawn="1"/>
        </p:nvSpPr>
        <p:spPr>
          <a:xfrm rot="16200000">
            <a:off x="9761955" y="285952"/>
            <a:ext cx="2095202" cy="20952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11" name="Oval 21">
            <a:extLst>
              <a:ext uri="{FF2B5EF4-FFF2-40B4-BE49-F238E27FC236}">
                <a16:creationId xmlns:a16="http://schemas.microsoft.com/office/drawing/2014/main" id="{7067A2A4-5DE7-FC82-3DDE-6B7AFFFA226B}"/>
              </a:ext>
              <a:ext uri="{C183D7F6-B498-43B3-948B-1728B52AA6E4}">
                <adec:decorative xmlns:adec="http://schemas.microsoft.com/office/drawing/2017/decorative" val="1"/>
              </a:ext>
            </a:extLst>
          </p:cNvPr>
          <p:cNvSpPr>
            <a:spLocks noChangeAspect="1"/>
          </p:cNvSpPr>
          <p:nvPr userDrawn="1"/>
        </p:nvSpPr>
        <p:spPr>
          <a:xfrm flipH="1">
            <a:off x="7668137" y="2381279"/>
            <a:ext cx="1047598" cy="10476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2" name="Rectangle 23">
            <a:extLst>
              <a:ext uri="{FF2B5EF4-FFF2-40B4-BE49-F238E27FC236}">
                <a16:creationId xmlns:a16="http://schemas.microsoft.com/office/drawing/2014/main" id="{BF2379AD-5877-A659-E13C-349C3C8411A5}"/>
              </a:ext>
              <a:ext uri="{C183D7F6-B498-43B3-948B-1728B52AA6E4}">
                <adec:decorative xmlns:adec="http://schemas.microsoft.com/office/drawing/2017/decorative" val="1"/>
              </a:ext>
            </a:extLst>
          </p:cNvPr>
          <p:cNvSpPr>
            <a:spLocks/>
          </p:cNvSpPr>
          <p:nvPr userDrawn="1"/>
        </p:nvSpPr>
        <p:spPr>
          <a:xfrm rot="16200000">
            <a:off x="9761955" y="3429959"/>
            <a:ext cx="1047600" cy="104760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13" name="Oval 51">
            <a:extLst>
              <a:ext uri="{FF2B5EF4-FFF2-40B4-BE49-F238E27FC236}">
                <a16:creationId xmlns:a16="http://schemas.microsoft.com/office/drawing/2014/main" id="{FD6170D0-3194-E022-906D-2A9ED629BBF6}"/>
              </a:ext>
              <a:ext uri="{C183D7F6-B498-43B3-948B-1728B52AA6E4}">
                <adec:decorative xmlns:adec="http://schemas.microsoft.com/office/drawing/2017/decorative" val="1"/>
              </a:ext>
            </a:extLst>
          </p:cNvPr>
          <p:cNvSpPr>
            <a:spLocks noChangeAspect="1"/>
          </p:cNvSpPr>
          <p:nvPr userDrawn="1"/>
        </p:nvSpPr>
        <p:spPr>
          <a:xfrm flipH="1">
            <a:off x="8716034" y="3429959"/>
            <a:ext cx="1047598" cy="104760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1" name="Tåre 7">
            <a:extLst>
              <a:ext uri="{FF2B5EF4-FFF2-40B4-BE49-F238E27FC236}">
                <a16:creationId xmlns:a16="http://schemas.microsoft.com/office/drawing/2014/main" id="{17098C9A-4A2D-8B81-E8A0-61BAE6462885}"/>
              </a:ext>
              <a:ext uri="{C183D7F6-B498-43B3-948B-1728B52AA6E4}">
                <adec:decorative xmlns:adec="http://schemas.microsoft.com/office/drawing/2017/decorative" val="1"/>
              </a:ext>
            </a:extLst>
          </p:cNvPr>
          <p:cNvSpPr>
            <a:spLocks/>
          </p:cNvSpPr>
          <p:nvPr userDrawn="1"/>
        </p:nvSpPr>
        <p:spPr>
          <a:xfrm rot="5400000">
            <a:off x="8716033" y="285951"/>
            <a:ext cx="1047600" cy="10476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2" name="Tåre 7">
            <a:extLst>
              <a:ext uri="{FF2B5EF4-FFF2-40B4-BE49-F238E27FC236}">
                <a16:creationId xmlns:a16="http://schemas.microsoft.com/office/drawing/2014/main" id="{89EB756F-8DCD-5691-EF49-3DD39797CA2C}"/>
              </a:ext>
              <a:ext uri="{C183D7F6-B498-43B3-948B-1728B52AA6E4}">
                <adec:decorative xmlns:adec="http://schemas.microsoft.com/office/drawing/2017/decorative" val="1"/>
              </a:ext>
            </a:extLst>
          </p:cNvPr>
          <p:cNvSpPr>
            <a:spLocks noChangeAspect="1"/>
          </p:cNvSpPr>
          <p:nvPr userDrawn="1"/>
        </p:nvSpPr>
        <p:spPr>
          <a:xfrm rot="5400000">
            <a:off x="8713652" y="4477513"/>
            <a:ext cx="2095200" cy="20952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4" name="Tåre 7">
            <a:extLst>
              <a:ext uri="{FF2B5EF4-FFF2-40B4-BE49-F238E27FC236}">
                <a16:creationId xmlns:a16="http://schemas.microsoft.com/office/drawing/2014/main" id="{3E132AB7-58C8-B574-99F8-4075FF68B680}"/>
              </a:ext>
              <a:ext uri="{C183D7F6-B498-43B3-948B-1728B52AA6E4}">
                <adec:decorative xmlns:adec="http://schemas.microsoft.com/office/drawing/2017/decorative" val="1"/>
              </a:ext>
            </a:extLst>
          </p:cNvPr>
          <p:cNvSpPr>
            <a:spLocks/>
          </p:cNvSpPr>
          <p:nvPr userDrawn="1"/>
        </p:nvSpPr>
        <p:spPr>
          <a:xfrm>
            <a:off x="7668138" y="3429959"/>
            <a:ext cx="1047600" cy="1047600"/>
          </a:xfrm>
          <a:prstGeom prst="teardrop">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2" name="Tåre 7">
            <a:extLst>
              <a:ext uri="{FF2B5EF4-FFF2-40B4-BE49-F238E27FC236}">
                <a16:creationId xmlns:a16="http://schemas.microsoft.com/office/drawing/2014/main" id="{B6349847-4145-A8C5-A5EC-5412CB267DF0}"/>
              </a:ext>
              <a:ext uri="{C183D7F6-B498-43B3-948B-1728B52AA6E4}">
                <adec:decorative xmlns:adec="http://schemas.microsoft.com/office/drawing/2017/decorative" val="1"/>
              </a:ext>
            </a:extLst>
          </p:cNvPr>
          <p:cNvSpPr>
            <a:spLocks/>
          </p:cNvSpPr>
          <p:nvPr userDrawn="1"/>
        </p:nvSpPr>
        <p:spPr>
          <a:xfrm rot="16200000">
            <a:off x="9761955" y="2381279"/>
            <a:ext cx="1047600" cy="1047600"/>
          </a:xfrm>
          <a:prstGeom prst="teardrop">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33" name="Rectangle 34">
            <a:extLst>
              <a:ext uri="{FF2B5EF4-FFF2-40B4-BE49-F238E27FC236}">
                <a16:creationId xmlns:a16="http://schemas.microsoft.com/office/drawing/2014/main" id="{40378612-0F15-4EDC-71D3-2E1ED3857111}"/>
              </a:ext>
              <a:ext uri="{C183D7F6-B498-43B3-948B-1728B52AA6E4}">
                <adec:decorative xmlns:adec="http://schemas.microsoft.com/office/drawing/2017/decorative" val="1"/>
              </a:ext>
            </a:extLst>
          </p:cNvPr>
          <p:cNvSpPr>
            <a:spLocks/>
          </p:cNvSpPr>
          <p:nvPr userDrawn="1"/>
        </p:nvSpPr>
        <p:spPr>
          <a:xfrm rot="16200000">
            <a:off x="7665756" y="4476768"/>
            <a:ext cx="1047600" cy="10476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4" name="Rectangle 53">
            <a:extLst>
              <a:ext uri="{FF2B5EF4-FFF2-40B4-BE49-F238E27FC236}">
                <a16:creationId xmlns:a16="http://schemas.microsoft.com/office/drawing/2014/main" id="{EC8A511B-A0BF-DABC-FFB9-E7503C6FCDFE}"/>
              </a:ext>
              <a:ext uri="{C183D7F6-B498-43B3-948B-1728B52AA6E4}">
                <adec:decorative xmlns:adec="http://schemas.microsoft.com/office/drawing/2017/decorative" val="1"/>
              </a:ext>
            </a:extLst>
          </p:cNvPr>
          <p:cNvSpPr>
            <a:spLocks/>
          </p:cNvSpPr>
          <p:nvPr userDrawn="1"/>
        </p:nvSpPr>
        <p:spPr>
          <a:xfrm rot="16200000">
            <a:off x="8716033" y="2381280"/>
            <a:ext cx="1047098" cy="104709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3" name="Tittel 2">
            <a:extLst>
              <a:ext uri="{FF2B5EF4-FFF2-40B4-BE49-F238E27FC236}">
                <a16:creationId xmlns:a16="http://schemas.microsoft.com/office/drawing/2014/main" id="{3EEEF27D-3860-8563-C6F2-11D38FE0BB45}"/>
              </a:ext>
            </a:extLst>
          </p:cNvPr>
          <p:cNvSpPr>
            <a:spLocks noGrp="1"/>
          </p:cNvSpPr>
          <p:nvPr userDrawn="1">
            <p:ph type="title" hasCustomPrompt="1"/>
          </p:nvPr>
        </p:nvSpPr>
        <p:spPr>
          <a:xfrm>
            <a:off x="837019" y="2400989"/>
            <a:ext cx="6161088" cy="2143125"/>
          </a:xfrm>
        </p:spPr>
        <p:txBody>
          <a:bodyPr vert="horz" lIns="0" tIns="0" rIns="0" bIns="0" rtlCol="0" anchor="ctr" anchorCtr="0">
            <a:noAutofit/>
          </a:bodyPr>
          <a:lstStyle>
            <a:lvl1pPr>
              <a:defRPr lang="nb-NO">
                <a:ea typeface="+mn-ea"/>
                <a:cs typeface="+mn-cs"/>
              </a:defRPr>
            </a:lvl1pPr>
          </a:lstStyle>
          <a:p>
            <a:pPr lvl="0"/>
            <a:r>
              <a:rPr lang="nb-NO" dirty="0"/>
              <a:t>Trykk her for å skrive navn på kapittelet</a:t>
            </a:r>
          </a:p>
        </p:txBody>
      </p:sp>
    </p:spTree>
    <p:extLst>
      <p:ext uri="{BB962C8B-B14F-4D97-AF65-F5344CB8AC3E}">
        <p14:creationId xmlns:p14="http://schemas.microsoft.com/office/powerpoint/2010/main" val="9022241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secHead" preserve="1" userDrawn="1">
  <p:cSld name="Kapittelinndeler - Tekst og bilde">
    <p:bg>
      <p:bgRef idx="1001">
        <a:schemeClr val="bg1"/>
      </p:bgRef>
    </p:bg>
    <p:spTree>
      <p:nvGrpSpPr>
        <p:cNvPr id="1" name=""/>
        <p:cNvGrpSpPr/>
        <p:nvPr/>
      </p:nvGrpSpPr>
      <p:grpSpPr>
        <a:xfrm>
          <a:off x="0" y="0"/>
          <a:ext cx="0" cy="0"/>
          <a:chOff x="0" y="0"/>
          <a:chExt cx="0" cy="0"/>
        </a:xfrm>
      </p:grpSpPr>
      <p:sp>
        <p:nvSpPr>
          <p:cNvPr id="2" name="Rectangle 79">
            <a:extLst>
              <a:ext uri="{FF2B5EF4-FFF2-40B4-BE49-F238E27FC236}">
                <a16:creationId xmlns:a16="http://schemas.microsoft.com/office/drawing/2014/main" id="{4D819793-C67E-4450-64C3-0E817481A782}"/>
              </a:ext>
              <a:ext uri="{C183D7F6-B498-43B3-948B-1728B52AA6E4}">
                <adec:decorative xmlns:adec="http://schemas.microsoft.com/office/drawing/2017/decorative" val="1"/>
              </a:ext>
            </a:extLst>
          </p:cNvPr>
          <p:cNvSpPr>
            <a:spLocks/>
          </p:cNvSpPr>
          <p:nvPr userDrawn="1"/>
        </p:nvSpPr>
        <p:spPr>
          <a:xfrm>
            <a:off x="338923" y="288332"/>
            <a:ext cx="11518233" cy="6277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a:p>
        </p:txBody>
      </p:sp>
      <p:sp>
        <p:nvSpPr>
          <p:cNvPr id="3" name="Tittel 2">
            <a:extLst>
              <a:ext uri="{FF2B5EF4-FFF2-40B4-BE49-F238E27FC236}">
                <a16:creationId xmlns:a16="http://schemas.microsoft.com/office/drawing/2014/main" id="{FDE49E32-4953-9478-B48C-9BC051E58D3B}"/>
              </a:ext>
            </a:extLst>
          </p:cNvPr>
          <p:cNvSpPr>
            <a:spLocks noGrp="1"/>
          </p:cNvSpPr>
          <p:nvPr>
            <p:ph type="title" hasCustomPrompt="1"/>
          </p:nvPr>
        </p:nvSpPr>
        <p:spPr>
          <a:xfrm>
            <a:off x="837019" y="2400989"/>
            <a:ext cx="6161088" cy="2143125"/>
          </a:xfrm>
        </p:spPr>
        <p:txBody>
          <a:bodyPr vert="horz" lIns="0" tIns="0" rIns="0" bIns="0" rtlCol="0" anchor="ctr" anchorCtr="0">
            <a:noAutofit/>
          </a:bodyPr>
          <a:lstStyle>
            <a:lvl1pPr>
              <a:defRPr lang="nb-NO">
                <a:ea typeface="+mn-ea"/>
                <a:cs typeface="+mn-cs"/>
              </a:defRPr>
            </a:lvl1pPr>
          </a:lstStyle>
          <a:p>
            <a:pPr lvl="0"/>
            <a:r>
              <a:rPr lang="nb-NO" dirty="0"/>
              <a:t>Trykk her for å skrive navn på kapittelet</a:t>
            </a:r>
          </a:p>
        </p:txBody>
      </p:sp>
      <p:sp>
        <p:nvSpPr>
          <p:cNvPr id="10" name="Plassholder for bilde 11">
            <a:extLst>
              <a:ext uri="{FF2B5EF4-FFF2-40B4-BE49-F238E27FC236}">
                <a16:creationId xmlns:a16="http://schemas.microsoft.com/office/drawing/2014/main" id="{A3D159D3-46BA-D37F-40BD-BF20E55FA513}"/>
              </a:ext>
            </a:extLst>
          </p:cNvPr>
          <p:cNvSpPr>
            <a:spLocks noGrp="1"/>
          </p:cNvSpPr>
          <p:nvPr>
            <p:ph type="pic" sz="quarter" idx="16"/>
          </p:nvPr>
        </p:nvSpPr>
        <p:spPr>
          <a:xfrm>
            <a:off x="7662321" y="296754"/>
            <a:ext cx="4190757" cy="6269379"/>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585C88A0-AA77-6E46-8DD2-B68CAF8988AB}"/>
              </a:ext>
            </a:extLst>
          </p:cNvPr>
          <p:cNvSpPr>
            <a:spLocks noGrp="1"/>
          </p:cNvSpPr>
          <p:nvPr>
            <p:ph type="body" sz="quarter" idx="25" hasCustomPrompt="1"/>
          </p:nvPr>
        </p:nvSpPr>
        <p:spPr>
          <a:xfrm>
            <a:off x="332409" y="6603529"/>
            <a:ext cx="11518233" cy="11502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Navn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6130570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tel og innhold 2 kolonner">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a:solidFill>
                  <a:srgbClr val="000000"/>
                </a:solidFill>
                <a:effectLst/>
                <a:latin typeface="Calibri" panose="020F0502020204030204" pitchFamily="34" charset="0"/>
              </a:rPr>
              <a:t>Klikk for å legge inn tekst, eller klikk på ikonet under for å opprette tabell, diagram eller </a:t>
            </a:r>
            <a:r>
              <a:rPr lang="nb-NO" b="0" i="0" u="none" strike="noStrike" dirty="0" err="1">
                <a:solidFill>
                  <a:srgbClr val="000000"/>
                </a:solidFill>
                <a:effectLst/>
                <a:latin typeface="Calibri" panose="020F0502020204030204" pitchFamily="34" charset="0"/>
              </a:rPr>
              <a:t>SmartArt</a:t>
            </a:r>
            <a:r>
              <a:rPr lang="nb-NO" b="0" i="0" u="none" strike="noStrike" dirty="0">
                <a:solidFill>
                  <a:srgbClr val="000000"/>
                </a:solidFill>
                <a:effectLst/>
                <a:latin typeface="Calibri" panose="020F0502020204030204" pitchFamily="34" charset="0"/>
              </a:rPr>
              <a:t>.</a:t>
            </a:r>
          </a:p>
          <a:p>
            <a:pPr lvl="1"/>
            <a:r>
              <a:rPr lang="nb-NO" dirty="0"/>
              <a:t>Andre </a:t>
            </a:r>
            <a:r>
              <a:rPr lang="nb-NO" dirty="0" err="1"/>
              <a:t>nivå</a:t>
            </a:r>
            <a:endParaRPr lang="nb-NO" dirty="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1755745"/>
            <a:ext cx="4859348" cy="4488644"/>
          </a:xfrm>
        </p:spPr>
        <p:txBody>
          <a:bodyPr/>
          <a:lstStyle>
            <a:lvl1pPr>
              <a:lnSpc>
                <a:spcPct val="100000"/>
              </a:lnSpc>
              <a:spcBef>
                <a:spcPts val="2200"/>
              </a:spcBef>
              <a:defRPr/>
            </a:lvl1pPr>
          </a:lstStyle>
          <a:p>
            <a:pPr lvl="0"/>
            <a:r>
              <a:rPr lang="nb-NO" b="0" i="0" u="none" strike="noStrike" dirty="0">
                <a:solidFill>
                  <a:srgbClr val="000000"/>
                </a:solidFill>
                <a:effectLst/>
                <a:latin typeface="Calibri" panose="020F0502020204030204" pitchFamily="34" charset="0"/>
              </a:rPr>
              <a:t>Klikk for å legge inn tekst, eller klikk på ikonet under for å opprette tabell, diagram eller </a:t>
            </a:r>
            <a:r>
              <a:rPr lang="nb-NO" b="0" i="0" u="none" strike="noStrike" dirty="0" err="1">
                <a:solidFill>
                  <a:srgbClr val="000000"/>
                </a:solidFill>
                <a:effectLst/>
                <a:latin typeface="Calibri" panose="020F0502020204030204" pitchFamily="34" charset="0"/>
              </a:rPr>
              <a:t>SmartArt</a:t>
            </a:r>
            <a:r>
              <a:rPr lang="nb-NO" b="0" i="0" u="none" strike="noStrike" dirty="0">
                <a:solidFill>
                  <a:srgbClr val="000000"/>
                </a:solidFill>
                <a:effectLst/>
                <a:latin typeface="Calibri" panose="020F0502020204030204" pitchFamily="34" charset="0"/>
              </a:rPr>
              <a:t>.</a:t>
            </a:r>
          </a:p>
          <a:p>
            <a:pPr lvl="1"/>
            <a:r>
              <a:rPr lang="nb-NO" dirty="0"/>
              <a:t>Andre nivå</a:t>
            </a:r>
          </a:p>
        </p:txBody>
      </p:sp>
      <p:sp>
        <p:nvSpPr>
          <p:cNvPr id="2" name="Tittel 1">
            <a:extLst>
              <a:ext uri="{FF2B5EF4-FFF2-40B4-BE49-F238E27FC236}">
                <a16:creationId xmlns:a16="http://schemas.microsoft.com/office/drawing/2014/main" id="{C1A00309-8B63-2E33-7F1E-6E9F340DDB19}"/>
              </a:ext>
            </a:extLst>
          </p:cNvPr>
          <p:cNvSpPr>
            <a:spLocks noGrp="1"/>
          </p:cNvSpPr>
          <p:nvPr>
            <p:ph type="title" hasCustomPrompt="1"/>
          </p:nvPr>
        </p:nvSpPr>
        <p:spPr/>
        <p:txBody>
          <a:bodyPr/>
          <a:lstStyle/>
          <a:p>
            <a:r>
              <a:rPr lang="nb-NO" dirty="0"/>
              <a:t>Klikk for å skrive tittelen</a:t>
            </a:r>
          </a:p>
        </p:txBody>
      </p:sp>
    </p:spTree>
    <p:extLst>
      <p:ext uri="{BB962C8B-B14F-4D97-AF65-F5344CB8AC3E}">
        <p14:creationId xmlns:p14="http://schemas.microsoft.com/office/powerpoint/2010/main" val="40961226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tel og innhold 1 kolonne ">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BD48B077-A674-F7A3-2127-5F7E4C087AC6}"/>
              </a:ext>
            </a:extLst>
          </p:cNvPr>
          <p:cNvSpPr>
            <a:spLocks noGrp="1"/>
          </p:cNvSpPr>
          <p:nvPr>
            <p:ph type="title" hasCustomPrompt="1"/>
          </p:nvPr>
        </p:nvSpPr>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3" name="Plassholder for innhold 2">
            <a:extLst>
              <a:ext uri="{FF2B5EF4-FFF2-40B4-BE49-F238E27FC236}">
                <a16:creationId xmlns:a16="http://schemas.microsoft.com/office/drawing/2014/main" id="{6D213E88-93B0-4690-A14F-32D700203147}"/>
              </a:ext>
            </a:extLst>
          </p:cNvPr>
          <p:cNvSpPr>
            <a:spLocks noGrp="1"/>
          </p:cNvSpPr>
          <p:nvPr>
            <p:ph idx="1" hasCustomPrompt="1"/>
          </p:nvPr>
        </p:nvSpPr>
        <p:spPr>
          <a:xfrm>
            <a:off x="855652" y="1755745"/>
            <a:ext cx="10480692"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Tree>
    <p:extLst>
      <p:ext uri="{BB962C8B-B14F-4D97-AF65-F5344CB8AC3E}">
        <p14:creationId xmlns:p14="http://schemas.microsoft.com/office/powerpoint/2010/main" val="31517975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tel og innhold - Bilde venstre ">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8972836-CF54-95B9-BD7A-520B4FCDB5E8}"/>
              </a:ext>
            </a:extLst>
          </p:cNvPr>
          <p:cNvSpPr>
            <a:spLocks noGrp="1"/>
          </p:cNvSpPr>
          <p:nvPr>
            <p:ph type="title" hasCustomPrompt="1"/>
          </p:nvPr>
        </p:nvSpPr>
        <p:spPr>
          <a:xfrm>
            <a:off x="6476980" y="885600"/>
            <a:ext cx="4859420" cy="523220"/>
          </a:xfrm>
        </p:spPr>
        <p:txBody>
          <a:bodyPr/>
          <a:lstStyle/>
          <a:p>
            <a:pPr lvl="0"/>
            <a:r>
              <a:rPr lang="nb-NO" dirty="0" err="1"/>
              <a:t>Klikk</a:t>
            </a:r>
            <a:r>
              <a:rPr lang="nb-NO" dirty="0"/>
              <a:t> for å </a:t>
            </a:r>
            <a:r>
              <a:rPr lang="nb-NO" dirty="0" err="1"/>
              <a:t>skrive</a:t>
            </a:r>
            <a:r>
              <a:rPr lang="nb-NO" dirty="0"/>
              <a:t> </a:t>
            </a:r>
            <a:r>
              <a:rPr lang="nb-NO" dirty="0" err="1"/>
              <a:t>tittelen</a:t>
            </a:r>
            <a:endParaRPr lang="nb-NO" dirty="0"/>
          </a:p>
        </p:txBody>
      </p:sp>
      <p:sp>
        <p:nvSpPr>
          <p:cNvPr id="6" name="maske">
            <a:extLst>
              <a:ext uri="{FF2B5EF4-FFF2-40B4-BE49-F238E27FC236}">
                <a16:creationId xmlns:a16="http://schemas.microsoft.com/office/drawing/2014/main" id="{178D028F-73F9-209E-8F2E-7F991E245C14}"/>
              </a:ext>
              <a:ext uri="{C183D7F6-B498-43B3-948B-1728B52AA6E4}">
                <adec:decorative xmlns:adec="http://schemas.microsoft.com/office/drawing/2017/decorative" val="1"/>
              </a:ext>
            </a:extLst>
          </p:cNvPr>
          <p:cNvSpPr/>
          <p:nvPr userDrawn="1"/>
        </p:nvSpPr>
        <p:spPr>
          <a:xfrm>
            <a:off x="1" y="5784850"/>
            <a:ext cx="3206750" cy="1073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5B4C9830-CAC2-E95B-C1DD-85F94EF3FD2D}"/>
              </a:ext>
            </a:extLst>
          </p:cNvPr>
          <p:cNvSpPr>
            <a:spLocks noGrp="1"/>
          </p:cNvSpPr>
          <p:nvPr>
            <p:ph type="body" sz="quarter" idx="25" hasCustomPrompt="1"/>
          </p:nvPr>
        </p:nvSpPr>
        <p:spPr>
          <a:xfrm>
            <a:off x="6476981" y="6279285"/>
            <a:ext cx="4856268" cy="18466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35972204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Kun innhold - Bilde venstre ">
    <p:spTree>
      <p:nvGrpSpPr>
        <p:cNvPr id="1" name=""/>
        <p:cNvGrpSpPr/>
        <p:nvPr/>
      </p:nvGrpSpPr>
      <p:grpSpPr>
        <a:xfrm>
          <a:off x="0" y="0"/>
          <a:ext cx="0" cy="0"/>
          <a:chOff x="0" y="0"/>
          <a:chExt cx="0" cy="0"/>
        </a:xfrm>
      </p:grpSpPr>
      <p:sp>
        <p:nvSpPr>
          <p:cNvPr id="4" name="Tittel 1">
            <a:extLst>
              <a:ext uri="{FF2B5EF4-FFF2-40B4-BE49-F238E27FC236}">
                <a16:creationId xmlns:a16="http://schemas.microsoft.com/office/drawing/2014/main" id="{35D5DE4B-7EEF-7D1D-2610-0713A3873FD6}"/>
              </a:ext>
            </a:extLst>
          </p:cNvPr>
          <p:cNvSpPr>
            <a:spLocks noGrp="1"/>
          </p:cNvSpPr>
          <p:nvPr>
            <p:ph type="title" hasCustomPrompt="1"/>
          </p:nvPr>
        </p:nvSpPr>
        <p:spPr>
          <a:xfrm>
            <a:off x="576074" y="-721452"/>
            <a:ext cx="11039856" cy="523220"/>
          </a:xfrm>
        </p:spPr>
        <p:txBody>
          <a:bodyPr/>
          <a:lstStyle>
            <a:lvl1pPr>
              <a:defRPr sz="2500"/>
            </a:lvl1pPr>
          </a:lstStyle>
          <a:p>
            <a:r>
              <a:rPr lang="nb-NO" dirty="0" err="1"/>
              <a:t>Skjult</a:t>
            </a:r>
            <a:r>
              <a:rPr lang="nb-NO" dirty="0"/>
              <a:t> </a:t>
            </a:r>
            <a:r>
              <a:rPr lang="nb-NO" dirty="0" err="1"/>
              <a:t>sidetittel</a:t>
            </a:r>
            <a:r>
              <a:rPr lang="nb-NO" dirty="0"/>
              <a:t> for </a:t>
            </a:r>
            <a:r>
              <a:rPr lang="nb-NO" dirty="0" err="1"/>
              <a:t>universell</a:t>
            </a:r>
            <a:r>
              <a:rPr lang="nb-NO" dirty="0"/>
              <a:t> </a:t>
            </a:r>
            <a:r>
              <a:rPr lang="nb-NO" dirty="0" err="1"/>
              <a:t>utforming</a:t>
            </a:r>
            <a:endParaRPr lang="nb-NO" dirty="0"/>
          </a:p>
        </p:txBody>
      </p:sp>
      <p:sp>
        <p:nvSpPr>
          <p:cNvPr id="5" name="maske">
            <a:extLst>
              <a:ext uri="{FF2B5EF4-FFF2-40B4-BE49-F238E27FC236}">
                <a16:creationId xmlns:a16="http://schemas.microsoft.com/office/drawing/2014/main" id="{9285A7C8-1859-5CEB-9BA6-13EDD7251944}"/>
              </a:ext>
              <a:ext uri="{C183D7F6-B498-43B3-948B-1728B52AA6E4}">
                <adec:decorative xmlns:adec="http://schemas.microsoft.com/office/drawing/2017/decorative" val="1"/>
              </a:ext>
            </a:extLst>
          </p:cNvPr>
          <p:cNvSpPr/>
          <p:nvPr userDrawn="1"/>
        </p:nvSpPr>
        <p:spPr>
          <a:xfrm>
            <a:off x="1" y="5784850"/>
            <a:ext cx="3206750" cy="1073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7" name="Plassholder for innhold 2">
            <a:extLst>
              <a:ext uri="{FF2B5EF4-FFF2-40B4-BE49-F238E27FC236}">
                <a16:creationId xmlns:a16="http://schemas.microsoft.com/office/drawing/2014/main" id="{AE8398B8-99B3-F706-3A77-A6A40F471168}"/>
              </a:ext>
            </a:extLst>
          </p:cNvPr>
          <p:cNvSpPr>
            <a:spLocks noGrp="1"/>
          </p:cNvSpPr>
          <p:nvPr>
            <p:ph idx="14" hasCustomPrompt="1"/>
          </p:nvPr>
        </p:nvSpPr>
        <p:spPr>
          <a:xfrm>
            <a:off x="6476998" y="966159"/>
            <a:ext cx="4859348" cy="5278231"/>
          </a:xfrm>
        </p:spPr>
        <p:txBody>
          <a:bodyPr anchor="ct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2" name="Plassholder for tekst 6">
            <a:extLst>
              <a:ext uri="{FF2B5EF4-FFF2-40B4-BE49-F238E27FC236}">
                <a16:creationId xmlns:a16="http://schemas.microsoft.com/office/drawing/2014/main" id="{5A6F6CE2-4AEF-7FA7-F534-B3B4D1E249E8}"/>
              </a:ext>
            </a:extLst>
          </p:cNvPr>
          <p:cNvSpPr>
            <a:spLocks noGrp="1"/>
          </p:cNvSpPr>
          <p:nvPr>
            <p:ph type="body" sz="quarter" idx="25" hasCustomPrompt="1"/>
          </p:nvPr>
        </p:nvSpPr>
        <p:spPr>
          <a:xfrm>
            <a:off x="6476981" y="6279285"/>
            <a:ext cx="4856268" cy="184666"/>
          </a:xfrm>
        </p:spPr>
        <p:txBody>
          <a:bodyPr/>
          <a:lstStyle>
            <a:lvl1pPr marL="0" indent="0" algn="l">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Tree>
    <p:extLst>
      <p:ext uri="{BB962C8B-B14F-4D97-AF65-F5344CB8AC3E}">
        <p14:creationId xmlns:p14="http://schemas.microsoft.com/office/powerpoint/2010/main" val="16524058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tel og innhold - Bilde høyre ">
    <p:spTree>
      <p:nvGrpSpPr>
        <p:cNvPr id="1" name=""/>
        <p:cNvGrpSpPr/>
        <p:nvPr/>
      </p:nvGrpSpPr>
      <p:grpSpPr>
        <a:xfrm>
          <a:off x="0" y="0"/>
          <a:ext cx="0" cy="0"/>
          <a:chOff x="0" y="0"/>
          <a:chExt cx="0" cy="0"/>
        </a:xfrm>
      </p:grpSpPr>
      <p:sp>
        <p:nvSpPr>
          <p:cNvPr id="3" name="Tittel 2">
            <a:extLst>
              <a:ext uri="{FF2B5EF4-FFF2-40B4-BE49-F238E27FC236}">
                <a16:creationId xmlns:a16="http://schemas.microsoft.com/office/drawing/2014/main" id="{70A5B8C9-B30C-E8BD-A6EB-9608888706F8}"/>
              </a:ext>
            </a:extLst>
          </p:cNvPr>
          <p:cNvSpPr>
            <a:spLocks noGrp="1"/>
          </p:cNvSpPr>
          <p:nvPr>
            <p:ph type="title" hasCustomPrompt="1"/>
          </p:nvPr>
        </p:nvSpPr>
        <p:spPr>
          <a:xfrm>
            <a:off x="856801" y="885600"/>
            <a:ext cx="4855120" cy="523220"/>
          </a:xfrm>
        </p:spPr>
        <p:txBody>
          <a:bodyPr/>
          <a:lstStyle/>
          <a:p>
            <a:r>
              <a:rPr lang="nb-NO" dirty="0" err="1"/>
              <a:t>Klikk</a:t>
            </a:r>
            <a:r>
              <a:rPr lang="nb-NO" dirty="0"/>
              <a:t> for å </a:t>
            </a:r>
            <a:r>
              <a:rPr lang="nb-NO" dirty="0" err="1"/>
              <a:t>skrive</a:t>
            </a:r>
            <a:r>
              <a:rPr lang="nb-NO" dirty="0"/>
              <a:t> </a:t>
            </a:r>
            <a:r>
              <a:rPr lang="nb-NO" dirty="0" err="1"/>
              <a:t>tittelen</a:t>
            </a:r>
            <a:endParaRPr lang="nb-NO" dirty="0"/>
          </a:p>
        </p:txBody>
      </p:sp>
      <p:sp>
        <p:nvSpPr>
          <p:cNvPr id="4" name="Plassholder for innhold 2">
            <a:extLst>
              <a:ext uri="{FF2B5EF4-FFF2-40B4-BE49-F238E27FC236}">
                <a16:creationId xmlns:a16="http://schemas.microsoft.com/office/drawing/2014/main" id="{D87FD6B8-98F4-F9C9-1B41-3CF746E539BC}"/>
              </a:ext>
            </a:extLst>
          </p:cNvPr>
          <p:cNvSpPr>
            <a:spLocks noGrp="1"/>
          </p:cNvSpPr>
          <p:nvPr>
            <p:ph idx="1" hasCustomPrompt="1"/>
          </p:nvPr>
        </p:nvSpPr>
        <p:spPr>
          <a:xfrm>
            <a:off x="855654" y="1755745"/>
            <a:ext cx="4859348" cy="4488644"/>
          </a:xfrm>
        </p:spPr>
        <p:txBody>
          <a:bodyPr/>
          <a:lstStyle>
            <a:lvl1pPr>
              <a:lnSpc>
                <a:spcPct val="100000"/>
              </a:lnSpc>
              <a:spcBef>
                <a:spcPts val="2200"/>
              </a:spcBef>
              <a:defRPr/>
            </a:lvl1pPr>
          </a:lstStyle>
          <a:p>
            <a:pPr lvl="0"/>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legge</a:t>
            </a:r>
            <a:r>
              <a:rPr lang="nb-NO" b="0" i="0" u="none" strike="noStrike" dirty="0">
                <a:solidFill>
                  <a:srgbClr val="000000"/>
                </a:solidFill>
                <a:effectLst/>
                <a:latin typeface="Calibri" panose="020F0502020204030204" pitchFamily="34" charset="0"/>
              </a:rPr>
              <a:t> inn </a:t>
            </a:r>
            <a:r>
              <a:rPr lang="nb-NO" b="0" i="0" u="none" strike="noStrike" dirty="0" err="1">
                <a:solidFill>
                  <a:srgbClr val="000000"/>
                </a:solidFill>
                <a:effectLst/>
                <a:latin typeface="Calibri" panose="020F0502020204030204" pitchFamily="34" charset="0"/>
              </a:rPr>
              <a:t>tekst</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klikk</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på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ikonet</a:t>
            </a:r>
            <a:r>
              <a:rPr lang="nb-NO" b="0" i="0" u="none" strike="noStrike" dirty="0">
                <a:solidFill>
                  <a:srgbClr val="000000"/>
                </a:solidFill>
                <a:effectLst/>
                <a:latin typeface="Calibri" panose="020F0502020204030204" pitchFamily="34" charset="0"/>
              </a:rPr>
              <a:t> under for </a:t>
            </a:r>
            <a:r>
              <a:rPr lang="nb-NO" b="0" i="0" u="none" strike="noStrike" dirty="0" err="1">
                <a:solidFill>
                  <a:srgbClr val="000000"/>
                </a:solidFill>
                <a:effectLst/>
                <a:latin typeface="Calibri" panose="020F0502020204030204" pitchFamily="34" charset="0"/>
              </a:rPr>
              <a:t>å</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opprette</a:t>
            </a:r>
            <a:r>
              <a:rPr lang="nb-NO" b="0" i="0" u="none" strike="noStrike" dirty="0">
                <a:solidFill>
                  <a:srgbClr val="000000"/>
                </a:solidFill>
                <a:effectLst/>
                <a:latin typeface="Calibri" panose="020F0502020204030204" pitchFamily="34" charset="0"/>
              </a:rPr>
              <a:t> </a:t>
            </a:r>
            <a:r>
              <a:rPr lang="nb-NO" b="0" i="0" u="none" strike="noStrike" dirty="0" err="1">
                <a:solidFill>
                  <a:srgbClr val="000000"/>
                </a:solidFill>
                <a:effectLst/>
                <a:latin typeface="Calibri" panose="020F0502020204030204" pitchFamily="34" charset="0"/>
              </a:rPr>
              <a:t>tabell</a:t>
            </a:r>
            <a:r>
              <a:rPr lang="nb-NO" b="0" i="0" u="none" strike="noStrike" dirty="0">
                <a:solidFill>
                  <a:srgbClr val="000000"/>
                </a:solidFill>
                <a:effectLst/>
                <a:latin typeface="Calibri" panose="020F0502020204030204" pitchFamily="34" charset="0"/>
              </a:rPr>
              <a:t>, diagram </a:t>
            </a:r>
            <a:r>
              <a:rPr lang="nb-NO" b="0" i="0" u="none" strike="noStrike" dirty="0" err="1">
                <a:solidFill>
                  <a:srgbClr val="000000"/>
                </a:solidFill>
                <a:effectLst/>
                <a:latin typeface="Calibri" panose="020F0502020204030204" pitchFamily="34" charset="0"/>
              </a:rPr>
              <a:t>eller</a:t>
            </a:r>
            <a:r>
              <a:rPr lang="nb-NO" b="0" i="0" u="none" strike="noStrike" dirty="0">
                <a:solidFill>
                  <a:srgbClr val="000000"/>
                </a:solidFill>
                <a:effectLst/>
                <a:latin typeface="Calibri" panose="020F0502020204030204" pitchFamily="34" charset="0"/>
              </a:rPr>
              <a:t> SmartArt.</a:t>
            </a:r>
          </a:p>
          <a:p>
            <a:pPr lvl="1"/>
            <a:r>
              <a:rPr lang="nb-NO" dirty="0"/>
              <a:t>Andre </a:t>
            </a:r>
            <a:r>
              <a:rPr lang="nb-NO" dirty="0" err="1"/>
              <a:t>nivå</a:t>
            </a:r>
            <a:endParaRPr lang="nb-NO" dirty="0"/>
          </a:p>
        </p:txBody>
      </p:sp>
      <p:sp>
        <p:nvSpPr>
          <p:cNvPr id="9" name="Plassholder for bilde 11">
            <a:extLst>
              <a:ext uri="{FF2B5EF4-FFF2-40B4-BE49-F238E27FC236}">
                <a16:creationId xmlns:a16="http://schemas.microsoft.com/office/drawing/2014/main" id="{33461888-8684-AEBE-8DBD-E854C29AC806}"/>
              </a:ext>
            </a:extLst>
          </p:cNvPr>
          <p:cNvSpPr>
            <a:spLocks noGrp="1"/>
          </p:cNvSpPr>
          <p:nvPr>
            <p:ph type="pic" sz="quarter" idx="16"/>
          </p:nvPr>
        </p:nvSpPr>
        <p:spPr>
          <a:xfrm>
            <a:off x="6096000" y="0"/>
            <a:ext cx="6096000" cy="6858000"/>
          </a:xfrm>
          <a:prstGeom prst="rect">
            <a:avLst/>
          </a:prstGeom>
          <a:noFill/>
        </p:spPr>
        <p:txBody>
          <a:bodyPr wrap="square">
            <a:noAutofit/>
          </a:bodyPr>
          <a:lstStyle>
            <a:lvl1pPr marL="0" indent="0" algn="ctr">
              <a:buNone/>
              <a:defRPr sz="1800"/>
            </a:lvl1pPr>
          </a:lstStyle>
          <a:p>
            <a:r>
              <a:rPr lang="nb-NO"/>
              <a:t>Klikk på ikonet for å legge til et bilde</a:t>
            </a:r>
            <a:endParaRPr lang="nb-NO" dirty="0"/>
          </a:p>
        </p:txBody>
      </p:sp>
      <p:sp>
        <p:nvSpPr>
          <p:cNvPr id="5" name="Plassholder for tekst 6">
            <a:extLst>
              <a:ext uri="{FF2B5EF4-FFF2-40B4-BE49-F238E27FC236}">
                <a16:creationId xmlns:a16="http://schemas.microsoft.com/office/drawing/2014/main" id="{6702D49D-45CD-43E3-0013-96BA18A33DE6}"/>
              </a:ext>
            </a:extLst>
          </p:cNvPr>
          <p:cNvSpPr>
            <a:spLocks noGrp="1"/>
          </p:cNvSpPr>
          <p:nvPr>
            <p:ph type="body" sz="quarter" idx="25" hasCustomPrompt="1"/>
          </p:nvPr>
        </p:nvSpPr>
        <p:spPr>
          <a:xfrm>
            <a:off x="855653" y="6279285"/>
            <a:ext cx="4856268" cy="184666"/>
          </a:xfrm>
        </p:spPr>
        <p:txBody>
          <a:bodyPr/>
          <a:lstStyle>
            <a:lvl1pPr marL="0" indent="0" algn="r">
              <a:buNone/>
              <a:defRPr lang="nb-NO" sz="900" smtClean="0">
                <a:solidFill>
                  <a:schemeClr val="tx1"/>
                </a:solidFill>
                <a:effectLst/>
              </a:defRPr>
            </a:lvl1pPr>
          </a:lstStyle>
          <a:p>
            <a:r>
              <a:rPr lang="nb-NO" dirty="0">
                <a:effectLst/>
                <a:latin typeface="Calibri" panose="020F0502020204030204" pitchFamily="34" charset="0"/>
              </a:rPr>
              <a:t>Foto: </a:t>
            </a:r>
            <a:r>
              <a:rPr lang="nb-NO" dirty="0" err="1">
                <a:effectLst/>
                <a:latin typeface="Calibri" panose="020F0502020204030204" pitchFamily="34" charset="0"/>
              </a:rPr>
              <a:t>Navn</a:t>
            </a:r>
            <a:r>
              <a:rPr lang="nb-NO" dirty="0">
                <a:effectLst/>
                <a:latin typeface="Calibri" panose="020F0502020204030204" pitchFamily="34" charset="0"/>
              </a:rPr>
              <a:t> </a:t>
            </a:r>
            <a:r>
              <a:rPr lang="nb-NO" dirty="0" err="1">
                <a:effectLst/>
                <a:latin typeface="Calibri" panose="020F0502020204030204" pitchFamily="34" charset="0"/>
              </a:rPr>
              <a:t>Navnesen</a:t>
            </a:r>
            <a:endParaRPr lang="nb-NO" dirty="0">
              <a:effectLst/>
              <a:latin typeface="Calibri" panose="020F0502020204030204" pitchFamily="34" charset="0"/>
            </a:endParaRPr>
          </a:p>
        </p:txBody>
      </p:sp>
      <p:sp>
        <p:nvSpPr>
          <p:cNvPr id="6" name="Plassholder for lysbildenummer 5">
            <a:extLst>
              <a:ext uri="{FF2B5EF4-FFF2-40B4-BE49-F238E27FC236}">
                <a16:creationId xmlns:a16="http://schemas.microsoft.com/office/drawing/2014/main" id="{1FA3C562-1C72-4956-B56C-5FE5E999275A}"/>
              </a:ext>
            </a:extLst>
          </p:cNvPr>
          <p:cNvSpPr>
            <a:spLocks noGrp="1"/>
          </p:cNvSpPr>
          <p:nvPr>
            <p:ph type="sldNum" sz="quarter" idx="12"/>
          </p:nvPr>
        </p:nvSpPr>
        <p:spPr>
          <a:xfrm>
            <a:off x="9111916" y="6503670"/>
            <a:ext cx="2743200" cy="184666"/>
          </a:xfrm>
          <a:prstGeom prst="rect">
            <a:avLst/>
          </a:prstGeom>
        </p:spPr>
        <p:txBody>
          <a:bodyPr/>
          <a:lstStyle/>
          <a:p>
            <a:fld id="{93EB756F-746B-4A94-A95A-AE98F4E2B7BB}" type="slidenum">
              <a:rPr lang="nb-NO" smtClean="0"/>
              <a:t>‹#›</a:t>
            </a:fld>
            <a:endParaRPr lang="nb-NO" dirty="0"/>
          </a:p>
        </p:txBody>
      </p:sp>
    </p:spTree>
    <p:extLst>
      <p:ext uri="{BB962C8B-B14F-4D97-AF65-F5344CB8AC3E}">
        <p14:creationId xmlns:p14="http://schemas.microsoft.com/office/powerpoint/2010/main" val="38532354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45" Type="http://schemas.openxmlformats.org/officeDocument/2006/relationships/image" Target="../media/image1.png"/><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4" Type="http://schemas.openxmlformats.org/officeDocument/2006/relationships/theme" Target="../theme/theme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slideLayout" Target="../slideLayouts/slideLayout86.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46" Type="http://schemas.openxmlformats.org/officeDocument/2006/relationships/image" Target="../media/image2.svg"/><Relationship Id="rId20" Type="http://schemas.openxmlformats.org/officeDocument/2006/relationships/slideLayout" Target="../slideLayouts/slideLayout63.xml"/><Relationship Id="rId41" Type="http://schemas.openxmlformats.org/officeDocument/2006/relationships/slideLayout" Target="../slideLayouts/slideLayout8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7" Type="http://schemas.openxmlformats.org/officeDocument/2006/relationships/slideLayout" Target="../slideLayouts/slideLayout9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image" Target="../media/image1.png"/><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31" Type="http://schemas.openxmlformats.org/officeDocument/2006/relationships/slideLayout" Target="../slideLayouts/slideLayout117.xml"/><Relationship Id="rId44" Type="http://schemas.openxmlformats.org/officeDocument/2006/relationships/theme" Target="../theme/theme3.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8" Type="http://schemas.openxmlformats.org/officeDocument/2006/relationships/slideLayout" Target="../slideLayouts/slideLayout94.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image" Target="../media/image2.svg"/><Relationship Id="rId20" Type="http://schemas.openxmlformats.org/officeDocument/2006/relationships/slideLayout" Target="../slideLayouts/slideLayout106.xml"/><Relationship Id="rId41" Type="http://schemas.openxmlformats.org/officeDocument/2006/relationships/slideLayout" Target="../slideLayouts/slideLayout12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2.xml"/><Relationship Id="rId18" Type="http://schemas.openxmlformats.org/officeDocument/2006/relationships/slideLayout" Target="../slideLayouts/slideLayout147.xml"/><Relationship Id="rId26" Type="http://schemas.openxmlformats.org/officeDocument/2006/relationships/slideLayout" Target="../slideLayouts/slideLayout155.xml"/><Relationship Id="rId39" Type="http://schemas.openxmlformats.org/officeDocument/2006/relationships/slideLayout" Target="../slideLayouts/slideLayout168.xml"/><Relationship Id="rId21" Type="http://schemas.openxmlformats.org/officeDocument/2006/relationships/slideLayout" Target="../slideLayouts/slideLayout150.xml"/><Relationship Id="rId34" Type="http://schemas.openxmlformats.org/officeDocument/2006/relationships/slideLayout" Target="../slideLayouts/slideLayout163.xml"/><Relationship Id="rId42" Type="http://schemas.openxmlformats.org/officeDocument/2006/relationships/slideLayout" Target="../slideLayouts/slideLayout171.xml"/><Relationship Id="rId47" Type="http://schemas.openxmlformats.org/officeDocument/2006/relationships/theme" Target="../theme/theme4.xml"/><Relationship Id="rId7" Type="http://schemas.openxmlformats.org/officeDocument/2006/relationships/slideLayout" Target="../slideLayouts/slideLayout136.xml"/><Relationship Id="rId2" Type="http://schemas.openxmlformats.org/officeDocument/2006/relationships/slideLayout" Target="../slideLayouts/slideLayout131.xml"/><Relationship Id="rId16" Type="http://schemas.openxmlformats.org/officeDocument/2006/relationships/slideLayout" Target="../slideLayouts/slideLayout145.xml"/><Relationship Id="rId29" Type="http://schemas.openxmlformats.org/officeDocument/2006/relationships/slideLayout" Target="../slideLayouts/slideLayout158.xml"/><Relationship Id="rId11" Type="http://schemas.openxmlformats.org/officeDocument/2006/relationships/slideLayout" Target="../slideLayouts/slideLayout140.xml"/><Relationship Id="rId24" Type="http://schemas.openxmlformats.org/officeDocument/2006/relationships/slideLayout" Target="../slideLayouts/slideLayout153.xml"/><Relationship Id="rId32" Type="http://schemas.openxmlformats.org/officeDocument/2006/relationships/slideLayout" Target="../slideLayouts/slideLayout161.xml"/><Relationship Id="rId37" Type="http://schemas.openxmlformats.org/officeDocument/2006/relationships/slideLayout" Target="../slideLayouts/slideLayout166.xml"/><Relationship Id="rId40" Type="http://schemas.openxmlformats.org/officeDocument/2006/relationships/slideLayout" Target="../slideLayouts/slideLayout169.xml"/><Relationship Id="rId45" Type="http://schemas.openxmlformats.org/officeDocument/2006/relationships/slideLayout" Target="../slideLayouts/slideLayout174.xml"/><Relationship Id="rId5" Type="http://schemas.openxmlformats.org/officeDocument/2006/relationships/slideLayout" Target="../slideLayouts/slideLayout134.xml"/><Relationship Id="rId15" Type="http://schemas.openxmlformats.org/officeDocument/2006/relationships/slideLayout" Target="../slideLayouts/slideLayout144.xml"/><Relationship Id="rId23" Type="http://schemas.openxmlformats.org/officeDocument/2006/relationships/slideLayout" Target="../slideLayouts/slideLayout152.xml"/><Relationship Id="rId28" Type="http://schemas.openxmlformats.org/officeDocument/2006/relationships/slideLayout" Target="../slideLayouts/slideLayout157.xml"/><Relationship Id="rId36" Type="http://schemas.openxmlformats.org/officeDocument/2006/relationships/slideLayout" Target="../slideLayouts/slideLayout165.xml"/><Relationship Id="rId49" Type="http://schemas.openxmlformats.org/officeDocument/2006/relationships/image" Target="../media/image2.svg"/><Relationship Id="rId10" Type="http://schemas.openxmlformats.org/officeDocument/2006/relationships/slideLayout" Target="../slideLayouts/slideLayout139.xml"/><Relationship Id="rId19" Type="http://schemas.openxmlformats.org/officeDocument/2006/relationships/slideLayout" Target="../slideLayouts/slideLayout148.xml"/><Relationship Id="rId31" Type="http://schemas.openxmlformats.org/officeDocument/2006/relationships/slideLayout" Target="../slideLayouts/slideLayout160.xml"/><Relationship Id="rId44" Type="http://schemas.openxmlformats.org/officeDocument/2006/relationships/slideLayout" Target="../slideLayouts/slideLayout173.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slideLayout" Target="../slideLayouts/slideLayout151.xml"/><Relationship Id="rId27" Type="http://schemas.openxmlformats.org/officeDocument/2006/relationships/slideLayout" Target="../slideLayouts/slideLayout156.xml"/><Relationship Id="rId30" Type="http://schemas.openxmlformats.org/officeDocument/2006/relationships/slideLayout" Target="../slideLayouts/slideLayout159.xml"/><Relationship Id="rId35" Type="http://schemas.openxmlformats.org/officeDocument/2006/relationships/slideLayout" Target="../slideLayouts/slideLayout164.xml"/><Relationship Id="rId43" Type="http://schemas.openxmlformats.org/officeDocument/2006/relationships/slideLayout" Target="../slideLayouts/slideLayout172.xml"/><Relationship Id="rId48" Type="http://schemas.openxmlformats.org/officeDocument/2006/relationships/image" Target="../media/image1.png"/><Relationship Id="rId8" Type="http://schemas.openxmlformats.org/officeDocument/2006/relationships/slideLayout" Target="../slideLayouts/slideLayout137.xml"/><Relationship Id="rId3" Type="http://schemas.openxmlformats.org/officeDocument/2006/relationships/slideLayout" Target="../slideLayouts/slideLayout132.xml"/><Relationship Id="rId12" Type="http://schemas.openxmlformats.org/officeDocument/2006/relationships/slideLayout" Target="../slideLayouts/slideLayout141.xml"/><Relationship Id="rId17" Type="http://schemas.openxmlformats.org/officeDocument/2006/relationships/slideLayout" Target="../slideLayouts/slideLayout146.xml"/><Relationship Id="rId25" Type="http://schemas.openxmlformats.org/officeDocument/2006/relationships/slideLayout" Target="../slideLayouts/slideLayout154.xml"/><Relationship Id="rId33" Type="http://schemas.openxmlformats.org/officeDocument/2006/relationships/slideLayout" Target="../slideLayouts/slideLayout162.xml"/><Relationship Id="rId38" Type="http://schemas.openxmlformats.org/officeDocument/2006/relationships/slideLayout" Target="../slideLayouts/slideLayout167.xml"/><Relationship Id="rId46" Type="http://schemas.openxmlformats.org/officeDocument/2006/relationships/slideLayout" Target="../slideLayouts/slideLayout175.xml"/><Relationship Id="rId20" Type="http://schemas.openxmlformats.org/officeDocument/2006/relationships/slideLayout" Target="../slideLayouts/slideLayout149.xml"/><Relationship Id="rId41" Type="http://schemas.openxmlformats.org/officeDocument/2006/relationships/slideLayout" Target="../slideLayouts/slideLayout170.xml"/><Relationship Id="rId1" Type="http://schemas.openxmlformats.org/officeDocument/2006/relationships/slideLayout" Target="../slideLayouts/slideLayout130.xml"/><Relationship Id="rId6" Type="http://schemas.openxmlformats.org/officeDocument/2006/relationships/slideLayout" Target="../slideLayouts/slideLayout1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40D7A32C-EC5E-4205-A508-829A1E611E89}"/>
              </a:ext>
            </a:extLst>
          </p:cNvPr>
          <p:cNvSpPr>
            <a:spLocks noGrp="1"/>
          </p:cNvSpPr>
          <p:nvPr>
            <p:ph type="title"/>
          </p:nvPr>
        </p:nvSpPr>
        <p:spPr>
          <a:xfrm>
            <a:off x="856801" y="885600"/>
            <a:ext cx="10479600" cy="523220"/>
          </a:xfrm>
          <a:prstGeom prst="rect">
            <a:avLst/>
          </a:prstGeom>
        </p:spPr>
        <p:txBody>
          <a:bodyPr vert="horz" lIns="0" tIns="0" rIns="0" bIns="0" rtlCol="0" anchor="b" anchorCtr="0">
            <a:noAutofit/>
          </a:bodyPr>
          <a:lstStyle/>
          <a:p>
            <a:r>
              <a:rPr lang="nb-NO" noProof="0" dirty="0" err="1"/>
              <a:t>Klikk</a:t>
            </a:r>
            <a:r>
              <a:rPr lang="nb-NO" noProof="0" dirty="0"/>
              <a:t> for å </a:t>
            </a:r>
            <a:r>
              <a:rPr lang="nb-NO" noProof="0" dirty="0" err="1"/>
              <a:t>redigere</a:t>
            </a:r>
            <a:r>
              <a:rPr lang="nb-NO" noProof="0" dirty="0"/>
              <a:t> </a:t>
            </a:r>
            <a:r>
              <a:rPr lang="nb-NO" noProof="0" dirty="0" err="1"/>
              <a:t>tittelstil</a:t>
            </a:r>
            <a:endParaRPr lang="nb-NO" noProof="0" dirty="0"/>
          </a:p>
        </p:txBody>
      </p:sp>
      <p:sp>
        <p:nvSpPr>
          <p:cNvPr id="3" name="Plassholder for tekst 2">
            <a:extLst>
              <a:ext uri="{FF2B5EF4-FFF2-40B4-BE49-F238E27FC236}">
                <a16:creationId xmlns:a16="http://schemas.microsoft.com/office/drawing/2014/main" id="{F150DB1F-F0F3-48FE-95AB-644A685951CE}"/>
              </a:ext>
            </a:extLst>
          </p:cNvPr>
          <p:cNvSpPr>
            <a:spLocks noGrp="1"/>
          </p:cNvSpPr>
          <p:nvPr>
            <p:ph type="body" idx="1"/>
          </p:nvPr>
        </p:nvSpPr>
        <p:spPr>
          <a:xfrm>
            <a:off x="856801" y="1585913"/>
            <a:ext cx="10479600" cy="4696866"/>
          </a:xfrm>
          <a:prstGeom prst="rect">
            <a:avLst/>
          </a:prstGeom>
        </p:spPr>
        <p:txBody>
          <a:bodyPr vert="horz" lIns="0" tIns="0" rIns="0" bIns="0" rtlCol="0" anchor="t" anchorCtr="0">
            <a:noAutofit/>
          </a:bodyPr>
          <a:lstStyle/>
          <a:p>
            <a:pPr lvl="0"/>
            <a:r>
              <a:rPr lang="nb-NO" dirty="0" err="1"/>
              <a:t>Klikk</a:t>
            </a:r>
            <a:r>
              <a:rPr lang="nb-NO" dirty="0"/>
              <a:t> for å </a:t>
            </a:r>
            <a:r>
              <a:rPr lang="nb-NO" dirty="0" err="1"/>
              <a:t>redigere</a:t>
            </a:r>
            <a:r>
              <a:rPr lang="nb-NO" dirty="0"/>
              <a:t> </a:t>
            </a:r>
            <a:r>
              <a:rPr lang="nb-NO" dirty="0" err="1"/>
              <a:t>tekststiler</a:t>
            </a:r>
            <a:r>
              <a:rPr lang="nb-NO" dirty="0"/>
              <a:t> </a:t>
            </a:r>
            <a:r>
              <a:rPr lang="nb-NO" dirty="0" err="1"/>
              <a:t>i</a:t>
            </a:r>
            <a:r>
              <a:rPr lang="nb-NO" dirty="0"/>
              <a:t> </a:t>
            </a:r>
            <a:r>
              <a:rPr lang="nb-NO" dirty="0" err="1"/>
              <a:t>malen</a:t>
            </a:r>
            <a:endParaRPr lang="nb-NO" dirty="0"/>
          </a:p>
          <a:p>
            <a:pPr lvl="1"/>
            <a:r>
              <a:rPr lang="nb-NO" dirty="0"/>
              <a:t>Andre nivå</a:t>
            </a:r>
          </a:p>
          <a:p>
            <a:pPr lvl="2"/>
            <a:r>
              <a:rPr lang="nb-NO" dirty="0"/>
              <a:t>Tredje nivå</a:t>
            </a:r>
          </a:p>
        </p:txBody>
      </p:sp>
      <p:sp>
        <p:nvSpPr>
          <p:cNvPr id="4" name="Plassholder for dato 3">
            <a:extLst>
              <a:ext uri="{FF2B5EF4-FFF2-40B4-BE49-F238E27FC236}">
                <a16:creationId xmlns:a16="http://schemas.microsoft.com/office/drawing/2014/main" id="{6666FC37-A4EA-490D-8E32-0AE790CC6DC5}"/>
              </a:ext>
            </a:extLst>
          </p:cNvPr>
          <p:cNvSpPr>
            <a:spLocks noGrp="1"/>
          </p:cNvSpPr>
          <p:nvPr>
            <p:ph type="dt" sz="half" idx="2"/>
          </p:nvPr>
        </p:nvSpPr>
        <p:spPr>
          <a:xfrm>
            <a:off x="576073" y="6609569"/>
            <a:ext cx="2743200" cy="184666"/>
          </a:xfrm>
          <a:prstGeom prst="rect">
            <a:avLst/>
          </a:prstGeom>
        </p:spPr>
        <p:txBody>
          <a:bodyPr vert="horz" lIns="0" tIns="0" rIns="0" bIns="0" rtlCol="0" anchor="t" anchorCtr="0">
            <a:noAutofit/>
          </a:bodyPr>
          <a:lstStyle>
            <a:lvl1pPr algn="l">
              <a:lnSpc>
                <a:spcPct val="100000"/>
              </a:lnSpc>
              <a:spcBef>
                <a:spcPts val="0"/>
              </a:spcBef>
              <a:defRPr sz="1200">
                <a:solidFill>
                  <a:schemeClr val="tx1"/>
                </a:solidFill>
              </a:defRPr>
            </a:lvl1pPr>
          </a:lstStyle>
          <a:p>
            <a:fld id="{8711618C-0797-4DE8-8F76-26C2A470B1F1}" type="datetimeFigureOut">
              <a:rPr lang="nb-NO" smtClean="0"/>
              <a:pPr/>
              <a:t>10.07.2024</a:t>
            </a:fld>
            <a:endParaRPr lang="nb-NO" dirty="0"/>
          </a:p>
        </p:txBody>
      </p:sp>
      <p:sp>
        <p:nvSpPr>
          <p:cNvPr id="5" name="Plassholder for bunntekst 4">
            <a:extLst>
              <a:ext uri="{FF2B5EF4-FFF2-40B4-BE49-F238E27FC236}">
                <a16:creationId xmlns:a16="http://schemas.microsoft.com/office/drawing/2014/main" id="{68CB23BE-A736-4A6C-8D27-3452A9C73DC7}"/>
              </a:ext>
            </a:extLst>
          </p:cNvPr>
          <p:cNvSpPr>
            <a:spLocks noGrp="1"/>
          </p:cNvSpPr>
          <p:nvPr>
            <p:ph type="ftr" sz="quarter" idx="3"/>
          </p:nvPr>
        </p:nvSpPr>
        <p:spPr>
          <a:xfrm>
            <a:off x="4038602" y="6609569"/>
            <a:ext cx="4114800" cy="184666"/>
          </a:xfrm>
          <a:prstGeom prst="rect">
            <a:avLst/>
          </a:prstGeom>
        </p:spPr>
        <p:txBody>
          <a:bodyPr vert="horz" lIns="0" tIns="0" rIns="0" bIns="0" rtlCol="0" anchor="t" anchorCtr="0">
            <a:noAutofit/>
          </a:bodyPr>
          <a:lstStyle>
            <a:lvl1pPr algn="ctr">
              <a:lnSpc>
                <a:spcPct val="100000"/>
              </a:lnSpc>
              <a:spcBef>
                <a:spcPts val="0"/>
              </a:spcBef>
              <a:defRPr sz="1200">
                <a:solidFill>
                  <a:schemeClr val="tx1"/>
                </a:solidFill>
              </a:defRPr>
            </a:lvl1pPr>
          </a:lstStyle>
          <a:p>
            <a:endParaRPr lang="nb-NO" dirty="0"/>
          </a:p>
        </p:txBody>
      </p:sp>
      <p:sp>
        <p:nvSpPr>
          <p:cNvPr id="6" name="Plassholder for lysbildenummer 5">
            <a:extLst>
              <a:ext uri="{FF2B5EF4-FFF2-40B4-BE49-F238E27FC236}">
                <a16:creationId xmlns:a16="http://schemas.microsoft.com/office/drawing/2014/main" id="{C424C4B4-B69C-4D11-A88F-900B06F89BFF}"/>
              </a:ext>
            </a:extLst>
          </p:cNvPr>
          <p:cNvSpPr>
            <a:spLocks noGrp="1"/>
          </p:cNvSpPr>
          <p:nvPr>
            <p:ph type="sldNum" sz="quarter" idx="4"/>
          </p:nvPr>
        </p:nvSpPr>
        <p:spPr>
          <a:xfrm>
            <a:off x="8872729" y="6609569"/>
            <a:ext cx="2743200" cy="184666"/>
          </a:xfrm>
          <a:prstGeom prst="rect">
            <a:avLst/>
          </a:prstGeom>
        </p:spPr>
        <p:txBody>
          <a:bodyPr vert="horz" lIns="0" tIns="0" rIns="0" bIns="0" rtlCol="0" anchor="t" anchorCtr="0">
            <a:noAutofit/>
          </a:bodyPr>
          <a:lstStyle>
            <a:lvl1pPr algn="r">
              <a:lnSpc>
                <a:spcPct val="100000"/>
              </a:lnSpc>
              <a:spcBef>
                <a:spcPts val="0"/>
              </a:spcBef>
              <a:defRPr sz="1200">
                <a:solidFill>
                  <a:schemeClr val="tx1"/>
                </a:solidFill>
              </a:defRPr>
            </a:lvl1pPr>
          </a:lstStyle>
          <a:p>
            <a:fld id="{93EB756F-746B-4A94-A95A-AE98F4E2B7BB}" type="slidenum">
              <a:rPr lang="nb-NO" smtClean="0"/>
              <a:pPr/>
              <a:t>‹#›</a:t>
            </a:fld>
            <a:endParaRPr lang="nb-NO" dirty="0"/>
          </a:p>
        </p:txBody>
      </p:sp>
      <p:grpSp>
        <p:nvGrpSpPr>
          <p:cNvPr id="19" name="Grafikk">
            <a:extLst>
              <a:ext uri="{FF2B5EF4-FFF2-40B4-BE49-F238E27FC236}">
                <a16:creationId xmlns:a16="http://schemas.microsoft.com/office/drawing/2014/main" id="{D2977785-9B11-AC79-0F40-3B192F75F61B}"/>
              </a:ext>
              <a:ext uri="{C183D7F6-B498-43B3-948B-1728B52AA6E4}">
                <adec:decorative xmlns:adec="http://schemas.microsoft.com/office/drawing/2017/decorative" val="1"/>
              </a:ext>
            </a:extLst>
          </p:cNvPr>
          <p:cNvGrpSpPr/>
          <p:nvPr userDrawn="1"/>
        </p:nvGrpSpPr>
        <p:grpSpPr>
          <a:xfrm>
            <a:off x="0" y="5843607"/>
            <a:ext cx="2034485" cy="1017291"/>
            <a:chOff x="0" y="5843606"/>
            <a:chExt cx="2034486" cy="1017291"/>
          </a:xfrm>
          <a:solidFill>
            <a:schemeClr val="bg2">
              <a:lumMod val="20000"/>
              <a:lumOff val="80000"/>
            </a:schemeClr>
          </a:solidFill>
        </p:grpSpPr>
        <p:sp>
          <p:nvSpPr>
            <p:cNvPr id="20" name="Freeform 5">
              <a:extLst>
                <a:ext uri="{FF2B5EF4-FFF2-40B4-BE49-F238E27FC236}">
                  <a16:creationId xmlns:a16="http://schemas.microsoft.com/office/drawing/2014/main" id="{98826909-FE0D-59AF-4FB4-32E312E88FE7}"/>
                </a:ext>
                <a:ext uri="{C183D7F6-B498-43B3-948B-1728B52AA6E4}">
                  <adec:decorative xmlns:adec="http://schemas.microsoft.com/office/drawing/2017/decorative" val="1"/>
                </a:ext>
              </a:extLst>
            </p:cNvPr>
            <p:cNvSpPr/>
            <p:nvPr userDrawn="1"/>
          </p:nvSpPr>
          <p:spPr>
            <a:xfrm rot="16200000" flipH="1" flipV="1">
              <a:off x="510560" y="6347517"/>
              <a:ext cx="338400" cy="682579"/>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21" name="Rectangle 18">
              <a:extLst>
                <a:ext uri="{FF2B5EF4-FFF2-40B4-BE49-F238E27FC236}">
                  <a16:creationId xmlns:a16="http://schemas.microsoft.com/office/drawing/2014/main" id="{39408BE3-A717-B0CB-09EA-44F2E1996041}"/>
                </a:ext>
                <a:ext uri="{C183D7F6-B498-43B3-948B-1728B52AA6E4}">
                  <adec:decorative xmlns:adec="http://schemas.microsoft.com/office/drawing/2017/decorative" val="1"/>
                </a:ext>
              </a:extLst>
            </p:cNvPr>
            <p:cNvSpPr>
              <a:spLocks noChangeAspect="1"/>
            </p:cNvSpPr>
            <p:nvPr userDrawn="1"/>
          </p:nvSpPr>
          <p:spPr>
            <a:xfrm rot="16200000" flipH="1">
              <a:off x="1017914" y="6520086"/>
              <a:ext cx="341291" cy="340332"/>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2" name="Oval 16">
              <a:extLst>
                <a:ext uri="{FF2B5EF4-FFF2-40B4-BE49-F238E27FC236}">
                  <a16:creationId xmlns:a16="http://schemas.microsoft.com/office/drawing/2014/main" id="{FB1618D4-8EF2-B358-C19C-9C6F1112F0A9}"/>
                </a:ext>
                <a:ext uri="{C183D7F6-B498-43B3-948B-1728B52AA6E4}">
                  <adec:decorative xmlns:adec="http://schemas.microsoft.com/office/drawing/2017/decorative" val="1"/>
                </a:ext>
              </a:extLst>
            </p:cNvPr>
            <p:cNvSpPr/>
            <p:nvPr userDrawn="1"/>
          </p:nvSpPr>
          <p:spPr>
            <a:xfrm rot="16200000" flipH="1">
              <a:off x="0" y="6519606"/>
              <a:ext cx="338400" cy="3384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3" name="Oval 21">
              <a:extLst>
                <a:ext uri="{FF2B5EF4-FFF2-40B4-BE49-F238E27FC236}">
                  <a16:creationId xmlns:a16="http://schemas.microsoft.com/office/drawing/2014/main" id="{EAEF23C5-C389-D267-9A09-9ED902225010}"/>
                </a:ext>
                <a:ext uri="{C183D7F6-B498-43B3-948B-1728B52AA6E4}">
                  <adec:decorative xmlns:adec="http://schemas.microsoft.com/office/drawing/2017/decorative" val="1"/>
                </a:ext>
              </a:extLst>
            </p:cNvPr>
            <p:cNvSpPr/>
            <p:nvPr userDrawn="1"/>
          </p:nvSpPr>
          <p:spPr>
            <a:xfrm rot="16200000" flipH="1">
              <a:off x="1355144" y="6518160"/>
              <a:ext cx="341291" cy="3384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4" name="Rectangle 22">
              <a:extLst>
                <a:ext uri="{FF2B5EF4-FFF2-40B4-BE49-F238E27FC236}">
                  <a16:creationId xmlns:a16="http://schemas.microsoft.com/office/drawing/2014/main" id="{A97B07E9-9668-B93B-2C33-566E537F4E20}"/>
                </a:ext>
                <a:ext uri="{C183D7F6-B498-43B3-948B-1728B52AA6E4}">
                  <adec:decorative xmlns:adec="http://schemas.microsoft.com/office/drawing/2017/decorative" val="1"/>
                </a:ext>
              </a:extLst>
            </p:cNvPr>
            <p:cNvSpPr>
              <a:spLocks noChangeAspect="1"/>
            </p:cNvSpPr>
            <p:nvPr userDrawn="1"/>
          </p:nvSpPr>
          <p:spPr>
            <a:xfrm rot="16200000" flipH="1">
              <a:off x="-479" y="5844086"/>
              <a:ext cx="341291" cy="3403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5" name="Tåre 7">
              <a:extLst>
                <a:ext uri="{FF2B5EF4-FFF2-40B4-BE49-F238E27FC236}">
                  <a16:creationId xmlns:a16="http://schemas.microsoft.com/office/drawing/2014/main" id="{49E6230F-C0CA-1CFF-8F68-D0D93849C9C8}"/>
                </a:ext>
                <a:ext uri="{C183D7F6-B498-43B3-948B-1728B52AA6E4}">
                  <adec:decorative xmlns:adec="http://schemas.microsoft.com/office/drawing/2017/decorative" val="1"/>
                </a:ext>
              </a:extLst>
            </p:cNvPr>
            <p:cNvSpPr>
              <a:spLocks noChangeAspect="1"/>
            </p:cNvSpPr>
            <p:nvPr userDrawn="1"/>
          </p:nvSpPr>
          <p:spPr>
            <a:xfrm>
              <a:off x="925" y="6183150"/>
              <a:ext cx="338400" cy="338400"/>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6" name="Tåre 7">
              <a:extLst>
                <a:ext uri="{FF2B5EF4-FFF2-40B4-BE49-F238E27FC236}">
                  <a16:creationId xmlns:a16="http://schemas.microsoft.com/office/drawing/2014/main" id="{13671706-371C-61AF-078B-B13A0F48487D}"/>
                </a:ext>
                <a:ext uri="{C183D7F6-B498-43B3-948B-1728B52AA6E4}">
                  <adec:decorative xmlns:adec="http://schemas.microsoft.com/office/drawing/2017/decorative" val="1"/>
                </a:ext>
              </a:extLst>
            </p:cNvPr>
            <p:cNvSpPr>
              <a:spLocks noChangeAspect="1"/>
            </p:cNvSpPr>
            <p:nvPr userDrawn="1"/>
          </p:nvSpPr>
          <p:spPr>
            <a:xfrm rot="5400000">
              <a:off x="337432" y="6183150"/>
              <a:ext cx="338400" cy="3384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7" name="Tåre 7">
              <a:extLst>
                <a:ext uri="{FF2B5EF4-FFF2-40B4-BE49-F238E27FC236}">
                  <a16:creationId xmlns:a16="http://schemas.microsoft.com/office/drawing/2014/main" id="{6DA3FF58-5A59-5D72-FFDB-7E0AA4F818A4}"/>
                </a:ext>
                <a:ext uri="{C183D7F6-B498-43B3-948B-1728B52AA6E4}">
                  <adec:decorative xmlns:adec="http://schemas.microsoft.com/office/drawing/2017/decorative" val="1"/>
                </a:ext>
              </a:extLst>
            </p:cNvPr>
            <p:cNvSpPr>
              <a:spLocks noChangeAspect="1"/>
            </p:cNvSpPr>
            <p:nvPr userDrawn="1"/>
          </p:nvSpPr>
          <p:spPr>
            <a:xfrm rot="16200000">
              <a:off x="1696086" y="6519890"/>
              <a:ext cx="338400" cy="3384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grpSp>
      <p:pic>
        <p:nvPicPr>
          <p:cNvPr id="18" name="Symbol">
            <a:extLst>
              <a:ext uri="{FF2B5EF4-FFF2-40B4-BE49-F238E27FC236}">
                <a16:creationId xmlns:a16="http://schemas.microsoft.com/office/drawing/2014/main" id="{D074E87C-1286-F391-CC7B-6AE1E9CB964D}"/>
              </a:ext>
              <a:ext uri="{C183D7F6-B498-43B3-948B-1728B52AA6E4}">
                <adec:decorative xmlns:adec="http://schemas.microsoft.com/office/drawing/2017/decorative" val="1"/>
              </a:ext>
            </a:extLst>
          </p:cNvPr>
          <p:cNvPicPr>
            <a:picLocks noChangeAspect="1"/>
          </p:cNvPicPr>
          <p:nvPr userDrawn="1"/>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321292362"/>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249"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 id="2147484216" r:id="rId18"/>
    <p:sldLayoutId id="2147484217" r:id="rId19"/>
    <p:sldLayoutId id="2147484218" r:id="rId20"/>
    <p:sldLayoutId id="2147484219" r:id="rId21"/>
    <p:sldLayoutId id="2147484221" r:id="rId22"/>
    <p:sldLayoutId id="2147484222" r:id="rId23"/>
    <p:sldLayoutId id="2147484223" r:id="rId24"/>
    <p:sldLayoutId id="2147484224" r:id="rId25"/>
    <p:sldLayoutId id="2147484225" r:id="rId26"/>
    <p:sldLayoutId id="2147484226" r:id="rId27"/>
    <p:sldLayoutId id="2147484244" r:id="rId28"/>
    <p:sldLayoutId id="2147484389" r:id="rId29"/>
    <p:sldLayoutId id="2147484393" r:id="rId30"/>
    <p:sldLayoutId id="2147484231" r:id="rId31"/>
    <p:sldLayoutId id="2147484232" r:id="rId32"/>
    <p:sldLayoutId id="2147484233" r:id="rId33"/>
    <p:sldLayoutId id="2147484234" r:id="rId34"/>
    <p:sldLayoutId id="2147484235" r:id="rId35"/>
    <p:sldLayoutId id="2147484236" r:id="rId36"/>
    <p:sldLayoutId id="2147484237" r:id="rId37"/>
    <p:sldLayoutId id="2147484238" r:id="rId38"/>
    <p:sldLayoutId id="2147484239" r:id="rId39"/>
    <p:sldLayoutId id="2147484240" r:id="rId40"/>
    <p:sldLayoutId id="2147484241" r:id="rId41"/>
    <p:sldLayoutId id="2147484242" r:id="rId42"/>
    <p:sldLayoutId id="2147484243" r:id="rId43"/>
  </p:sldLayoutIdLst>
  <p:txStyles>
    <p:titleStyle>
      <a:lvl1pPr algn="l" defTabSz="914400" rtl="0" eaLnBrk="1" latinLnBrk="0" hangingPunct="1">
        <a:lnSpc>
          <a:spcPct val="100000"/>
        </a:lnSpc>
        <a:spcBef>
          <a:spcPts val="0"/>
        </a:spcBef>
        <a:buNone/>
        <a:defRPr sz="3400" b="1" kern="120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0"/>
        </a:spcBef>
        <a:buFont typeface="Arial" panose="020B0604020202020204" pitchFamily="34" charset="0"/>
        <a:buChar char="•"/>
        <a:defRPr sz="2200" kern="1200">
          <a:solidFill>
            <a:schemeClr val="tx1"/>
          </a:solidFill>
          <a:latin typeface="+mn-lt"/>
          <a:ea typeface="+mn-ea"/>
          <a:cs typeface="+mn-cs"/>
        </a:defRPr>
      </a:lvl1pPr>
      <a:lvl2pPr marL="504000" indent="-25200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2pPr>
      <a:lvl3pPr marL="756000" indent="-252000"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mn-lt"/>
          <a:ea typeface="+mn-ea"/>
          <a:cs typeface="+mn-cs"/>
        </a:defRPr>
      </a:lvl3pPr>
      <a:lvl4pPr marL="1008000" indent="-252000" algn="l" defTabSz="914400" rtl="0" eaLnBrk="1" latinLnBrk="0" hangingPunct="1">
        <a:lnSpc>
          <a:spcPct val="100000"/>
        </a:lnSpc>
        <a:spcBef>
          <a:spcPts val="0"/>
        </a:spcBef>
        <a:buFont typeface="Calibri" panose="020F0502020204030204" pitchFamily="34" charset="0"/>
        <a:buChar char="-"/>
        <a:defRPr sz="1200" kern="1200">
          <a:solidFill>
            <a:schemeClr val="tx1"/>
          </a:solidFill>
          <a:latin typeface="+mn-lt"/>
          <a:ea typeface="+mn-ea"/>
          <a:cs typeface="+mn-cs"/>
        </a:defRPr>
      </a:lvl4pPr>
      <a:lvl5pPr marL="1260000" indent="-252000" algn="l" defTabSz="914400" rtl="0" eaLnBrk="1" latinLnBrk="0" hangingPunct="1">
        <a:lnSpc>
          <a:spcPct val="100000"/>
        </a:lnSpc>
        <a:spcBef>
          <a:spcPts val="0"/>
        </a:spcBef>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40D7A32C-EC5E-4205-A508-829A1E611E89}"/>
              </a:ext>
            </a:extLst>
          </p:cNvPr>
          <p:cNvSpPr>
            <a:spLocks noGrp="1"/>
          </p:cNvSpPr>
          <p:nvPr>
            <p:ph type="title"/>
          </p:nvPr>
        </p:nvSpPr>
        <p:spPr>
          <a:xfrm>
            <a:off x="856801" y="885600"/>
            <a:ext cx="10479600" cy="523220"/>
          </a:xfrm>
          <a:prstGeom prst="rect">
            <a:avLst/>
          </a:prstGeom>
        </p:spPr>
        <p:txBody>
          <a:bodyPr vert="horz" lIns="0" tIns="0" rIns="0" bIns="0" rtlCol="0" anchor="b" anchorCtr="0">
            <a:noAutofit/>
          </a:bodyPr>
          <a:lstStyle/>
          <a:p>
            <a:r>
              <a:rPr lang="nb-NO" noProof="0" dirty="0" err="1"/>
              <a:t>Klikk</a:t>
            </a:r>
            <a:r>
              <a:rPr lang="nb-NO" noProof="0" dirty="0"/>
              <a:t> for å </a:t>
            </a:r>
            <a:r>
              <a:rPr lang="nb-NO" noProof="0" dirty="0" err="1"/>
              <a:t>redigere</a:t>
            </a:r>
            <a:r>
              <a:rPr lang="nb-NO" noProof="0" dirty="0"/>
              <a:t> </a:t>
            </a:r>
            <a:r>
              <a:rPr lang="nb-NO" noProof="0" dirty="0" err="1"/>
              <a:t>tittelstil</a:t>
            </a:r>
            <a:endParaRPr lang="nb-NO" noProof="0" dirty="0"/>
          </a:p>
        </p:txBody>
      </p:sp>
      <p:sp>
        <p:nvSpPr>
          <p:cNvPr id="3" name="Plassholder for tekst 2">
            <a:extLst>
              <a:ext uri="{FF2B5EF4-FFF2-40B4-BE49-F238E27FC236}">
                <a16:creationId xmlns:a16="http://schemas.microsoft.com/office/drawing/2014/main" id="{F150DB1F-F0F3-48FE-95AB-644A685951CE}"/>
              </a:ext>
            </a:extLst>
          </p:cNvPr>
          <p:cNvSpPr>
            <a:spLocks noGrp="1"/>
          </p:cNvSpPr>
          <p:nvPr>
            <p:ph type="body" idx="1"/>
          </p:nvPr>
        </p:nvSpPr>
        <p:spPr>
          <a:xfrm>
            <a:off x="856801" y="1585913"/>
            <a:ext cx="10479600" cy="4696866"/>
          </a:xfrm>
          <a:prstGeom prst="rect">
            <a:avLst/>
          </a:prstGeom>
        </p:spPr>
        <p:txBody>
          <a:bodyPr vert="horz" lIns="0" tIns="0" rIns="0" bIns="0" rtlCol="0" anchor="t" anchorCtr="0">
            <a:noAutofit/>
          </a:bodyPr>
          <a:lstStyle/>
          <a:p>
            <a:pPr lvl="0"/>
            <a:r>
              <a:rPr lang="nb-NO" dirty="0" err="1"/>
              <a:t>Klikk</a:t>
            </a:r>
            <a:r>
              <a:rPr lang="nb-NO" dirty="0"/>
              <a:t> for å </a:t>
            </a:r>
            <a:r>
              <a:rPr lang="nb-NO" dirty="0" err="1"/>
              <a:t>redigere</a:t>
            </a:r>
            <a:r>
              <a:rPr lang="nb-NO" dirty="0"/>
              <a:t> </a:t>
            </a:r>
            <a:r>
              <a:rPr lang="nb-NO" dirty="0" err="1"/>
              <a:t>tekststiler</a:t>
            </a:r>
            <a:r>
              <a:rPr lang="nb-NO" dirty="0"/>
              <a:t> </a:t>
            </a:r>
            <a:r>
              <a:rPr lang="nb-NO" dirty="0" err="1"/>
              <a:t>i</a:t>
            </a:r>
            <a:r>
              <a:rPr lang="nb-NO" dirty="0"/>
              <a:t> </a:t>
            </a:r>
            <a:r>
              <a:rPr lang="nb-NO" dirty="0" err="1"/>
              <a:t>malen</a:t>
            </a:r>
            <a:endParaRPr lang="nb-NO" dirty="0"/>
          </a:p>
          <a:p>
            <a:pPr lvl="1"/>
            <a:r>
              <a:rPr lang="nb-NO" dirty="0"/>
              <a:t>Andre nivå</a:t>
            </a:r>
          </a:p>
          <a:p>
            <a:pPr lvl="2"/>
            <a:r>
              <a:rPr lang="nb-NO" dirty="0"/>
              <a:t>Tredje nivå</a:t>
            </a:r>
          </a:p>
        </p:txBody>
      </p:sp>
      <p:sp>
        <p:nvSpPr>
          <p:cNvPr id="4" name="Plassholder for dato 3">
            <a:extLst>
              <a:ext uri="{FF2B5EF4-FFF2-40B4-BE49-F238E27FC236}">
                <a16:creationId xmlns:a16="http://schemas.microsoft.com/office/drawing/2014/main" id="{6666FC37-A4EA-490D-8E32-0AE790CC6DC5}"/>
              </a:ext>
            </a:extLst>
          </p:cNvPr>
          <p:cNvSpPr>
            <a:spLocks noGrp="1"/>
          </p:cNvSpPr>
          <p:nvPr>
            <p:ph type="dt" sz="half" idx="2"/>
          </p:nvPr>
        </p:nvSpPr>
        <p:spPr>
          <a:xfrm>
            <a:off x="576073" y="6609569"/>
            <a:ext cx="2743200" cy="184666"/>
          </a:xfrm>
          <a:prstGeom prst="rect">
            <a:avLst/>
          </a:prstGeom>
        </p:spPr>
        <p:txBody>
          <a:bodyPr vert="horz" lIns="0" tIns="0" rIns="0" bIns="0" rtlCol="0" anchor="t" anchorCtr="0">
            <a:noAutofit/>
          </a:bodyPr>
          <a:lstStyle>
            <a:lvl1pPr algn="l">
              <a:lnSpc>
                <a:spcPct val="100000"/>
              </a:lnSpc>
              <a:spcBef>
                <a:spcPts val="0"/>
              </a:spcBef>
              <a:defRPr sz="1200">
                <a:solidFill>
                  <a:schemeClr val="tx1"/>
                </a:solidFill>
              </a:defRPr>
            </a:lvl1pPr>
          </a:lstStyle>
          <a:p>
            <a:fld id="{8711618C-0797-4DE8-8F76-26C2A470B1F1}" type="datetimeFigureOut">
              <a:rPr lang="nb-NO" smtClean="0"/>
              <a:pPr/>
              <a:t>10.07.2024</a:t>
            </a:fld>
            <a:endParaRPr lang="nb-NO" dirty="0"/>
          </a:p>
        </p:txBody>
      </p:sp>
      <p:sp>
        <p:nvSpPr>
          <p:cNvPr id="5" name="Plassholder for bunntekst 4">
            <a:extLst>
              <a:ext uri="{FF2B5EF4-FFF2-40B4-BE49-F238E27FC236}">
                <a16:creationId xmlns:a16="http://schemas.microsoft.com/office/drawing/2014/main" id="{68CB23BE-A736-4A6C-8D27-3452A9C73DC7}"/>
              </a:ext>
            </a:extLst>
          </p:cNvPr>
          <p:cNvSpPr>
            <a:spLocks noGrp="1"/>
          </p:cNvSpPr>
          <p:nvPr>
            <p:ph type="ftr" sz="quarter" idx="3"/>
          </p:nvPr>
        </p:nvSpPr>
        <p:spPr>
          <a:xfrm>
            <a:off x="4038602" y="6609569"/>
            <a:ext cx="4114800" cy="184666"/>
          </a:xfrm>
          <a:prstGeom prst="rect">
            <a:avLst/>
          </a:prstGeom>
        </p:spPr>
        <p:txBody>
          <a:bodyPr vert="horz" lIns="0" tIns="0" rIns="0" bIns="0" rtlCol="0" anchor="t" anchorCtr="0">
            <a:noAutofit/>
          </a:bodyPr>
          <a:lstStyle>
            <a:lvl1pPr algn="ctr">
              <a:lnSpc>
                <a:spcPct val="100000"/>
              </a:lnSpc>
              <a:spcBef>
                <a:spcPts val="0"/>
              </a:spcBef>
              <a:defRPr sz="1200">
                <a:solidFill>
                  <a:schemeClr val="tx1"/>
                </a:solidFill>
              </a:defRPr>
            </a:lvl1pPr>
          </a:lstStyle>
          <a:p>
            <a:endParaRPr lang="nb-NO" dirty="0"/>
          </a:p>
        </p:txBody>
      </p:sp>
      <p:sp>
        <p:nvSpPr>
          <p:cNvPr id="6" name="Plassholder for lysbildenummer 5">
            <a:extLst>
              <a:ext uri="{FF2B5EF4-FFF2-40B4-BE49-F238E27FC236}">
                <a16:creationId xmlns:a16="http://schemas.microsoft.com/office/drawing/2014/main" id="{C424C4B4-B69C-4D11-A88F-900B06F89BFF}"/>
              </a:ext>
            </a:extLst>
          </p:cNvPr>
          <p:cNvSpPr>
            <a:spLocks noGrp="1"/>
          </p:cNvSpPr>
          <p:nvPr>
            <p:ph type="sldNum" sz="quarter" idx="4"/>
          </p:nvPr>
        </p:nvSpPr>
        <p:spPr>
          <a:xfrm>
            <a:off x="8872729" y="6609569"/>
            <a:ext cx="2743200" cy="184666"/>
          </a:xfrm>
          <a:prstGeom prst="rect">
            <a:avLst/>
          </a:prstGeom>
        </p:spPr>
        <p:txBody>
          <a:bodyPr vert="horz" lIns="0" tIns="0" rIns="0" bIns="0" rtlCol="0" anchor="t" anchorCtr="0">
            <a:noAutofit/>
          </a:bodyPr>
          <a:lstStyle>
            <a:lvl1pPr algn="r">
              <a:lnSpc>
                <a:spcPct val="100000"/>
              </a:lnSpc>
              <a:spcBef>
                <a:spcPts val="0"/>
              </a:spcBef>
              <a:defRPr sz="1200">
                <a:solidFill>
                  <a:schemeClr val="tx1"/>
                </a:solidFill>
              </a:defRPr>
            </a:lvl1pPr>
          </a:lstStyle>
          <a:p>
            <a:fld id="{93EB756F-746B-4A94-A95A-AE98F4E2B7BB}" type="slidenum">
              <a:rPr lang="nb-NO" smtClean="0"/>
              <a:pPr/>
              <a:t>‹#›</a:t>
            </a:fld>
            <a:endParaRPr lang="nb-NO" dirty="0"/>
          </a:p>
        </p:txBody>
      </p:sp>
      <p:grpSp>
        <p:nvGrpSpPr>
          <p:cNvPr id="19" name="Grafikk">
            <a:extLst>
              <a:ext uri="{FF2B5EF4-FFF2-40B4-BE49-F238E27FC236}">
                <a16:creationId xmlns:a16="http://schemas.microsoft.com/office/drawing/2014/main" id="{D2977785-9B11-AC79-0F40-3B192F75F61B}"/>
              </a:ext>
              <a:ext uri="{C183D7F6-B498-43B3-948B-1728B52AA6E4}">
                <adec:decorative xmlns:adec="http://schemas.microsoft.com/office/drawing/2017/decorative" val="1"/>
              </a:ext>
            </a:extLst>
          </p:cNvPr>
          <p:cNvGrpSpPr/>
          <p:nvPr userDrawn="1"/>
        </p:nvGrpSpPr>
        <p:grpSpPr>
          <a:xfrm>
            <a:off x="0" y="5843607"/>
            <a:ext cx="2034485" cy="1017291"/>
            <a:chOff x="0" y="5843606"/>
            <a:chExt cx="2034486" cy="1017291"/>
          </a:xfrm>
          <a:solidFill>
            <a:schemeClr val="bg2">
              <a:lumMod val="20000"/>
              <a:lumOff val="80000"/>
            </a:schemeClr>
          </a:solidFill>
        </p:grpSpPr>
        <p:sp>
          <p:nvSpPr>
            <p:cNvPr id="20" name="Freeform 5">
              <a:extLst>
                <a:ext uri="{FF2B5EF4-FFF2-40B4-BE49-F238E27FC236}">
                  <a16:creationId xmlns:a16="http://schemas.microsoft.com/office/drawing/2014/main" id="{98826909-FE0D-59AF-4FB4-32E312E88FE7}"/>
                </a:ext>
                <a:ext uri="{C183D7F6-B498-43B3-948B-1728B52AA6E4}">
                  <adec:decorative xmlns:adec="http://schemas.microsoft.com/office/drawing/2017/decorative" val="1"/>
                </a:ext>
              </a:extLst>
            </p:cNvPr>
            <p:cNvSpPr/>
            <p:nvPr userDrawn="1"/>
          </p:nvSpPr>
          <p:spPr>
            <a:xfrm rot="16200000" flipH="1" flipV="1">
              <a:off x="510560" y="6347517"/>
              <a:ext cx="338400" cy="682579"/>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21" name="Rectangle 18">
              <a:extLst>
                <a:ext uri="{FF2B5EF4-FFF2-40B4-BE49-F238E27FC236}">
                  <a16:creationId xmlns:a16="http://schemas.microsoft.com/office/drawing/2014/main" id="{39408BE3-A717-B0CB-09EA-44F2E1996041}"/>
                </a:ext>
                <a:ext uri="{C183D7F6-B498-43B3-948B-1728B52AA6E4}">
                  <adec:decorative xmlns:adec="http://schemas.microsoft.com/office/drawing/2017/decorative" val="1"/>
                </a:ext>
              </a:extLst>
            </p:cNvPr>
            <p:cNvSpPr>
              <a:spLocks noChangeAspect="1"/>
            </p:cNvSpPr>
            <p:nvPr userDrawn="1"/>
          </p:nvSpPr>
          <p:spPr>
            <a:xfrm rot="16200000" flipH="1">
              <a:off x="1017914" y="6520086"/>
              <a:ext cx="341291" cy="340332"/>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2" name="Oval 16">
              <a:extLst>
                <a:ext uri="{FF2B5EF4-FFF2-40B4-BE49-F238E27FC236}">
                  <a16:creationId xmlns:a16="http://schemas.microsoft.com/office/drawing/2014/main" id="{FB1618D4-8EF2-B358-C19C-9C6F1112F0A9}"/>
                </a:ext>
                <a:ext uri="{C183D7F6-B498-43B3-948B-1728B52AA6E4}">
                  <adec:decorative xmlns:adec="http://schemas.microsoft.com/office/drawing/2017/decorative" val="1"/>
                </a:ext>
              </a:extLst>
            </p:cNvPr>
            <p:cNvSpPr/>
            <p:nvPr userDrawn="1"/>
          </p:nvSpPr>
          <p:spPr>
            <a:xfrm rot="16200000" flipH="1">
              <a:off x="0" y="6519606"/>
              <a:ext cx="338400" cy="3384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3" name="Oval 21">
              <a:extLst>
                <a:ext uri="{FF2B5EF4-FFF2-40B4-BE49-F238E27FC236}">
                  <a16:creationId xmlns:a16="http://schemas.microsoft.com/office/drawing/2014/main" id="{EAEF23C5-C389-D267-9A09-9ED902225010}"/>
                </a:ext>
                <a:ext uri="{C183D7F6-B498-43B3-948B-1728B52AA6E4}">
                  <adec:decorative xmlns:adec="http://schemas.microsoft.com/office/drawing/2017/decorative" val="1"/>
                </a:ext>
              </a:extLst>
            </p:cNvPr>
            <p:cNvSpPr/>
            <p:nvPr userDrawn="1"/>
          </p:nvSpPr>
          <p:spPr>
            <a:xfrm rot="16200000" flipH="1">
              <a:off x="1355144" y="6518160"/>
              <a:ext cx="341291" cy="338400"/>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4" name="Rectangle 22">
              <a:extLst>
                <a:ext uri="{FF2B5EF4-FFF2-40B4-BE49-F238E27FC236}">
                  <a16:creationId xmlns:a16="http://schemas.microsoft.com/office/drawing/2014/main" id="{A97B07E9-9668-B93B-2C33-566E537F4E20}"/>
                </a:ext>
                <a:ext uri="{C183D7F6-B498-43B3-948B-1728B52AA6E4}">
                  <adec:decorative xmlns:adec="http://schemas.microsoft.com/office/drawing/2017/decorative" val="1"/>
                </a:ext>
              </a:extLst>
            </p:cNvPr>
            <p:cNvSpPr>
              <a:spLocks noChangeAspect="1"/>
            </p:cNvSpPr>
            <p:nvPr userDrawn="1"/>
          </p:nvSpPr>
          <p:spPr>
            <a:xfrm rot="16200000" flipH="1">
              <a:off x="-479" y="5844086"/>
              <a:ext cx="341291" cy="340332"/>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5" name="Tåre 7">
              <a:extLst>
                <a:ext uri="{FF2B5EF4-FFF2-40B4-BE49-F238E27FC236}">
                  <a16:creationId xmlns:a16="http://schemas.microsoft.com/office/drawing/2014/main" id="{49E6230F-C0CA-1CFF-8F68-D0D93849C9C8}"/>
                </a:ext>
                <a:ext uri="{C183D7F6-B498-43B3-948B-1728B52AA6E4}">
                  <adec:decorative xmlns:adec="http://schemas.microsoft.com/office/drawing/2017/decorative" val="1"/>
                </a:ext>
              </a:extLst>
            </p:cNvPr>
            <p:cNvSpPr>
              <a:spLocks noChangeAspect="1"/>
            </p:cNvSpPr>
            <p:nvPr userDrawn="1"/>
          </p:nvSpPr>
          <p:spPr>
            <a:xfrm>
              <a:off x="925" y="6183150"/>
              <a:ext cx="338400" cy="338400"/>
            </a:xfrm>
            <a:prstGeom prst="teardrop">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6" name="Tåre 7">
              <a:extLst>
                <a:ext uri="{FF2B5EF4-FFF2-40B4-BE49-F238E27FC236}">
                  <a16:creationId xmlns:a16="http://schemas.microsoft.com/office/drawing/2014/main" id="{13671706-371C-61AF-078B-B13A0F48487D}"/>
                </a:ext>
                <a:ext uri="{C183D7F6-B498-43B3-948B-1728B52AA6E4}">
                  <adec:decorative xmlns:adec="http://schemas.microsoft.com/office/drawing/2017/decorative" val="1"/>
                </a:ext>
              </a:extLst>
            </p:cNvPr>
            <p:cNvSpPr>
              <a:spLocks noChangeAspect="1"/>
            </p:cNvSpPr>
            <p:nvPr userDrawn="1"/>
          </p:nvSpPr>
          <p:spPr>
            <a:xfrm rot="5400000">
              <a:off x="337432" y="6183150"/>
              <a:ext cx="338400" cy="3384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7" name="Tåre 7">
              <a:extLst>
                <a:ext uri="{FF2B5EF4-FFF2-40B4-BE49-F238E27FC236}">
                  <a16:creationId xmlns:a16="http://schemas.microsoft.com/office/drawing/2014/main" id="{6DA3FF58-5A59-5D72-FFDB-7E0AA4F818A4}"/>
                </a:ext>
                <a:ext uri="{C183D7F6-B498-43B3-948B-1728B52AA6E4}">
                  <adec:decorative xmlns:adec="http://schemas.microsoft.com/office/drawing/2017/decorative" val="1"/>
                </a:ext>
              </a:extLst>
            </p:cNvPr>
            <p:cNvSpPr>
              <a:spLocks noChangeAspect="1"/>
            </p:cNvSpPr>
            <p:nvPr userDrawn="1"/>
          </p:nvSpPr>
          <p:spPr>
            <a:xfrm rot="16200000">
              <a:off x="1696086" y="6519890"/>
              <a:ext cx="338400" cy="3384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grpSp>
      <p:pic>
        <p:nvPicPr>
          <p:cNvPr id="18" name="Symbol">
            <a:extLst>
              <a:ext uri="{FF2B5EF4-FFF2-40B4-BE49-F238E27FC236}">
                <a16:creationId xmlns:a16="http://schemas.microsoft.com/office/drawing/2014/main" id="{D074E87C-1286-F391-CC7B-6AE1E9CB964D}"/>
              </a:ext>
              <a:ext uri="{C183D7F6-B498-43B3-948B-1728B52AA6E4}">
                <adec:decorative xmlns:adec="http://schemas.microsoft.com/office/drawing/2017/decorative" val="1"/>
              </a:ext>
            </a:extLst>
          </p:cNvPr>
          <p:cNvPicPr>
            <a:picLocks noChangeAspect="1"/>
          </p:cNvPicPr>
          <p:nvPr userDrawn="1"/>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2886145462"/>
      </p:ext>
    </p:extLst>
  </p:cSld>
  <p:clrMap bg1="lt1" tx1="dk1" bg2="lt2" tx2="dk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 id="2147484406" r:id="rId12"/>
    <p:sldLayoutId id="2147484407" r:id="rId13"/>
    <p:sldLayoutId id="2147484408" r:id="rId14"/>
    <p:sldLayoutId id="2147484409" r:id="rId15"/>
    <p:sldLayoutId id="2147484410" r:id="rId16"/>
    <p:sldLayoutId id="2147484411" r:id="rId17"/>
    <p:sldLayoutId id="2147484412" r:id="rId18"/>
    <p:sldLayoutId id="2147484413" r:id="rId19"/>
    <p:sldLayoutId id="2147484414" r:id="rId20"/>
    <p:sldLayoutId id="2147484415" r:id="rId21"/>
    <p:sldLayoutId id="2147484416" r:id="rId22"/>
    <p:sldLayoutId id="2147484417" r:id="rId23"/>
    <p:sldLayoutId id="2147484418" r:id="rId24"/>
    <p:sldLayoutId id="2147484419" r:id="rId25"/>
    <p:sldLayoutId id="2147484420" r:id="rId26"/>
    <p:sldLayoutId id="2147484421" r:id="rId27"/>
    <p:sldLayoutId id="2147484422" r:id="rId28"/>
    <p:sldLayoutId id="2147484423" r:id="rId29"/>
    <p:sldLayoutId id="2147484424" r:id="rId30"/>
    <p:sldLayoutId id="2147484425" r:id="rId31"/>
    <p:sldLayoutId id="2147484426" r:id="rId32"/>
    <p:sldLayoutId id="2147484427" r:id="rId33"/>
    <p:sldLayoutId id="2147484428" r:id="rId34"/>
    <p:sldLayoutId id="2147484429" r:id="rId35"/>
    <p:sldLayoutId id="2147484430" r:id="rId36"/>
    <p:sldLayoutId id="2147484431" r:id="rId37"/>
    <p:sldLayoutId id="2147484432" r:id="rId38"/>
    <p:sldLayoutId id="2147484433" r:id="rId39"/>
    <p:sldLayoutId id="2147484434" r:id="rId40"/>
    <p:sldLayoutId id="2147484435" r:id="rId41"/>
    <p:sldLayoutId id="2147484436" r:id="rId42"/>
    <p:sldLayoutId id="2147484437" r:id="rId43"/>
  </p:sldLayoutIdLst>
  <p:txStyles>
    <p:titleStyle>
      <a:lvl1pPr algn="l" defTabSz="914400" rtl="0" eaLnBrk="1" latinLnBrk="0" hangingPunct="1">
        <a:lnSpc>
          <a:spcPct val="100000"/>
        </a:lnSpc>
        <a:spcBef>
          <a:spcPts val="0"/>
        </a:spcBef>
        <a:buNone/>
        <a:defRPr sz="3400" b="1" kern="120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0"/>
        </a:spcBef>
        <a:buFont typeface="Arial" panose="020B0604020202020204" pitchFamily="34" charset="0"/>
        <a:buChar char="•"/>
        <a:defRPr sz="2200" kern="1200">
          <a:solidFill>
            <a:schemeClr val="tx1"/>
          </a:solidFill>
          <a:latin typeface="+mn-lt"/>
          <a:ea typeface="+mn-ea"/>
          <a:cs typeface="+mn-cs"/>
        </a:defRPr>
      </a:lvl1pPr>
      <a:lvl2pPr marL="504000" indent="-25200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2pPr>
      <a:lvl3pPr marL="756000" indent="-252000"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mn-lt"/>
          <a:ea typeface="+mn-ea"/>
          <a:cs typeface="+mn-cs"/>
        </a:defRPr>
      </a:lvl3pPr>
      <a:lvl4pPr marL="1008000" indent="-252000" algn="l" defTabSz="914400" rtl="0" eaLnBrk="1" latinLnBrk="0" hangingPunct="1">
        <a:lnSpc>
          <a:spcPct val="100000"/>
        </a:lnSpc>
        <a:spcBef>
          <a:spcPts val="0"/>
        </a:spcBef>
        <a:buFont typeface="Calibri" panose="020F0502020204030204" pitchFamily="34" charset="0"/>
        <a:buChar char="-"/>
        <a:defRPr sz="1200" kern="1200">
          <a:solidFill>
            <a:schemeClr val="tx1"/>
          </a:solidFill>
          <a:latin typeface="+mn-lt"/>
          <a:ea typeface="+mn-ea"/>
          <a:cs typeface="+mn-cs"/>
        </a:defRPr>
      </a:lvl4pPr>
      <a:lvl5pPr marL="1260000" indent="-252000" algn="l" defTabSz="914400" rtl="0" eaLnBrk="1" latinLnBrk="0" hangingPunct="1">
        <a:lnSpc>
          <a:spcPct val="100000"/>
        </a:lnSpc>
        <a:spcBef>
          <a:spcPts val="0"/>
        </a:spcBef>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40D7A32C-EC5E-4205-A508-829A1E611E89}"/>
              </a:ext>
            </a:extLst>
          </p:cNvPr>
          <p:cNvSpPr>
            <a:spLocks noGrp="1"/>
          </p:cNvSpPr>
          <p:nvPr>
            <p:ph type="title"/>
          </p:nvPr>
        </p:nvSpPr>
        <p:spPr>
          <a:xfrm>
            <a:off x="856801" y="885600"/>
            <a:ext cx="10479600" cy="523220"/>
          </a:xfrm>
          <a:prstGeom prst="rect">
            <a:avLst/>
          </a:prstGeom>
        </p:spPr>
        <p:txBody>
          <a:bodyPr vert="horz" lIns="0" tIns="0" rIns="0" bIns="0" rtlCol="0" anchor="b" anchorCtr="0">
            <a:noAutofit/>
          </a:bodyPr>
          <a:lstStyle/>
          <a:p>
            <a:r>
              <a:rPr lang="nb-NO" noProof="0" dirty="0" err="1"/>
              <a:t>Klikk</a:t>
            </a:r>
            <a:r>
              <a:rPr lang="nb-NO" noProof="0" dirty="0"/>
              <a:t> for å </a:t>
            </a:r>
            <a:r>
              <a:rPr lang="nb-NO" noProof="0" dirty="0" err="1"/>
              <a:t>redigere</a:t>
            </a:r>
            <a:r>
              <a:rPr lang="nb-NO" noProof="0" dirty="0"/>
              <a:t> </a:t>
            </a:r>
            <a:r>
              <a:rPr lang="nb-NO" noProof="0" dirty="0" err="1"/>
              <a:t>tittelstil</a:t>
            </a:r>
            <a:endParaRPr lang="nb-NO" noProof="0" dirty="0"/>
          </a:p>
        </p:txBody>
      </p:sp>
      <p:sp>
        <p:nvSpPr>
          <p:cNvPr id="3" name="Plassholder for tekst 2">
            <a:extLst>
              <a:ext uri="{FF2B5EF4-FFF2-40B4-BE49-F238E27FC236}">
                <a16:creationId xmlns:a16="http://schemas.microsoft.com/office/drawing/2014/main" id="{F150DB1F-F0F3-48FE-95AB-644A685951CE}"/>
              </a:ext>
            </a:extLst>
          </p:cNvPr>
          <p:cNvSpPr>
            <a:spLocks noGrp="1"/>
          </p:cNvSpPr>
          <p:nvPr>
            <p:ph type="body" idx="1"/>
          </p:nvPr>
        </p:nvSpPr>
        <p:spPr>
          <a:xfrm>
            <a:off x="856801" y="1585913"/>
            <a:ext cx="10479600" cy="4696866"/>
          </a:xfrm>
          <a:prstGeom prst="rect">
            <a:avLst/>
          </a:prstGeom>
        </p:spPr>
        <p:txBody>
          <a:bodyPr vert="horz" lIns="0" tIns="0" rIns="0" bIns="0" rtlCol="0" anchor="t" anchorCtr="0">
            <a:noAutofit/>
          </a:bodyPr>
          <a:lstStyle/>
          <a:p>
            <a:pPr lvl="0"/>
            <a:r>
              <a:rPr lang="nb-NO" dirty="0" err="1"/>
              <a:t>Klikk</a:t>
            </a:r>
            <a:r>
              <a:rPr lang="nb-NO" dirty="0"/>
              <a:t> for å </a:t>
            </a:r>
            <a:r>
              <a:rPr lang="nb-NO" dirty="0" err="1"/>
              <a:t>redigere</a:t>
            </a:r>
            <a:r>
              <a:rPr lang="nb-NO" dirty="0"/>
              <a:t> </a:t>
            </a:r>
            <a:r>
              <a:rPr lang="nb-NO" dirty="0" err="1"/>
              <a:t>tekststiler</a:t>
            </a:r>
            <a:r>
              <a:rPr lang="nb-NO" dirty="0"/>
              <a:t> </a:t>
            </a:r>
            <a:r>
              <a:rPr lang="nb-NO" dirty="0" err="1"/>
              <a:t>i</a:t>
            </a:r>
            <a:r>
              <a:rPr lang="nb-NO" dirty="0"/>
              <a:t> </a:t>
            </a:r>
            <a:r>
              <a:rPr lang="nb-NO" dirty="0" err="1"/>
              <a:t>malen</a:t>
            </a:r>
            <a:endParaRPr lang="nb-NO" dirty="0"/>
          </a:p>
          <a:p>
            <a:pPr lvl="1"/>
            <a:r>
              <a:rPr lang="nb-NO" dirty="0"/>
              <a:t>Andre nivå</a:t>
            </a:r>
          </a:p>
          <a:p>
            <a:pPr lvl="2"/>
            <a:r>
              <a:rPr lang="nb-NO" dirty="0"/>
              <a:t>Tredje nivå</a:t>
            </a:r>
          </a:p>
        </p:txBody>
      </p:sp>
      <p:sp>
        <p:nvSpPr>
          <p:cNvPr id="4" name="Plassholder for dato 3">
            <a:extLst>
              <a:ext uri="{FF2B5EF4-FFF2-40B4-BE49-F238E27FC236}">
                <a16:creationId xmlns:a16="http://schemas.microsoft.com/office/drawing/2014/main" id="{6666FC37-A4EA-490D-8E32-0AE790CC6DC5}"/>
              </a:ext>
            </a:extLst>
          </p:cNvPr>
          <p:cNvSpPr>
            <a:spLocks noGrp="1"/>
          </p:cNvSpPr>
          <p:nvPr>
            <p:ph type="dt" sz="half" idx="2"/>
          </p:nvPr>
        </p:nvSpPr>
        <p:spPr>
          <a:xfrm>
            <a:off x="576073" y="6609569"/>
            <a:ext cx="2743200" cy="184666"/>
          </a:xfrm>
          <a:prstGeom prst="rect">
            <a:avLst/>
          </a:prstGeom>
        </p:spPr>
        <p:txBody>
          <a:bodyPr vert="horz" lIns="0" tIns="0" rIns="0" bIns="0" rtlCol="0" anchor="t" anchorCtr="0">
            <a:noAutofit/>
          </a:bodyPr>
          <a:lstStyle>
            <a:lvl1pPr algn="l">
              <a:lnSpc>
                <a:spcPct val="100000"/>
              </a:lnSpc>
              <a:spcBef>
                <a:spcPts val="0"/>
              </a:spcBef>
              <a:defRPr sz="1200">
                <a:solidFill>
                  <a:schemeClr val="tx1"/>
                </a:solidFill>
              </a:defRPr>
            </a:lvl1pPr>
          </a:lstStyle>
          <a:p>
            <a:fld id="{8711618C-0797-4DE8-8F76-26C2A470B1F1}" type="datetimeFigureOut">
              <a:rPr lang="nb-NO" smtClean="0"/>
              <a:pPr/>
              <a:t>10.07.2024</a:t>
            </a:fld>
            <a:endParaRPr lang="nb-NO" dirty="0"/>
          </a:p>
        </p:txBody>
      </p:sp>
      <p:sp>
        <p:nvSpPr>
          <p:cNvPr id="5" name="Plassholder for bunntekst 4">
            <a:extLst>
              <a:ext uri="{FF2B5EF4-FFF2-40B4-BE49-F238E27FC236}">
                <a16:creationId xmlns:a16="http://schemas.microsoft.com/office/drawing/2014/main" id="{68CB23BE-A736-4A6C-8D27-3452A9C73DC7}"/>
              </a:ext>
            </a:extLst>
          </p:cNvPr>
          <p:cNvSpPr>
            <a:spLocks noGrp="1"/>
          </p:cNvSpPr>
          <p:nvPr>
            <p:ph type="ftr" sz="quarter" idx="3"/>
          </p:nvPr>
        </p:nvSpPr>
        <p:spPr>
          <a:xfrm>
            <a:off x="4038602" y="6609569"/>
            <a:ext cx="4114800" cy="184666"/>
          </a:xfrm>
          <a:prstGeom prst="rect">
            <a:avLst/>
          </a:prstGeom>
        </p:spPr>
        <p:txBody>
          <a:bodyPr vert="horz" lIns="0" tIns="0" rIns="0" bIns="0" rtlCol="0" anchor="t" anchorCtr="0">
            <a:noAutofit/>
          </a:bodyPr>
          <a:lstStyle>
            <a:lvl1pPr algn="ctr">
              <a:lnSpc>
                <a:spcPct val="100000"/>
              </a:lnSpc>
              <a:spcBef>
                <a:spcPts val="0"/>
              </a:spcBef>
              <a:defRPr sz="1200">
                <a:solidFill>
                  <a:schemeClr val="tx1"/>
                </a:solidFill>
              </a:defRPr>
            </a:lvl1pPr>
          </a:lstStyle>
          <a:p>
            <a:endParaRPr lang="nb-NO" dirty="0"/>
          </a:p>
        </p:txBody>
      </p:sp>
      <p:sp>
        <p:nvSpPr>
          <p:cNvPr id="6" name="Plassholder for lysbildenummer 5">
            <a:extLst>
              <a:ext uri="{FF2B5EF4-FFF2-40B4-BE49-F238E27FC236}">
                <a16:creationId xmlns:a16="http://schemas.microsoft.com/office/drawing/2014/main" id="{C424C4B4-B69C-4D11-A88F-900B06F89BFF}"/>
              </a:ext>
            </a:extLst>
          </p:cNvPr>
          <p:cNvSpPr>
            <a:spLocks noGrp="1"/>
          </p:cNvSpPr>
          <p:nvPr>
            <p:ph type="sldNum" sz="quarter" idx="4"/>
          </p:nvPr>
        </p:nvSpPr>
        <p:spPr>
          <a:xfrm>
            <a:off x="8872729" y="6609569"/>
            <a:ext cx="2743200" cy="184666"/>
          </a:xfrm>
          <a:prstGeom prst="rect">
            <a:avLst/>
          </a:prstGeom>
        </p:spPr>
        <p:txBody>
          <a:bodyPr vert="horz" lIns="0" tIns="0" rIns="0" bIns="0" rtlCol="0" anchor="t" anchorCtr="0">
            <a:noAutofit/>
          </a:bodyPr>
          <a:lstStyle>
            <a:lvl1pPr algn="r">
              <a:lnSpc>
                <a:spcPct val="100000"/>
              </a:lnSpc>
              <a:spcBef>
                <a:spcPts val="0"/>
              </a:spcBef>
              <a:defRPr sz="1200">
                <a:solidFill>
                  <a:schemeClr val="tx1"/>
                </a:solidFill>
              </a:defRPr>
            </a:lvl1pPr>
          </a:lstStyle>
          <a:p>
            <a:fld id="{93EB756F-746B-4A94-A95A-AE98F4E2B7BB}" type="slidenum">
              <a:rPr lang="nb-NO" smtClean="0"/>
              <a:pPr/>
              <a:t>‹#›</a:t>
            </a:fld>
            <a:endParaRPr lang="nb-NO" dirty="0"/>
          </a:p>
        </p:txBody>
      </p:sp>
      <p:grpSp>
        <p:nvGrpSpPr>
          <p:cNvPr id="19" name="Grafikk">
            <a:extLst>
              <a:ext uri="{FF2B5EF4-FFF2-40B4-BE49-F238E27FC236}">
                <a16:creationId xmlns:a16="http://schemas.microsoft.com/office/drawing/2014/main" id="{D2977785-9B11-AC79-0F40-3B192F75F61B}"/>
              </a:ext>
              <a:ext uri="{C183D7F6-B498-43B3-948B-1728B52AA6E4}">
                <adec:decorative xmlns:adec="http://schemas.microsoft.com/office/drawing/2017/decorative" val="1"/>
              </a:ext>
            </a:extLst>
          </p:cNvPr>
          <p:cNvGrpSpPr/>
          <p:nvPr userDrawn="1"/>
        </p:nvGrpSpPr>
        <p:grpSpPr>
          <a:xfrm>
            <a:off x="0" y="5843607"/>
            <a:ext cx="2034485" cy="1017291"/>
            <a:chOff x="0" y="5843606"/>
            <a:chExt cx="2034486" cy="1017291"/>
          </a:xfrm>
          <a:solidFill>
            <a:schemeClr val="bg2">
              <a:lumMod val="20000"/>
              <a:lumOff val="80000"/>
            </a:schemeClr>
          </a:solidFill>
        </p:grpSpPr>
        <p:sp>
          <p:nvSpPr>
            <p:cNvPr id="20" name="Freeform 5">
              <a:extLst>
                <a:ext uri="{FF2B5EF4-FFF2-40B4-BE49-F238E27FC236}">
                  <a16:creationId xmlns:a16="http://schemas.microsoft.com/office/drawing/2014/main" id="{98826909-FE0D-59AF-4FB4-32E312E88FE7}"/>
                </a:ext>
                <a:ext uri="{C183D7F6-B498-43B3-948B-1728B52AA6E4}">
                  <adec:decorative xmlns:adec="http://schemas.microsoft.com/office/drawing/2017/decorative" val="1"/>
                </a:ext>
              </a:extLst>
            </p:cNvPr>
            <p:cNvSpPr/>
            <p:nvPr userDrawn="1"/>
          </p:nvSpPr>
          <p:spPr>
            <a:xfrm rot="16200000" flipH="1" flipV="1">
              <a:off x="510560" y="6347517"/>
              <a:ext cx="338400" cy="682579"/>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21" name="Rectangle 18">
              <a:extLst>
                <a:ext uri="{FF2B5EF4-FFF2-40B4-BE49-F238E27FC236}">
                  <a16:creationId xmlns:a16="http://schemas.microsoft.com/office/drawing/2014/main" id="{39408BE3-A717-B0CB-09EA-44F2E1996041}"/>
                </a:ext>
                <a:ext uri="{C183D7F6-B498-43B3-948B-1728B52AA6E4}">
                  <adec:decorative xmlns:adec="http://schemas.microsoft.com/office/drawing/2017/decorative" val="1"/>
                </a:ext>
              </a:extLst>
            </p:cNvPr>
            <p:cNvSpPr>
              <a:spLocks noChangeAspect="1"/>
            </p:cNvSpPr>
            <p:nvPr userDrawn="1"/>
          </p:nvSpPr>
          <p:spPr>
            <a:xfrm rot="16200000" flipH="1">
              <a:off x="1017914" y="6520086"/>
              <a:ext cx="341291" cy="340332"/>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2" name="Oval 16">
              <a:extLst>
                <a:ext uri="{FF2B5EF4-FFF2-40B4-BE49-F238E27FC236}">
                  <a16:creationId xmlns:a16="http://schemas.microsoft.com/office/drawing/2014/main" id="{FB1618D4-8EF2-B358-C19C-9C6F1112F0A9}"/>
                </a:ext>
                <a:ext uri="{C183D7F6-B498-43B3-948B-1728B52AA6E4}">
                  <adec:decorative xmlns:adec="http://schemas.microsoft.com/office/drawing/2017/decorative" val="1"/>
                </a:ext>
              </a:extLst>
            </p:cNvPr>
            <p:cNvSpPr/>
            <p:nvPr userDrawn="1"/>
          </p:nvSpPr>
          <p:spPr>
            <a:xfrm rot="16200000" flipH="1">
              <a:off x="0" y="6519606"/>
              <a:ext cx="338400" cy="3384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3" name="Oval 21">
              <a:extLst>
                <a:ext uri="{FF2B5EF4-FFF2-40B4-BE49-F238E27FC236}">
                  <a16:creationId xmlns:a16="http://schemas.microsoft.com/office/drawing/2014/main" id="{EAEF23C5-C389-D267-9A09-9ED902225010}"/>
                </a:ext>
                <a:ext uri="{C183D7F6-B498-43B3-948B-1728B52AA6E4}">
                  <adec:decorative xmlns:adec="http://schemas.microsoft.com/office/drawing/2017/decorative" val="1"/>
                </a:ext>
              </a:extLst>
            </p:cNvPr>
            <p:cNvSpPr/>
            <p:nvPr userDrawn="1"/>
          </p:nvSpPr>
          <p:spPr>
            <a:xfrm rot="16200000" flipH="1">
              <a:off x="1355144" y="6518160"/>
              <a:ext cx="341291" cy="3384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4" name="Rectangle 22">
              <a:extLst>
                <a:ext uri="{FF2B5EF4-FFF2-40B4-BE49-F238E27FC236}">
                  <a16:creationId xmlns:a16="http://schemas.microsoft.com/office/drawing/2014/main" id="{A97B07E9-9668-B93B-2C33-566E537F4E20}"/>
                </a:ext>
                <a:ext uri="{C183D7F6-B498-43B3-948B-1728B52AA6E4}">
                  <adec:decorative xmlns:adec="http://schemas.microsoft.com/office/drawing/2017/decorative" val="1"/>
                </a:ext>
              </a:extLst>
            </p:cNvPr>
            <p:cNvSpPr>
              <a:spLocks noChangeAspect="1"/>
            </p:cNvSpPr>
            <p:nvPr userDrawn="1"/>
          </p:nvSpPr>
          <p:spPr>
            <a:xfrm rot="16200000" flipH="1">
              <a:off x="-479" y="5844086"/>
              <a:ext cx="341291" cy="3403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5" name="Tåre 7">
              <a:extLst>
                <a:ext uri="{FF2B5EF4-FFF2-40B4-BE49-F238E27FC236}">
                  <a16:creationId xmlns:a16="http://schemas.microsoft.com/office/drawing/2014/main" id="{49E6230F-C0CA-1CFF-8F68-D0D93849C9C8}"/>
                </a:ext>
                <a:ext uri="{C183D7F6-B498-43B3-948B-1728B52AA6E4}">
                  <adec:decorative xmlns:adec="http://schemas.microsoft.com/office/drawing/2017/decorative" val="1"/>
                </a:ext>
              </a:extLst>
            </p:cNvPr>
            <p:cNvSpPr>
              <a:spLocks noChangeAspect="1"/>
            </p:cNvSpPr>
            <p:nvPr userDrawn="1"/>
          </p:nvSpPr>
          <p:spPr>
            <a:xfrm>
              <a:off x="925" y="6183150"/>
              <a:ext cx="338400" cy="338400"/>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6" name="Tåre 7">
              <a:extLst>
                <a:ext uri="{FF2B5EF4-FFF2-40B4-BE49-F238E27FC236}">
                  <a16:creationId xmlns:a16="http://schemas.microsoft.com/office/drawing/2014/main" id="{13671706-371C-61AF-078B-B13A0F48487D}"/>
                </a:ext>
                <a:ext uri="{C183D7F6-B498-43B3-948B-1728B52AA6E4}">
                  <adec:decorative xmlns:adec="http://schemas.microsoft.com/office/drawing/2017/decorative" val="1"/>
                </a:ext>
              </a:extLst>
            </p:cNvPr>
            <p:cNvSpPr>
              <a:spLocks noChangeAspect="1"/>
            </p:cNvSpPr>
            <p:nvPr userDrawn="1"/>
          </p:nvSpPr>
          <p:spPr>
            <a:xfrm rot="5400000">
              <a:off x="337432" y="6183150"/>
              <a:ext cx="338400" cy="3384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7" name="Tåre 7">
              <a:extLst>
                <a:ext uri="{FF2B5EF4-FFF2-40B4-BE49-F238E27FC236}">
                  <a16:creationId xmlns:a16="http://schemas.microsoft.com/office/drawing/2014/main" id="{6DA3FF58-5A59-5D72-FFDB-7E0AA4F818A4}"/>
                </a:ext>
                <a:ext uri="{C183D7F6-B498-43B3-948B-1728B52AA6E4}">
                  <adec:decorative xmlns:adec="http://schemas.microsoft.com/office/drawing/2017/decorative" val="1"/>
                </a:ext>
              </a:extLst>
            </p:cNvPr>
            <p:cNvSpPr>
              <a:spLocks noChangeAspect="1"/>
            </p:cNvSpPr>
            <p:nvPr userDrawn="1"/>
          </p:nvSpPr>
          <p:spPr>
            <a:xfrm rot="16200000">
              <a:off x="1696086" y="6519890"/>
              <a:ext cx="338400" cy="3384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grpSp>
      <p:pic>
        <p:nvPicPr>
          <p:cNvPr id="18" name="Symbol">
            <a:extLst>
              <a:ext uri="{FF2B5EF4-FFF2-40B4-BE49-F238E27FC236}">
                <a16:creationId xmlns:a16="http://schemas.microsoft.com/office/drawing/2014/main" id="{D074E87C-1286-F391-CC7B-6AE1E9CB964D}"/>
              </a:ext>
              <a:ext uri="{C183D7F6-B498-43B3-948B-1728B52AA6E4}">
                <adec:decorative xmlns:adec="http://schemas.microsoft.com/office/drawing/2017/decorative" val="1"/>
              </a:ext>
            </a:extLst>
          </p:cNvPr>
          <p:cNvPicPr>
            <a:picLocks noChangeAspect="1"/>
          </p:cNvPicPr>
          <p:nvPr userDrawn="1"/>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894986574"/>
      </p:ext>
    </p:extLst>
  </p:cSld>
  <p:clrMap bg1="lt1" tx1="dk1" bg2="lt2" tx2="dk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3" r:id="rId5"/>
    <p:sldLayoutId id="2147484444" r:id="rId6"/>
    <p:sldLayoutId id="2147484445" r:id="rId7"/>
    <p:sldLayoutId id="2147484446" r:id="rId8"/>
    <p:sldLayoutId id="2147484447" r:id="rId9"/>
    <p:sldLayoutId id="2147484448" r:id="rId10"/>
    <p:sldLayoutId id="2147484449" r:id="rId11"/>
    <p:sldLayoutId id="2147484450" r:id="rId12"/>
    <p:sldLayoutId id="2147484451" r:id="rId13"/>
    <p:sldLayoutId id="2147484452" r:id="rId14"/>
    <p:sldLayoutId id="2147484453" r:id="rId15"/>
    <p:sldLayoutId id="2147484454" r:id="rId16"/>
    <p:sldLayoutId id="2147484455" r:id="rId17"/>
    <p:sldLayoutId id="2147484456" r:id="rId18"/>
    <p:sldLayoutId id="2147484457" r:id="rId19"/>
    <p:sldLayoutId id="2147484458" r:id="rId20"/>
    <p:sldLayoutId id="2147484459" r:id="rId21"/>
    <p:sldLayoutId id="2147484460" r:id="rId22"/>
    <p:sldLayoutId id="2147484461" r:id="rId23"/>
    <p:sldLayoutId id="2147484462" r:id="rId24"/>
    <p:sldLayoutId id="2147484463" r:id="rId25"/>
    <p:sldLayoutId id="2147484464" r:id="rId26"/>
    <p:sldLayoutId id="2147484465" r:id="rId27"/>
    <p:sldLayoutId id="2147484466" r:id="rId28"/>
    <p:sldLayoutId id="2147484467" r:id="rId29"/>
    <p:sldLayoutId id="2147484468" r:id="rId30"/>
    <p:sldLayoutId id="2147484469" r:id="rId31"/>
    <p:sldLayoutId id="2147484470" r:id="rId32"/>
    <p:sldLayoutId id="2147484471" r:id="rId33"/>
    <p:sldLayoutId id="2147484472" r:id="rId34"/>
    <p:sldLayoutId id="2147484473" r:id="rId35"/>
    <p:sldLayoutId id="2147484474" r:id="rId36"/>
    <p:sldLayoutId id="2147484475" r:id="rId37"/>
    <p:sldLayoutId id="2147484476" r:id="rId38"/>
    <p:sldLayoutId id="2147484477" r:id="rId39"/>
    <p:sldLayoutId id="2147484478" r:id="rId40"/>
    <p:sldLayoutId id="2147484479" r:id="rId41"/>
    <p:sldLayoutId id="2147484480" r:id="rId42"/>
    <p:sldLayoutId id="2147484481" r:id="rId43"/>
  </p:sldLayoutIdLst>
  <p:txStyles>
    <p:titleStyle>
      <a:lvl1pPr algn="l" defTabSz="914400" rtl="0" eaLnBrk="1" latinLnBrk="0" hangingPunct="1">
        <a:lnSpc>
          <a:spcPct val="100000"/>
        </a:lnSpc>
        <a:spcBef>
          <a:spcPts val="0"/>
        </a:spcBef>
        <a:buNone/>
        <a:defRPr sz="3400" b="1" kern="120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0"/>
        </a:spcBef>
        <a:buFont typeface="Arial" panose="020B0604020202020204" pitchFamily="34" charset="0"/>
        <a:buChar char="•"/>
        <a:defRPr sz="2200" kern="1200">
          <a:solidFill>
            <a:schemeClr val="tx1"/>
          </a:solidFill>
          <a:latin typeface="+mn-lt"/>
          <a:ea typeface="+mn-ea"/>
          <a:cs typeface="+mn-cs"/>
        </a:defRPr>
      </a:lvl1pPr>
      <a:lvl2pPr marL="504000" indent="-25200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2pPr>
      <a:lvl3pPr marL="756000" indent="-252000"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mn-lt"/>
          <a:ea typeface="+mn-ea"/>
          <a:cs typeface="+mn-cs"/>
        </a:defRPr>
      </a:lvl3pPr>
      <a:lvl4pPr marL="1008000" indent="-252000" algn="l" defTabSz="914400" rtl="0" eaLnBrk="1" latinLnBrk="0" hangingPunct="1">
        <a:lnSpc>
          <a:spcPct val="100000"/>
        </a:lnSpc>
        <a:spcBef>
          <a:spcPts val="0"/>
        </a:spcBef>
        <a:buFont typeface="Calibri" panose="020F0502020204030204" pitchFamily="34" charset="0"/>
        <a:buChar char="-"/>
        <a:defRPr sz="1200" kern="1200">
          <a:solidFill>
            <a:schemeClr val="tx1"/>
          </a:solidFill>
          <a:latin typeface="+mn-lt"/>
          <a:ea typeface="+mn-ea"/>
          <a:cs typeface="+mn-cs"/>
        </a:defRPr>
      </a:lvl4pPr>
      <a:lvl5pPr marL="1260000" indent="-252000" algn="l" defTabSz="914400" rtl="0" eaLnBrk="1" latinLnBrk="0" hangingPunct="1">
        <a:lnSpc>
          <a:spcPct val="100000"/>
        </a:lnSpc>
        <a:spcBef>
          <a:spcPts val="0"/>
        </a:spcBef>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40D7A32C-EC5E-4205-A508-829A1E611E89}"/>
              </a:ext>
            </a:extLst>
          </p:cNvPr>
          <p:cNvSpPr>
            <a:spLocks noGrp="1"/>
          </p:cNvSpPr>
          <p:nvPr>
            <p:ph type="title"/>
          </p:nvPr>
        </p:nvSpPr>
        <p:spPr>
          <a:xfrm>
            <a:off x="856801" y="885600"/>
            <a:ext cx="10479600" cy="523220"/>
          </a:xfrm>
          <a:prstGeom prst="rect">
            <a:avLst/>
          </a:prstGeom>
        </p:spPr>
        <p:txBody>
          <a:bodyPr vert="horz" lIns="0" tIns="0" rIns="0" bIns="0" rtlCol="0" anchor="b" anchorCtr="0">
            <a:noAutofit/>
          </a:bodyPr>
          <a:lstStyle/>
          <a:p>
            <a:r>
              <a:rPr lang="nb-NO" noProof="0" dirty="0" err="1"/>
              <a:t>Klikk</a:t>
            </a:r>
            <a:r>
              <a:rPr lang="nb-NO" noProof="0" dirty="0"/>
              <a:t> for å </a:t>
            </a:r>
            <a:r>
              <a:rPr lang="nb-NO" noProof="0" dirty="0" err="1"/>
              <a:t>redigere</a:t>
            </a:r>
            <a:r>
              <a:rPr lang="nb-NO" noProof="0" dirty="0"/>
              <a:t> </a:t>
            </a:r>
            <a:r>
              <a:rPr lang="nb-NO" noProof="0" dirty="0" err="1"/>
              <a:t>tittelstil</a:t>
            </a:r>
            <a:endParaRPr lang="nb-NO" noProof="0" dirty="0"/>
          </a:p>
        </p:txBody>
      </p:sp>
      <p:sp>
        <p:nvSpPr>
          <p:cNvPr id="3" name="Plassholder for tekst 2">
            <a:extLst>
              <a:ext uri="{FF2B5EF4-FFF2-40B4-BE49-F238E27FC236}">
                <a16:creationId xmlns:a16="http://schemas.microsoft.com/office/drawing/2014/main" id="{F150DB1F-F0F3-48FE-95AB-644A685951CE}"/>
              </a:ext>
            </a:extLst>
          </p:cNvPr>
          <p:cNvSpPr>
            <a:spLocks noGrp="1"/>
          </p:cNvSpPr>
          <p:nvPr>
            <p:ph type="body" idx="1"/>
          </p:nvPr>
        </p:nvSpPr>
        <p:spPr>
          <a:xfrm>
            <a:off x="856801" y="1585913"/>
            <a:ext cx="10479600" cy="4696866"/>
          </a:xfrm>
          <a:prstGeom prst="rect">
            <a:avLst/>
          </a:prstGeom>
        </p:spPr>
        <p:txBody>
          <a:bodyPr vert="horz" lIns="0" tIns="0" rIns="0" bIns="0" rtlCol="0" anchor="t" anchorCtr="0">
            <a:noAutofit/>
          </a:bodyPr>
          <a:lstStyle/>
          <a:p>
            <a:pPr lvl="0"/>
            <a:r>
              <a:rPr lang="nb-NO" dirty="0" err="1"/>
              <a:t>Klikk</a:t>
            </a:r>
            <a:r>
              <a:rPr lang="nb-NO" dirty="0"/>
              <a:t> for å </a:t>
            </a:r>
            <a:r>
              <a:rPr lang="nb-NO" dirty="0" err="1"/>
              <a:t>redigere</a:t>
            </a:r>
            <a:r>
              <a:rPr lang="nb-NO" dirty="0"/>
              <a:t> </a:t>
            </a:r>
            <a:r>
              <a:rPr lang="nb-NO" dirty="0" err="1"/>
              <a:t>tekststiler</a:t>
            </a:r>
            <a:r>
              <a:rPr lang="nb-NO" dirty="0"/>
              <a:t> </a:t>
            </a:r>
            <a:r>
              <a:rPr lang="nb-NO" dirty="0" err="1"/>
              <a:t>i</a:t>
            </a:r>
            <a:r>
              <a:rPr lang="nb-NO" dirty="0"/>
              <a:t> </a:t>
            </a:r>
            <a:r>
              <a:rPr lang="nb-NO" dirty="0" err="1"/>
              <a:t>malen</a:t>
            </a:r>
            <a:endParaRPr lang="nb-NO" dirty="0"/>
          </a:p>
          <a:p>
            <a:pPr lvl="1"/>
            <a:r>
              <a:rPr lang="nb-NO" dirty="0"/>
              <a:t>Andre nivå</a:t>
            </a:r>
          </a:p>
          <a:p>
            <a:pPr lvl="2"/>
            <a:r>
              <a:rPr lang="nb-NO" dirty="0"/>
              <a:t>Tredje nivå</a:t>
            </a:r>
          </a:p>
        </p:txBody>
      </p:sp>
      <p:sp>
        <p:nvSpPr>
          <p:cNvPr id="4" name="Plassholder for dato 3">
            <a:extLst>
              <a:ext uri="{FF2B5EF4-FFF2-40B4-BE49-F238E27FC236}">
                <a16:creationId xmlns:a16="http://schemas.microsoft.com/office/drawing/2014/main" id="{6666FC37-A4EA-490D-8E32-0AE790CC6DC5}"/>
              </a:ext>
            </a:extLst>
          </p:cNvPr>
          <p:cNvSpPr>
            <a:spLocks noGrp="1"/>
          </p:cNvSpPr>
          <p:nvPr>
            <p:ph type="dt" sz="half" idx="2"/>
          </p:nvPr>
        </p:nvSpPr>
        <p:spPr>
          <a:xfrm>
            <a:off x="576073" y="6609569"/>
            <a:ext cx="2743200" cy="184666"/>
          </a:xfrm>
          <a:prstGeom prst="rect">
            <a:avLst/>
          </a:prstGeom>
        </p:spPr>
        <p:txBody>
          <a:bodyPr vert="horz" lIns="0" tIns="0" rIns="0" bIns="0" rtlCol="0" anchor="t" anchorCtr="0">
            <a:noAutofit/>
          </a:bodyPr>
          <a:lstStyle>
            <a:lvl1pPr algn="l">
              <a:lnSpc>
                <a:spcPct val="100000"/>
              </a:lnSpc>
              <a:spcBef>
                <a:spcPts val="0"/>
              </a:spcBef>
              <a:defRPr sz="1200">
                <a:solidFill>
                  <a:schemeClr val="tx1"/>
                </a:solidFill>
              </a:defRPr>
            </a:lvl1pPr>
          </a:lstStyle>
          <a:p>
            <a:fld id="{8711618C-0797-4DE8-8F76-26C2A470B1F1}" type="datetimeFigureOut">
              <a:rPr lang="nb-NO" smtClean="0"/>
              <a:pPr/>
              <a:t>10.07.2024</a:t>
            </a:fld>
            <a:endParaRPr lang="nb-NO" dirty="0"/>
          </a:p>
        </p:txBody>
      </p:sp>
      <p:sp>
        <p:nvSpPr>
          <p:cNvPr id="5" name="Plassholder for bunntekst 4">
            <a:extLst>
              <a:ext uri="{FF2B5EF4-FFF2-40B4-BE49-F238E27FC236}">
                <a16:creationId xmlns:a16="http://schemas.microsoft.com/office/drawing/2014/main" id="{68CB23BE-A736-4A6C-8D27-3452A9C73DC7}"/>
              </a:ext>
            </a:extLst>
          </p:cNvPr>
          <p:cNvSpPr>
            <a:spLocks noGrp="1"/>
          </p:cNvSpPr>
          <p:nvPr>
            <p:ph type="ftr" sz="quarter" idx="3"/>
          </p:nvPr>
        </p:nvSpPr>
        <p:spPr>
          <a:xfrm>
            <a:off x="4038602" y="6609569"/>
            <a:ext cx="4114800" cy="184666"/>
          </a:xfrm>
          <a:prstGeom prst="rect">
            <a:avLst/>
          </a:prstGeom>
        </p:spPr>
        <p:txBody>
          <a:bodyPr vert="horz" lIns="0" tIns="0" rIns="0" bIns="0" rtlCol="0" anchor="t" anchorCtr="0">
            <a:noAutofit/>
          </a:bodyPr>
          <a:lstStyle>
            <a:lvl1pPr algn="ctr">
              <a:lnSpc>
                <a:spcPct val="100000"/>
              </a:lnSpc>
              <a:spcBef>
                <a:spcPts val="0"/>
              </a:spcBef>
              <a:defRPr sz="1200">
                <a:solidFill>
                  <a:schemeClr val="tx1"/>
                </a:solidFill>
              </a:defRPr>
            </a:lvl1pPr>
          </a:lstStyle>
          <a:p>
            <a:endParaRPr lang="nb-NO" dirty="0"/>
          </a:p>
        </p:txBody>
      </p:sp>
      <p:sp>
        <p:nvSpPr>
          <p:cNvPr id="6" name="Plassholder for lysbildenummer 5">
            <a:extLst>
              <a:ext uri="{FF2B5EF4-FFF2-40B4-BE49-F238E27FC236}">
                <a16:creationId xmlns:a16="http://schemas.microsoft.com/office/drawing/2014/main" id="{C424C4B4-B69C-4D11-A88F-900B06F89BFF}"/>
              </a:ext>
            </a:extLst>
          </p:cNvPr>
          <p:cNvSpPr>
            <a:spLocks noGrp="1"/>
          </p:cNvSpPr>
          <p:nvPr>
            <p:ph type="sldNum" sz="quarter" idx="4"/>
          </p:nvPr>
        </p:nvSpPr>
        <p:spPr>
          <a:xfrm>
            <a:off x="8872729" y="6609569"/>
            <a:ext cx="2743200" cy="184666"/>
          </a:xfrm>
          <a:prstGeom prst="rect">
            <a:avLst/>
          </a:prstGeom>
        </p:spPr>
        <p:txBody>
          <a:bodyPr vert="horz" lIns="0" tIns="0" rIns="0" bIns="0" rtlCol="0" anchor="t" anchorCtr="0">
            <a:noAutofit/>
          </a:bodyPr>
          <a:lstStyle>
            <a:lvl1pPr algn="r">
              <a:lnSpc>
                <a:spcPct val="100000"/>
              </a:lnSpc>
              <a:spcBef>
                <a:spcPts val="0"/>
              </a:spcBef>
              <a:defRPr sz="1200">
                <a:solidFill>
                  <a:schemeClr val="tx1"/>
                </a:solidFill>
              </a:defRPr>
            </a:lvl1pPr>
          </a:lstStyle>
          <a:p>
            <a:fld id="{93EB756F-746B-4A94-A95A-AE98F4E2B7BB}" type="slidenum">
              <a:rPr lang="nb-NO" smtClean="0"/>
              <a:pPr/>
              <a:t>‹#›</a:t>
            </a:fld>
            <a:endParaRPr lang="nb-NO" dirty="0"/>
          </a:p>
        </p:txBody>
      </p:sp>
      <p:grpSp>
        <p:nvGrpSpPr>
          <p:cNvPr id="19" name="Grafikk">
            <a:extLst>
              <a:ext uri="{FF2B5EF4-FFF2-40B4-BE49-F238E27FC236}">
                <a16:creationId xmlns:a16="http://schemas.microsoft.com/office/drawing/2014/main" id="{D2977785-9B11-AC79-0F40-3B192F75F61B}"/>
              </a:ext>
              <a:ext uri="{C183D7F6-B498-43B3-948B-1728B52AA6E4}">
                <adec:decorative xmlns:adec="http://schemas.microsoft.com/office/drawing/2017/decorative" val="1"/>
              </a:ext>
            </a:extLst>
          </p:cNvPr>
          <p:cNvGrpSpPr/>
          <p:nvPr userDrawn="1"/>
        </p:nvGrpSpPr>
        <p:grpSpPr>
          <a:xfrm>
            <a:off x="0" y="5843607"/>
            <a:ext cx="2034485" cy="1017291"/>
            <a:chOff x="0" y="5843606"/>
            <a:chExt cx="2034486" cy="1017291"/>
          </a:xfrm>
          <a:solidFill>
            <a:schemeClr val="bg2">
              <a:lumMod val="20000"/>
              <a:lumOff val="80000"/>
            </a:schemeClr>
          </a:solidFill>
        </p:grpSpPr>
        <p:sp>
          <p:nvSpPr>
            <p:cNvPr id="20" name="Freeform 5">
              <a:extLst>
                <a:ext uri="{FF2B5EF4-FFF2-40B4-BE49-F238E27FC236}">
                  <a16:creationId xmlns:a16="http://schemas.microsoft.com/office/drawing/2014/main" id="{98826909-FE0D-59AF-4FB4-32E312E88FE7}"/>
                </a:ext>
                <a:ext uri="{C183D7F6-B498-43B3-948B-1728B52AA6E4}">
                  <adec:decorative xmlns:adec="http://schemas.microsoft.com/office/drawing/2017/decorative" val="1"/>
                </a:ext>
              </a:extLst>
            </p:cNvPr>
            <p:cNvSpPr/>
            <p:nvPr userDrawn="1"/>
          </p:nvSpPr>
          <p:spPr>
            <a:xfrm rot="16200000" flipH="1" flipV="1">
              <a:off x="510560" y="6347517"/>
              <a:ext cx="338400" cy="682579"/>
            </a:xfrm>
            <a:custGeom>
              <a:avLst/>
              <a:gdLst>
                <a:gd name="connsiteX0" fmla="*/ 1 w 2743200"/>
                <a:gd name="connsiteY0" fmla="*/ 0 h 5485182"/>
                <a:gd name="connsiteX1" fmla="*/ 2729037 w 2743200"/>
                <a:gd name="connsiteY1" fmla="*/ 2462724 h 5485182"/>
                <a:gd name="connsiteX2" fmla="*/ 2743040 w 2743200"/>
                <a:gd name="connsiteY2" fmla="*/ 2740024 h 5485182"/>
                <a:gd name="connsiteX3" fmla="*/ 2743199 w 2743200"/>
                <a:gd name="connsiteY3" fmla="*/ 2740024 h 5485182"/>
                <a:gd name="connsiteX4" fmla="*/ 2743199 w 2743200"/>
                <a:gd name="connsiteY4" fmla="*/ 2743179 h 5485182"/>
                <a:gd name="connsiteX5" fmla="*/ 2743200 w 2743200"/>
                <a:gd name="connsiteY5" fmla="*/ 2743199 h 5485182"/>
                <a:gd name="connsiteX6" fmla="*/ 2743199 w 2743200"/>
                <a:gd name="connsiteY6" fmla="*/ 2743199 h 5485182"/>
                <a:gd name="connsiteX7" fmla="*/ 2743199 w 2743200"/>
                <a:gd name="connsiteY7" fmla="*/ 2743221 h 5485182"/>
                <a:gd name="connsiteX8" fmla="*/ 2743199 w 2743200"/>
                <a:gd name="connsiteY8" fmla="*/ 5485182 h 5485182"/>
                <a:gd name="connsiteX9" fmla="*/ 0 w 2743200"/>
                <a:gd name="connsiteY9" fmla="*/ 5485182 h 5485182"/>
                <a:gd name="connsiteX10" fmla="*/ 0 w 2743200"/>
                <a:gd name="connsiteY10" fmla="*/ 2740024 h 5485182"/>
                <a:gd name="connsiteX11" fmla="*/ 1 w 2743200"/>
                <a:gd name="connsiteY11" fmla="*/ 2740024 h 548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3200" h="5485182">
                  <a:moveTo>
                    <a:pt x="1" y="0"/>
                  </a:moveTo>
                  <a:cubicBezTo>
                    <a:pt x="1420338" y="0"/>
                    <a:pt x="2588559" y="1079448"/>
                    <a:pt x="2729037" y="2462724"/>
                  </a:cubicBezTo>
                  <a:lnTo>
                    <a:pt x="2743040" y="2740024"/>
                  </a:lnTo>
                  <a:lnTo>
                    <a:pt x="2743199" y="2740024"/>
                  </a:lnTo>
                  <a:lnTo>
                    <a:pt x="2743199" y="2743179"/>
                  </a:lnTo>
                  <a:lnTo>
                    <a:pt x="2743200" y="2743199"/>
                  </a:lnTo>
                  <a:lnTo>
                    <a:pt x="2743199" y="2743199"/>
                  </a:lnTo>
                  <a:lnTo>
                    <a:pt x="2743199" y="2743221"/>
                  </a:lnTo>
                  <a:lnTo>
                    <a:pt x="2743199" y="5485182"/>
                  </a:lnTo>
                  <a:lnTo>
                    <a:pt x="0" y="5485182"/>
                  </a:lnTo>
                  <a:lnTo>
                    <a:pt x="0" y="2740024"/>
                  </a:lnTo>
                  <a:lnTo>
                    <a:pt x="1" y="2740024"/>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O" sz="1800" dirty="0"/>
            </a:p>
          </p:txBody>
        </p:sp>
        <p:sp>
          <p:nvSpPr>
            <p:cNvPr id="21" name="Rectangle 18">
              <a:extLst>
                <a:ext uri="{FF2B5EF4-FFF2-40B4-BE49-F238E27FC236}">
                  <a16:creationId xmlns:a16="http://schemas.microsoft.com/office/drawing/2014/main" id="{39408BE3-A717-B0CB-09EA-44F2E1996041}"/>
                </a:ext>
                <a:ext uri="{C183D7F6-B498-43B3-948B-1728B52AA6E4}">
                  <adec:decorative xmlns:adec="http://schemas.microsoft.com/office/drawing/2017/decorative" val="1"/>
                </a:ext>
              </a:extLst>
            </p:cNvPr>
            <p:cNvSpPr>
              <a:spLocks noChangeAspect="1"/>
            </p:cNvSpPr>
            <p:nvPr userDrawn="1"/>
          </p:nvSpPr>
          <p:spPr>
            <a:xfrm rot="16200000" flipH="1">
              <a:off x="1017914" y="6520086"/>
              <a:ext cx="341291" cy="340332"/>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2" name="Oval 16">
              <a:extLst>
                <a:ext uri="{FF2B5EF4-FFF2-40B4-BE49-F238E27FC236}">
                  <a16:creationId xmlns:a16="http://schemas.microsoft.com/office/drawing/2014/main" id="{FB1618D4-8EF2-B358-C19C-9C6F1112F0A9}"/>
                </a:ext>
                <a:ext uri="{C183D7F6-B498-43B3-948B-1728B52AA6E4}">
                  <adec:decorative xmlns:adec="http://schemas.microsoft.com/office/drawing/2017/decorative" val="1"/>
                </a:ext>
              </a:extLst>
            </p:cNvPr>
            <p:cNvSpPr/>
            <p:nvPr userDrawn="1"/>
          </p:nvSpPr>
          <p:spPr>
            <a:xfrm rot="16200000" flipH="1">
              <a:off x="0" y="6519606"/>
              <a:ext cx="338400" cy="338400"/>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3" name="Oval 21">
              <a:extLst>
                <a:ext uri="{FF2B5EF4-FFF2-40B4-BE49-F238E27FC236}">
                  <a16:creationId xmlns:a16="http://schemas.microsoft.com/office/drawing/2014/main" id="{EAEF23C5-C389-D267-9A09-9ED902225010}"/>
                </a:ext>
                <a:ext uri="{C183D7F6-B498-43B3-948B-1728B52AA6E4}">
                  <adec:decorative xmlns:adec="http://schemas.microsoft.com/office/drawing/2017/decorative" val="1"/>
                </a:ext>
              </a:extLst>
            </p:cNvPr>
            <p:cNvSpPr/>
            <p:nvPr userDrawn="1"/>
          </p:nvSpPr>
          <p:spPr>
            <a:xfrm rot="16200000" flipH="1">
              <a:off x="1355144" y="6518160"/>
              <a:ext cx="341291" cy="33840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4" name="Rectangle 22">
              <a:extLst>
                <a:ext uri="{FF2B5EF4-FFF2-40B4-BE49-F238E27FC236}">
                  <a16:creationId xmlns:a16="http://schemas.microsoft.com/office/drawing/2014/main" id="{A97B07E9-9668-B93B-2C33-566E537F4E20}"/>
                </a:ext>
                <a:ext uri="{C183D7F6-B498-43B3-948B-1728B52AA6E4}">
                  <adec:decorative xmlns:adec="http://schemas.microsoft.com/office/drawing/2017/decorative" val="1"/>
                </a:ext>
              </a:extLst>
            </p:cNvPr>
            <p:cNvSpPr>
              <a:spLocks noChangeAspect="1"/>
            </p:cNvSpPr>
            <p:nvPr userDrawn="1"/>
          </p:nvSpPr>
          <p:spPr>
            <a:xfrm rot="16200000" flipH="1">
              <a:off x="-479" y="5844086"/>
              <a:ext cx="341291" cy="3403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O" sz="1800" dirty="0"/>
            </a:p>
          </p:txBody>
        </p:sp>
        <p:sp>
          <p:nvSpPr>
            <p:cNvPr id="25" name="Tåre 7">
              <a:extLst>
                <a:ext uri="{FF2B5EF4-FFF2-40B4-BE49-F238E27FC236}">
                  <a16:creationId xmlns:a16="http://schemas.microsoft.com/office/drawing/2014/main" id="{49E6230F-C0CA-1CFF-8F68-D0D93849C9C8}"/>
                </a:ext>
                <a:ext uri="{C183D7F6-B498-43B3-948B-1728B52AA6E4}">
                  <adec:decorative xmlns:adec="http://schemas.microsoft.com/office/drawing/2017/decorative" val="1"/>
                </a:ext>
              </a:extLst>
            </p:cNvPr>
            <p:cNvSpPr>
              <a:spLocks noChangeAspect="1"/>
            </p:cNvSpPr>
            <p:nvPr userDrawn="1"/>
          </p:nvSpPr>
          <p:spPr>
            <a:xfrm>
              <a:off x="925" y="6183150"/>
              <a:ext cx="338400" cy="338400"/>
            </a:xfrm>
            <a:prstGeom prst="teardrop">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6" name="Tåre 7">
              <a:extLst>
                <a:ext uri="{FF2B5EF4-FFF2-40B4-BE49-F238E27FC236}">
                  <a16:creationId xmlns:a16="http://schemas.microsoft.com/office/drawing/2014/main" id="{13671706-371C-61AF-078B-B13A0F48487D}"/>
                </a:ext>
                <a:ext uri="{C183D7F6-B498-43B3-948B-1728B52AA6E4}">
                  <adec:decorative xmlns:adec="http://schemas.microsoft.com/office/drawing/2017/decorative" val="1"/>
                </a:ext>
              </a:extLst>
            </p:cNvPr>
            <p:cNvSpPr>
              <a:spLocks noChangeAspect="1"/>
            </p:cNvSpPr>
            <p:nvPr userDrawn="1"/>
          </p:nvSpPr>
          <p:spPr>
            <a:xfrm rot="5400000">
              <a:off x="337432" y="6183150"/>
              <a:ext cx="338400" cy="3384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sp>
          <p:nvSpPr>
            <p:cNvPr id="27" name="Tåre 7">
              <a:extLst>
                <a:ext uri="{FF2B5EF4-FFF2-40B4-BE49-F238E27FC236}">
                  <a16:creationId xmlns:a16="http://schemas.microsoft.com/office/drawing/2014/main" id="{6DA3FF58-5A59-5D72-FFDB-7E0AA4F818A4}"/>
                </a:ext>
                <a:ext uri="{C183D7F6-B498-43B3-948B-1728B52AA6E4}">
                  <adec:decorative xmlns:adec="http://schemas.microsoft.com/office/drawing/2017/decorative" val="1"/>
                </a:ext>
              </a:extLst>
            </p:cNvPr>
            <p:cNvSpPr>
              <a:spLocks noChangeAspect="1"/>
            </p:cNvSpPr>
            <p:nvPr userDrawn="1"/>
          </p:nvSpPr>
          <p:spPr>
            <a:xfrm rot="16200000">
              <a:off x="1696086" y="6519890"/>
              <a:ext cx="338400" cy="338400"/>
            </a:xfrm>
            <a:prstGeom prst="teardrop">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800"/>
            </a:p>
          </p:txBody>
        </p:sp>
      </p:grpSp>
      <p:pic>
        <p:nvPicPr>
          <p:cNvPr id="18" name="Symbol">
            <a:extLst>
              <a:ext uri="{FF2B5EF4-FFF2-40B4-BE49-F238E27FC236}">
                <a16:creationId xmlns:a16="http://schemas.microsoft.com/office/drawing/2014/main" id="{D074E87C-1286-F391-CC7B-6AE1E9CB964D}"/>
              </a:ext>
              <a:ext uri="{C183D7F6-B498-43B3-948B-1728B52AA6E4}">
                <adec:decorative xmlns:adec="http://schemas.microsoft.com/office/drawing/2017/decorative" val="1"/>
              </a:ext>
            </a:extLst>
          </p:cNvPr>
          <p:cNvPicPr>
            <a:picLocks noChangeAspect="1"/>
          </p:cNvPicPr>
          <p:nvPr userDrawn="1"/>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1402561" y="386680"/>
            <a:ext cx="426732" cy="487439"/>
          </a:xfrm>
          <a:prstGeom prst="rect">
            <a:avLst/>
          </a:prstGeom>
        </p:spPr>
      </p:pic>
    </p:spTree>
    <p:extLst>
      <p:ext uri="{BB962C8B-B14F-4D97-AF65-F5344CB8AC3E}">
        <p14:creationId xmlns:p14="http://schemas.microsoft.com/office/powerpoint/2010/main" val="1432525240"/>
      </p:ext>
    </p:extLst>
  </p:cSld>
  <p:clrMap bg1="lt1" tx1="dk1" bg2="lt2" tx2="dk2" accent1="accent1" accent2="accent2" accent3="accent3" accent4="accent4" accent5="accent5" accent6="accent6" hlink="hlink" folHlink="folHlink"/>
  <p:sldLayoutIdLst>
    <p:sldLayoutId id="2147484483" r:id="rId1"/>
    <p:sldLayoutId id="2147484484" r:id="rId2"/>
    <p:sldLayoutId id="2147484485" r:id="rId3"/>
    <p:sldLayoutId id="2147484486" r:id="rId4"/>
    <p:sldLayoutId id="2147484487" r:id="rId5"/>
    <p:sldLayoutId id="2147484488" r:id="rId6"/>
    <p:sldLayoutId id="2147484489" r:id="rId7"/>
    <p:sldLayoutId id="2147484490" r:id="rId8"/>
    <p:sldLayoutId id="2147484491" r:id="rId9"/>
    <p:sldLayoutId id="2147484492" r:id="rId10"/>
    <p:sldLayoutId id="2147484493" r:id="rId11"/>
    <p:sldLayoutId id="2147484494" r:id="rId12"/>
    <p:sldLayoutId id="2147484495" r:id="rId13"/>
    <p:sldLayoutId id="2147484496" r:id="rId14"/>
    <p:sldLayoutId id="2147484497" r:id="rId15"/>
    <p:sldLayoutId id="2147484498" r:id="rId16"/>
    <p:sldLayoutId id="2147484499" r:id="rId17"/>
    <p:sldLayoutId id="2147484500" r:id="rId18"/>
    <p:sldLayoutId id="2147484501" r:id="rId19"/>
    <p:sldLayoutId id="2147484502" r:id="rId20"/>
    <p:sldLayoutId id="2147484503" r:id="rId21"/>
    <p:sldLayoutId id="2147484504" r:id="rId22"/>
    <p:sldLayoutId id="2147484505" r:id="rId23"/>
    <p:sldLayoutId id="2147484506" r:id="rId24"/>
    <p:sldLayoutId id="2147484507" r:id="rId25"/>
    <p:sldLayoutId id="2147484508" r:id="rId26"/>
    <p:sldLayoutId id="2147484509" r:id="rId27"/>
    <p:sldLayoutId id="2147484510" r:id="rId28"/>
    <p:sldLayoutId id="2147484511" r:id="rId29"/>
    <p:sldLayoutId id="2147484512" r:id="rId30"/>
    <p:sldLayoutId id="2147484513" r:id="rId31"/>
    <p:sldLayoutId id="2147484514" r:id="rId32"/>
    <p:sldLayoutId id="2147484515" r:id="rId33"/>
    <p:sldLayoutId id="2147484516" r:id="rId34"/>
    <p:sldLayoutId id="2147484517" r:id="rId35"/>
    <p:sldLayoutId id="2147484518" r:id="rId36"/>
    <p:sldLayoutId id="2147484519" r:id="rId37"/>
    <p:sldLayoutId id="2147484520" r:id="rId38"/>
    <p:sldLayoutId id="2147484521" r:id="rId39"/>
    <p:sldLayoutId id="2147484522" r:id="rId40"/>
    <p:sldLayoutId id="2147484523" r:id="rId41"/>
    <p:sldLayoutId id="2147484524" r:id="rId42"/>
    <p:sldLayoutId id="2147484525" r:id="rId43"/>
    <p:sldLayoutId id="2147484526" r:id="rId44"/>
    <p:sldLayoutId id="2147484527" r:id="rId45"/>
    <p:sldLayoutId id="2147484528" r:id="rId46"/>
  </p:sldLayoutIdLst>
  <p:txStyles>
    <p:titleStyle>
      <a:lvl1pPr algn="l" defTabSz="914400" rtl="0" eaLnBrk="1" latinLnBrk="0" hangingPunct="1">
        <a:lnSpc>
          <a:spcPct val="100000"/>
        </a:lnSpc>
        <a:spcBef>
          <a:spcPts val="0"/>
        </a:spcBef>
        <a:buNone/>
        <a:defRPr sz="3400" b="1" kern="1200">
          <a:solidFill>
            <a:schemeClr val="tx1"/>
          </a:solidFill>
          <a:latin typeface="+mj-lt"/>
          <a:ea typeface="+mj-ea"/>
          <a:cs typeface="+mj-cs"/>
        </a:defRPr>
      </a:lvl1pPr>
    </p:titleStyle>
    <p:bodyStyle>
      <a:lvl1pPr marL="252000" indent="-252000" algn="l" defTabSz="914400" rtl="0" eaLnBrk="1" latinLnBrk="0" hangingPunct="1">
        <a:lnSpc>
          <a:spcPct val="100000"/>
        </a:lnSpc>
        <a:spcBef>
          <a:spcPts val="0"/>
        </a:spcBef>
        <a:buFont typeface="Arial" panose="020B0604020202020204" pitchFamily="34" charset="0"/>
        <a:buChar char="•"/>
        <a:defRPr sz="2200" kern="1200">
          <a:solidFill>
            <a:schemeClr val="tx1"/>
          </a:solidFill>
          <a:latin typeface="+mn-lt"/>
          <a:ea typeface="+mn-ea"/>
          <a:cs typeface="+mn-cs"/>
        </a:defRPr>
      </a:lvl1pPr>
      <a:lvl2pPr marL="504000" indent="-252000" algn="l" defTabSz="914400" rtl="0" eaLnBrk="1" latinLnBrk="0" hangingPunct="1">
        <a:lnSpc>
          <a:spcPct val="100000"/>
        </a:lnSpc>
        <a:spcBef>
          <a:spcPts val="0"/>
        </a:spcBef>
        <a:buFont typeface="Calibri" panose="020F0502020204030204" pitchFamily="34" charset="0"/>
        <a:buChar char="-"/>
        <a:defRPr sz="1800" kern="1200">
          <a:solidFill>
            <a:schemeClr val="tx1"/>
          </a:solidFill>
          <a:latin typeface="+mn-lt"/>
          <a:ea typeface="+mn-ea"/>
          <a:cs typeface="+mn-cs"/>
        </a:defRPr>
      </a:lvl2pPr>
      <a:lvl3pPr marL="756000" indent="-252000" algn="l" defTabSz="914400" rtl="0" eaLnBrk="1" latinLnBrk="0" hangingPunct="1">
        <a:lnSpc>
          <a:spcPct val="100000"/>
        </a:lnSpc>
        <a:spcBef>
          <a:spcPts val="0"/>
        </a:spcBef>
        <a:buFont typeface="Calibri" panose="020F0502020204030204" pitchFamily="34" charset="0"/>
        <a:buChar char="-"/>
        <a:defRPr sz="1400" kern="1200">
          <a:solidFill>
            <a:schemeClr val="tx1"/>
          </a:solidFill>
          <a:latin typeface="+mn-lt"/>
          <a:ea typeface="+mn-ea"/>
          <a:cs typeface="+mn-cs"/>
        </a:defRPr>
      </a:lvl3pPr>
      <a:lvl4pPr marL="1008000" indent="-252000" algn="l" defTabSz="914400" rtl="0" eaLnBrk="1" latinLnBrk="0" hangingPunct="1">
        <a:lnSpc>
          <a:spcPct val="100000"/>
        </a:lnSpc>
        <a:spcBef>
          <a:spcPts val="0"/>
        </a:spcBef>
        <a:buFont typeface="Calibri" panose="020F0502020204030204" pitchFamily="34" charset="0"/>
        <a:buChar char="-"/>
        <a:defRPr sz="1200" kern="1200">
          <a:solidFill>
            <a:schemeClr val="tx1"/>
          </a:solidFill>
          <a:latin typeface="+mn-lt"/>
          <a:ea typeface="+mn-ea"/>
          <a:cs typeface="+mn-cs"/>
        </a:defRPr>
      </a:lvl4pPr>
      <a:lvl5pPr marL="1260000" indent="-252000" algn="l" defTabSz="914400" rtl="0" eaLnBrk="1" latinLnBrk="0" hangingPunct="1">
        <a:lnSpc>
          <a:spcPct val="100000"/>
        </a:lnSpc>
        <a:spcBef>
          <a:spcPts val="0"/>
        </a:spcBef>
        <a:buFont typeface="Calibri" panose="020F050202020403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9.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39.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139.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139.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139.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13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3.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139.xml"/></Relationships>
</file>

<file path=ppt/slides/_rels/slide1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5.xml"/><Relationship Id="rId1" Type="http://schemas.openxmlformats.org/officeDocument/2006/relationships/slideLayout" Target="../slideLayouts/slideLayout15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6.xml"/><Relationship Id="rId1" Type="http://schemas.openxmlformats.org/officeDocument/2006/relationships/slideLayout" Target="../slideLayouts/slideLayout139.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7.xml"/><Relationship Id="rId1" Type="http://schemas.openxmlformats.org/officeDocument/2006/relationships/slideLayout" Target="../slideLayouts/slideLayout1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6.xml"/></Relationships>
</file>

<file path=ppt/slides/_rels/slide2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0.xml"/><Relationship Id="rId1" Type="http://schemas.openxmlformats.org/officeDocument/2006/relationships/slideLayout" Target="../slideLayouts/slideLayout156.xml"/></Relationships>
</file>

<file path=ppt/slides/_rels/slide2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1.xml"/><Relationship Id="rId1" Type="http://schemas.openxmlformats.org/officeDocument/2006/relationships/slideLayout" Target="../slideLayouts/slideLayout138.xml"/><Relationship Id="rId4" Type="http://schemas.openxmlformats.org/officeDocument/2006/relationships/chart" Target="../charts/chart14.xml"/></Relationships>
</file>

<file path=ppt/slides/_rels/slide2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2.xml"/><Relationship Id="rId1" Type="http://schemas.openxmlformats.org/officeDocument/2006/relationships/slideLayout" Target="../slideLayouts/slideLayout139.xml"/></Relationships>
</file>

<file path=ppt/slides/_rels/slide27.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3.xml"/><Relationship Id="rId1" Type="http://schemas.openxmlformats.org/officeDocument/2006/relationships/slideLayout" Target="../slideLayouts/slideLayout139.xml"/></Relationships>
</file>

<file path=ppt/slides/_rels/slide2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4.xml"/><Relationship Id="rId1" Type="http://schemas.openxmlformats.org/officeDocument/2006/relationships/slideLayout" Target="../slideLayouts/slideLayout138.xml"/><Relationship Id="rId4" Type="http://schemas.openxmlformats.org/officeDocument/2006/relationships/chart" Target="../charts/chart18.xml"/></Relationships>
</file>

<file path=ppt/slides/_rels/slide2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25.xml"/><Relationship Id="rId1" Type="http://schemas.openxmlformats.org/officeDocument/2006/relationships/slideLayout" Target="../slideLayouts/slideLayout139.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17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26.xml"/><Relationship Id="rId1" Type="http://schemas.openxmlformats.org/officeDocument/2006/relationships/slideLayout" Target="../slideLayouts/slideLayout154.xml"/><Relationship Id="rId4" Type="http://schemas.openxmlformats.org/officeDocument/2006/relationships/chart" Target="../charts/chart21.xml"/></Relationships>
</file>

<file path=ppt/slides/_rels/slide3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7.xml"/><Relationship Id="rId1" Type="http://schemas.openxmlformats.org/officeDocument/2006/relationships/slideLayout" Target="../slideLayouts/slideLayout139.xml"/></Relationships>
</file>

<file path=ppt/slides/_rels/slide3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8.xml"/><Relationship Id="rId1" Type="http://schemas.openxmlformats.org/officeDocument/2006/relationships/slideLayout" Target="../slideLayouts/slideLayout139.xml"/></Relationships>
</file>

<file path=ppt/slides/_rels/slide34.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9.xml"/><Relationship Id="rId1" Type="http://schemas.openxmlformats.org/officeDocument/2006/relationships/slideLayout" Target="../slideLayouts/slideLayout138.xml"/><Relationship Id="rId4" Type="http://schemas.openxmlformats.org/officeDocument/2006/relationships/chart" Target="../charts/chart25.xml"/></Relationships>
</file>

<file path=ppt/slides/_rels/slide35.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30.xml"/><Relationship Id="rId1" Type="http://schemas.openxmlformats.org/officeDocument/2006/relationships/slideLayout" Target="../slideLayouts/slideLayout13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3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31.xml"/><Relationship Id="rId1" Type="http://schemas.openxmlformats.org/officeDocument/2006/relationships/slideLayout" Target="../slideLayouts/slideLayout139.xml"/></Relationships>
</file>

<file path=ppt/slides/_rels/slide38.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32.xml"/><Relationship Id="rId1" Type="http://schemas.openxmlformats.org/officeDocument/2006/relationships/slideLayout" Target="../slideLayouts/slideLayout139.xml"/></Relationships>
</file>

<file path=ppt/slides/_rels/slide39.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33.xml"/><Relationship Id="rId1" Type="http://schemas.openxmlformats.org/officeDocument/2006/relationships/slideLayout" Target="../slideLayouts/slideLayout153.xml"/></Relationships>
</file>

<file path=ppt/slides/_rels/slide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xml"/><Relationship Id="rId1" Type="http://schemas.openxmlformats.org/officeDocument/2006/relationships/slideLayout" Target="../slideLayouts/slideLayout155.xml"/></Relationships>
</file>

<file path=ppt/slides/_rels/slide40.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34.xml"/><Relationship Id="rId1" Type="http://schemas.openxmlformats.org/officeDocument/2006/relationships/slideLayout" Target="../slideLayouts/slideLayout139.xml"/></Relationships>
</file>

<file path=ppt/slides/_rels/slide41.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35.xml"/><Relationship Id="rId1" Type="http://schemas.openxmlformats.org/officeDocument/2006/relationships/slideLayout" Target="../slideLayouts/slideLayout139.xml"/></Relationships>
</file>

<file path=ppt/slides/_rels/slide42.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36.xml"/><Relationship Id="rId1" Type="http://schemas.openxmlformats.org/officeDocument/2006/relationships/slideLayout" Target="../slideLayouts/slideLayout138.xml"/><Relationship Id="rId4" Type="http://schemas.openxmlformats.org/officeDocument/2006/relationships/chart" Target="../charts/chart33.xml"/></Relationships>
</file>

<file path=ppt/slides/_rels/slide43.xml.rels><?xml version="1.0" encoding="UTF-8" standalone="yes"?>
<Relationships xmlns="http://schemas.openxmlformats.org/package/2006/relationships"><Relationship Id="rId2" Type="http://schemas.openxmlformats.org/officeDocument/2006/relationships/hyperlink" Target="http://www.vestfoldfylke.no/ungdata" TargetMode="External"/><Relationship Id="rId1" Type="http://schemas.openxmlformats.org/officeDocument/2006/relationships/slideLayout" Target="../slideLayouts/slideLayout15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xml"/><Relationship Id="rId1" Type="http://schemas.openxmlformats.org/officeDocument/2006/relationships/slideLayout" Target="../slideLayouts/slideLayout17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6A1F577-43CE-3774-D694-72D8ED6B53AC}"/>
              </a:ext>
            </a:extLst>
          </p:cNvPr>
          <p:cNvSpPr>
            <a:spLocks noGrp="1"/>
          </p:cNvSpPr>
          <p:nvPr>
            <p:ph type="title"/>
          </p:nvPr>
        </p:nvSpPr>
        <p:spPr/>
        <p:txBody>
          <a:bodyPr/>
          <a:lstStyle/>
          <a:p>
            <a:endParaRPr lang="nb-NO"/>
          </a:p>
        </p:txBody>
      </p:sp>
      <p:pic>
        <p:nvPicPr>
          <p:cNvPr id="6" name="Bilde 5">
            <a:extLst>
              <a:ext uri="{FF2B5EF4-FFF2-40B4-BE49-F238E27FC236}">
                <a16:creationId xmlns:a16="http://schemas.microsoft.com/office/drawing/2014/main" id="{6E3A5ED6-FDCC-C0BB-BD9C-E29C0BDBD26F}"/>
              </a:ext>
            </a:extLst>
          </p:cNvPr>
          <p:cNvPicPr>
            <a:picLocks noChangeAspect="1"/>
          </p:cNvPicPr>
          <p:nvPr/>
        </p:nvPicPr>
        <p:blipFill>
          <a:blip r:embed="rId2"/>
          <a:stretch>
            <a:fillRect/>
          </a:stretch>
        </p:blipFill>
        <p:spPr>
          <a:xfrm>
            <a:off x="1353627" y="0"/>
            <a:ext cx="9484743" cy="6858000"/>
          </a:xfrm>
          <a:prstGeom prst="rect">
            <a:avLst/>
          </a:prstGeom>
        </p:spPr>
      </p:pic>
    </p:spTree>
    <p:extLst>
      <p:ext uri="{BB962C8B-B14F-4D97-AF65-F5344CB8AC3E}">
        <p14:creationId xmlns:p14="http://schemas.microsoft.com/office/powerpoint/2010/main" val="3546706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0555ABA-8190-CC85-53C2-663CC9846AB0}"/>
              </a:ext>
            </a:extLst>
          </p:cNvPr>
          <p:cNvSpPr>
            <a:spLocks noGrp="1"/>
          </p:cNvSpPr>
          <p:nvPr>
            <p:ph type="title"/>
          </p:nvPr>
        </p:nvSpPr>
        <p:spPr/>
        <p:txBody>
          <a:bodyPr/>
          <a:lstStyle/>
          <a:p>
            <a:r>
              <a:rPr lang="nb-NO" dirty="0"/>
              <a:t>Andel som har vært ganske mye eller veldig mye plaget av ensomhet den siste uken</a:t>
            </a:r>
          </a:p>
        </p:txBody>
      </p:sp>
      <p:graphicFrame>
        <p:nvGraphicFramePr>
          <p:cNvPr id="4" name="Plassholder for innhold 3">
            <a:extLst>
              <a:ext uri="{FF2B5EF4-FFF2-40B4-BE49-F238E27FC236}">
                <a16:creationId xmlns:a16="http://schemas.microsoft.com/office/drawing/2014/main" id="{C4FC7ED6-BAB0-E152-52A0-7AA00BDD61C7}"/>
              </a:ext>
            </a:extLst>
          </p:cNvPr>
          <p:cNvGraphicFramePr>
            <a:graphicFrameLocks noGrp="1"/>
          </p:cNvGraphicFramePr>
          <p:nvPr>
            <p:ph idx="1"/>
            <p:extLst>
              <p:ext uri="{D42A27DB-BD31-4B8C-83A1-F6EECF244321}">
                <p14:modId xmlns:p14="http://schemas.microsoft.com/office/powerpoint/2010/main" val="3943456979"/>
              </p:ext>
            </p:extLst>
          </p:nvPr>
        </p:nvGraphicFramePr>
        <p:xfrm>
          <a:off x="855663" y="1515651"/>
          <a:ext cx="10755964" cy="47279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7753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FFEC8DD-1C1F-DB56-6542-E64E48E3EF3D}"/>
              </a:ext>
            </a:extLst>
          </p:cNvPr>
          <p:cNvSpPr>
            <a:spLocks noGrp="1"/>
          </p:cNvSpPr>
          <p:nvPr>
            <p:ph type="title"/>
          </p:nvPr>
        </p:nvSpPr>
        <p:spPr/>
        <p:txBody>
          <a:bodyPr/>
          <a:lstStyle/>
          <a:p>
            <a:r>
              <a:rPr lang="nb-NO" dirty="0"/>
              <a:t>Ensomhet</a:t>
            </a:r>
          </a:p>
        </p:txBody>
      </p:sp>
      <p:graphicFrame>
        <p:nvGraphicFramePr>
          <p:cNvPr id="4" name="Plassholder for innhold 3">
            <a:extLst>
              <a:ext uri="{FF2B5EF4-FFF2-40B4-BE49-F238E27FC236}">
                <a16:creationId xmlns:a16="http://schemas.microsoft.com/office/drawing/2014/main" id="{95AF01AD-60FF-972E-0BAB-674587ED92F6}"/>
              </a:ext>
            </a:extLst>
          </p:cNvPr>
          <p:cNvGraphicFramePr>
            <a:graphicFrameLocks noGrp="1"/>
          </p:cNvGraphicFramePr>
          <p:nvPr>
            <p:ph idx="1"/>
            <p:extLst>
              <p:ext uri="{D42A27DB-BD31-4B8C-83A1-F6EECF244321}">
                <p14:modId xmlns:p14="http://schemas.microsoft.com/office/powerpoint/2010/main" val="2953531805"/>
              </p:ext>
            </p:extLst>
          </p:nvPr>
        </p:nvGraphicFramePr>
        <p:xfrm>
          <a:off x="855663" y="1755775"/>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436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0555ABA-8190-CC85-53C2-663CC9846AB0}"/>
              </a:ext>
            </a:extLst>
          </p:cNvPr>
          <p:cNvSpPr>
            <a:spLocks noGrp="1"/>
          </p:cNvSpPr>
          <p:nvPr>
            <p:ph type="title"/>
          </p:nvPr>
        </p:nvSpPr>
        <p:spPr/>
        <p:txBody>
          <a:bodyPr/>
          <a:lstStyle/>
          <a:p>
            <a:r>
              <a:rPr lang="nb-NO" dirty="0"/>
              <a:t>Andel som har vært ganske mye eller veldig mye plaget av ensomhet den siste uken</a:t>
            </a:r>
          </a:p>
        </p:txBody>
      </p:sp>
      <p:graphicFrame>
        <p:nvGraphicFramePr>
          <p:cNvPr id="7" name="Plassholder for innhold 6">
            <a:extLst>
              <a:ext uri="{FF2B5EF4-FFF2-40B4-BE49-F238E27FC236}">
                <a16:creationId xmlns:a16="http://schemas.microsoft.com/office/drawing/2014/main" id="{459D1492-1DAE-F5C2-48E0-EA00EFF9BA21}"/>
              </a:ext>
            </a:extLst>
          </p:cNvPr>
          <p:cNvGraphicFramePr>
            <a:graphicFrameLocks noGrp="1"/>
          </p:cNvGraphicFramePr>
          <p:nvPr>
            <p:ph idx="1"/>
            <p:extLst>
              <p:ext uri="{D42A27DB-BD31-4B8C-83A1-F6EECF244321}">
                <p14:modId xmlns:p14="http://schemas.microsoft.com/office/powerpoint/2010/main" val="257254965"/>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
        <p:nvSpPr>
          <p:cNvPr id="3" name="TekstSylinder 3">
            <a:extLst>
              <a:ext uri="{FF2B5EF4-FFF2-40B4-BE49-F238E27FC236}">
                <a16:creationId xmlns:a16="http://schemas.microsoft.com/office/drawing/2014/main" id="{36C83E8C-8233-EEF5-F568-7B1D7DC5CA35}"/>
              </a:ext>
            </a:extLst>
          </p:cNvPr>
          <p:cNvSpPr txBox="1"/>
          <p:nvPr/>
        </p:nvSpPr>
        <p:spPr>
          <a:xfrm>
            <a:off x="10716768" y="6405931"/>
            <a:ext cx="1335024" cy="369332"/>
          </a:xfrm>
          <a:prstGeom prst="rect">
            <a:avLst/>
          </a:prstGeom>
          <a:noFill/>
        </p:spPr>
        <p:txBody>
          <a:bodyPr wrap="square" rtlCol="0">
            <a:sp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a:t>8. trinn-vg1</a:t>
            </a:r>
          </a:p>
        </p:txBody>
      </p:sp>
    </p:spTree>
    <p:extLst>
      <p:ext uri="{BB962C8B-B14F-4D97-AF65-F5344CB8AC3E}">
        <p14:creationId xmlns:p14="http://schemas.microsoft.com/office/powerpoint/2010/main" val="391193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AE20080-082D-1997-6ED6-60E0C4779C08}"/>
              </a:ext>
            </a:extLst>
          </p:cNvPr>
          <p:cNvSpPr>
            <a:spLocks noGrp="1"/>
          </p:cNvSpPr>
          <p:nvPr>
            <p:ph type="title"/>
          </p:nvPr>
        </p:nvSpPr>
        <p:spPr/>
        <p:txBody>
          <a:bodyPr/>
          <a:lstStyle/>
          <a:p>
            <a:r>
              <a:rPr lang="nb-NO" dirty="0"/>
              <a:t>Andel som har blitt utsatt for plaging, trusler og utfrysing hver 14.dag eller oftere</a:t>
            </a:r>
          </a:p>
        </p:txBody>
      </p:sp>
      <p:graphicFrame>
        <p:nvGraphicFramePr>
          <p:cNvPr id="7" name="Plassholder for innhold 6">
            <a:extLst>
              <a:ext uri="{FF2B5EF4-FFF2-40B4-BE49-F238E27FC236}">
                <a16:creationId xmlns:a16="http://schemas.microsoft.com/office/drawing/2014/main" id="{53987300-029A-725A-7F7C-FEF9E960D845}"/>
              </a:ext>
            </a:extLst>
          </p:cNvPr>
          <p:cNvGraphicFramePr>
            <a:graphicFrameLocks noGrp="1"/>
          </p:cNvGraphicFramePr>
          <p:nvPr>
            <p:ph idx="1"/>
            <p:extLst>
              <p:ext uri="{D42A27DB-BD31-4B8C-83A1-F6EECF244321}">
                <p14:modId xmlns:p14="http://schemas.microsoft.com/office/powerpoint/2010/main" val="2913224258"/>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054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084771E-2478-BF5E-78E2-1BE7692954B2}"/>
              </a:ext>
            </a:extLst>
          </p:cNvPr>
          <p:cNvSpPr>
            <a:spLocks noGrp="1"/>
          </p:cNvSpPr>
          <p:nvPr>
            <p:ph type="title"/>
          </p:nvPr>
        </p:nvSpPr>
        <p:spPr/>
        <p:txBody>
          <a:bodyPr/>
          <a:lstStyle/>
          <a:p>
            <a:r>
              <a:rPr lang="nb-NO" dirty="0"/>
              <a:t>«Hvor tilfreds er du med livet ditt» og mobbing</a:t>
            </a:r>
          </a:p>
        </p:txBody>
      </p:sp>
      <p:graphicFrame>
        <p:nvGraphicFramePr>
          <p:cNvPr id="7" name="Plassholder for innhold 6">
            <a:extLst>
              <a:ext uri="{FF2B5EF4-FFF2-40B4-BE49-F238E27FC236}">
                <a16:creationId xmlns:a16="http://schemas.microsoft.com/office/drawing/2014/main" id="{39471971-862A-10A4-B572-4C9D43157FFD}"/>
              </a:ext>
            </a:extLst>
          </p:cNvPr>
          <p:cNvGraphicFramePr>
            <a:graphicFrameLocks noGrp="1"/>
          </p:cNvGraphicFramePr>
          <p:nvPr>
            <p:ph idx="1"/>
            <p:extLst>
              <p:ext uri="{D42A27DB-BD31-4B8C-83A1-F6EECF244321}">
                <p14:modId xmlns:p14="http://schemas.microsoft.com/office/powerpoint/2010/main" val="4038193626"/>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33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B73316-A1A5-AC3F-2AA3-0A7A80D68E24}"/>
              </a:ext>
            </a:extLst>
          </p:cNvPr>
          <p:cNvSpPr>
            <a:spLocks noGrp="1"/>
          </p:cNvSpPr>
          <p:nvPr>
            <p:ph type="title"/>
          </p:nvPr>
        </p:nvSpPr>
        <p:spPr/>
        <p:txBody>
          <a:bodyPr/>
          <a:lstStyle/>
          <a:p>
            <a:r>
              <a:rPr lang="nb-NO" dirty="0"/>
              <a:t>Mobbing på nett</a:t>
            </a:r>
          </a:p>
        </p:txBody>
      </p:sp>
      <p:sp>
        <p:nvSpPr>
          <p:cNvPr id="3" name="Plassholder for tekst 2">
            <a:extLst>
              <a:ext uri="{FF2B5EF4-FFF2-40B4-BE49-F238E27FC236}">
                <a16:creationId xmlns:a16="http://schemas.microsoft.com/office/drawing/2014/main" id="{05323AFA-6412-4D1F-7B43-3459201BDD31}"/>
              </a:ext>
            </a:extLst>
          </p:cNvPr>
          <p:cNvSpPr>
            <a:spLocks noGrp="1"/>
          </p:cNvSpPr>
          <p:nvPr>
            <p:ph type="body" sz="quarter" idx="16"/>
          </p:nvPr>
        </p:nvSpPr>
        <p:spPr/>
        <p:txBody>
          <a:bodyPr/>
          <a:lstStyle/>
          <a:p>
            <a:r>
              <a:rPr lang="nb-NO" dirty="0"/>
              <a:t>Andel som har blitt mobbet, truet eller utestengt på nett hver 14. dag eller oftere</a:t>
            </a:r>
          </a:p>
          <a:p>
            <a:endParaRPr lang="nb-NO" dirty="0"/>
          </a:p>
          <a:p>
            <a:r>
              <a:rPr lang="nb-NO" sz="3200" dirty="0"/>
              <a:t>5 % ungdomsskole</a:t>
            </a:r>
          </a:p>
          <a:p>
            <a:r>
              <a:rPr lang="nb-NO" sz="3200" dirty="0"/>
              <a:t>4 % videregående skole</a:t>
            </a:r>
          </a:p>
          <a:p>
            <a:endParaRPr lang="nb-NO" dirty="0"/>
          </a:p>
        </p:txBody>
      </p:sp>
    </p:spTree>
    <p:extLst>
      <p:ext uri="{BB962C8B-B14F-4D97-AF65-F5344CB8AC3E}">
        <p14:creationId xmlns:p14="http://schemas.microsoft.com/office/powerpoint/2010/main" val="3488914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6BE2A01-1318-67E6-4305-AC91E645C7BB}"/>
              </a:ext>
            </a:extLst>
          </p:cNvPr>
          <p:cNvSpPr>
            <a:spLocks noGrp="1"/>
          </p:cNvSpPr>
          <p:nvPr>
            <p:ph type="title"/>
          </p:nvPr>
        </p:nvSpPr>
        <p:spPr/>
        <p:txBody>
          <a:bodyPr/>
          <a:lstStyle/>
          <a:p>
            <a:r>
              <a:rPr lang="nb-NO" dirty="0"/>
              <a:t>Andel der noen mot deres vilje har delt bilder eller filmer av dem der de er nakne eller deltar i seksuelle handlinger</a:t>
            </a:r>
          </a:p>
        </p:txBody>
      </p:sp>
      <p:graphicFrame>
        <p:nvGraphicFramePr>
          <p:cNvPr id="7" name="Plassholder for innhold 6">
            <a:extLst>
              <a:ext uri="{FF2B5EF4-FFF2-40B4-BE49-F238E27FC236}">
                <a16:creationId xmlns:a16="http://schemas.microsoft.com/office/drawing/2014/main" id="{521BAB4F-60AE-358A-BAD4-1311FFE5BB03}"/>
              </a:ext>
            </a:extLst>
          </p:cNvPr>
          <p:cNvGraphicFramePr>
            <a:graphicFrameLocks noGrp="1"/>
          </p:cNvGraphicFramePr>
          <p:nvPr>
            <p:ph idx="1"/>
            <p:extLst>
              <p:ext uri="{D42A27DB-BD31-4B8C-83A1-F6EECF244321}">
                <p14:modId xmlns:p14="http://schemas.microsoft.com/office/powerpoint/2010/main" val="1540017862"/>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734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8BD980-B393-61B8-3336-3E971913C4DC}"/>
              </a:ext>
            </a:extLst>
          </p:cNvPr>
          <p:cNvSpPr>
            <a:spLocks noGrp="1"/>
          </p:cNvSpPr>
          <p:nvPr>
            <p:ph type="title"/>
          </p:nvPr>
        </p:nvSpPr>
        <p:spPr/>
        <p:txBody>
          <a:bodyPr/>
          <a:lstStyle/>
          <a:p>
            <a:endParaRPr lang="nb-NO"/>
          </a:p>
        </p:txBody>
      </p:sp>
      <p:sp>
        <p:nvSpPr>
          <p:cNvPr id="3" name="Plassholder for tekst 2">
            <a:extLst>
              <a:ext uri="{FF2B5EF4-FFF2-40B4-BE49-F238E27FC236}">
                <a16:creationId xmlns:a16="http://schemas.microsoft.com/office/drawing/2014/main" id="{1F243F2E-8B2C-C51B-C530-C75599FE2ABE}"/>
              </a:ext>
            </a:extLst>
          </p:cNvPr>
          <p:cNvSpPr>
            <a:spLocks noGrp="1"/>
          </p:cNvSpPr>
          <p:nvPr>
            <p:ph type="body" sz="quarter" idx="10"/>
          </p:nvPr>
        </p:nvSpPr>
        <p:spPr/>
        <p:txBody>
          <a:bodyPr/>
          <a:lstStyle/>
          <a:p>
            <a:r>
              <a:rPr lang="nb-NO" sz="6000" dirty="0"/>
              <a:t>Skole og framtid</a:t>
            </a:r>
          </a:p>
        </p:txBody>
      </p:sp>
    </p:spTree>
    <p:extLst>
      <p:ext uri="{BB962C8B-B14F-4D97-AF65-F5344CB8AC3E}">
        <p14:creationId xmlns:p14="http://schemas.microsoft.com/office/powerpoint/2010/main" val="593206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7EB1AB-0981-1659-00B0-FC85AB7AC7B8}"/>
              </a:ext>
            </a:extLst>
          </p:cNvPr>
          <p:cNvSpPr>
            <a:spLocks noGrp="1"/>
          </p:cNvSpPr>
          <p:nvPr>
            <p:ph type="title"/>
          </p:nvPr>
        </p:nvSpPr>
        <p:spPr/>
        <p:txBody>
          <a:bodyPr/>
          <a:lstStyle/>
          <a:p>
            <a:r>
              <a:rPr lang="nb-NO" dirty="0"/>
              <a:t>Andel som er helt eller litt enig i utsagn om hvordan de har de på skolen</a:t>
            </a:r>
          </a:p>
        </p:txBody>
      </p:sp>
      <p:graphicFrame>
        <p:nvGraphicFramePr>
          <p:cNvPr id="4" name="Plassholder for innhold 3">
            <a:extLst>
              <a:ext uri="{FF2B5EF4-FFF2-40B4-BE49-F238E27FC236}">
                <a16:creationId xmlns:a16="http://schemas.microsoft.com/office/drawing/2014/main" id="{69587478-4D1A-7DCB-F719-BB8685246A2E}"/>
              </a:ext>
            </a:extLst>
          </p:cNvPr>
          <p:cNvGraphicFramePr>
            <a:graphicFrameLocks noGrp="1"/>
          </p:cNvGraphicFramePr>
          <p:nvPr>
            <p:ph idx="1"/>
            <p:extLst>
              <p:ext uri="{D42A27DB-BD31-4B8C-83A1-F6EECF244321}">
                <p14:modId xmlns:p14="http://schemas.microsoft.com/office/powerpoint/2010/main" val="3387142637"/>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
        <p:nvSpPr>
          <p:cNvPr id="3" name="TekstSylinder 3">
            <a:extLst>
              <a:ext uri="{FF2B5EF4-FFF2-40B4-BE49-F238E27FC236}">
                <a16:creationId xmlns:a16="http://schemas.microsoft.com/office/drawing/2014/main" id="{8780E575-FC19-D4C8-5D41-9A39D2D8CCC7}"/>
              </a:ext>
            </a:extLst>
          </p:cNvPr>
          <p:cNvSpPr txBox="1"/>
          <p:nvPr/>
        </p:nvSpPr>
        <p:spPr>
          <a:xfrm>
            <a:off x="10716768" y="6405931"/>
            <a:ext cx="1335024" cy="369332"/>
          </a:xfrm>
          <a:prstGeom prst="rect">
            <a:avLst/>
          </a:prstGeom>
          <a:noFill/>
        </p:spPr>
        <p:txBody>
          <a:bodyPr wrap="square" rtlCol="0">
            <a:sp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a:t>8. trinn-vg1</a:t>
            </a:r>
          </a:p>
        </p:txBody>
      </p:sp>
    </p:spTree>
    <p:extLst>
      <p:ext uri="{BB962C8B-B14F-4D97-AF65-F5344CB8AC3E}">
        <p14:creationId xmlns:p14="http://schemas.microsoft.com/office/powerpoint/2010/main" val="1827772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D6407C4-A739-726B-9576-26DA36866390}"/>
              </a:ext>
            </a:extLst>
          </p:cNvPr>
          <p:cNvSpPr>
            <a:spLocks noGrp="1"/>
          </p:cNvSpPr>
          <p:nvPr>
            <p:ph type="title"/>
          </p:nvPr>
        </p:nvSpPr>
        <p:spPr>
          <a:xfrm>
            <a:off x="926926" y="2136338"/>
            <a:ext cx="4582639" cy="2585323"/>
          </a:xfrm>
        </p:spPr>
        <p:txBody>
          <a:bodyPr/>
          <a:lstStyle/>
          <a:p>
            <a:r>
              <a:rPr lang="nb-NO" sz="4400" dirty="0"/>
              <a:t>Jeg blir ofte eller svært ofte stresset av skolearbeidet</a:t>
            </a:r>
          </a:p>
        </p:txBody>
      </p:sp>
      <p:graphicFrame>
        <p:nvGraphicFramePr>
          <p:cNvPr id="5" name="Diagram 4">
            <a:extLst>
              <a:ext uri="{FF2B5EF4-FFF2-40B4-BE49-F238E27FC236}">
                <a16:creationId xmlns:a16="http://schemas.microsoft.com/office/drawing/2014/main" id="{2F39AA2F-4877-DA9A-2548-E6FF51BA67BC}"/>
              </a:ext>
            </a:extLst>
          </p:cNvPr>
          <p:cNvGraphicFramePr>
            <a:graphicFrameLocks/>
          </p:cNvGraphicFramePr>
          <p:nvPr>
            <p:extLst>
              <p:ext uri="{D42A27DB-BD31-4B8C-83A1-F6EECF244321}">
                <p14:modId xmlns:p14="http://schemas.microsoft.com/office/powerpoint/2010/main" val="4215490368"/>
              </p:ext>
            </p:extLst>
          </p:nvPr>
        </p:nvGraphicFramePr>
        <p:xfrm>
          <a:off x="6290154" y="1440494"/>
          <a:ext cx="5659676" cy="39958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796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tel 4">
            <a:extLst>
              <a:ext uri="{FF2B5EF4-FFF2-40B4-BE49-F238E27FC236}">
                <a16:creationId xmlns:a16="http://schemas.microsoft.com/office/drawing/2014/main" id="{727C2D3A-C2DB-00E2-D331-66F5CBBCD450}"/>
              </a:ext>
            </a:extLst>
          </p:cNvPr>
          <p:cNvSpPr>
            <a:spLocks noGrp="1"/>
          </p:cNvSpPr>
          <p:nvPr>
            <p:ph type="title"/>
          </p:nvPr>
        </p:nvSpPr>
        <p:spPr/>
        <p:txBody>
          <a:bodyPr/>
          <a:lstStyle/>
          <a:p>
            <a:r>
              <a:rPr lang="nb-NO" dirty="0"/>
              <a:t>Ung i Vestfold 2024</a:t>
            </a:r>
          </a:p>
        </p:txBody>
      </p:sp>
      <p:sp>
        <p:nvSpPr>
          <p:cNvPr id="7" name="Plassholder for tekst 6">
            <a:extLst>
              <a:ext uri="{FF2B5EF4-FFF2-40B4-BE49-F238E27FC236}">
                <a16:creationId xmlns:a16="http://schemas.microsoft.com/office/drawing/2014/main" id="{CDE7456C-51B6-CBF0-8F51-301299C54B39}"/>
              </a:ext>
            </a:extLst>
          </p:cNvPr>
          <p:cNvSpPr>
            <a:spLocks noGrp="1"/>
          </p:cNvSpPr>
          <p:nvPr>
            <p:ph type="body" sz="quarter" idx="23"/>
          </p:nvPr>
        </p:nvSpPr>
        <p:spPr/>
        <p:txBody>
          <a:bodyPr/>
          <a:lstStyle/>
          <a:p>
            <a:r>
              <a:rPr lang="nb-NO" dirty="0"/>
              <a:t>Lanseringsseminar 23. mai 2024</a:t>
            </a:r>
          </a:p>
        </p:txBody>
      </p:sp>
      <p:sp>
        <p:nvSpPr>
          <p:cNvPr id="6" name="Plassholder for tekst 5">
            <a:extLst>
              <a:ext uri="{FF2B5EF4-FFF2-40B4-BE49-F238E27FC236}">
                <a16:creationId xmlns:a16="http://schemas.microsoft.com/office/drawing/2014/main" id="{54F5A527-7AC4-6D36-D1CB-2946C2052B21}"/>
              </a:ext>
            </a:extLst>
          </p:cNvPr>
          <p:cNvSpPr>
            <a:spLocks noGrp="1"/>
          </p:cNvSpPr>
          <p:nvPr>
            <p:ph type="body" sz="quarter" idx="22"/>
          </p:nvPr>
        </p:nvSpPr>
        <p:spPr/>
        <p:txBody>
          <a:bodyPr/>
          <a:lstStyle/>
          <a:p>
            <a:r>
              <a:rPr lang="nb-NO" dirty="0"/>
              <a:t>Eli Haraldsen og Kjetil Gunnerud Kristoffersen, Vestfold fylkeskommune</a:t>
            </a:r>
          </a:p>
        </p:txBody>
      </p:sp>
    </p:spTree>
    <p:extLst>
      <p:ext uri="{BB962C8B-B14F-4D97-AF65-F5344CB8AC3E}">
        <p14:creationId xmlns:p14="http://schemas.microsoft.com/office/powerpoint/2010/main" val="2084069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3533FD7-E791-46B1-E4BD-2745D345C675}"/>
              </a:ext>
            </a:extLst>
          </p:cNvPr>
          <p:cNvSpPr>
            <a:spLocks noGrp="1"/>
          </p:cNvSpPr>
          <p:nvPr>
            <p:ph type="title"/>
          </p:nvPr>
        </p:nvSpPr>
        <p:spPr/>
        <p:txBody>
          <a:bodyPr/>
          <a:lstStyle/>
          <a:p>
            <a:r>
              <a:rPr lang="nb-NO" dirty="0"/>
              <a:t>Bruker under en halvtime på lekser hver dag</a:t>
            </a:r>
          </a:p>
        </p:txBody>
      </p:sp>
      <p:graphicFrame>
        <p:nvGraphicFramePr>
          <p:cNvPr id="4" name="Plassholder for innhold 3">
            <a:extLst>
              <a:ext uri="{FF2B5EF4-FFF2-40B4-BE49-F238E27FC236}">
                <a16:creationId xmlns:a16="http://schemas.microsoft.com/office/drawing/2014/main" id="{0E99C3CF-0D22-E4CD-4223-347E6F96DA73}"/>
              </a:ext>
            </a:extLst>
          </p:cNvPr>
          <p:cNvGraphicFramePr>
            <a:graphicFrameLocks noGrp="1"/>
          </p:cNvGraphicFramePr>
          <p:nvPr>
            <p:ph idx="1"/>
            <p:extLst>
              <p:ext uri="{D42A27DB-BD31-4B8C-83A1-F6EECF244321}">
                <p14:modId xmlns:p14="http://schemas.microsoft.com/office/powerpoint/2010/main" val="1997578525"/>
              </p:ext>
            </p:extLst>
          </p:nvPr>
        </p:nvGraphicFramePr>
        <p:xfrm>
          <a:off x="855663" y="1755775"/>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36225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A0286C6-C379-D3B5-25D8-DED0CCE15EBF}"/>
              </a:ext>
            </a:extLst>
          </p:cNvPr>
          <p:cNvSpPr>
            <a:spLocks noGrp="1"/>
          </p:cNvSpPr>
          <p:nvPr>
            <p:ph type="title"/>
          </p:nvPr>
        </p:nvSpPr>
        <p:spPr/>
        <p:txBody>
          <a:bodyPr/>
          <a:lstStyle/>
          <a:p>
            <a:r>
              <a:rPr lang="nb-NO" dirty="0"/>
              <a:t>Hvordan tror du at framtida di vil bli? Tror du at du…</a:t>
            </a:r>
          </a:p>
        </p:txBody>
      </p:sp>
      <p:graphicFrame>
        <p:nvGraphicFramePr>
          <p:cNvPr id="4" name="Plassholder for innhold 3">
            <a:extLst>
              <a:ext uri="{FF2B5EF4-FFF2-40B4-BE49-F238E27FC236}">
                <a16:creationId xmlns:a16="http://schemas.microsoft.com/office/drawing/2014/main" id="{34AA2F67-D760-9C29-CBD8-D1C31B7B04E8}"/>
              </a:ext>
            </a:extLst>
          </p:cNvPr>
          <p:cNvGraphicFramePr>
            <a:graphicFrameLocks noGrp="1"/>
          </p:cNvGraphicFramePr>
          <p:nvPr>
            <p:ph idx="1"/>
            <p:extLst>
              <p:ext uri="{D42A27DB-BD31-4B8C-83A1-F6EECF244321}">
                <p14:modId xmlns:p14="http://schemas.microsoft.com/office/powerpoint/2010/main" val="1625597394"/>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
        <p:nvSpPr>
          <p:cNvPr id="3" name="TekstSylinder 3">
            <a:extLst>
              <a:ext uri="{FF2B5EF4-FFF2-40B4-BE49-F238E27FC236}">
                <a16:creationId xmlns:a16="http://schemas.microsoft.com/office/drawing/2014/main" id="{B12B7A52-DE6F-76C6-AECE-C1254134B123}"/>
              </a:ext>
            </a:extLst>
          </p:cNvPr>
          <p:cNvSpPr txBox="1"/>
          <p:nvPr/>
        </p:nvSpPr>
        <p:spPr>
          <a:xfrm>
            <a:off x="10716768" y="6405931"/>
            <a:ext cx="1335024" cy="369332"/>
          </a:xfrm>
          <a:prstGeom prst="rect">
            <a:avLst/>
          </a:prstGeom>
          <a:noFill/>
        </p:spPr>
        <p:txBody>
          <a:bodyPr wrap="square" rtlCol="0">
            <a:sp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a:t>8. trinn-vg1</a:t>
            </a:r>
          </a:p>
        </p:txBody>
      </p:sp>
    </p:spTree>
    <p:extLst>
      <p:ext uri="{BB962C8B-B14F-4D97-AF65-F5344CB8AC3E}">
        <p14:creationId xmlns:p14="http://schemas.microsoft.com/office/powerpoint/2010/main" val="251660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8BD980-B393-61B8-3336-3E971913C4DC}"/>
              </a:ext>
            </a:extLst>
          </p:cNvPr>
          <p:cNvSpPr>
            <a:spLocks noGrp="1"/>
          </p:cNvSpPr>
          <p:nvPr>
            <p:ph type="title"/>
          </p:nvPr>
        </p:nvSpPr>
        <p:spPr/>
        <p:txBody>
          <a:bodyPr/>
          <a:lstStyle/>
          <a:p>
            <a:endParaRPr lang="nb-NO"/>
          </a:p>
        </p:txBody>
      </p:sp>
      <p:sp>
        <p:nvSpPr>
          <p:cNvPr id="3" name="Plassholder for tekst 2">
            <a:extLst>
              <a:ext uri="{FF2B5EF4-FFF2-40B4-BE49-F238E27FC236}">
                <a16:creationId xmlns:a16="http://schemas.microsoft.com/office/drawing/2014/main" id="{1F243F2E-8B2C-C51B-C530-C75599FE2ABE}"/>
              </a:ext>
            </a:extLst>
          </p:cNvPr>
          <p:cNvSpPr>
            <a:spLocks noGrp="1"/>
          </p:cNvSpPr>
          <p:nvPr>
            <p:ph type="body" sz="quarter" idx="10"/>
          </p:nvPr>
        </p:nvSpPr>
        <p:spPr/>
        <p:txBody>
          <a:bodyPr/>
          <a:lstStyle/>
          <a:p>
            <a:r>
              <a:rPr lang="nb-NO" sz="6000" dirty="0"/>
              <a:t>Psykisk helse</a:t>
            </a:r>
          </a:p>
        </p:txBody>
      </p:sp>
    </p:spTree>
    <p:extLst>
      <p:ext uri="{BB962C8B-B14F-4D97-AF65-F5344CB8AC3E}">
        <p14:creationId xmlns:p14="http://schemas.microsoft.com/office/powerpoint/2010/main" val="2068641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8BD980-B393-61B8-3336-3E971913C4DC}"/>
              </a:ext>
            </a:extLst>
          </p:cNvPr>
          <p:cNvSpPr>
            <a:spLocks noGrp="1"/>
          </p:cNvSpPr>
          <p:nvPr>
            <p:ph type="title"/>
          </p:nvPr>
        </p:nvSpPr>
        <p:spPr/>
        <p:txBody>
          <a:bodyPr/>
          <a:lstStyle/>
          <a:p>
            <a:endParaRPr lang="nb-NO"/>
          </a:p>
        </p:txBody>
      </p:sp>
      <p:sp>
        <p:nvSpPr>
          <p:cNvPr id="3" name="Plassholder for tekst 2">
            <a:extLst>
              <a:ext uri="{FF2B5EF4-FFF2-40B4-BE49-F238E27FC236}">
                <a16:creationId xmlns:a16="http://schemas.microsoft.com/office/drawing/2014/main" id="{1F243F2E-8B2C-C51B-C530-C75599FE2ABE}"/>
              </a:ext>
            </a:extLst>
          </p:cNvPr>
          <p:cNvSpPr>
            <a:spLocks noGrp="1"/>
          </p:cNvSpPr>
          <p:nvPr>
            <p:ph type="body" sz="quarter" idx="10"/>
          </p:nvPr>
        </p:nvSpPr>
        <p:spPr>
          <a:xfrm>
            <a:off x="2642992" y="329927"/>
            <a:ext cx="6388274" cy="6198145"/>
          </a:xfrm>
        </p:spPr>
        <p:txBody>
          <a:bodyPr/>
          <a:lstStyle/>
          <a:p>
            <a:r>
              <a:rPr lang="nb-NO" sz="2400" dirty="0"/>
              <a:t>De som sist uke er ganske mye plaget av noe av dette: </a:t>
            </a:r>
          </a:p>
          <a:p>
            <a:pPr marL="342900" indent="-342900" algn="l">
              <a:buFont typeface="Arial" panose="020B0604020202020204" pitchFamily="34" charset="0"/>
              <a:buChar char="•"/>
            </a:pPr>
            <a:r>
              <a:rPr lang="nb-NO" sz="2400" b="0" dirty="0"/>
              <a:t>Følt at alt er et slit</a:t>
            </a:r>
          </a:p>
          <a:p>
            <a:pPr marL="342900" indent="-342900" algn="l">
              <a:buFont typeface="Arial" panose="020B0604020202020204" pitchFamily="34" charset="0"/>
              <a:buChar char="•"/>
            </a:pPr>
            <a:r>
              <a:rPr lang="nb-NO" sz="2400" b="0" dirty="0"/>
              <a:t>Hatt søvnproblemer</a:t>
            </a:r>
          </a:p>
          <a:p>
            <a:pPr marL="342900" indent="-342900" algn="l">
              <a:buFont typeface="Arial" panose="020B0604020202020204" pitchFamily="34" charset="0"/>
              <a:buChar char="•"/>
            </a:pPr>
            <a:r>
              <a:rPr lang="nb-NO" sz="2400" b="0" dirty="0"/>
              <a:t>Følt deg ulykkelig, trist eller deprimert</a:t>
            </a:r>
          </a:p>
          <a:p>
            <a:pPr marL="342900" indent="-342900" algn="l">
              <a:buFont typeface="Arial" panose="020B0604020202020204" pitchFamily="34" charset="0"/>
              <a:buChar char="•"/>
            </a:pPr>
            <a:r>
              <a:rPr lang="nb-NO" sz="2400" b="0" dirty="0"/>
              <a:t>Følt håpløshet med tanke på framtida</a:t>
            </a:r>
          </a:p>
          <a:p>
            <a:pPr marL="342900" indent="-342900" algn="l">
              <a:buFont typeface="Arial" panose="020B0604020202020204" pitchFamily="34" charset="0"/>
              <a:buChar char="•"/>
            </a:pPr>
            <a:r>
              <a:rPr lang="nb-NO" sz="2400" b="0" dirty="0"/>
              <a:t>Følt deg stiv eller anspent </a:t>
            </a:r>
          </a:p>
          <a:p>
            <a:pPr marL="342900" indent="-342900" algn="l">
              <a:buFont typeface="Arial" panose="020B0604020202020204" pitchFamily="34" charset="0"/>
              <a:buChar char="•"/>
            </a:pPr>
            <a:r>
              <a:rPr lang="nb-NO" sz="2400" b="0" dirty="0"/>
              <a:t>Bekymret deg for mye om ting</a:t>
            </a:r>
          </a:p>
        </p:txBody>
      </p:sp>
    </p:spTree>
    <p:extLst>
      <p:ext uri="{BB962C8B-B14F-4D97-AF65-F5344CB8AC3E}">
        <p14:creationId xmlns:p14="http://schemas.microsoft.com/office/powerpoint/2010/main" val="3343769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25734C8-1D74-2B63-A39C-9ADF0B85F857}"/>
              </a:ext>
            </a:extLst>
          </p:cNvPr>
          <p:cNvSpPr>
            <a:spLocks noGrp="1"/>
          </p:cNvSpPr>
          <p:nvPr>
            <p:ph type="title"/>
          </p:nvPr>
        </p:nvSpPr>
        <p:spPr/>
        <p:txBody>
          <a:bodyPr/>
          <a:lstStyle/>
          <a:p>
            <a:endParaRPr lang="nb-NO"/>
          </a:p>
        </p:txBody>
      </p:sp>
      <p:sp>
        <p:nvSpPr>
          <p:cNvPr id="4" name="Tittel 1">
            <a:extLst>
              <a:ext uri="{FF2B5EF4-FFF2-40B4-BE49-F238E27FC236}">
                <a16:creationId xmlns:a16="http://schemas.microsoft.com/office/drawing/2014/main" id="{CB222D46-D7EF-5914-4ADE-CC6A0590C5F8}"/>
              </a:ext>
            </a:extLst>
          </p:cNvPr>
          <p:cNvSpPr txBox="1">
            <a:spLocks/>
          </p:cNvSpPr>
          <p:nvPr/>
        </p:nvSpPr>
        <p:spPr>
          <a:xfrm>
            <a:off x="856200" y="472599"/>
            <a:ext cx="10479600" cy="523220"/>
          </a:xfrm>
          <a:prstGeom prst="rect">
            <a:avLst/>
          </a:prstGeom>
        </p:spPr>
        <p:txBody>
          <a:bodyPr vert="horz" lIns="0" tIns="0" rIns="0" bIns="0" rtlCol="0" anchor="b" anchorCtr="0">
            <a:noAutofit/>
          </a:bodyPr>
          <a:lstStyle>
            <a:lvl1pPr algn="l" defTabSz="914400" rtl="0" eaLnBrk="1" latinLnBrk="0" hangingPunct="1">
              <a:lnSpc>
                <a:spcPct val="100000"/>
              </a:lnSpc>
              <a:spcBef>
                <a:spcPts val="0"/>
              </a:spcBef>
              <a:buNone/>
              <a:defRPr sz="2500" b="1" kern="1200">
                <a:solidFill>
                  <a:schemeClr val="tx1"/>
                </a:solidFill>
                <a:latin typeface="+mj-lt"/>
                <a:ea typeface="+mj-ea"/>
                <a:cs typeface="+mj-cs"/>
              </a:defRPr>
            </a:lvl1pPr>
          </a:lstStyle>
          <a:p>
            <a:r>
              <a:rPr lang="nb-NO" sz="3200" dirty="0"/>
              <a:t>Andel som har hatt mange psykiske plager sist uke</a:t>
            </a:r>
          </a:p>
        </p:txBody>
      </p:sp>
      <p:graphicFrame>
        <p:nvGraphicFramePr>
          <p:cNvPr id="5" name="Diagram 4">
            <a:extLst>
              <a:ext uri="{FF2B5EF4-FFF2-40B4-BE49-F238E27FC236}">
                <a16:creationId xmlns:a16="http://schemas.microsoft.com/office/drawing/2014/main" id="{FDEA7058-5049-FE9D-44ED-2D5E520301CE}"/>
              </a:ext>
            </a:extLst>
          </p:cNvPr>
          <p:cNvGraphicFramePr>
            <a:graphicFrameLocks/>
          </p:cNvGraphicFramePr>
          <p:nvPr>
            <p:extLst>
              <p:ext uri="{D42A27DB-BD31-4B8C-83A1-F6EECF244321}">
                <p14:modId xmlns:p14="http://schemas.microsoft.com/office/powerpoint/2010/main" val="1890656843"/>
              </p:ext>
            </p:extLst>
          </p:nvPr>
        </p:nvGraphicFramePr>
        <p:xfrm>
          <a:off x="739036" y="1177447"/>
          <a:ext cx="10596764" cy="50855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7053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tel 13">
            <a:extLst>
              <a:ext uri="{FF2B5EF4-FFF2-40B4-BE49-F238E27FC236}">
                <a16:creationId xmlns:a16="http://schemas.microsoft.com/office/drawing/2014/main" id="{63997783-123F-BD1A-7764-845E39AFD34B}"/>
              </a:ext>
            </a:extLst>
          </p:cNvPr>
          <p:cNvSpPr>
            <a:spLocks noGrp="1"/>
          </p:cNvSpPr>
          <p:nvPr>
            <p:ph type="title"/>
          </p:nvPr>
        </p:nvSpPr>
        <p:spPr/>
        <p:txBody>
          <a:bodyPr/>
          <a:lstStyle/>
          <a:p>
            <a:r>
              <a:rPr lang="nb-NO" dirty="0"/>
              <a:t>Andel som har hatt mange psykiske plager sist uke</a:t>
            </a:r>
          </a:p>
        </p:txBody>
      </p:sp>
      <p:graphicFrame>
        <p:nvGraphicFramePr>
          <p:cNvPr id="3" name="Plassholder for innhold 2">
            <a:extLst>
              <a:ext uri="{FF2B5EF4-FFF2-40B4-BE49-F238E27FC236}">
                <a16:creationId xmlns:a16="http://schemas.microsoft.com/office/drawing/2014/main" id="{32100972-1057-978D-27A6-1645A4121998}"/>
              </a:ext>
            </a:extLst>
          </p:cNvPr>
          <p:cNvGraphicFramePr>
            <a:graphicFrameLocks noGrp="1"/>
          </p:cNvGraphicFramePr>
          <p:nvPr>
            <p:ph idx="1"/>
            <p:extLst>
              <p:ext uri="{D42A27DB-BD31-4B8C-83A1-F6EECF244321}">
                <p14:modId xmlns:p14="http://schemas.microsoft.com/office/powerpoint/2010/main" val="3672733284"/>
              </p:ext>
            </p:extLst>
          </p:nvPr>
        </p:nvGraphicFramePr>
        <p:xfrm>
          <a:off x="375781" y="1755775"/>
          <a:ext cx="5561556" cy="44878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Plassholder for innhold 3">
            <a:extLst>
              <a:ext uri="{FF2B5EF4-FFF2-40B4-BE49-F238E27FC236}">
                <a16:creationId xmlns:a16="http://schemas.microsoft.com/office/drawing/2014/main" id="{9E85640F-5F8D-959A-75D7-AEF2AF89F127}"/>
              </a:ext>
            </a:extLst>
          </p:cNvPr>
          <p:cNvGraphicFramePr>
            <a:graphicFrameLocks noGrp="1"/>
          </p:cNvGraphicFramePr>
          <p:nvPr>
            <p:ph idx="14"/>
            <p:extLst>
              <p:ext uri="{D42A27DB-BD31-4B8C-83A1-F6EECF244321}">
                <p14:modId xmlns:p14="http://schemas.microsoft.com/office/powerpoint/2010/main" val="20859236"/>
              </p:ext>
            </p:extLst>
          </p:nvPr>
        </p:nvGraphicFramePr>
        <p:xfrm>
          <a:off x="6254665" y="1755777"/>
          <a:ext cx="5561555" cy="4487863"/>
        </p:xfrm>
        <a:graphic>
          <a:graphicData uri="http://schemas.openxmlformats.org/drawingml/2006/chart">
            <c:chart xmlns:c="http://schemas.openxmlformats.org/drawingml/2006/chart" xmlns:r="http://schemas.openxmlformats.org/officeDocument/2006/relationships" r:id="rId4"/>
          </a:graphicData>
        </a:graphic>
      </p:graphicFrame>
      <p:sp>
        <p:nvSpPr>
          <p:cNvPr id="2" name="TekstSylinder 3">
            <a:extLst>
              <a:ext uri="{FF2B5EF4-FFF2-40B4-BE49-F238E27FC236}">
                <a16:creationId xmlns:a16="http://schemas.microsoft.com/office/drawing/2014/main" id="{3BC1AFFA-D575-5F3C-BD25-6ED576316F10}"/>
              </a:ext>
            </a:extLst>
          </p:cNvPr>
          <p:cNvSpPr txBox="1"/>
          <p:nvPr/>
        </p:nvSpPr>
        <p:spPr>
          <a:xfrm>
            <a:off x="630936" y="6131611"/>
            <a:ext cx="1335024" cy="369332"/>
          </a:xfrm>
          <a:prstGeom prst="rect">
            <a:avLst/>
          </a:prstGeom>
          <a:noFill/>
        </p:spPr>
        <p:txBody>
          <a:bodyPr wrap="square" rtlCol="0">
            <a:sp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a:t>8. trinn-vg1</a:t>
            </a:r>
          </a:p>
        </p:txBody>
      </p:sp>
    </p:spTree>
    <p:extLst>
      <p:ext uri="{BB962C8B-B14F-4D97-AF65-F5344CB8AC3E}">
        <p14:creationId xmlns:p14="http://schemas.microsoft.com/office/powerpoint/2010/main" val="90553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A9952AB-15ED-752B-8092-928C41C15F61}"/>
              </a:ext>
            </a:extLst>
          </p:cNvPr>
          <p:cNvSpPr>
            <a:spLocks noGrp="1"/>
          </p:cNvSpPr>
          <p:nvPr>
            <p:ph type="title"/>
          </p:nvPr>
        </p:nvSpPr>
        <p:spPr/>
        <p:txBody>
          <a:bodyPr/>
          <a:lstStyle/>
          <a:p>
            <a:r>
              <a:rPr lang="nb-NO" dirty="0"/>
              <a:t>Hvordan har du hatt det den siste uka?</a:t>
            </a:r>
          </a:p>
        </p:txBody>
      </p:sp>
      <p:graphicFrame>
        <p:nvGraphicFramePr>
          <p:cNvPr id="4" name="Plassholder for innhold 3">
            <a:extLst>
              <a:ext uri="{FF2B5EF4-FFF2-40B4-BE49-F238E27FC236}">
                <a16:creationId xmlns:a16="http://schemas.microsoft.com/office/drawing/2014/main" id="{1BB75C47-2AF2-B49D-2FCA-15FF7254E7D1}"/>
              </a:ext>
            </a:extLst>
          </p:cNvPr>
          <p:cNvGraphicFramePr>
            <a:graphicFrameLocks noGrp="1"/>
          </p:cNvGraphicFramePr>
          <p:nvPr>
            <p:ph idx="1"/>
            <p:extLst>
              <p:ext uri="{D42A27DB-BD31-4B8C-83A1-F6EECF244321}">
                <p14:modId xmlns:p14="http://schemas.microsoft.com/office/powerpoint/2010/main" val="3179021799"/>
              </p:ext>
            </p:extLst>
          </p:nvPr>
        </p:nvGraphicFramePr>
        <p:xfrm>
          <a:off x="855663" y="1755775"/>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3013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BCE266A-F3AA-D738-1EB5-9941F526476E}"/>
              </a:ext>
            </a:extLst>
          </p:cNvPr>
          <p:cNvSpPr>
            <a:spLocks noGrp="1"/>
          </p:cNvSpPr>
          <p:nvPr>
            <p:ph type="title"/>
          </p:nvPr>
        </p:nvSpPr>
        <p:spPr/>
        <p:txBody>
          <a:bodyPr/>
          <a:lstStyle/>
          <a:p>
            <a:r>
              <a:rPr lang="nb-NO" dirty="0"/>
              <a:t>Opplever du press i hverdagen din?</a:t>
            </a:r>
            <a:br>
              <a:rPr lang="nb-NO" dirty="0"/>
            </a:br>
            <a:r>
              <a:rPr lang="nb-NO" sz="2800" b="0" dirty="0"/>
              <a:t>Andelen som svarer mye eller svært mye press om å…</a:t>
            </a:r>
          </a:p>
        </p:txBody>
      </p:sp>
      <p:graphicFrame>
        <p:nvGraphicFramePr>
          <p:cNvPr id="4" name="Plassholder for innhold 3">
            <a:extLst>
              <a:ext uri="{FF2B5EF4-FFF2-40B4-BE49-F238E27FC236}">
                <a16:creationId xmlns:a16="http://schemas.microsoft.com/office/drawing/2014/main" id="{05DEEFD8-13F1-9C23-8461-181DC09B84C3}"/>
              </a:ext>
            </a:extLst>
          </p:cNvPr>
          <p:cNvGraphicFramePr>
            <a:graphicFrameLocks noGrp="1"/>
          </p:cNvGraphicFramePr>
          <p:nvPr>
            <p:ph idx="1"/>
            <p:extLst>
              <p:ext uri="{D42A27DB-BD31-4B8C-83A1-F6EECF244321}">
                <p14:modId xmlns:p14="http://schemas.microsoft.com/office/powerpoint/2010/main" val="793219249"/>
              </p:ext>
            </p:extLst>
          </p:nvPr>
        </p:nvGraphicFramePr>
        <p:xfrm>
          <a:off x="855664" y="1755777"/>
          <a:ext cx="10480675" cy="46951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384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D5BE7880-8697-45EA-B265-DB0D4FD8E3ED}"/>
              </a:ext>
            </a:extLst>
          </p:cNvPr>
          <p:cNvSpPr>
            <a:spLocks noGrp="1"/>
          </p:cNvSpPr>
          <p:nvPr>
            <p:ph type="title"/>
          </p:nvPr>
        </p:nvSpPr>
        <p:spPr/>
        <p:txBody>
          <a:bodyPr/>
          <a:lstStyle/>
          <a:p>
            <a:r>
              <a:rPr lang="nb-NO" dirty="0"/>
              <a:t>Press om å ha mange </a:t>
            </a:r>
            <a:r>
              <a:rPr lang="nb-NO" dirty="0" err="1"/>
              <a:t>følgere</a:t>
            </a:r>
            <a:r>
              <a:rPr lang="nb-NO" dirty="0"/>
              <a:t> og likes på sosiale medier</a:t>
            </a:r>
          </a:p>
        </p:txBody>
      </p:sp>
      <p:graphicFrame>
        <p:nvGraphicFramePr>
          <p:cNvPr id="5" name="Plassholder for innhold 4">
            <a:extLst>
              <a:ext uri="{FF2B5EF4-FFF2-40B4-BE49-F238E27FC236}">
                <a16:creationId xmlns:a16="http://schemas.microsoft.com/office/drawing/2014/main" id="{EF5592D6-5303-06C0-CF15-F8A080AC3F31}"/>
              </a:ext>
            </a:extLst>
          </p:cNvPr>
          <p:cNvGraphicFramePr>
            <a:graphicFrameLocks noGrp="1"/>
          </p:cNvGraphicFramePr>
          <p:nvPr>
            <p:ph idx="1"/>
            <p:extLst>
              <p:ext uri="{D42A27DB-BD31-4B8C-83A1-F6EECF244321}">
                <p14:modId xmlns:p14="http://schemas.microsoft.com/office/powerpoint/2010/main" val="2942419004"/>
              </p:ext>
            </p:extLst>
          </p:nvPr>
        </p:nvGraphicFramePr>
        <p:xfrm>
          <a:off x="425884" y="1755775"/>
          <a:ext cx="5670115" cy="44878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Plassholder for innhold 5">
            <a:extLst>
              <a:ext uri="{FF2B5EF4-FFF2-40B4-BE49-F238E27FC236}">
                <a16:creationId xmlns:a16="http://schemas.microsoft.com/office/drawing/2014/main" id="{221BABE5-AB69-0D23-BFB8-645CB16AC1CE}"/>
              </a:ext>
            </a:extLst>
          </p:cNvPr>
          <p:cNvGraphicFramePr>
            <a:graphicFrameLocks noGrp="1"/>
          </p:cNvGraphicFramePr>
          <p:nvPr>
            <p:ph idx="14"/>
            <p:extLst>
              <p:ext uri="{D42A27DB-BD31-4B8C-83A1-F6EECF244321}">
                <p14:modId xmlns:p14="http://schemas.microsoft.com/office/powerpoint/2010/main" val="2462758275"/>
              </p:ext>
            </p:extLst>
          </p:nvPr>
        </p:nvGraphicFramePr>
        <p:xfrm>
          <a:off x="6275540" y="1755777"/>
          <a:ext cx="5490574" cy="44878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1838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FB8A528-F522-BB60-35FF-166411E49031}"/>
              </a:ext>
            </a:extLst>
          </p:cNvPr>
          <p:cNvSpPr>
            <a:spLocks noGrp="1"/>
          </p:cNvSpPr>
          <p:nvPr>
            <p:ph type="title"/>
          </p:nvPr>
        </p:nvSpPr>
        <p:spPr/>
        <p:txBody>
          <a:bodyPr/>
          <a:lstStyle/>
          <a:p>
            <a:r>
              <a:rPr lang="nb-NO" dirty="0"/>
              <a:t>Ganske eller veldig mye plaget av søvnproblemer</a:t>
            </a:r>
          </a:p>
        </p:txBody>
      </p:sp>
      <p:graphicFrame>
        <p:nvGraphicFramePr>
          <p:cNvPr id="4" name="Plassholder for innhold 3">
            <a:extLst>
              <a:ext uri="{FF2B5EF4-FFF2-40B4-BE49-F238E27FC236}">
                <a16:creationId xmlns:a16="http://schemas.microsoft.com/office/drawing/2014/main" id="{A2AD837F-C8F2-FBDF-A436-CB8DDE3D4F48}"/>
              </a:ext>
            </a:extLst>
          </p:cNvPr>
          <p:cNvGraphicFramePr>
            <a:graphicFrameLocks noGrp="1"/>
          </p:cNvGraphicFramePr>
          <p:nvPr>
            <p:ph idx="1"/>
            <p:extLst>
              <p:ext uri="{D42A27DB-BD31-4B8C-83A1-F6EECF244321}">
                <p14:modId xmlns:p14="http://schemas.microsoft.com/office/powerpoint/2010/main" val="1364249991"/>
              </p:ext>
            </p:extLst>
          </p:nvPr>
        </p:nvGraphicFramePr>
        <p:xfrm>
          <a:off x="673101" y="1755775"/>
          <a:ext cx="11087100"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86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e 6">
            <a:extLst>
              <a:ext uri="{FF2B5EF4-FFF2-40B4-BE49-F238E27FC236}">
                <a16:creationId xmlns:a16="http://schemas.microsoft.com/office/drawing/2014/main" id="{B9D59A02-96AC-46AE-BB6D-CEB8B4541F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9464" y="5236408"/>
            <a:ext cx="3893482" cy="1382187"/>
          </a:xfrm>
          <a:prstGeom prst="rect">
            <a:avLst/>
          </a:prstGeom>
          <a:noFill/>
        </p:spPr>
      </p:pic>
      <p:pic>
        <p:nvPicPr>
          <p:cNvPr id="21" name="Bilde 20">
            <a:extLst>
              <a:ext uri="{FF2B5EF4-FFF2-40B4-BE49-F238E27FC236}">
                <a16:creationId xmlns:a16="http://schemas.microsoft.com/office/drawing/2014/main" id="{FCA6F55B-B515-464A-B846-D2D690B8377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409680" y="485626"/>
            <a:ext cx="3991532" cy="1076475"/>
          </a:xfrm>
          <a:prstGeom prst="rect">
            <a:avLst/>
          </a:prstGeom>
        </p:spPr>
      </p:pic>
      <p:pic>
        <p:nvPicPr>
          <p:cNvPr id="3" name="Bilde 2" descr="Et bilde som inneholder sort, mørke&#10;&#10;Automatisk generert beskrivelse">
            <a:extLst>
              <a:ext uri="{FF2B5EF4-FFF2-40B4-BE49-F238E27FC236}">
                <a16:creationId xmlns:a16="http://schemas.microsoft.com/office/drawing/2014/main" id="{CC7A356A-384B-9187-DCE8-9ED2BB469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0788" y="681861"/>
            <a:ext cx="1859076" cy="880238"/>
          </a:xfrm>
          <a:prstGeom prst="rect">
            <a:avLst/>
          </a:prstGeom>
        </p:spPr>
      </p:pic>
      <p:pic>
        <p:nvPicPr>
          <p:cNvPr id="8" name="Bilde 7">
            <a:extLst>
              <a:ext uri="{FF2B5EF4-FFF2-40B4-BE49-F238E27FC236}">
                <a16:creationId xmlns:a16="http://schemas.microsoft.com/office/drawing/2014/main" id="{9D6F7090-8A34-E66F-2137-49B53B2DC37E}"/>
              </a:ext>
            </a:extLst>
          </p:cNvPr>
          <p:cNvPicPr>
            <a:picLocks noChangeAspect="1"/>
          </p:cNvPicPr>
          <p:nvPr/>
        </p:nvPicPr>
        <p:blipFill>
          <a:blip r:embed="rId6"/>
          <a:stretch>
            <a:fillRect/>
          </a:stretch>
        </p:blipFill>
        <p:spPr>
          <a:xfrm>
            <a:off x="718430" y="2784437"/>
            <a:ext cx="3507987" cy="1289126"/>
          </a:xfrm>
          <a:prstGeom prst="rect">
            <a:avLst/>
          </a:prstGeom>
        </p:spPr>
      </p:pic>
      <p:pic>
        <p:nvPicPr>
          <p:cNvPr id="10" name="Bilde 9">
            <a:extLst>
              <a:ext uri="{FF2B5EF4-FFF2-40B4-BE49-F238E27FC236}">
                <a16:creationId xmlns:a16="http://schemas.microsoft.com/office/drawing/2014/main" id="{089A6C80-8BBF-45C1-0C36-64981C8662E6}"/>
              </a:ext>
            </a:extLst>
          </p:cNvPr>
          <p:cNvPicPr>
            <a:picLocks noChangeAspect="1"/>
          </p:cNvPicPr>
          <p:nvPr/>
        </p:nvPicPr>
        <p:blipFill>
          <a:blip r:embed="rId7"/>
          <a:stretch>
            <a:fillRect/>
          </a:stretch>
        </p:blipFill>
        <p:spPr>
          <a:xfrm>
            <a:off x="6858000" y="1826074"/>
            <a:ext cx="2965708" cy="4792523"/>
          </a:xfrm>
          <a:prstGeom prst="rect">
            <a:avLst/>
          </a:prstGeom>
        </p:spPr>
      </p:pic>
    </p:spTree>
    <p:extLst>
      <p:ext uri="{BB962C8B-B14F-4D97-AF65-F5344CB8AC3E}">
        <p14:creationId xmlns:p14="http://schemas.microsoft.com/office/powerpoint/2010/main" val="223331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8BD980-B393-61B8-3336-3E971913C4DC}"/>
              </a:ext>
            </a:extLst>
          </p:cNvPr>
          <p:cNvSpPr>
            <a:spLocks noGrp="1"/>
          </p:cNvSpPr>
          <p:nvPr>
            <p:ph type="title"/>
          </p:nvPr>
        </p:nvSpPr>
        <p:spPr/>
        <p:txBody>
          <a:bodyPr/>
          <a:lstStyle/>
          <a:p>
            <a:endParaRPr lang="nb-NO"/>
          </a:p>
        </p:txBody>
      </p:sp>
      <p:sp>
        <p:nvSpPr>
          <p:cNvPr id="3" name="Plassholder for tekst 2">
            <a:extLst>
              <a:ext uri="{FF2B5EF4-FFF2-40B4-BE49-F238E27FC236}">
                <a16:creationId xmlns:a16="http://schemas.microsoft.com/office/drawing/2014/main" id="{1F243F2E-8B2C-C51B-C530-C75599FE2ABE}"/>
              </a:ext>
            </a:extLst>
          </p:cNvPr>
          <p:cNvSpPr>
            <a:spLocks noGrp="1"/>
          </p:cNvSpPr>
          <p:nvPr>
            <p:ph type="body" sz="quarter" idx="10"/>
          </p:nvPr>
        </p:nvSpPr>
        <p:spPr/>
        <p:txBody>
          <a:bodyPr/>
          <a:lstStyle/>
          <a:p>
            <a:r>
              <a:rPr lang="nb-NO" sz="6000" dirty="0"/>
              <a:t>Fritids-aktiviteter</a:t>
            </a:r>
          </a:p>
        </p:txBody>
      </p:sp>
    </p:spTree>
    <p:extLst>
      <p:ext uri="{BB962C8B-B14F-4D97-AF65-F5344CB8AC3E}">
        <p14:creationId xmlns:p14="http://schemas.microsoft.com/office/powerpoint/2010/main" val="1393284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472D961-05B8-A151-E843-524E9442EC60}"/>
              </a:ext>
            </a:extLst>
          </p:cNvPr>
          <p:cNvSpPr>
            <a:spLocks noGrp="1"/>
          </p:cNvSpPr>
          <p:nvPr>
            <p:ph type="title"/>
          </p:nvPr>
        </p:nvSpPr>
        <p:spPr>
          <a:xfrm>
            <a:off x="463464" y="2136338"/>
            <a:ext cx="5046102" cy="2585323"/>
          </a:xfrm>
        </p:spPr>
        <p:txBody>
          <a:bodyPr/>
          <a:lstStyle/>
          <a:p>
            <a:r>
              <a:rPr lang="nb-NO" dirty="0"/>
              <a:t>Organiserte fritidsaktiviteter</a:t>
            </a:r>
          </a:p>
        </p:txBody>
      </p:sp>
      <p:sp>
        <p:nvSpPr>
          <p:cNvPr id="3" name="Plassholder for tekst 2">
            <a:extLst>
              <a:ext uri="{FF2B5EF4-FFF2-40B4-BE49-F238E27FC236}">
                <a16:creationId xmlns:a16="http://schemas.microsoft.com/office/drawing/2014/main" id="{8BE5752A-C222-B39B-900E-4F5325A9F259}"/>
              </a:ext>
            </a:extLst>
          </p:cNvPr>
          <p:cNvSpPr>
            <a:spLocks noGrp="1"/>
          </p:cNvSpPr>
          <p:nvPr>
            <p:ph type="body" sz="quarter" idx="16"/>
          </p:nvPr>
        </p:nvSpPr>
        <p:spPr>
          <a:xfrm>
            <a:off x="6674663" y="2"/>
            <a:ext cx="4933493" cy="1026431"/>
          </a:xfrm>
        </p:spPr>
        <p:txBody>
          <a:bodyPr/>
          <a:lstStyle/>
          <a:p>
            <a:r>
              <a:rPr lang="nb-NO" dirty="0"/>
              <a:t>Deltatt på minst fem organiserte fritidsaktiviteter den siste måneden</a:t>
            </a:r>
          </a:p>
        </p:txBody>
      </p:sp>
      <p:sp>
        <p:nvSpPr>
          <p:cNvPr id="4" name="Plassholder for tekst 3">
            <a:extLst>
              <a:ext uri="{FF2B5EF4-FFF2-40B4-BE49-F238E27FC236}">
                <a16:creationId xmlns:a16="http://schemas.microsoft.com/office/drawing/2014/main" id="{A3E6465B-C61F-C711-48B5-3A12DE7B2CC8}"/>
              </a:ext>
            </a:extLst>
          </p:cNvPr>
          <p:cNvSpPr>
            <a:spLocks noGrp="1"/>
          </p:cNvSpPr>
          <p:nvPr>
            <p:ph type="body" sz="quarter" idx="33"/>
          </p:nvPr>
        </p:nvSpPr>
        <p:spPr>
          <a:xfrm>
            <a:off x="6674663" y="3439098"/>
            <a:ext cx="4933493" cy="665656"/>
          </a:xfrm>
        </p:spPr>
        <p:txBody>
          <a:bodyPr/>
          <a:lstStyle/>
          <a:p>
            <a:r>
              <a:rPr lang="nb-NO" dirty="0"/>
              <a:t>Med i organisasjon, klubb/lag, forening</a:t>
            </a:r>
          </a:p>
        </p:txBody>
      </p:sp>
      <p:graphicFrame>
        <p:nvGraphicFramePr>
          <p:cNvPr id="5" name="Diagram 4">
            <a:extLst>
              <a:ext uri="{FF2B5EF4-FFF2-40B4-BE49-F238E27FC236}">
                <a16:creationId xmlns:a16="http://schemas.microsoft.com/office/drawing/2014/main" id="{8C0C3FB0-B238-981E-676A-14D3AFC3BB9A}"/>
              </a:ext>
            </a:extLst>
          </p:cNvPr>
          <p:cNvGraphicFramePr>
            <a:graphicFrameLocks/>
          </p:cNvGraphicFramePr>
          <p:nvPr>
            <p:extLst>
              <p:ext uri="{D42A27DB-BD31-4B8C-83A1-F6EECF244321}">
                <p14:modId xmlns:p14="http://schemas.microsoft.com/office/powerpoint/2010/main" val="375345780"/>
              </p:ext>
            </p:extLst>
          </p:nvPr>
        </p:nvGraphicFramePr>
        <p:xfrm>
          <a:off x="6511570" y="897149"/>
          <a:ext cx="5216966" cy="24783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Diagram 5">
            <a:extLst>
              <a:ext uri="{FF2B5EF4-FFF2-40B4-BE49-F238E27FC236}">
                <a16:creationId xmlns:a16="http://schemas.microsoft.com/office/drawing/2014/main" id="{472F150E-69EF-FA55-FCC4-00132733CE89}"/>
              </a:ext>
            </a:extLst>
          </p:cNvPr>
          <p:cNvGraphicFramePr>
            <a:graphicFrameLocks/>
          </p:cNvGraphicFramePr>
          <p:nvPr>
            <p:extLst>
              <p:ext uri="{D42A27DB-BD31-4B8C-83A1-F6EECF244321}">
                <p14:modId xmlns:p14="http://schemas.microsoft.com/office/powerpoint/2010/main" val="1116524112"/>
              </p:ext>
            </p:extLst>
          </p:nvPr>
        </p:nvGraphicFramePr>
        <p:xfrm>
          <a:off x="6511570" y="4081004"/>
          <a:ext cx="5096584" cy="2585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kstSylinder 3">
            <a:extLst>
              <a:ext uri="{FF2B5EF4-FFF2-40B4-BE49-F238E27FC236}">
                <a16:creationId xmlns:a16="http://schemas.microsoft.com/office/drawing/2014/main" id="{07B74242-242B-D448-BAFC-DCAF554BA509}"/>
              </a:ext>
            </a:extLst>
          </p:cNvPr>
          <p:cNvSpPr txBox="1"/>
          <p:nvPr/>
        </p:nvSpPr>
        <p:spPr>
          <a:xfrm>
            <a:off x="10856976" y="6481661"/>
            <a:ext cx="1335024" cy="369332"/>
          </a:xfrm>
          <a:prstGeom prst="rect">
            <a:avLst/>
          </a:prstGeom>
          <a:noFill/>
        </p:spPr>
        <p:txBody>
          <a:bodyPr wrap="square" rtlCol="0">
            <a:sp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a:t>8. trinn-vg1</a:t>
            </a:r>
          </a:p>
        </p:txBody>
      </p:sp>
    </p:spTree>
    <p:extLst>
      <p:ext uri="{BB962C8B-B14F-4D97-AF65-F5344CB8AC3E}">
        <p14:creationId xmlns:p14="http://schemas.microsoft.com/office/powerpoint/2010/main" val="307562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D05DB11-2D0E-8249-597D-FD193EF063AD}"/>
              </a:ext>
            </a:extLst>
          </p:cNvPr>
          <p:cNvSpPr>
            <a:spLocks noGrp="1"/>
          </p:cNvSpPr>
          <p:nvPr>
            <p:ph type="title"/>
          </p:nvPr>
        </p:nvSpPr>
        <p:spPr>
          <a:xfrm>
            <a:off x="338204" y="885600"/>
            <a:ext cx="11548997" cy="523220"/>
          </a:xfrm>
        </p:spPr>
        <p:txBody>
          <a:bodyPr/>
          <a:lstStyle/>
          <a:p>
            <a:r>
              <a:rPr lang="nb-NO" sz="3200" dirty="0"/>
              <a:t>Deltatt minst fem ganger på organiserte fritidsaktiviteter sist måned</a:t>
            </a:r>
          </a:p>
        </p:txBody>
      </p:sp>
      <p:graphicFrame>
        <p:nvGraphicFramePr>
          <p:cNvPr id="4" name="Plassholder for innhold 3">
            <a:extLst>
              <a:ext uri="{FF2B5EF4-FFF2-40B4-BE49-F238E27FC236}">
                <a16:creationId xmlns:a16="http://schemas.microsoft.com/office/drawing/2014/main" id="{78A69C00-69DE-90D2-7E6D-A06AD3672A7B}"/>
              </a:ext>
            </a:extLst>
          </p:cNvPr>
          <p:cNvGraphicFramePr>
            <a:graphicFrameLocks noGrp="1"/>
          </p:cNvGraphicFramePr>
          <p:nvPr>
            <p:ph idx="1"/>
            <p:extLst>
              <p:ext uri="{D42A27DB-BD31-4B8C-83A1-F6EECF244321}">
                <p14:modId xmlns:p14="http://schemas.microsoft.com/office/powerpoint/2010/main" val="4184838479"/>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
        <p:nvSpPr>
          <p:cNvPr id="3" name="TekstSylinder 3">
            <a:extLst>
              <a:ext uri="{FF2B5EF4-FFF2-40B4-BE49-F238E27FC236}">
                <a16:creationId xmlns:a16="http://schemas.microsoft.com/office/drawing/2014/main" id="{B0C42E24-B9A5-CBBE-2FA1-0F17A4B57393}"/>
              </a:ext>
            </a:extLst>
          </p:cNvPr>
          <p:cNvSpPr txBox="1"/>
          <p:nvPr/>
        </p:nvSpPr>
        <p:spPr>
          <a:xfrm>
            <a:off x="10716768" y="6405931"/>
            <a:ext cx="1335024" cy="369332"/>
          </a:xfrm>
          <a:prstGeom prst="rect">
            <a:avLst/>
          </a:prstGeom>
          <a:noFill/>
        </p:spPr>
        <p:txBody>
          <a:bodyPr wrap="square" rtlCol="0">
            <a:sp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a:t>8. trinn-vg1</a:t>
            </a:r>
          </a:p>
        </p:txBody>
      </p:sp>
    </p:spTree>
    <p:extLst>
      <p:ext uri="{BB962C8B-B14F-4D97-AF65-F5344CB8AC3E}">
        <p14:creationId xmlns:p14="http://schemas.microsoft.com/office/powerpoint/2010/main" val="80457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A6D5B07-0AC2-E93B-E9B6-08E011E82AE4}"/>
              </a:ext>
            </a:extLst>
          </p:cNvPr>
          <p:cNvSpPr>
            <a:spLocks noGrp="1"/>
          </p:cNvSpPr>
          <p:nvPr>
            <p:ph type="title"/>
          </p:nvPr>
        </p:nvSpPr>
        <p:spPr/>
        <p:txBody>
          <a:bodyPr/>
          <a:lstStyle/>
          <a:p>
            <a:r>
              <a:rPr lang="nb-NO" dirty="0"/>
              <a:t>Vært med på aktiviteter i følgende fritidsorganisasjoner minst én gang den siste måneden </a:t>
            </a:r>
          </a:p>
        </p:txBody>
      </p:sp>
      <p:graphicFrame>
        <p:nvGraphicFramePr>
          <p:cNvPr id="8" name="Plassholder for innhold 7">
            <a:extLst>
              <a:ext uri="{FF2B5EF4-FFF2-40B4-BE49-F238E27FC236}">
                <a16:creationId xmlns:a16="http://schemas.microsoft.com/office/drawing/2014/main" id="{78081653-5F39-9FF3-0682-905A6586DDC8}"/>
              </a:ext>
            </a:extLst>
          </p:cNvPr>
          <p:cNvGraphicFramePr>
            <a:graphicFrameLocks noGrp="1"/>
          </p:cNvGraphicFramePr>
          <p:nvPr>
            <p:ph idx="1"/>
            <p:extLst>
              <p:ext uri="{D42A27DB-BD31-4B8C-83A1-F6EECF244321}">
                <p14:modId xmlns:p14="http://schemas.microsoft.com/office/powerpoint/2010/main" val="3262242093"/>
              </p:ext>
            </p:extLst>
          </p:nvPr>
        </p:nvGraphicFramePr>
        <p:xfrm>
          <a:off x="855663" y="1755775"/>
          <a:ext cx="10480675" cy="4487863"/>
        </p:xfrm>
        <a:graphic>
          <a:graphicData uri="http://schemas.openxmlformats.org/drawingml/2006/chart">
            <c:chart xmlns:c="http://schemas.openxmlformats.org/drawingml/2006/chart" xmlns:r="http://schemas.openxmlformats.org/officeDocument/2006/relationships" r:id="rId3"/>
          </a:graphicData>
        </a:graphic>
      </p:graphicFrame>
      <p:sp>
        <p:nvSpPr>
          <p:cNvPr id="9" name="TekstSylinder 3">
            <a:extLst>
              <a:ext uri="{FF2B5EF4-FFF2-40B4-BE49-F238E27FC236}">
                <a16:creationId xmlns:a16="http://schemas.microsoft.com/office/drawing/2014/main" id="{8B600CDD-40A0-9921-E5EA-65869123399F}"/>
              </a:ext>
            </a:extLst>
          </p:cNvPr>
          <p:cNvSpPr txBox="1"/>
          <p:nvPr/>
        </p:nvSpPr>
        <p:spPr>
          <a:xfrm>
            <a:off x="10716768" y="6405931"/>
            <a:ext cx="1335024" cy="369332"/>
          </a:xfrm>
          <a:prstGeom prst="rect">
            <a:avLst/>
          </a:prstGeom>
          <a:noFill/>
        </p:spPr>
        <p:txBody>
          <a:bodyPr wrap="square" rtlCol="0">
            <a:sp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a:t>8. trinn-vg1</a:t>
            </a:r>
          </a:p>
        </p:txBody>
      </p:sp>
    </p:spTree>
    <p:extLst>
      <p:ext uri="{BB962C8B-B14F-4D97-AF65-F5344CB8AC3E}">
        <p14:creationId xmlns:p14="http://schemas.microsoft.com/office/powerpoint/2010/main" val="1820997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8CAD3FC6-3352-6D3F-E24C-A2C876B60FFD}"/>
              </a:ext>
            </a:extLst>
          </p:cNvPr>
          <p:cNvSpPr>
            <a:spLocks noGrp="1"/>
          </p:cNvSpPr>
          <p:nvPr>
            <p:ph type="title"/>
          </p:nvPr>
        </p:nvSpPr>
        <p:spPr>
          <a:xfrm>
            <a:off x="855653" y="1035912"/>
            <a:ext cx="4858201" cy="523220"/>
          </a:xfrm>
        </p:spPr>
        <p:txBody>
          <a:bodyPr/>
          <a:lstStyle/>
          <a:p>
            <a:r>
              <a:rPr lang="nb-NO" dirty="0"/>
              <a:t>Gamet med andre størstedelen av kvelden minst seks dager sist uke</a:t>
            </a:r>
          </a:p>
        </p:txBody>
      </p:sp>
      <p:sp>
        <p:nvSpPr>
          <p:cNvPr id="5" name="Tittel 3">
            <a:extLst>
              <a:ext uri="{FF2B5EF4-FFF2-40B4-BE49-F238E27FC236}">
                <a16:creationId xmlns:a16="http://schemas.microsoft.com/office/drawing/2014/main" id="{08ACA902-31A0-7698-D28D-E033E387F544}"/>
              </a:ext>
            </a:extLst>
          </p:cNvPr>
          <p:cNvSpPr txBox="1">
            <a:spLocks/>
          </p:cNvSpPr>
          <p:nvPr/>
        </p:nvSpPr>
        <p:spPr>
          <a:xfrm>
            <a:off x="6476999" y="1035912"/>
            <a:ext cx="4858201" cy="523220"/>
          </a:xfrm>
          <a:prstGeom prst="rect">
            <a:avLst/>
          </a:prstGeom>
        </p:spPr>
        <p:txBody>
          <a:bodyPr vert="horz" lIns="0" tIns="0" rIns="0" bIns="0" rtlCol="0" anchor="b" anchorCtr="0">
            <a:noAutofit/>
          </a:bodyPr>
          <a:lstStyle>
            <a:lvl1pPr algn="l" defTabSz="914400" rtl="0" eaLnBrk="1" latinLnBrk="0" hangingPunct="1">
              <a:lnSpc>
                <a:spcPct val="100000"/>
              </a:lnSpc>
              <a:spcBef>
                <a:spcPts val="0"/>
              </a:spcBef>
              <a:buNone/>
              <a:defRPr sz="3400" b="1" kern="1200">
                <a:solidFill>
                  <a:schemeClr val="tx1"/>
                </a:solidFill>
                <a:latin typeface="+mj-lt"/>
                <a:ea typeface="+mj-ea"/>
                <a:cs typeface="+mj-cs"/>
              </a:defRPr>
            </a:lvl1pPr>
          </a:lstStyle>
          <a:p>
            <a:r>
              <a:rPr lang="nb-NO" dirty="0"/>
              <a:t>Vært sosial på nett/mobil størstedelen av kvelden minst seks dager sist uke</a:t>
            </a:r>
          </a:p>
        </p:txBody>
      </p:sp>
      <p:graphicFrame>
        <p:nvGraphicFramePr>
          <p:cNvPr id="6" name="Plassholder for innhold 5">
            <a:extLst>
              <a:ext uri="{FF2B5EF4-FFF2-40B4-BE49-F238E27FC236}">
                <a16:creationId xmlns:a16="http://schemas.microsoft.com/office/drawing/2014/main" id="{C3FA4512-3560-2BD4-FF27-6C2E6E8E84ED}"/>
              </a:ext>
            </a:extLst>
          </p:cNvPr>
          <p:cNvGraphicFramePr>
            <a:graphicFrameLocks noGrp="1"/>
          </p:cNvGraphicFramePr>
          <p:nvPr>
            <p:ph idx="1"/>
            <p:extLst>
              <p:ext uri="{D42A27DB-BD31-4B8C-83A1-F6EECF244321}">
                <p14:modId xmlns:p14="http://schemas.microsoft.com/office/powerpoint/2010/main" val="3717535052"/>
              </p:ext>
            </p:extLst>
          </p:nvPr>
        </p:nvGraphicFramePr>
        <p:xfrm>
          <a:off x="855653" y="1755775"/>
          <a:ext cx="4859347" cy="47339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Plassholder for innhold 6">
            <a:extLst>
              <a:ext uri="{FF2B5EF4-FFF2-40B4-BE49-F238E27FC236}">
                <a16:creationId xmlns:a16="http://schemas.microsoft.com/office/drawing/2014/main" id="{E585C254-9800-EA57-529F-B446921B28D8}"/>
              </a:ext>
            </a:extLst>
          </p:cNvPr>
          <p:cNvGraphicFramePr>
            <a:graphicFrameLocks noGrp="1"/>
          </p:cNvGraphicFramePr>
          <p:nvPr>
            <p:ph idx="14"/>
            <p:extLst>
              <p:ext uri="{D42A27DB-BD31-4B8C-83A1-F6EECF244321}">
                <p14:modId xmlns:p14="http://schemas.microsoft.com/office/powerpoint/2010/main" val="2893660340"/>
              </p:ext>
            </p:extLst>
          </p:nvPr>
        </p:nvGraphicFramePr>
        <p:xfrm>
          <a:off x="6477000" y="1755777"/>
          <a:ext cx="4859338" cy="4733925"/>
        </p:xfrm>
        <a:graphic>
          <a:graphicData uri="http://schemas.openxmlformats.org/drawingml/2006/chart">
            <c:chart xmlns:c="http://schemas.openxmlformats.org/drawingml/2006/chart" xmlns:r="http://schemas.openxmlformats.org/officeDocument/2006/relationships" r:id="rId4"/>
          </a:graphicData>
        </a:graphic>
      </p:graphicFrame>
      <p:sp>
        <p:nvSpPr>
          <p:cNvPr id="2" name="TekstSylinder 3">
            <a:extLst>
              <a:ext uri="{FF2B5EF4-FFF2-40B4-BE49-F238E27FC236}">
                <a16:creationId xmlns:a16="http://schemas.microsoft.com/office/drawing/2014/main" id="{93B1D580-9C53-506A-64DE-E2E9531DAC87}"/>
              </a:ext>
            </a:extLst>
          </p:cNvPr>
          <p:cNvSpPr txBox="1"/>
          <p:nvPr/>
        </p:nvSpPr>
        <p:spPr>
          <a:xfrm>
            <a:off x="10716768" y="6405931"/>
            <a:ext cx="1335024" cy="369332"/>
          </a:xfrm>
          <a:prstGeom prst="rect">
            <a:avLst/>
          </a:prstGeom>
          <a:noFill/>
        </p:spPr>
        <p:txBody>
          <a:bodyPr wrap="square" rtlCol="0">
            <a:spAutoFit/>
          </a:bodyPr>
          <a:ls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nb-NO" dirty="0"/>
              <a:t>8. trinn-vg1</a:t>
            </a:r>
          </a:p>
        </p:txBody>
      </p:sp>
    </p:spTree>
    <p:extLst>
      <p:ext uri="{BB962C8B-B14F-4D97-AF65-F5344CB8AC3E}">
        <p14:creationId xmlns:p14="http://schemas.microsoft.com/office/powerpoint/2010/main" val="27199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6AB5DC6-1829-0F2C-B33F-E1FA0B29E907}"/>
              </a:ext>
            </a:extLst>
          </p:cNvPr>
          <p:cNvSpPr>
            <a:spLocks noGrp="1"/>
          </p:cNvSpPr>
          <p:nvPr>
            <p:ph type="title"/>
          </p:nvPr>
        </p:nvSpPr>
        <p:spPr/>
        <p:txBody>
          <a:bodyPr/>
          <a:lstStyle/>
          <a:p>
            <a:r>
              <a:rPr lang="nb-NO" dirty="0"/>
              <a:t>Lokalmiljøet og tilbudet i nærmiljøet</a:t>
            </a:r>
          </a:p>
        </p:txBody>
      </p:sp>
      <p:graphicFrame>
        <p:nvGraphicFramePr>
          <p:cNvPr id="4" name="Plassholder for innhold 3">
            <a:extLst>
              <a:ext uri="{FF2B5EF4-FFF2-40B4-BE49-F238E27FC236}">
                <a16:creationId xmlns:a16="http://schemas.microsoft.com/office/drawing/2014/main" id="{FAE4768E-9C34-9A33-5B24-633BD3A5D71F}"/>
              </a:ext>
            </a:extLst>
          </p:cNvPr>
          <p:cNvGraphicFramePr>
            <a:graphicFrameLocks noGrp="1"/>
          </p:cNvGraphicFramePr>
          <p:nvPr>
            <p:ph idx="1"/>
            <p:extLst>
              <p:ext uri="{D42A27DB-BD31-4B8C-83A1-F6EECF244321}">
                <p14:modId xmlns:p14="http://schemas.microsoft.com/office/powerpoint/2010/main" val="2321567302"/>
              </p:ext>
            </p:extLst>
          </p:nvPr>
        </p:nvGraphicFramePr>
        <p:xfrm>
          <a:off x="855664" y="1755777"/>
          <a:ext cx="10480675" cy="47702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766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8BD980-B393-61B8-3336-3E971913C4DC}"/>
              </a:ext>
            </a:extLst>
          </p:cNvPr>
          <p:cNvSpPr>
            <a:spLocks noGrp="1"/>
          </p:cNvSpPr>
          <p:nvPr>
            <p:ph type="title"/>
          </p:nvPr>
        </p:nvSpPr>
        <p:spPr/>
        <p:txBody>
          <a:bodyPr/>
          <a:lstStyle/>
          <a:p>
            <a:endParaRPr lang="nb-NO"/>
          </a:p>
        </p:txBody>
      </p:sp>
      <p:sp>
        <p:nvSpPr>
          <p:cNvPr id="3" name="Plassholder for tekst 2">
            <a:extLst>
              <a:ext uri="{FF2B5EF4-FFF2-40B4-BE49-F238E27FC236}">
                <a16:creationId xmlns:a16="http://schemas.microsoft.com/office/drawing/2014/main" id="{1F243F2E-8B2C-C51B-C530-C75599FE2ABE}"/>
              </a:ext>
            </a:extLst>
          </p:cNvPr>
          <p:cNvSpPr>
            <a:spLocks noGrp="1"/>
          </p:cNvSpPr>
          <p:nvPr>
            <p:ph type="body" sz="quarter" idx="10"/>
          </p:nvPr>
        </p:nvSpPr>
        <p:spPr/>
        <p:txBody>
          <a:bodyPr/>
          <a:lstStyle/>
          <a:p>
            <a:r>
              <a:rPr lang="nb-NO" sz="6000" dirty="0"/>
              <a:t>Rus og risikoadferd</a:t>
            </a:r>
          </a:p>
        </p:txBody>
      </p:sp>
    </p:spTree>
    <p:extLst>
      <p:ext uri="{BB962C8B-B14F-4D97-AF65-F5344CB8AC3E}">
        <p14:creationId xmlns:p14="http://schemas.microsoft.com/office/powerpoint/2010/main" val="672151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A03D9A0-E7D9-375A-3D70-4938D73C654F}"/>
              </a:ext>
            </a:extLst>
          </p:cNvPr>
          <p:cNvSpPr>
            <a:spLocks noGrp="1"/>
          </p:cNvSpPr>
          <p:nvPr>
            <p:ph type="title"/>
          </p:nvPr>
        </p:nvSpPr>
        <p:spPr/>
        <p:txBody>
          <a:bodyPr/>
          <a:lstStyle/>
          <a:p>
            <a:r>
              <a:rPr lang="nb-NO" dirty="0"/>
              <a:t>Bruk av reseptfrie smertestillende ukentlig eller daglig</a:t>
            </a:r>
          </a:p>
        </p:txBody>
      </p:sp>
      <p:graphicFrame>
        <p:nvGraphicFramePr>
          <p:cNvPr id="4" name="Plassholder for innhold 3">
            <a:extLst>
              <a:ext uri="{FF2B5EF4-FFF2-40B4-BE49-F238E27FC236}">
                <a16:creationId xmlns:a16="http://schemas.microsoft.com/office/drawing/2014/main" id="{0E2965B3-FFE5-B4C4-2649-30BE51E699B2}"/>
              </a:ext>
            </a:extLst>
          </p:cNvPr>
          <p:cNvGraphicFramePr>
            <a:graphicFrameLocks noGrp="1"/>
          </p:cNvGraphicFramePr>
          <p:nvPr>
            <p:ph idx="1"/>
            <p:extLst>
              <p:ext uri="{D42A27DB-BD31-4B8C-83A1-F6EECF244321}">
                <p14:modId xmlns:p14="http://schemas.microsoft.com/office/powerpoint/2010/main" val="1955373053"/>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16018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2F80189-9F78-A343-7710-08960FF58219}"/>
              </a:ext>
            </a:extLst>
          </p:cNvPr>
          <p:cNvSpPr>
            <a:spLocks noGrp="1"/>
          </p:cNvSpPr>
          <p:nvPr>
            <p:ph type="title"/>
          </p:nvPr>
        </p:nvSpPr>
        <p:spPr/>
        <p:txBody>
          <a:bodyPr/>
          <a:lstStyle/>
          <a:p>
            <a:r>
              <a:rPr lang="nb-NO" dirty="0"/>
              <a:t>Drikker alkohol månedlig</a:t>
            </a:r>
          </a:p>
        </p:txBody>
      </p:sp>
      <p:graphicFrame>
        <p:nvGraphicFramePr>
          <p:cNvPr id="4" name="Plassholder for innhold 3">
            <a:extLst>
              <a:ext uri="{FF2B5EF4-FFF2-40B4-BE49-F238E27FC236}">
                <a16:creationId xmlns:a16="http://schemas.microsoft.com/office/drawing/2014/main" id="{1FB945D6-BF81-D453-4208-D899709C1D78}"/>
              </a:ext>
            </a:extLst>
          </p:cNvPr>
          <p:cNvGraphicFramePr>
            <a:graphicFrameLocks noGrp="1"/>
          </p:cNvGraphicFramePr>
          <p:nvPr>
            <p:ph idx="1"/>
            <p:extLst>
              <p:ext uri="{D42A27DB-BD31-4B8C-83A1-F6EECF244321}">
                <p14:modId xmlns:p14="http://schemas.microsoft.com/office/powerpoint/2010/main" val="2192472747"/>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2604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1C55A50-670E-FB6B-97EB-08D57B8F7099}"/>
              </a:ext>
            </a:extLst>
          </p:cNvPr>
          <p:cNvSpPr>
            <a:spLocks noGrp="1"/>
          </p:cNvSpPr>
          <p:nvPr>
            <p:ph type="title"/>
          </p:nvPr>
        </p:nvSpPr>
        <p:spPr/>
        <p:txBody>
          <a:bodyPr/>
          <a:lstStyle/>
          <a:p>
            <a:r>
              <a:rPr lang="nb-NO" sz="4000" dirty="0">
                <a:effectLst/>
                <a:latin typeface="Akkurat Pro"/>
                <a:ea typeface="Calibri" panose="020F0502020204030204" pitchFamily="34" charset="0"/>
                <a:cs typeface="Arial" panose="020B0604020202020204" pitchFamily="34" charset="0"/>
              </a:rPr>
              <a:t>Minst én gang det siste året vært passasjer i en bil hvor føreren har vært ruspåvirket</a:t>
            </a:r>
            <a:endParaRPr lang="nb-NO" sz="4000" dirty="0"/>
          </a:p>
        </p:txBody>
      </p:sp>
      <p:graphicFrame>
        <p:nvGraphicFramePr>
          <p:cNvPr id="4" name="Diagram 3">
            <a:extLst>
              <a:ext uri="{FF2B5EF4-FFF2-40B4-BE49-F238E27FC236}">
                <a16:creationId xmlns:a16="http://schemas.microsoft.com/office/drawing/2014/main" id="{E5BF52AA-91AF-2178-DB0C-594F0B1D6ED0}"/>
              </a:ext>
            </a:extLst>
          </p:cNvPr>
          <p:cNvGraphicFramePr>
            <a:graphicFrameLocks/>
          </p:cNvGraphicFramePr>
          <p:nvPr>
            <p:extLst>
              <p:ext uri="{D42A27DB-BD31-4B8C-83A1-F6EECF244321}">
                <p14:modId xmlns:p14="http://schemas.microsoft.com/office/powerpoint/2010/main" val="4128404072"/>
              </p:ext>
            </p:extLst>
          </p:nvPr>
        </p:nvGraphicFramePr>
        <p:xfrm>
          <a:off x="6096000" y="1499616"/>
          <a:ext cx="6096000" cy="43616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66589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8EFD7DA-0CCC-04E5-5B70-9F0D9B9929C3}"/>
              </a:ext>
            </a:extLst>
          </p:cNvPr>
          <p:cNvSpPr>
            <a:spLocks noGrp="1"/>
          </p:cNvSpPr>
          <p:nvPr>
            <p:ph type="title"/>
          </p:nvPr>
        </p:nvSpPr>
        <p:spPr/>
        <p:txBody>
          <a:bodyPr/>
          <a:lstStyle/>
          <a:p>
            <a:endParaRPr lang="nb-NO"/>
          </a:p>
        </p:txBody>
      </p:sp>
      <p:sp>
        <p:nvSpPr>
          <p:cNvPr id="4" name="Plassholder for tekst 3">
            <a:extLst>
              <a:ext uri="{FF2B5EF4-FFF2-40B4-BE49-F238E27FC236}">
                <a16:creationId xmlns:a16="http://schemas.microsoft.com/office/drawing/2014/main" id="{DBE69C43-A7D8-68D5-692E-CB8FBCFAC5BA}"/>
              </a:ext>
            </a:extLst>
          </p:cNvPr>
          <p:cNvSpPr>
            <a:spLocks noGrp="1"/>
          </p:cNvSpPr>
          <p:nvPr>
            <p:ph type="body" sz="quarter" idx="16"/>
          </p:nvPr>
        </p:nvSpPr>
        <p:spPr/>
        <p:txBody>
          <a:bodyPr/>
          <a:lstStyle/>
          <a:p>
            <a:pPr algn="ctr"/>
            <a:r>
              <a:rPr lang="nb-NO" sz="2800" b="1" dirty="0"/>
              <a:t>13 400 svar</a:t>
            </a:r>
          </a:p>
          <a:p>
            <a:pPr algn="ctr"/>
            <a:r>
              <a:rPr lang="nb-NO" sz="2800" b="1" dirty="0"/>
              <a:t>84% ungdomsskole</a:t>
            </a:r>
          </a:p>
          <a:p>
            <a:pPr algn="ctr"/>
            <a:r>
              <a:rPr lang="nb-NO" sz="2800" b="1" dirty="0"/>
              <a:t>73% videregående skole</a:t>
            </a:r>
          </a:p>
          <a:p>
            <a:pPr algn="ctr"/>
            <a:endParaRPr lang="nb-NO" dirty="0"/>
          </a:p>
        </p:txBody>
      </p:sp>
      <p:sp>
        <p:nvSpPr>
          <p:cNvPr id="5" name="Plassholder for tekst 4">
            <a:extLst>
              <a:ext uri="{FF2B5EF4-FFF2-40B4-BE49-F238E27FC236}">
                <a16:creationId xmlns:a16="http://schemas.microsoft.com/office/drawing/2014/main" id="{2E19EAC8-5BF0-7041-769A-079A4305BBCA}"/>
              </a:ext>
            </a:extLst>
          </p:cNvPr>
          <p:cNvSpPr>
            <a:spLocks noGrp="1"/>
          </p:cNvSpPr>
          <p:nvPr>
            <p:ph type="body" sz="quarter" idx="33"/>
          </p:nvPr>
        </p:nvSpPr>
        <p:spPr/>
        <p:txBody>
          <a:bodyPr/>
          <a:lstStyle/>
          <a:p>
            <a:pPr algn="ctr"/>
            <a:r>
              <a:rPr lang="nb-NO" sz="2800" b="1" dirty="0"/>
              <a:t>85%</a:t>
            </a:r>
          </a:p>
          <a:p>
            <a:pPr algn="ctr"/>
            <a:r>
              <a:rPr lang="nb-NO" sz="2800" b="1" dirty="0"/>
              <a:t>«Undersøkelsen gir et godt bilde av hvordan jeg har det»</a:t>
            </a:r>
          </a:p>
        </p:txBody>
      </p:sp>
      <p:pic>
        <p:nvPicPr>
          <p:cNvPr id="6" name="Plassholder for bilde 10" descr="Et bilde som inneholder person, innendørs, smilende&#10;&#10;Automatisk generert beskrivelse">
            <a:extLst>
              <a:ext uri="{FF2B5EF4-FFF2-40B4-BE49-F238E27FC236}">
                <a16:creationId xmlns:a16="http://schemas.microsoft.com/office/drawing/2014/main" id="{EC37BD58-460B-AC92-19DA-D606D3025B95}"/>
              </a:ext>
            </a:extLst>
          </p:cNvPr>
          <p:cNvPicPr>
            <a:picLocks noGrp="1" noChangeAspect="1"/>
          </p:cNvPicPr>
          <p:nvPr>
            <p:ph type="pic" sz="quarter" idx="32"/>
          </p:nvPr>
        </p:nvPicPr>
        <p:blipFill>
          <a:blip r:embed="rId3" cstate="email">
            <a:extLst>
              <a:ext uri="{28A0092B-C50C-407E-A947-70E740481C1C}">
                <a14:useLocalDpi xmlns:a14="http://schemas.microsoft.com/office/drawing/2010/main"/>
              </a:ext>
            </a:extLst>
          </a:blip>
          <a:srcRect l="18" r="18"/>
          <a:stretch>
            <a:fillRect/>
          </a:stretch>
        </p:blipFill>
        <p:spPr>
          <a:xfrm>
            <a:off x="801688" y="1184275"/>
            <a:ext cx="4487862" cy="4489450"/>
          </a:xfrm>
        </p:spPr>
      </p:pic>
    </p:spTree>
    <p:extLst>
      <p:ext uri="{BB962C8B-B14F-4D97-AF65-F5344CB8AC3E}">
        <p14:creationId xmlns:p14="http://schemas.microsoft.com/office/powerpoint/2010/main" val="2268127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73AB31B-10B5-0B21-84A3-F9E562941364}"/>
              </a:ext>
            </a:extLst>
          </p:cNvPr>
          <p:cNvSpPr>
            <a:spLocks noGrp="1"/>
          </p:cNvSpPr>
          <p:nvPr>
            <p:ph type="title"/>
          </p:nvPr>
        </p:nvSpPr>
        <p:spPr/>
        <p:txBody>
          <a:bodyPr/>
          <a:lstStyle/>
          <a:p>
            <a:r>
              <a:rPr lang="nb-NO" dirty="0"/>
              <a:t>Brukt hasj minst en gang siste året</a:t>
            </a:r>
          </a:p>
        </p:txBody>
      </p:sp>
      <p:graphicFrame>
        <p:nvGraphicFramePr>
          <p:cNvPr id="4" name="Plassholder for innhold 3">
            <a:extLst>
              <a:ext uri="{FF2B5EF4-FFF2-40B4-BE49-F238E27FC236}">
                <a16:creationId xmlns:a16="http://schemas.microsoft.com/office/drawing/2014/main" id="{A38A4596-FE99-1B44-284A-1B194F1F2FDD}"/>
              </a:ext>
            </a:extLst>
          </p:cNvPr>
          <p:cNvGraphicFramePr>
            <a:graphicFrameLocks noGrp="1"/>
          </p:cNvGraphicFramePr>
          <p:nvPr>
            <p:ph idx="1"/>
            <p:extLst>
              <p:ext uri="{D42A27DB-BD31-4B8C-83A1-F6EECF244321}">
                <p14:modId xmlns:p14="http://schemas.microsoft.com/office/powerpoint/2010/main" val="2063840056"/>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602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33DBF59-C2A5-F009-8A6D-8DDA8F83952B}"/>
              </a:ext>
            </a:extLst>
          </p:cNvPr>
          <p:cNvSpPr>
            <a:spLocks noGrp="1"/>
          </p:cNvSpPr>
          <p:nvPr>
            <p:ph type="title"/>
          </p:nvPr>
        </p:nvSpPr>
        <p:spPr/>
        <p:txBody>
          <a:bodyPr/>
          <a:lstStyle/>
          <a:p>
            <a:r>
              <a:rPr lang="nb-NO" dirty="0"/>
              <a:t>Har du noen gang brukt…</a:t>
            </a:r>
          </a:p>
        </p:txBody>
      </p:sp>
      <p:graphicFrame>
        <p:nvGraphicFramePr>
          <p:cNvPr id="8" name="Plassholder for innhold 7">
            <a:extLst>
              <a:ext uri="{FF2B5EF4-FFF2-40B4-BE49-F238E27FC236}">
                <a16:creationId xmlns:a16="http://schemas.microsoft.com/office/drawing/2014/main" id="{3B595915-7E64-7387-3122-D5EF161C6429}"/>
              </a:ext>
            </a:extLst>
          </p:cNvPr>
          <p:cNvGraphicFramePr>
            <a:graphicFrameLocks noGrp="1"/>
          </p:cNvGraphicFramePr>
          <p:nvPr>
            <p:ph idx="1"/>
            <p:extLst>
              <p:ext uri="{D42A27DB-BD31-4B8C-83A1-F6EECF244321}">
                <p14:modId xmlns:p14="http://schemas.microsoft.com/office/powerpoint/2010/main" val="1095631757"/>
              </p:ext>
            </p:extLst>
          </p:nvPr>
        </p:nvGraphicFramePr>
        <p:xfrm>
          <a:off x="855664" y="1755777"/>
          <a:ext cx="10480675" cy="4487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16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a:extLst>
              <a:ext uri="{FF2B5EF4-FFF2-40B4-BE49-F238E27FC236}">
                <a16:creationId xmlns:a16="http://schemas.microsoft.com/office/drawing/2014/main" id="{915F8895-4089-E7E5-4F83-C12C619D2DA0}"/>
              </a:ext>
            </a:extLst>
          </p:cNvPr>
          <p:cNvSpPr>
            <a:spLocks noGrp="1"/>
          </p:cNvSpPr>
          <p:nvPr>
            <p:ph type="title"/>
          </p:nvPr>
        </p:nvSpPr>
        <p:spPr/>
        <p:txBody>
          <a:bodyPr/>
          <a:lstStyle/>
          <a:p>
            <a:r>
              <a:rPr lang="nb-NO" dirty="0"/>
              <a:t>Vært i slåsskamp siste år</a:t>
            </a:r>
          </a:p>
        </p:txBody>
      </p:sp>
      <p:graphicFrame>
        <p:nvGraphicFramePr>
          <p:cNvPr id="5" name="Plassholder for innhold 4">
            <a:extLst>
              <a:ext uri="{FF2B5EF4-FFF2-40B4-BE49-F238E27FC236}">
                <a16:creationId xmlns:a16="http://schemas.microsoft.com/office/drawing/2014/main" id="{709F1476-572A-CD6E-262A-677080284847}"/>
              </a:ext>
            </a:extLst>
          </p:cNvPr>
          <p:cNvGraphicFramePr>
            <a:graphicFrameLocks noGrp="1"/>
          </p:cNvGraphicFramePr>
          <p:nvPr>
            <p:ph idx="1"/>
            <p:extLst>
              <p:ext uri="{D42A27DB-BD31-4B8C-83A1-F6EECF244321}">
                <p14:modId xmlns:p14="http://schemas.microsoft.com/office/powerpoint/2010/main" val="3095609833"/>
              </p:ext>
            </p:extLst>
          </p:nvPr>
        </p:nvGraphicFramePr>
        <p:xfrm>
          <a:off x="263047" y="1755775"/>
          <a:ext cx="5832953" cy="44878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Plassholder for innhold 5">
            <a:extLst>
              <a:ext uri="{FF2B5EF4-FFF2-40B4-BE49-F238E27FC236}">
                <a16:creationId xmlns:a16="http://schemas.microsoft.com/office/drawing/2014/main" id="{4ABF5C90-A062-097D-0713-236E1744BC6C}"/>
              </a:ext>
            </a:extLst>
          </p:cNvPr>
          <p:cNvGraphicFramePr>
            <a:graphicFrameLocks noGrp="1"/>
          </p:cNvGraphicFramePr>
          <p:nvPr>
            <p:ph idx="14"/>
            <p:extLst>
              <p:ext uri="{D42A27DB-BD31-4B8C-83A1-F6EECF244321}">
                <p14:modId xmlns:p14="http://schemas.microsoft.com/office/powerpoint/2010/main" val="2677462499"/>
              </p:ext>
            </p:extLst>
          </p:nvPr>
        </p:nvGraphicFramePr>
        <p:xfrm>
          <a:off x="6096001" y="1755777"/>
          <a:ext cx="5832953" cy="448786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49743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E77E3A0-E9B6-5B14-AAD4-49171D82941F}"/>
              </a:ext>
            </a:extLst>
          </p:cNvPr>
          <p:cNvSpPr>
            <a:spLocks noGrp="1"/>
          </p:cNvSpPr>
          <p:nvPr>
            <p:ph type="title"/>
          </p:nvPr>
        </p:nvSpPr>
        <p:spPr/>
        <p:txBody>
          <a:bodyPr/>
          <a:lstStyle/>
          <a:p>
            <a:r>
              <a:rPr lang="nb-NO" dirty="0"/>
              <a:t>Spørsmål eller kommentarer?</a:t>
            </a:r>
          </a:p>
        </p:txBody>
      </p:sp>
      <p:sp>
        <p:nvSpPr>
          <p:cNvPr id="3" name="Plassholder for tekst 2">
            <a:extLst>
              <a:ext uri="{FF2B5EF4-FFF2-40B4-BE49-F238E27FC236}">
                <a16:creationId xmlns:a16="http://schemas.microsoft.com/office/drawing/2014/main" id="{B7752DD4-D9EC-6364-814C-DC9D486B03AD}"/>
              </a:ext>
            </a:extLst>
          </p:cNvPr>
          <p:cNvSpPr>
            <a:spLocks noGrp="1"/>
          </p:cNvSpPr>
          <p:nvPr>
            <p:ph type="body" sz="quarter" idx="16"/>
          </p:nvPr>
        </p:nvSpPr>
        <p:spPr/>
        <p:txBody>
          <a:bodyPr/>
          <a:lstStyle/>
          <a:p>
            <a:r>
              <a:rPr lang="nb-NO" dirty="0">
                <a:hlinkClick r:id="rId2"/>
              </a:rPr>
              <a:t>www.vestfoldfylke.no/ungdata</a:t>
            </a:r>
            <a:r>
              <a:rPr lang="nb-NO" dirty="0"/>
              <a:t> </a:t>
            </a:r>
          </a:p>
        </p:txBody>
      </p:sp>
    </p:spTree>
    <p:extLst>
      <p:ext uri="{BB962C8B-B14F-4D97-AF65-F5344CB8AC3E}">
        <p14:creationId xmlns:p14="http://schemas.microsoft.com/office/powerpoint/2010/main" val="57805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78F73CC9-AFDA-4B69-B4D0-466D5D385FC4}"/>
              </a:ext>
            </a:extLst>
          </p:cNvPr>
          <p:cNvSpPr/>
          <p:nvPr/>
        </p:nvSpPr>
        <p:spPr>
          <a:xfrm>
            <a:off x="0" y="0"/>
            <a:ext cx="12192000" cy="6858000"/>
          </a:xfrm>
          <a:prstGeom prst="rect">
            <a:avLst/>
          </a:prstGeom>
          <a:solidFill>
            <a:schemeClr val="tx2">
              <a:lumMod val="40000"/>
              <a:lumOff val="60000"/>
            </a:schemeClr>
          </a:solidFill>
          <a:ln>
            <a:solidFill>
              <a:schemeClr val="tx2">
                <a:lumMod val="60000"/>
                <a:lumOff val="4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213" tIns="146213" rIns="146213" bIns="146213" numCol="1" spcCol="1270" anchor="t" anchorCtr="0">
            <a:noAutofit/>
          </a:bodyPr>
          <a:lstStyle/>
          <a:p>
            <a:pPr algn="ctr" defTabSz="1111250">
              <a:lnSpc>
                <a:spcPct val="90000"/>
              </a:lnSpc>
              <a:spcBef>
                <a:spcPct val="0"/>
              </a:spcBef>
              <a:spcAft>
                <a:spcPct val="35000"/>
              </a:spcAft>
            </a:pPr>
            <a:endParaRPr lang="nb-NO" sz="2500"/>
          </a:p>
        </p:txBody>
      </p:sp>
      <p:grpSp>
        <p:nvGrpSpPr>
          <p:cNvPr id="3" name="Gruppe 2">
            <a:extLst>
              <a:ext uri="{FF2B5EF4-FFF2-40B4-BE49-F238E27FC236}">
                <a16:creationId xmlns:a16="http://schemas.microsoft.com/office/drawing/2014/main" id="{798CCBAC-F18D-4311-82C1-02BD3677357C}"/>
              </a:ext>
            </a:extLst>
          </p:cNvPr>
          <p:cNvGrpSpPr/>
          <p:nvPr/>
        </p:nvGrpSpPr>
        <p:grpSpPr>
          <a:xfrm>
            <a:off x="843905" y="1150114"/>
            <a:ext cx="10241192" cy="4984873"/>
            <a:chOff x="925064" y="748089"/>
            <a:chExt cx="10241192" cy="4984873"/>
          </a:xfrm>
        </p:grpSpPr>
        <p:sp>
          <p:nvSpPr>
            <p:cNvPr id="7" name="Frihåndsform: figur 6">
              <a:extLst>
                <a:ext uri="{FF2B5EF4-FFF2-40B4-BE49-F238E27FC236}">
                  <a16:creationId xmlns:a16="http://schemas.microsoft.com/office/drawing/2014/main" id="{CF76F58D-6841-4460-844A-ED8A7B7EE834}"/>
                </a:ext>
              </a:extLst>
            </p:cNvPr>
            <p:cNvSpPr/>
            <p:nvPr/>
          </p:nvSpPr>
          <p:spPr>
            <a:xfrm>
              <a:off x="925064" y="4690312"/>
              <a:ext cx="10241192" cy="1042650"/>
            </a:xfrm>
            <a:custGeom>
              <a:avLst/>
              <a:gdLst>
                <a:gd name="connsiteX0" fmla="*/ 0 w 2900018"/>
                <a:gd name="connsiteY0" fmla="*/ 290002 h 3498413"/>
                <a:gd name="connsiteX1" fmla="*/ 290002 w 2900018"/>
                <a:gd name="connsiteY1" fmla="*/ 0 h 3498413"/>
                <a:gd name="connsiteX2" fmla="*/ 2610016 w 2900018"/>
                <a:gd name="connsiteY2" fmla="*/ 0 h 3498413"/>
                <a:gd name="connsiteX3" fmla="*/ 2900018 w 2900018"/>
                <a:gd name="connsiteY3" fmla="*/ 290002 h 3498413"/>
                <a:gd name="connsiteX4" fmla="*/ 2900018 w 2900018"/>
                <a:gd name="connsiteY4" fmla="*/ 3208411 h 3498413"/>
                <a:gd name="connsiteX5" fmla="*/ 2610016 w 2900018"/>
                <a:gd name="connsiteY5" fmla="*/ 3498413 h 3498413"/>
                <a:gd name="connsiteX6" fmla="*/ 290002 w 2900018"/>
                <a:gd name="connsiteY6" fmla="*/ 3498413 h 3498413"/>
                <a:gd name="connsiteX7" fmla="*/ 0 w 2900018"/>
                <a:gd name="connsiteY7" fmla="*/ 3208411 h 3498413"/>
                <a:gd name="connsiteX8" fmla="*/ 0 w 2900018"/>
                <a:gd name="connsiteY8" fmla="*/ 290002 h 349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0018" h="3498413">
                  <a:moveTo>
                    <a:pt x="0" y="290002"/>
                  </a:moveTo>
                  <a:cubicBezTo>
                    <a:pt x="0" y="129838"/>
                    <a:pt x="129838" y="0"/>
                    <a:pt x="290002" y="0"/>
                  </a:cubicBezTo>
                  <a:lnTo>
                    <a:pt x="2610016" y="0"/>
                  </a:lnTo>
                  <a:cubicBezTo>
                    <a:pt x="2770180" y="0"/>
                    <a:pt x="2900018" y="129838"/>
                    <a:pt x="2900018" y="290002"/>
                  </a:cubicBezTo>
                  <a:lnTo>
                    <a:pt x="2900018" y="3208411"/>
                  </a:lnTo>
                  <a:cubicBezTo>
                    <a:pt x="2900018" y="3368575"/>
                    <a:pt x="2770180" y="3498413"/>
                    <a:pt x="2610016" y="3498413"/>
                  </a:cubicBezTo>
                  <a:lnTo>
                    <a:pt x="290002" y="3498413"/>
                  </a:lnTo>
                  <a:cubicBezTo>
                    <a:pt x="129838" y="3498413"/>
                    <a:pt x="0" y="3368575"/>
                    <a:pt x="0" y="3208411"/>
                  </a:cubicBezTo>
                  <a:lnTo>
                    <a:pt x="0" y="2900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189" tIns="180189" rIns="180189" bIns="180189" numCol="1" spcCol="1270" anchor="ctr" anchorCtr="0">
              <a:noAutofit/>
            </a:bodyPr>
            <a:lstStyle/>
            <a:p>
              <a:pPr algn="ctr" defTabSz="1111250">
                <a:lnSpc>
                  <a:spcPct val="90000"/>
                </a:lnSpc>
                <a:spcBef>
                  <a:spcPct val="0"/>
                </a:spcBef>
                <a:spcAft>
                  <a:spcPct val="35000"/>
                </a:spcAft>
              </a:pPr>
              <a:r>
                <a:rPr lang="nb-NO" sz="2000"/>
                <a:t>Foreldre         Venner	    Skole	     Fritid	       Nærmiljø    </a:t>
              </a:r>
            </a:p>
          </p:txBody>
        </p:sp>
        <p:sp>
          <p:nvSpPr>
            <p:cNvPr id="8" name="Frihåndsform: figur 7">
              <a:extLst>
                <a:ext uri="{FF2B5EF4-FFF2-40B4-BE49-F238E27FC236}">
                  <a16:creationId xmlns:a16="http://schemas.microsoft.com/office/drawing/2014/main" id="{F7121119-5B58-40A2-BA5F-C124F1ECB728}"/>
                </a:ext>
              </a:extLst>
            </p:cNvPr>
            <p:cNvSpPr/>
            <p:nvPr/>
          </p:nvSpPr>
          <p:spPr>
            <a:xfrm rot="19370579">
              <a:off x="1199661" y="3114004"/>
              <a:ext cx="3224333" cy="603114"/>
            </a:xfrm>
            <a:custGeom>
              <a:avLst/>
              <a:gdLst>
                <a:gd name="connsiteX0" fmla="*/ 0 w 2076158"/>
                <a:gd name="connsiteY0" fmla="*/ 143841 h 719204"/>
                <a:gd name="connsiteX1" fmla="*/ 1716556 w 2076158"/>
                <a:gd name="connsiteY1" fmla="*/ 143841 h 719204"/>
                <a:gd name="connsiteX2" fmla="*/ 1716556 w 2076158"/>
                <a:gd name="connsiteY2" fmla="*/ 0 h 719204"/>
                <a:gd name="connsiteX3" fmla="*/ 2076158 w 2076158"/>
                <a:gd name="connsiteY3" fmla="*/ 359602 h 719204"/>
                <a:gd name="connsiteX4" fmla="*/ 1716556 w 2076158"/>
                <a:gd name="connsiteY4" fmla="*/ 719204 h 719204"/>
                <a:gd name="connsiteX5" fmla="*/ 1716556 w 2076158"/>
                <a:gd name="connsiteY5" fmla="*/ 575363 h 719204"/>
                <a:gd name="connsiteX6" fmla="*/ 0 w 2076158"/>
                <a:gd name="connsiteY6" fmla="*/ 575363 h 719204"/>
                <a:gd name="connsiteX7" fmla="*/ 0 w 2076158"/>
                <a:gd name="connsiteY7" fmla="*/ 143841 h 7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158" h="719204">
                  <a:moveTo>
                    <a:pt x="0" y="143841"/>
                  </a:moveTo>
                  <a:lnTo>
                    <a:pt x="1716556" y="143841"/>
                  </a:lnTo>
                  <a:lnTo>
                    <a:pt x="1716556" y="0"/>
                  </a:lnTo>
                  <a:lnTo>
                    <a:pt x="2076158" y="359602"/>
                  </a:lnTo>
                  <a:lnTo>
                    <a:pt x="1716556" y="719204"/>
                  </a:lnTo>
                  <a:lnTo>
                    <a:pt x="1716556" y="575363"/>
                  </a:lnTo>
                  <a:lnTo>
                    <a:pt x="0" y="575363"/>
                  </a:lnTo>
                  <a:lnTo>
                    <a:pt x="0" y="143841"/>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43841" rIns="215761" bIns="143840" numCol="1" spcCol="1270" anchor="ctr" anchorCtr="0">
              <a:noAutofit/>
            </a:bodyPr>
            <a:lstStyle/>
            <a:p>
              <a:pPr algn="ctr" defTabSz="889000">
                <a:lnSpc>
                  <a:spcPct val="90000"/>
                </a:lnSpc>
                <a:spcBef>
                  <a:spcPct val="0"/>
                </a:spcBef>
                <a:spcAft>
                  <a:spcPct val="35000"/>
                </a:spcAft>
              </a:pPr>
              <a:endParaRPr lang="nb-NO" sz="2000"/>
            </a:p>
          </p:txBody>
        </p:sp>
        <p:sp>
          <p:nvSpPr>
            <p:cNvPr id="9" name="Frihåndsform: figur 8">
              <a:extLst>
                <a:ext uri="{FF2B5EF4-FFF2-40B4-BE49-F238E27FC236}">
                  <a16:creationId xmlns:a16="http://schemas.microsoft.com/office/drawing/2014/main" id="{5CF60821-EBCA-44B1-A57F-54B9CCFBCF46}"/>
                </a:ext>
              </a:extLst>
            </p:cNvPr>
            <p:cNvSpPr/>
            <p:nvPr/>
          </p:nvSpPr>
          <p:spPr>
            <a:xfrm>
              <a:off x="3946300" y="3266604"/>
              <a:ext cx="4198720" cy="559467"/>
            </a:xfrm>
            <a:custGeom>
              <a:avLst/>
              <a:gdLst>
                <a:gd name="connsiteX0" fmla="*/ 0 w 2900018"/>
                <a:gd name="connsiteY0" fmla="*/ 190486 h 1904859"/>
                <a:gd name="connsiteX1" fmla="*/ 190486 w 2900018"/>
                <a:gd name="connsiteY1" fmla="*/ 0 h 1904859"/>
                <a:gd name="connsiteX2" fmla="*/ 2709532 w 2900018"/>
                <a:gd name="connsiteY2" fmla="*/ 0 h 1904859"/>
                <a:gd name="connsiteX3" fmla="*/ 2900018 w 2900018"/>
                <a:gd name="connsiteY3" fmla="*/ 190486 h 1904859"/>
                <a:gd name="connsiteX4" fmla="*/ 2900018 w 2900018"/>
                <a:gd name="connsiteY4" fmla="*/ 1714373 h 1904859"/>
                <a:gd name="connsiteX5" fmla="*/ 2709532 w 2900018"/>
                <a:gd name="connsiteY5" fmla="*/ 1904859 h 1904859"/>
                <a:gd name="connsiteX6" fmla="*/ 190486 w 2900018"/>
                <a:gd name="connsiteY6" fmla="*/ 1904859 h 1904859"/>
                <a:gd name="connsiteX7" fmla="*/ 0 w 2900018"/>
                <a:gd name="connsiteY7" fmla="*/ 1714373 h 1904859"/>
                <a:gd name="connsiteX8" fmla="*/ 0 w 2900018"/>
                <a:gd name="connsiteY8" fmla="*/ 190486 h 1904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0018" h="1904859">
                  <a:moveTo>
                    <a:pt x="0" y="190486"/>
                  </a:moveTo>
                  <a:cubicBezTo>
                    <a:pt x="0" y="85283"/>
                    <a:pt x="85283" y="0"/>
                    <a:pt x="190486" y="0"/>
                  </a:cubicBezTo>
                  <a:lnTo>
                    <a:pt x="2709532" y="0"/>
                  </a:lnTo>
                  <a:cubicBezTo>
                    <a:pt x="2814735" y="0"/>
                    <a:pt x="2900018" y="85283"/>
                    <a:pt x="2900018" y="190486"/>
                  </a:cubicBezTo>
                  <a:lnTo>
                    <a:pt x="2900018" y="1714373"/>
                  </a:lnTo>
                  <a:cubicBezTo>
                    <a:pt x="2900018" y="1819576"/>
                    <a:pt x="2814735" y="1904859"/>
                    <a:pt x="2709532" y="1904859"/>
                  </a:cubicBezTo>
                  <a:lnTo>
                    <a:pt x="190486" y="1904859"/>
                  </a:lnTo>
                  <a:cubicBezTo>
                    <a:pt x="85283" y="1904859"/>
                    <a:pt x="0" y="1819576"/>
                    <a:pt x="0" y="1714373"/>
                  </a:cubicBezTo>
                  <a:lnTo>
                    <a:pt x="0" y="1904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1041" tIns="151041" rIns="151041" bIns="151041" numCol="1" spcCol="1270" anchor="t" anchorCtr="0">
              <a:noAutofit/>
            </a:bodyPr>
            <a:lstStyle/>
            <a:p>
              <a:pPr marL="0" lvl="1" defTabSz="889000">
                <a:lnSpc>
                  <a:spcPct val="90000"/>
                </a:lnSpc>
                <a:spcBef>
                  <a:spcPct val="0"/>
                </a:spcBef>
                <a:spcAft>
                  <a:spcPct val="15000"/>
                </a:spcAft>
              </a:pPr>
              <a:r>
                <a:rPr lang="nb-NO" sz="2000"/>
                <a:t>     Helsevaner		Atferd</a:t>
              </a:r>
            </a:p>
            <a:p>
              <a:pPr marL="228600" lvl="1" indent="-228600" defTabSz="889000">
                <a:lnSpc>
                  <a:spcPct val="90000"/>
                </a:lnSpc>
                <a:spcBef>
                  <a:spcPct val="0"/>
                </a:spcBef>
                <a:spcAft>
                  <a:spcPct val="15000"/>
                </a:spcAft>
                <a:buChar char="•"/>
              </a:pPr>
              <a:endParaRPr lang="nb-NO" sz="2000"/>
            </a:p>
          </p:txBody>
        </p:sp>
        <p:sp>
          <p:nvSpPr>
            <p:cNvPr id="11" name="Frihåndsform: figur 10">
              <a:extLst>
                <a:ext uri="{FF2B5EF4-FFF2-40B4-BE49-F238E27FC236}">
                  <a16:creationId xmlns:a16="http://schemas.microsoft.com/office/drawing/2014/main" id="{796E0605-0BB4-4BDA-B9F7-B4A55175375F}"/>
                </a:ext>
              </a:extLst>
            </p:cNvPr>
            <p:cNvSpPr/>
            <p:nvPr/>
          </p:nvSpPr>
          <p:spPr>
            <a:xfrm>
              <a:off x="4528653" y="748089"/>
              <a:ext cx="2900018" cy="1740011"/>
            </a:xfrm>
            <a:custGeom>
              <a:avLst/>
              <a:gdLst>
                <a:gd name="connsiteX0" fmla="*/ 0 w 2900018"/>
                <a:gd name="connsiteY0" fmla="*/ 174001 h 1740011"/>
                <a:gd name="connsiteX1" fmla="*/ 174001 w 2900018"/>
                <a:gd name="connsiteY1" fmla="*/ 0 h 1740011"/>
                <a:gd name="connsiteX2" fmla="*/ 2726017 w 2900018"/>
                <a:gd name="connsiteY2" fmla="*/ 0 h 1740011"/>
                <a:gd name="connsiteX3" fmla="*/ 2900018 w 2900018"/>
                <a:gd name="connsiteY3" fmla="*/ 174001 h 1740011"/>
                <a:gd name="connsiteX4" fmla="*/ 2900018 w 2900018"/>
                <a:gd name="connsiteY4" fmla="*/ 1566010 h 1740011"/>
                <a:gd name="connsiteX5" fmla="*/ 2726017 w 2900018"/>
                <a:gd name="connsiteY5" fmla="*/ 1740011 h 1740011"/>
                <a:gd name="connsiteX6" fmla="*/ 174001 w 2900018"/>
                <a:gd name="connsiteY6" fmla="*/ 1740011 h 1740011"/>
                <a:gd name="connsiteX7" fmla="*/ 0 w 2900018"/>
                <a:gd name="connsiteY7" fmla="*/ 1566010 h 1740011"/>
                <a:gd name="connsiteX8" fmla="*/ 0 w 2900018"/>
                <a:gd name="connsiteY8" fmla="*/ 174001 h 174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0018" h="1740011">
                  <a:moveTo>
                    <a:pt x="0" y="174001"/>
                  </a:moveTo>
                  <a:cubicBezTo>
                    <a:pt x="0" y="77903"/>
                    <a:pt x="77903" y="0"/>
                    <a:pt x="174001" y="0"/>
                  </a:cubicBezTo>
                  <a:lnTo>
                    <a:pt x="2726017" y="0"/>
                  </a:lnTo>
                  <a:cubicBezTo>
                    <a:pt x="2822115" y="0"/>
                    <a:pt x="2900018" y="77903"/>
                    <a:pt x="2900018" y="174001"/>
                  </a:cubicBezTo>
                  <a:lnTo>
                    <a:pt x="2900018" y="1566010"/>
                  </a:lnTo>
                  <a:cubicBezTo>
                    <a:pt x="2900018" y="1662108"/>
                    <a:pt x="2822115" y="1740011"/>
                    <a:pt x="2726017" y="1740011"/>
                  </a:cubicBezTo>
                  <a:lnTo>
                    <a:pt x="174001" y="1740011"/>
                  </a:lnTo>
                  <a:cubicBezTo>
                    <a:pt x="77903" y="1740011"/>
                    <a:pt x="0" y="1662108"/>
                    <a:pt x="0" y="1566010"/>
                  </a:cubicBezTo>
                  <a:lnTo>
                    <a:pt x="0" y="1740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213" tIns="146213" rIns="146213" bIns="146213" numCol="1" spcCol="1270" anchor="ctr" anchorCtr="0">
              <a:noAutofit/>
            </a:bodyPr>
            <a:lstStyle/>
            <a:p>
              <a:pPr algn="ctr" defTabSz="1111250">
                <a:lnSpc>
                  <a:spcPct val="90000"/>
                </a:lnSpc>
                <a:spcBef>
                  <a:spcPct val="0"/>
                </a:spcBef>
                <a:spcAft>
                  <a:spcPct val="35000"/>
                </a:spcAft>
              </a:pPr>
              <a:r>
                <a:rPr lang="nb-NO" sz="4000"/>
                <a:t>Helse og livskvalitet</a:t>
              </a:r>
            </a:p>
          </p:txBody>
        </p:sp>
      </p:grpSp>
      <p:sp>
        <p:nvSpPr>
          <p:cNvPr id="17" name="Frihåndsform: figur 16">
            <a:extLst>
              <a:ext uri="{FF2B5EF4-FFF2-40B4-BE49-F238E27FC236}">
                <a16:creationId xmlns:a16="http://schemas.microsoft.com/office/drawing/2014/main" id="{37FB0E20-E3E6-4E30-8112-E89893A084EC}"/>
              </a:ext>
            </a:extLst>
          </p:cNvPr>
          <p:cNvSpPr/>
          <p:nvPr/>
        </p:nvSpPr>
        <p:spPr>
          <a:xfrm rot="12793237">
            <a:off x="7499061" y="3538496"/>
            <a:ext cx="3224333" cy="603114"/>
          </a:xfrm>
          <a:custGeom>
            <a:avLst/>
            <a:gdLst>
              <a:gd name="connsiteX0" fmla="*/ 0 w 2076158"/>
              <a:gd name="connsiteY0" fmla="*/ 143841 h 719204"/>
              <a:gd name="connsiteX1" fmla="*/ 1716556 w 2076158"/>
              <a:gd name="connsiteY1" fmla="*/ 143841 h 719204"/>
              <a:gd name="connsiteX2" fmla="*/ 1716556 w 2076158"/>
              <a:gd name="connsiteY2" fmla="*/ 0 h 719204"/>
              <a:gd name="connsiteX3" fmla="*/ 2076158 w 2076158"/>
              <a:gd name="connsiteY3" fmla="*/ 359602 h 719204"/>
              <a:gd name="connsiteX4" fmla="*/ 1716556 w 2076158"/>
              <a:gd name="connsiteY4" fmla="*/ 719204 h 719204"/>
              <a:gd name="connsiteX5" fmla="*/ 1716556 w 2076158"/>
              <a:gd name="connsiteY5" fmla="*/ 575363 h 719204"/>
              <a:gd name="connsiteX6" fmla="*/ 0 w 2076158"/>
              <a:gd name="connsiteY6" fmla="*/ 575363 h 719204"/>
              <a:gd name="connsiteX7" fmla="*/ 0 w 2076158"/>
              <a:gd name="connsiteY7" fmla="*/ 143841 h 7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158" h="719204">
                <a:moveTo>
                  <a:pt x="0" y="143841"/>
                </a:moveTo>
                <a:lnTo>
                  <a:pt x="1716556" y="143841"/>
                </a:lnTo>
                <a:lnTo>
                  <a:pt x="1716556" y="0"/>
                </a:lnTo>
                <a:lnTo>
                  <a:pt x="2076158" y="359602"/>
                </a:lnTo>
                <a:lnTo>
                  <a:pt x="1716556" y="719204"/>
                </a:lnTo>
                <a:lnTo>
                  <a:pt x="1716556" y="575363"/>
                </a:lnTo>
                <a:lnTo>
                  <a:pt x="0" y="575363"/>
                </a:lnTo>
                <a:lnTo>
                  <a:pt x="0" y="143841"/>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43841" rIns="215761" bIns="143840" numCol="1" spcCol="1270" anchor="ctr" anchorCtr="0">
            <a:noAutofit/>
          </a:bodyPr>
          <a:lstStyle/>
          <a:p>
            <a:pPr algn="ctr" defTabSz="889000">
              <a:lnSpc>
                <a:spcPct val="90000"/>
              </a:lnSpc>
              <a:spcBef>
                <a:spcPct val="0"/>
              </a:spcBef>
              <a:spcAft>
                <a:spcPct val="35000"/>
              </a:spcAft>
            </a:pPr>
            <a:endParaRPr lang="nb-NO" sz="2000"/>
          </a:p>
        </p:txBody>
      </p:sp>
      <p:sp>
        <p:nvSpPr>
          <p:cNvPr id="20" name="Frihåndsform: figur 19">
            <a:extLst>
              <a:ext uri="{FF2B5EF4-FFF2-40B4-BE49-F238E27FC236}">
                <a16:creationId xmlns:a16="http://schemas.microsoft.com/office/drawing/2014/main" id="{DBFC0159-9E69-4658-BEC0-C19D00F1D97B}"/>
              </a:ext>
            </a:extLst>
          </p:cNvPr>
          <p:cNvSpPr/>
          <p:nvPr/>
        </p:nvSpPr>
        <p:spPr>
          <a:xfrm rot="16200000">
            <a:off x="5650057" y="4389655"/>
            <a:ext cx="628893" cy="396000"/>
          </a:xfrm>
          <a:custGeom>
            <a:avLst/>
            <a:gdLst>
              <a:gd name="connsiteX0" fmla="*/ 0 w 2076158"/>
              <a:gd name="connsiteY0" fmla="*/ 143841 h 719204"/>
              <a:gd name="connsiteX1" fmla="*/ 1716556 w 2076158"/>
              <a:gd name="connsiteY1" fmla="*/ 143841 h 719204"/>
              <a:gd name="connsiteX2" fmla="*/ 1716556 w 2076158"/>
              <a:gd name="connsiteY2" fmla="*/ 0 h 719204"/>
              <a:gd name="connsiteX3" fmla="*/ 2076158 w 2076158"/>
              <a:gd name="connsiteY3" fmla="*/ 359602 h 719204"/>
              <a:gd name="connsiteX4" fmla="*/ 1716556 w 2076158"/>
              <a:gd name="connsiteY4" fmla="*/ 719204 h 719204"/>
              <a:gd name="connsiteX5" fmla="*/ 1716556 w 2076158"/>
              <a:gd name="connsiteY5" fmla="*/ 575363 h 719204"/>
              <a:gd name="connsiteX6" fmla="*/ 0 w 2076158"/>
              <a:gd name="connsiteY6" fmla="*/ 575363 h 719204"/>
              <a:gd name="connsiteX7" fmla="*/ 0 w 2076158"/>
              <a:gd name="connsiteY7" fmla="*/ 143841 h 7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158" h="719204">
                <a:moveTo>
                  <a:pt x="0" y="143841"/>
                </a:moveTo>
                <a:lnTo>
                  <a:pt x="1716556" y="143841"/>
                </a:lnTo>
                <a:lnTo>
                  <a:pt x="1716556" y="0"/>
                </a:lnTo>
                <a:lnTo>
                  <a:pt x="2076158" y="359602"/>
                </a:lnTo>
                <a:lnTo>
                  <a:pt x="1716556" y="719204"/>
                </a:lnTo>
                <a:lnTo>
                  <a:pt x="1716556" y="575363"/>
                </a:lnTo>
                <a:lnTo>
                  <a:pt x="0" y="575363"/>
                </a:lnTo>
                <a:lnTo>
                  <a:pt x="0" y="143841"/>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43841" rIns="215761" bIns="143840" numCol="1" spcCol="1270" anchor="ctr" anchorCtr="0">
            <a:noAutofit/>
          </a:bodyPr>
          <a:lstStyle/>
          <a:p>
            <a:pPr algn="ctr" defTabSz="889000">
              <a:lnSpc>
                <a:spcPct val="90000"/>
              </a:lnSpc>
              <a:spcBef>
                <a:spcPct val="0"/>
              </a:spcBef>
              <a:spcAft>
                <a:spcPct val="35000"/>
              </a:spcAft>
            </a:pPr>
            <a:endParaRPr lang="nb-NO" sz="2000"/>
          </a:p>
        </p:txBody>
      </p:sp>
      <p:sp>
        <p:nvSpPr>
          <p:cNvPr id="21" name="Frihåndsform: figur 20">
            <a:extLst>
              <a:ext uri="{FF2B5EF4-FFF2-40B4-BE49-F238E27FC236}">
                <a16:creationId xmlns:a16="http://schemas.microsoft.com/office/drawing/2014/main" id="{FAE2FFB7-4BFC-46D6-8497-58F1CB4DA911}"/>
              </a:ext>
            </a:extLst>
          </p:cNvPr>
          <p:cNvSpPr/>
          <p:nvPr/>
        </p:nvSpPr>
        <p:spPr>
          <a:xfrm rot="16200000">
            <a:off x="5650057" y="3039420"/>
            <a:ext cx="628893" cy="396000"/>
          </a:xfrm>
          <a:custGeom>
            <a:avLst/>
            <a:gdLst>
              <a:gd name="connsiteX0" fmla="*/ 0 w 2076158"/>
              <a:gd name="connsiteY0" fmla="*/ 143841 h 719204"/>
              <a:gd name="connsiteX1" fmla="*/ 1716556 w 2076158"/>
              <a:gd name="connsiteY1" fmla="*/ 143841 h 719204"/>
              <a:gd name="connsiteX2" fmla="*/ 1716556 w 2076158"/>
              <a:gd name="connsiteY2" fmla="*/ 0 h 719204"/>
              <a:gd name="connsiteX3" fmla="*/ 2076158 w 2076158"/>
              <a:gd name="connsiteY3" fmla="*/ 359602 h 719204"/>
              <a:gd name="connsiteX4" fmla="*/ 1716556 w 2076158"/>
              <a:gd name="connsiteY4" fmla="*/ 719204 h 719204"/>
              <a:gd name="connsiteX5" fmla="*/ 1716556 w 2076158"/>
              <a:gd name="connsiteY5" fmla="*/ 575363 h 719204"/>
              <a:gd name="connsiteX6" fmla="*/ 0 w 2076158"/>
              <a:gd name="connsiteY6" fmla="*/ 575363 h 719204"/>
              <a:gd name="connsiteX7" fmla="*/ 0 w 2076158"/>
              <a:gd name="connsiteY7" fmla="*/ 143841 h 7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158" h="719204">
                <a:moveTo>
                  <a:pt x="0" y="143841"/>
                </a:moveTo>
                <a:lnTo>
                  <a:pt x="1716556" y="143841"/>
                </a:lnTo>
                <a:lnTo>
                  <a:pt x="1716556" y="0"/>
                </a:lnTo>
                <a:lnTo>
                  <a:pt x="2076158" y="359602"/>
                </a:lnTo>
                <a:lnTo>
                  <a:pt x="1716556" y="719204"/>
                </a:lnTo>
                <a:lnTo>
                  <a:pt x="1716556" y="575363"/>
                </a:lnTo>
                <a:lnTo>
                  <a:pt x="0" y="575363"/>
                </a:lnTo>
                <a:lnTo>
                  <a:pt x="0" y="143841"/>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43841" rIns="215761" bIns="143840" numCol="1" spcCol="1270" anchor="ctr" anchorCtr="0">
            <a:noAutofit/>
          </a:bodyPr>
          <a:lstStyle/>
          <a:p>
            <a:pPr algn="ctr" defTabSz="889000">
              <a:lnSpc>
                <a:spcPct val="90000"/>
              </a:lnSpc>
              <a:spcBef>
                <a:spcPct val="0"/>
              </a:spcBef>
              <a:spcAft>
                <a:spcPct val="35000"/>
              </a:spcAft>
            </a:pPr>
            <a:endParaRPr lang="nb-NO" sz="2000"/>
          </a:p>
        </p:txBody>
      </p:sp>
      <p:sp>
        <p:nvSpPr>
          <p:cNvPr id="22" name="TekstSylinder 21">
            <a:extLst>
              <a:ext uri="{FF2B5EF4-FFF2-40B4-BE49-F238E27FC236}">
                <a16:creationId xmlns:a16="http://schemas.microsoft.com/office/drawing/2014/main" id="{31CE5C50-B707-412C-BFE5-834ADB6D8007}"/>
              </a:ext>
            </a:extLst>
          </p:cNvPr>
          <p:cNvSpPr txBox="1"/>
          <p:nvPr/>
        </p:nvSpPr>
        <p:spPr>
          <a:xfrm>
            <a:off x="3967188" y="6250114"/>
            <a:ext cx="4390628" cy="369332"/>
          </a:xfrm>
          <a:prstGeom prst="rect">
            <a:avLst/>
          </a:prstGeom>
          <a:noFill/>
        </p:spPr>
        <p:txBody>
          <a:bodyPr wrap="square" rtlCol="0">
            <a:spAutoFit/>
          </a:bodyPr>
          <a:lstStyle/>
          <a:p>
            <a:pPr algn="ctr"/>
            <a:r>
              <a:rPr lang="nb-NO">
                <a:solidFill>
                  <a:schemeClr val="bg1"/>
                </a:solidFill>
              </a:rPr>
              <a:t>Sosioøkonomisk status</a:t>
            </a:r>
          </a:p>
        </p:txBody>
      </p:sp>
    </p:spTree>
    <p:extLst>
      <p:ext uri="{BB962C8B-B14F-4D97-AF65-F5344CB8AC3E}">
        <p14:creationId xmlns:p14="http://schemas.microsoft.com/office/powerpoint/2010/main" val="283435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innhold 1">
            <a:extLst>
              <a:ext uri="{FF2B5EF4-FFF2-40B4-BE49-F238E27FC236}">
                <a16:creationId xmlns:a16="http://schemas.microsoft.com/office/drawing/2014/main" id="{263B3755-1AA4-E1B6-BAA2-B412AA25EC37}"/>
              </a:ext>
            </a:extLst>
          </p:cNvPr>
          <p:cNvSpPr>
            <a:spLocks noGrp="1"/>
          </p:cNvSpPr>
          <p:nvPr>
            <p:ph idx="1"/>
          </p:nvPr>
        </p:nvSpPr>
        <p:spPr/>
        <p:txBody>
          <a:bodyPr/>
          <a:lstStyle/>
          <a:p>
            <a:pPr marL="0" indent="0">
              <a:buNone/>
            </a:pPr>
            <a:r>
              <a:rPr lang="nb-NO" dirty="0"/>
              <a:t>Positive trekk</a:t>
            </a:r>
          </a:p>
          <a:p>
            <a:r>
              <a:rPr lang="nb-NO" dirty="0"/>
              <a:t>Nedgang i ensomhet</a:t>
            </a:r>
          </a:p>
          <a:p>
            <a:r>
              <a:rPr lang="nb-NO" dirty="0"/>
              <a:t>Nedgang i psykiske plager</a:t>
            </a:r>
          </a:p>
          <a:p>
            <a:r>
              <a:rPr lang="nb-NO" dirty="0"/>
              <a:t>Mindre press fra sosiale medier</a:t>
            </a:r>
          </a:p>
        </p:txBody>
      </p:sp>
      <p:sp>
        <p:nvSpPr>
          <p:cNvPr id="3" name="Plassholder for innhold 2">
            <a:extLst>
              <a:ext uri="{FF2B5EF4-FFF2-40B4-BE49-F238E27FC236}">
                <a16:creationId xmlns:a16="http://schemas.microsoft.com/office/drawing/2014/main" id="{1C820CE6-1C4A-EBFD-4AF7-D3D091C1A5E1}"/>
              </a:ext>
            </a:extLst>
          </p:cNvPr>
          <p:cNvSpPr>
            <a:spLocks noGrp="1"/>
          </p:cNvSpPr>
          <p:nvPr>
            <p:ph idx="14"/>
          </p:nvPr>
        </p:nvSpPr>
        <p:spPr/>
        <p:txBody>
          <a:bodyPr/>
          <a:lstStyle/>
          <a:p>
            <a:pPr marL="0" indent="0">
              <a:buNone/>
            </a:pPr>
            <a:r>
              <a:rPr lang="nb-NO" dirty="0"/>
              <a:t>Negative trekk</a:t>
            </a:r>
          </a:p>
          <a:p>
            <a:r>
              <a:rPr lang="nb-NO" dirty="0"/>
              <a:t>Mer mobbing</a:t>
            </a:r>
          </a:p>
          <a:p>
            <a:r>
              <a:rPr lang="nb-NO" dirty="0"/>
              <a:t>Mindre trivsel med skolen</a:t>
            </a:r>
          </a:p>
          <a:p>
            <a:r>
              <a:rPr lang="nb-NO" dirty="0"/>
              <a:t>Økt bruk av rusmidler</a:t>
            </a:r>
          </a:p>
        </p:txBody>
      </p:sp>
      <p:sp>
        <p:nvSpPr>
          <p:cNvPr id="4" name="Tittel 3">
            <a:extLst>
              <a:ext uri="{FF2B5EF4-FFF2-40B4-BE49-F238E27FC236}">
                <a16:creationId xmlns:a16="http://schemas.microsoft.com/office/drawing/2014/main" id="{C4BEEB94-3C7E-4B0A-C1E5-1806FBF06A13}"/>
              </a:ext>
            </a:extLst>
          </p:cNvPr>
          <p:cNvSpPr>
            <a:spLocks noGrp="1"/>
          </p:cNvSpPr>
          <p:nvPr>
            <p:ph type="title"/>
          </p:nvPr>
        </p:nvSpPr>
        <p:spPr/>
        <p:txBody>
          <a:bodyPr/>
          <a:lstStyle/>
          <a:p>
            <a:r>
              <a:rPr lang="nb-NO" dirty="0"/>
              <a:t>Oppsummering</a:t>
            </a:r>
          </a:p>
        </p:txBody>
      </p:sp>
    </p:spTree>
    <p:extLst>
      <p:ext uri="{BB962C8B-B14F-4D97-AF65-F5344CB8AC3E}">
        <p14:creationId xmlns:p14="http://schemas.microsoft.com/office/powerpoint/2010/main" val="160409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8BD980-B393-61B8-3336-3E971913C4DC}"/>
              </a:ext>
            </a:extLst>
          </p:cNvPr>
          <p:cNvSpPr>
            <a:spLocks noGrp="1"/>
          </p:cNvSpPr>
          <p:nvPr>
            <p:ph type="title"/>
          </p:nvPr>
        </p:nvSpPr>
        <p:spPr/>
        <p:txBody>
          <a:bodyPr/>
          <a:lstStyle/>
          <a:p>
            <a:endParaRPr lang="nb-NO"/>
          </a:p>
        </p:txBody>
      </p:sp>
      <p:sp>
        <p:nvSpPr>
          <p:cNvPr id="3" name="Plassholder for tekst 2">
            <a:extLst>
              <a:ext uri="{FF2B5EF4-FFF2-40B4-BE49-F238E27FC236}">
                <a16:creationId xmlns:a16="http://schemas.microsoft.com/office/drawing/2014/main" id="{1F243F2E-8B2C-C51B-C530-C75599FE2ABE}"/>
              </a:ext>
            </a:extLst>
          </p:cNvPr>
          <p:cNvSpPr>
            <a:spLocks noGrp="1"/>
          </p:cNvSpPr>
          <p:nvPr>
            <p:ph type="body" sz="quarter" idx="10"/>
          </p:nvPr>
        </p:nvSpPr>
        <p:spPr/>
        <p:txBody>
          <a:bodyPr/>
          <a:lstStyle/>
          <a:p>
            <a:r>
              <a:rPr lang="nb-NO" sz="6000" dirty="0"/>
              <a:t>Livskvalitet og mobbing</a:t>
            </a:r>
          </a:p>
        </p:txBody>
      </p:sp>
    </p:spTree>
    <p:extLst>
      <p:ext uri="{BB962C8B-B14F-4D97-AF65-F5344CB8AC3E}">
        <p14:creationId xmlns:p14="http://schemas.microsoft.com/office/powerpoint/2010/main" val="27569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78F73CC9-AFDA-4B69-B4D0-466D5D385FC4}"/>
              </a:ext>
            </a:extLst>
          </p:cNvPr>
          <p:cNvSpPr/>
          <p:nvPr/>
        </p:nvSpPr>
        <p:spPr>
          <a:xfrm>
            <a:off x="0" y="0"/>
            <a:ext cx="12192000" cy="6858000"/>
          </a:xfrm>
          <a:prstGeom prst="rect">
            <a:avLst/>
          </a:prstGeom>
          <a:solidFill>
            <a:schemeClr val="accent1">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213" tIns="146213" rIns="146213" bIns="146213" numCol="1" spcCol="1270" anchor="t" anchorCtr="0">
            <a:noAutofit/>
          </a:bodyPr>
          <a:lstStyle/>
          <a:p>
            <a:pPr algn="ctr" defTabSz="1111250">
              <a:lnSpc>
                <a:spcPct val="90000"/>
              </a:lnSpc>
              <a:spcBef>
                <a:spcPct val="0"/>
              </a:spcBef>
              <a:spcAft>
                <a:spcPct val="35000"/>
              </a:spcAft>
            </a:pPr>
            <a:endParaRPr lang="nb-NO" sz="2500"/>
          </a:p>
        </p:txBody>
      </p:sp>
      <p:grpSp>
        <p:nvGrpSpPr>
          <p:cNvPr id="3" name="Gruppe 2">
            <a:extLst>
              <a:ext uri="{FF2B5EF4-FFF2-40B4-BE49-F238E27FC236}">
                <a16:creationId xmlns:a16="http://schemas.microsoft.com/office/drawing/2014/main" id="{798CCBAC-F18D-4311-82C1-02BD3677357C}"/>
              </a:ext>
            </a:extLst>
          </p:cNvPr>
          <p:cNvGrpSpPr/>
          <p:nvPr/>
        </p:nvGrpSpPr>
        <p:grpSpPr>
          <a:xfrm>
            <a:off x="843905" y="1150114"/>
            <a:ext cx="10241192" cy="4984873"/>
            <a:chOff x="925064" y="748089"/>
            <a:chExt cx="10241192" cy="4984873"/>
          </a:xfrm>
        </p:grpSpPr>
        <p:sp>
          <p:nvSpPr>
            <p:cNvPr id="7" name="Frihåndsform: figur 6">
              <a:extLst>
                <a:ext uri="{FF2B5EF4-FFF2-40B4-BE49-F238E27FC236}">
                  <a16:creationId xmlns:a16="http://schemas.microsoft.com/office/drawing/2014/main" id="{CF76F58D-6841-4460-844A-ED8A7B7EE834}"/>
                </a:ext>
              </a:extLst>
            </p:cNvPr>
            <p:cNvSpPr/>
            <p:nvPr/>
          </p:nvSpPr>
          <p:spPr>
            <a:xfrm>
              <a:off x="925064" y="4618662"/>
              <a:ext cx="10241192" cy="1114300"/>
            </a:xfrm>
            <a:custGeom>
              <a:avLst/>
              <a:gdLst>
                <a:gd name="connsiteX0" fmla="*/ 0 w 2900018"/>
                <a:gd name="connsiteY0" fmla="*/ 290002 h 3498413"/>
                <a:gd name="connsiteX1" fmla="*/ 290002 w 2900018"/>
                <a:gd name="connsiteY1" fmla="*/ 0 h 3498413"/>
                <a:gd name="connsiteX2" fmla="*/ 2610016 w 2900018"/>
                <a:gd name="connsiteY2" fmla="*/ 0 h 3498413"/>
                <a:gd name="connsiteX3" fmla="*/ 2900018 w 2900018"/>
                <a:gd name="connsiteY3" fmla="*/ 290002 h 3498413"/>
                <a:gd name="connsiteX4" fmla="*/ 2900018 w 2900018"/>
                <a:gd name="connsiteY4" fmla="*/ 3208411 h 3498413"/>
                <a:gd name="connsiteX5" fmla="*/ 2610016 w 2900018"/>
                <a:gd name="connsiteY5" fmla="*/ 3498413 h 3498413"/>
                <a:gd name="connsiteX6" fmla="*/ 290002 w 2900018"/>
                <a:gd name="connsiteY6" fmla="*/ 3498413 h 3498413"/>
                <a:gd name="connsiteX7" fmla="*/ 0 w 2900018"/>
                <a:gd name="connsiteY7" fmla="*/ 3208411 h 3498413"/>
                <a:gd name="connsiteX8" fmla="*/ 0 w 2900018"/>
                <a:gd name="connsiteY8" fmla="*/ 290002 h 349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0018" h="3498413">
                  <a:moveTo>
                    <a:pt x="0" y="290002"/>
                  </a:moveTo>
                  <a:cubicBezTo>
                    <a:pt x="0" y="129838"/>
                    <a:pt x="129838" y="0"/>
                    <a:pt x="290002" y="0"/>
                  </a:cubicBezTo>
                  <a:lnTo>
                    <a:pt x="2610016" y="0"/>
                  </a:lnTo>
                  <a:cubicBezTo>
                    <a:pt x="2770180" y="0"/>
                    <a:pt x="2900018" y="129838"/>
                    <a:pt x="2900018" y="290002"/>
                  </a:cubicBezTo>
                  <a:lnTo>
                    <a:pt x="2900018" y="3208411"/>
                  </a:lnTo>
                  <a:cubicBezTo>
                    <a:pt x="2900018" y="3368575"/>
                    <a:pt x="2770180" y="3498413"/>
                    <a:pt x="2610016" y="3498413"/>
                  </a:cubicBezTo>
                  <a:lnTo>
                    <a:pt x="290002" y="3498413"/>
                  </a:lnTo>
                  <a:cubicBezTo>
                    <a:pt x="129838" y="3498413"/>
                    <a:pt x="0" y="3368575"/>
                    <a:pt x="0" y="3208411"/>
                  </a:cubicBezTo>
                  <a:lnTo>
                    <a:pt x="0" y="2900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189" tIns="180189" rIns="180189" bIns="180189" numCol="1" spcCol="1270" anchor="t" anchorCtr="0">
              <a:noAutofit/>
            </a:bodyPr>
            <a:lstStyle/>
            <a:p>
              <a:pPr algn="ctr" defTabSz="1111250">
                <a:lnSpc>
                  <a:spcPct val="90000"/>
                </a:lnSpc>
                <a:spcBef>
                  <a:spcPct val="0"/>
                </a:spcBef>
                <a:spcAft>
                  <a:spcPct val="35000"/>
                </a:spcAft>
              </a:pPr>
              <a:r>
                <a:rPr lang="nb-NO" sz="2500"/>
                <a:t>Bakenforliggende faktorer</a:t>
              </a:r>
            </a:p>
            <a:p>
              <a:pPr marL="0" lvl="1" defTabSz="889000">
                <a:lnSpc>
                  <a:spcPct val="90000"/>
                </a:lnSpc>
                <a:spcBef>
                  <a:spcPct val="0"/>
                </a:spcBef>
                <a:spcAft>
                  <a:spcPct val="15000"/>
                </a:spcAft>
              </a:pPr>
              <a:r>
                <a:rPr lang="nb-NO" sz="2000"/>
                <a:t>   Sosioøkonomisk status	    Foreldre         Venner	    Skole	     Fritid	       Nærmiljø</a:t>
              </a:r>
            </a:p>
          </p:txBody>
        </p:sp>
        <p:sp>
          <p:nvSpPr>
            <p:cNvPr id="8" name="Frihåndsform: figur 7">
              <a:extLst>
                <a:ext uri="{FF2B5EF4-FFF2-40B4-BE49-F238E27FC236}">
                  <a16:creationId xmlns:a16="http://schemas.microsoft.com/office/drawing/2014/main" id="{F7121119-5B58-40A2-BA5F-C124F1ECB728}"/>
                </a:ext>
              </a:extLst>
            </p:cNvPr>
            <p:cNvSpPr/>
            <p:nvPr/>
          </p:nvSpPr>
          <p:spPr>
            <a:xfrm rot="19370579">
              <a:off x="1199661" y="3114004"/>
              <a:ext cx="3224333" cy="603114"/>
            </a:xfrm>
            <a:custGeom>
              <a:avLst/>
              <a:gdLst>
                <a:gd name="connsiteX0" fmla="*/ 0 w 2076158"/>
                <a:gd name="connsiteY0" fmla="*/ 143841 h 719204"/>
                <a:gd name="connsiteX1" fmla="*/ 1716556 w 2076158"/>
                <a:gd name="connsiteY1" fmla="*/ 143841 h 719204"/>
                <a:gd name="connsiteX2" fmla="*/ 1716556 w 2076158"/>
                <a:gd name="connsiteY2" fmla="*/ 0 h 719204"/>
                <a:gd name="connsiteX3" fmla="*/ 2076158 w 2076158"/>
                <a:gd name="connsiteY3" fmla="*/ 359602 h 719204"/>
                <a:gd name="connsiteX4" fmla="*/ 1716556 w 2076158"/>
                <a:gd name="connsiteY4" fmla="*/ 719204 h 719204"/>
                <a:gd name="connsiteX5" fmla="*/ 1716556 w 2076158"/>
                <a:gd name="connsiteY5" fmla="*/ 575363 h 719204"/>
                <a:gd name="connsiteX6" fmla="*/ 0 w 2076158"/>
                <a:gd name="connsiteY6" fmla="*/ 575363 h 719204"/>
                <a:gd name="connsiteX7" fmla="*/ 0 w 2076158"/>
                <a:gd name="connsiteY7" fmla="*/ 143841 h 7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158" h="719204">
                  <a:moveTo>
                    <a:pt x="0" y="143841"/>
                  </a:moveTo>
                  <a:lnTo>
                    <a:pt x="1716556" y="143841"/>
                  </a:lnTo>
                  <a:lnTo>
                    <a:pt x="1716556" y="0"/>
                  </a:lnTo>
                  <a:lnTo>
                    <a:pt x="2076158" y="359602"/>
                  </a:lnTo>
                  <a:lnTo>
                    <a:pt x="1716556" y="719204"/>
                  </a:lnTo>
                  <a:lnTo>
                    <a:pt x="1716556" y="575363"/>
                  </a:lnTo>
                  <a:lnTo>
                    <a:pt x="0" y="575363"/>
                  </a:lnTo>
                  <a:lnTo>
                    <a:pt x="0" y="143841"/>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43841" rIns="215761" bIns="143840" numCol="1" spcCol="1270" anchor="ctr" anchorCtr="0">
              <a:noAutofit/>
            </a:bodyPr>
            <a:lstStyle/>
            <a:p>
              <a:pPr algn="ctr" defTabSz="889000">
                <a:lnSpc>
                  <a:spcPct val="90000"/>
                </a:lnSpc>
                <a:spcBef>
                  <a:spcPct val="0"/>
                </a:spcBef>
                <a:spcAft>
                  <a:spcPct val="35000"/>
                </a:spcAft>
              </a:pPr>
              <a:endParaRPr lang="nb-NO" sz="2000"/>
            </a:p>
          </p:txBody>
        </p:sp>
        <p:sp>
          <p:nvSpPr>
            <p:cNvPr id="9" name="Frihåndsform: figur 8">
              <a:extLst>
                <a:ext uri="{FF2B5EF4-FFF2-40B4-BE49-F238E27FC236}">
                  <a16:creationId xmlns:a16="http://schemas.microsoft.com/office/drawing/2014/main" id="{5CF60821-EBCA-44B1-A57F-54B9CCFBCF46}"/>
                </a:ext>
              </a:extLst>
            </p:cNvPr>
            <p:cNvSpPr/>
            <p:nvPr/>
          </p:nvSpPr>
          <p:spPr>
            <a:xfrm>
              <a:off x="3946300" y="3266604"/>
              <a:ext cx="4198720" cy="559467"/>
            </a:xfrm>
            <a:custGeom>
              <a:avLst/>
              <a:gdLst>
                <a:gd name="connsiteX0" fmla="*/ 0 w 2900018"/>
                <a:gd name="connsiteY0" fmla="*/ 190486 h 1904859"/>
                <a:gd name="connsiteX1" fmla="*/ 190486 w 2900018"/>
                <a:gd name="connsiteY1" fmla="*/ 0 h 1904859"/>
                <a:gd name="connsiteX2" fmla="*/ 2709532 w 2900018"/>
                <a:gd name="connsiteY2" fmla="*/ 0 h 1904859"/>
                <a:gd name="connsiteX3" fmla="*/ 2900018 w 2900018"/>
                <a:gd name="connsiteY3" fmla="*/ 190486 h 1904859"/>
                <a:gd name="connsiteX4" fmla="*/ 2900018 w 2900018"/>
                <a:gd name="connsiteY4" fmla="*/ 1714373 h 1904859"/>
                <a:gd name="connsiteX5" fmla="*/ 2709532 w 2900018"/>
                <a:gd name="connsiteY5" fmla="*/ 1904859 h 1904859"/>
                <a:gd name="connsiteX6" fmla="*/ 190486 w 2900018"/>
                <a:gd name="connsiteY6" fmla="*/ 1904859 h 1904859"/>
                <a:gd name="connsiteX7" fmla="*/ 0 w 2900018"/>
                <a:gd name="connsiteY7" fmla="*/ 1714373 h 1904859"/>
                <a:gd name="connsiteX8" fmla="*/ 0 w 2900018"/>
                <a:gd name="connsiteY8" fmla="*/ 190486 h 1904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0018" h="1904859">
                  <a:moveTo>
                    <a:pt x="0" y="190486"/>
                  </a:moveTo>
                  <a:cubicBezTo>
                    <a:pt x="0" y="85283"/>
                    <a:pt x="85283" y="0"/>
                    <a:pt x="190486" y="0"/>
                  </a:cubicBezTo>
                  <a:lnTo>
                    <a:pt x="2709532" y="0"/>
                  </a:lnTo>
                  <a:cubicBezTo>
                    <a:pt x="2814735" y="0"/>
                    <a:pt x="2900018" y="85283"/>
                    <a:pt x="2900018" y="190486"/>
                  </a:cubicBezTo>
                  <a:lnTo>
                    <a:pt x="2900018" y="1714373"/>
                  </a:lnTo>
                  <a:cubicBezTo>
                    <a:pt x="2900018" y="1819576"/>
                    <a:pt x="2814735" y="1904859"/>
                    <a:pt x="2709532" y="1904859"/>
                  </a:cubicBezTo>
                  <a:lnTo>
                    <a:pt x="190486" y="1904859"/>
                  </a:lnTo>
                  <a:cubicBezTo>
                    <a:pt x="85283" y="1904859"/>
                    <a:pt x="0" y="1819576"/>
                    <a:pt x="0" y="1714373"/>
                  </a:cubicBezTo>
                  <a:lnTo>
                    <a:pt x="0" y="1904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1041" tIns="151041" rIns="151041" bIns="151041" numCol="1" spcCol="1270" anchor="t" anchorCtr="0">
              <a:noAutofit/>
            </a:bodyPr>
            <a:lstStyle/>
            <a:p>
              <a:pPr marL="0" lvl="1" defTabSz="889000">
                <a:lnSpc>
                  <a:spcPct val="90000"/>
                </a:lnSpc>
                <a:spcBef>
                  <a:spcPct val="0"/>
                </a:spcBef>
                <a:spcAft>
                  <a:spcPct val="15000"/>
                </a:spcAft>
              </a:pPr>
              <a:r>
                <a:rPr lang="nb-NO" sz="2000"/>
                <a:t>     Helsevaner		Atferd</a:t>
              </a:r>
            </a:p>
            <a:p>
              <a:pPr marL="228600" lvl="1" indent="-228600" defTabSz="889000">
                <a:lnSpc>
                  <a:spcPct val="90000"/>
                </a:lnSpc>
                <a:spcBef>
                  <a:spcPct val="0"/>
                </a:spcBef>
                <a:spcAft>
                  <a:spcPct val="15000"/>
                </a:spcAft>
                <a:buChar char="•"/>
              </a:pPr>
              <a:endParaRPr lang="nb-NO" sz="2000"/>
            </a:p>
          </p:txBody>
        </p:sp>
        <p:sp>
          <p:nvSpPr>
            <p:cNvPr id="11" name="Frihåndsform: figur 10">
              <a:extLst>
                <a:ext uri="{FF2B5EF4-FFF2-40B4-BE49-F238E27FC236}">
                  <a16:creationId xmlns:a16="http://schemas.microsoft.com/office/drawing/2014/main" id="{796E0605-0BB4-4BDA-B9F7-B4A55175375F}"/>
                </a:ext>
              </a:extLst>
            </p:cNvPr>
            <p:cNvSpPr/>
            <p:nvPr/>
          </p:nvSpPr>
          <p:spPr>
            <a:xfrm>
              <a:off x="4528653" y="748089"/>
              <a:ext cx="2900018" cy="1740011"/>
            </a:xfrm>
            <a:custGeom>
              <a:avLst/>
              <a:gdLst>
                <a:gd name="connsiteX0" fmla="*/ 0 w 2900018"/>
                <a:gd name="connsiteY0" fmla="*/ 174001 h 1740011"/>
                <a:gd name="connsiteX1" fmla="*/ 174001 w 2900018"/>
                <a:gd name="connsiteY1" fmla="*/ 0 h 1740011"/>
                <a:gd name="connsiteX2" fmla="*/ 2726017 w 2900018"/>
                <a:gd name="connsiteY2" fmla="*/ 0 h 1740011"/>
                <a:gd name="connsiteX3" fmla="*/ 2900018 w 2900018"/>
                <a:gd name="connsiteY3" fmla="*/ 174001 h 1740011"/>
                <a:gd name="connsiteX4" fmla="*/ 2900018 w 2900018"/>
                <a:gd name="connsiteY4" fmla="*/ 1566010 h 1740011"/>
                <a:gd name="connsiteX5" fmla="*/ 2726017 w 2900018"/>
                <a:gd name="connsiteY5" fmla="*/ 1740011 h 1740011"/>
                <a:gd name="connsiteX6" fmla="*/ 174001 w 2900018"/>
                <a:gd name="connsiteY6" fmla="*/ 1740011 h 1740011"/>
                <a:gd name="connsiteX7" fmla="*/ 0 w 2900018"/>
                <a:gd name="connsiteY7" fmla="*/ 1566010 h 1740011"/>
                <a:gd name="connsiteX8" fmla="*/ 0 w 2900018"/>
                <a:gd name="connsiteY8" fmla="*/ 174001 h 174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0018" h="1740011">
                  <a:moveTo>
                    <a:pt x="0" y="174001"/>
                  </a:moveTo>
                  <a:cubicBezTo>
                    <a:pt x="0" y="77903"/>
                    <a:pt x="77903" y="0"/>
                    <a:pt x="174001" y="0"/>
                  </a:cubicBezTo>
                  <a:lnTo>
                    <a:pt x="2726017" y="0"/>
                  </a:lnTo>
                  <a:cubicBezTo>
                    <a:pt x="2822115" y="0"/>
                    <a:pt x="2900018" y="77903"/>
                    <a:pt x="2900018" y="174001"/>
                  </a:cubicBezTo>
                  <a:lnTo>
                    <a:pt x="2900018" y="1566010"/>
                  </a:lnTo>
                  <a:cubicBezTo>
                    <a:pt x="2900018" y="1662108"/>
                    <a:pt x="2822115" y="1740011"/>
                    <a:pt x="2726017" y="1740011"/>
                  </a:cubicBezTo>
                  <a:lnTo>
                    <a:pt x="174001" y="1740011"/>
                  </a:lnTo>
                  <a:cubicBezTo>
                    <a:pt x="77903" y="1740011"/>
                    <a:pt x="0" y="1662108"/>
                    <a:pt x="0" y="1566010"/>
                  </a:cubicBezTo>
                  <a:lnTo>
                    <a:pt x="0" y="1740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213" tIns="146213" rIns="146213" bIns="146213" numCol="1" spcCol="1270" anchor="ctr" anchorCtr="0">
              <a:noAutofit/>
            </a:bodyPr>
            <a:lstStyle/>
            <a:p>
              <a:pPr algn="ctr" defTabSz="1111250">
                <a:lnSpc>
                  <a:spcPct val="90000"/>
                </a:lnSpc>
                <a:spcBef>
                  <a:spcPct val="0"/>
                </a:spcBef>
                <a:spcAft>
                  <a:spcPct val="35000"/>
                </a:spcAft>
              </a:pPr>
              <a:r>
                <a:rPr lang="nb-NO" sz="4000"/>
                <a:t>Helse og livskvalitet</a:t>
              </a:r>
            </a:p>
          </p:txBody>
        </p:sp>
      </p:grpSp>
      <p:sp>
        <p:nvSpPr>
          <p:cNvPr id="13" name="TekstSylinder 12">
            <a:extLst>
              <a:ext uri="{FF2B5EF4-FFF2-40B4-BE49-F238E27FC236}">
                <a16:creationId xmlns:a16="http://schemas.microsoft.com/office/drawing/2014/main" id="{C2A10B2D-CBA9-42C6-B0C0-117EDD1F001A}"/>
              </a:ext>
            </a:extLst>
          </p:cNvPr>
          <p:cNvSpPr txBox="1"/>
          <p:nvPr/>
        </p:nvSpPr>
        <p:spPr>
          <a:xfrm>
            <a:off x="1842904" y="1456994"/>
            <a:ext cx="2064328" cy="369332"/>
          </a:xfrm>
          <a:prstGeom prst="rect">
            <a:avLst/>
          </a:prstGeom>
          <a:noFill/>
        </p:spPr>
        <p:txBody>
          <a:bodyPr wrap="square" rtlCol="0">
            <a:spAutoFit/>
          </a:bodyPr>
          <a:lstStyle/>
          <a:p>
            <a:r>
              <a:rPr lang="nb-NO">
                <a:solidFill>
                  <a:schemeClr val="bg1"/>
                </a:solidFill>
              </a:rPr>
              <a:t>Korona-pandemien</a:t>
            </a:r>
          </a:p>
        </p:txBody>
      </p:sp>
      <p:sp>
        <p:nvSpPr>
          <p:cNvPr id="14" name="TekstSylinder 13">
            <a:extLst>
              <a:ext uri="{FF2B5EF4-FFF2-40B4-BE49-F238E27FC236}">
                <a16:creationId xmlns:a16="http://schemas.microsoft.com/office/drawing/2014/main" id="{657BE012-E9A7-447F-A2F9-DFE360B907A9}"/>
              </a:ext>
            </a:extLst>
          </p:cNvPr>
          <p:cNvSpPr txBox="1"/>
          <p:nvPr/>
        </p:nvSpPr>
        <p:spPr>
          <a:xfrm>
            <a:off x="8990341" y="2704532"/>
            <a:ext cx="2064328" cy="369332"/>
          </a:xfrm>
          <a:prstGeom prst="rect">
            <a:avLst/>
          </a:prstGeom>
          <a:noFill/>
        </p:spPr>
        <p:txBody>
          <a:bodyPr wrap="square" rtlCol="0">
            <a:spAutoFit/>
          </a:bodyPr>
          <a:lstStyle/>
          <a:p>
            <a:r>
              <a:rPr lang="nb-NO">
                <a:solidFill>
                  <a:schemeClr val="bg1"/>
                </a:solidFill>
              </a:rPr>
              <a:t>Korona-pandemien</a:t>
            </a:r>
          </a:p>
        </p:txBody>
      </p:sp>
      <p:sp>
        <p:nvSpPr>
          <p:cNvPr id="15" name="TekstSylinder 14">
            <a:extLst>
              <a:ext uri="{FF2B5EF4-FFF2-40B4-BE49-F238E27FC236}">
                <a16:creationId xmlns:a16="http://schemas.microsoft.com/office/drawing/2014/main" id="{96A6E60C-97A1-4639-ACA4-40DE5A762C4A}"/>
              </a:ext>
            </a:extLst>
          </p:cNvPr>
          <p:cNvSpPr txBox="1"/>
          <p:nvPr/>
        </p:nvSpPr>
        <p:spPr>
          <a:xfrm>
            <a:off x="1003137" y="2704532"/>
            <a:ext cx="2064328" cy="369332"/>
          </a:xfrm>
          <a:prstGeom prst="rect">
            <a:avLst/>
          </a:prstGeom>
          <a:noFill/>
        </p:spPr>
        <p:txBody>
          <a:bodyPr wrap="square" rtlCol="0">
            <a:spAutoFit/>
          </a:bodyPr>
          <a:lstStyle/>
          <a:p>
            <a:r>
              <a:rPr lang="nb-NO">
                <a:solidFill>
                  <a:schemeClr val="bg1"/>
                </a:solidFill>
              </a:rPr>
              <a:t>Korona-pandemien</a:t>
            </a:r>
          </a:p>
        </p:txBody>
      </p:sp>
      <p:sp>
        <p:nvSpPr>
          <p:cNvPr id="16" name="TekstSylinder 15">
            <a:extLst>
              <a:ext uri="{FF2B5EF4-FFF2-40B4-BE49-F238E27FC236}">
                <a16:creationId xmlns:a16="http://schemas.microsoft.com/office/drawing/2014/main" id="{BF513068-46FD-4C55-AC82-256D0FE431E2}"/>
              </a:ext>
            </a:extLst>
          </p:cNvPr>
          <p:cNvSpPr txBox="1"/>
          <p:nvPr/>
        </p:nvSpPr>
        <p:spPr>
          <a:xfrm>
            <a:off x="8460154" y="1456994"/>
            <a:ext cx="2064328" cy="369332"/>
          </a:xfrm>
          <a:prstGeom prst="rect">
            <a:avLst/>
          </a:prstGeom>
          <a:noFill/>
        </p:spPr>
        <p:txBody>
          <a:bodyPr wrap="square" rtlCol="0">
            <a:spAutoFit/>
          </a:bodyPr>
          <a:lstStyle/>
          <a:p>
            <a:r>
              <a:rPr lang="nb-NO">
                <a:solidFill>
                  <a:schemeClr val="bg1"/>
                </a:solidFill>
              </a:rPr>
              <a:t>Korona-pandemien</a:t>
            </a:r>
          </a:p>
        </p:txBody>
      </p:sp>
      <p:sp>
        <p:nvSpPr>
          <p:cNvPr id="17" name="Frihåndsform: figur 16">
            <a:extLst>
              <a:ext uri="{FF2B5EF4-FFF2-40B4-BE49-F238E27FC236}">
                <a16:creationId xmlns:a16="http://schemas.microsoft.com/office/drawing/2014/main" id="{37FB0E20-E3E6-4E30-8112-E89893A084EC}"/>
              </a:ext>
            </a:extLst>
          </p:cNvPr>
          <p:cNvSpPr/>
          <p:nvPr/>
        </p:nvSpPr>
        <p:spPr>
          <a:xfrm rot="12793237">
            <a:off x="7499061" y="3538496"/>
            <a:ext cx="3224333" cy="603114"/>
          </a:xfrm>
          <a:custGeom>
            <a:avLst/>
            <a:gdLst>
              <a:gd name="connsiteX0" fmla="*/ 0 w 2076158"/>
              <a:gd name="connsiteY0" fmla="*/ 143841 h 719204"/>
              <a:gd name="connsiteX1" fmla="*/ 1716556 w 2076158"/>
              <a:gd name="connsiteY1" fmla="*/ 143841 h 719204"/>
              <a:gd name="connsiteX2" fmla="*/ 1716556 w 2076158"/>
              <a:gd name="connsiteY2" fmla="*/ 0 h 719204"/>
              <a:gd name="connsiteX3" fmla="*/ 2076158 w 2076158"/>
              <a:gd name="connsiteY3" fmla="*/ 359602 h 719204"/>
              <a:gd name="connsiteX4" fmla="*/ 1716556 w 2076158"/>
              <a:gd name="connsiteY4" fmla="*/ 719204 h 719204"/>
              <a:gd name="connsiteX5" fmla="*/ 1716556 w 2076158"/>
              <a:gd name="connsiteY5" fmla="*/ 575363 h 719204"/>
              <a:gd name="connsiteX6" fmla="*/ 0 w 2076158"/>
              <a:gd name="connsiteY6" fmla="*/ 575363 h 719204"/>
              <a:gd name="connsiteX7" fmla="*/ 0 w 2076158"/>
              <a:gd name="connsiteY7" fmla="*/ 143841 h 7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158" h="719204">
                <a:moveTo>
                  <a:pt x="0" y="143841"/>
                </a:moveTo>
                <a:lnTo>
                  <a:pt x="1716556" y="143841"/>
                </a:lnTo>
                <a:lnTo>
                  <a:pt x="1716556" y="0"/>
                </a:lnTo>
                <a:lnTo>
                  <a:pt x="2076158" y="359602"/>
                </a:lnTo>
                <a:lnTo>
                  <a:pt x="1716556" y="719204"/>
                </a:lnTo>
                <a:lnTo>
                  <a:pt x="1716556" y="575363"/>
                </a:lnTo>
                <a:lnTo>
                  <a:pt x="0" y="575363"/>
                </a:lnTo>
                <a:lnTo>
                  <a:pt x="0" y="143841"/>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43841" rIns="215761" bIns="143840" numCol="1" spcCol="1270" anchor="ctr" anchorCtr="0">
            <a:noAutofit/>
          </a:bodyPr>
          <a:lstStyle/>
          <a:p>
            <a:pPr algn="ctr" defTabSz="889000">
              <a:lnSpc>
                <a:spcPct val="90000"/>
              </a:lnSpc>
              <a:spcBef>
                <a:spcPct val="0"/>
              </a:spcBef>
              <a:spcAft>
                <a:spcPct val="35000"/>
              </a:spcAft>
            </a:pPr>
            <a:endParaRPr lang="nb-NO" sz="2000"/>
          </a:p>
        </p:txBody>
      </p:sp>
      <p:sp>
        <p:nvSpPr>
          <p:cNvPr id="18" name="TekstSylinder 17">
            <a:extLst>
              <a:ext uri="{FF2B5EF4-FFF2-40B4-BE49-F238E27FC236}">
                <a16:creationId xmlns:a16="http://schemas.microsoft.com/office/drawing/2014/main" id="{24DA653B-FFEA-4126-ACC7-642D0CD0DEBF}"/>
              </a:ext>
            </a:extLst>
          </p:cNvPr>
          <p:cNvSpPr txBox="1"/>
          <p:nvPr/>
        </p:nvSpPr>
        <p:spPr>
          <a:xfrm>
            <a:off x="2348125" y="4536228"/>
            <a:ext cx="2064328" cy="369332"/>
          </a:xfrm>
          <a:prstGeom prst="rect">
            <a:avLst/>
          </a:prstGeom>
          <a:noFill/>
        </p:spPr>
        <p:txBody>
          <a:bodyPr wrap="square" rtlCol="0">
            <a:spAutoFit/>
          </a:bodyPr>
          <a:lstStyle/>
          <a:p>
            <a:r>
              <a:rPr lang="nb-NO">
                <a:solidFill>
                  <a:schemeClr val="bg1"/>
                </a:solidFill>
              </a:rPr>
              <a:t>Korona-pandemien</a:t>
            </a:r>
          </a:p>
        </p:txBody>
      </p:sp>
      <p:sp>
        <p:nvSpPr>
          <p:cNvPr id="19" name="TekstSylinder 18">
            <a:extLst>
              <a:ext uri="{FF2B5EF4-FFF2-40B4-BE49-F238E27FC236}">
                <a16:creationId xmlns:a16="http://schemas.microsoft.com/office/drawing/2014/main" id="{E9E0CEDB-82E3-41B6-B1B5-88D315A1D769}"/>
              </a:ext>
            </a:extLst>
          </p:cNvPr>
          <p:cNvSpPr txBox="1"/>
          <p:nvPr/>
        </p:nvSpPr>
        <p:spPr>
          <a:xfrm>
            <a:off x="7066362" y="4532770"/>
            <a:ext cx="2064328" cy="369332"/>
          </a:xfrm>
          <a:prstGeom prst="rect">
            <a:avLst/>
          </a:prstGeom>
          <a:noFill/>
        </p:spPr>
        <p:txBody>
          <a:bodyPr wrap="square" rtlCol="0">
            <a:spAutoFit/>
          </a:bodyPr>
          <a:lstStyle/>
          <a:p>
            <a:r>
              <a:rPr lang="nb-NO">
                <a:solidFill>
                  <a:schemeClr val="bg1"/>
                </a:solidFill>
              </a:rPr>
              <a:t>Korona-pandemien</a:t>
            </a:r>
          </a:p>
        </p:txBody>
      </p:sp>
      <p:sp>
        <p:nvSpPr>
          <p:cNvPr id="20" name="Frihåndsform: figur 19">
            <a:extLst>
              <a:ext uri="{FF2B5EF4-FFF2-40B4-BE49-F238E27FC236}">
                <a16:creationId xmlns:a16="http://schemas.microsoft.com/office/drawing/2014/main" id="{DBFC0159-9E69-4658-BEC0-C19D00F1D97B}"/>
              </a:ext>
            </a:extLst>
          </p:cNvPr>
          <p:cNvSpPr/>
          <p:nvPr/>
        </p:nvSpPr>
        <p:spPr>
          <a:xfrm rot="16200000">
            <a:off x="5650057" y="4389655"/>
            <a:ext cx="628893" cy="396000"/>
          </a:xfrm>
          <a:custGeom>
            <a:avLst/>
            <a:gdLst>
              <a:gd name="connsiteX0" fmla="*/ 0 w 2076158"/>
              <a:gd name="connsiteY0" fmla="*/ 143841 h 719204"/>
              <a:gd name="connsiteX1" fmla="*/ 1716556 w 2076158"/>
              <a:gd name="connsiteY1" fmla="*/ 143841 h 719204"/>
              <a:gd name="connsiteX2" fmla="*/ 1716556 w 2076158"/>
              <a:gd name="connsiteY2" fmla="*/ 0 h 719204"/>
              <a:gd name="connsiteX3" fmla="*/ 2076158 w 2076158"/>
              <a:gd name="connsiteY3" fmla="*/ 359602 h 719204"/>
              <a:gd name="connsiteX4" fmla="*/ 1716556 w 2076158"/>
              <a:gd name="connsiteY4" fmla="*/ 719204 h 719204"/>
              <a:gd name="connsiteX5" fmla="*/ 1716556 w 2076158"/>
              <a:gd name="connsiteY5" fmla="*/ 575363 h 719204"/>
              <a:gd name="connsiteX6" fmla="*/ 0 w 2076158"/>
              <a:gd name="connsiteY6" fmla="*/ 575363 h 719204"/>
              <a:gd name="connsiteX7" fmla="*/ 0 w 2076158"/>
              <a:gd name="connsiteY7" fmla="*/ 143841 h 7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158" h="719204">
                <a:moveTo>
                  <a:pt x="0" y="143841"/>
                </a:moveTo>
                <a:lnTo>
                  <a:pt x="1716556" y="143841"/>
                </a:lnTo>
                <a:lnTo>
                  <a:pt x="1716556" y="0"/>
                </a:lnTo>
                <a:lnTo>
                  <a:pt x="2076158" y="359602"/>
                </a:lnTo>
                <a:lnTo>
                  <a:pt x="1716556" y="719204"/>
                </a:lnTo>
                <a:lnTo>
                  <a:pt x="1716556" y="575363"/>
                </a:lnTo>
                <a:lnTo>
                  <a:pt x="0" y="575363"/>
                </a:lnTo>
                <a:lnTo>
                  <a:pt x="0" y="143841"/>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43841" rIns="215761" bIns="143840" numCol="1" spcCol="1270" anchor="ctr" anchorCtr="0">
            <a:noAutofit/>
          </a:bodyPr>
          <a:lstStyle/>
          <a:p>
            <a:pPr algn="ctr" defTabSz="889000">
              <a:lnSpc>
                <a:spcPct val="90000"/>
              </a:lnSpc>
              <a:spcBef>
                <a:spcPct val="0"/>
              </a:spcBef>
              <a:spcAft>
                <a:spcPct val="35000"/>
              </a:spcAft>
            </a:pPr>
            <a:endParaRPr lang="nb-NO" sz="2000"/>
          </a:p>
        </p:txBody>
      </p:sp>
      <p:sp>
        <p:nvSpPr>
          <p:cNvPr id="21" name="Frihåndsform: figur 20">
            <a:extLst>
              <a:ext uri="{FF2B5EF4-FFF2-40B4-BE49-F238E27FC236}">
                <a16:creationId xmlns:a16="http://schemas.microsoft.com/office/drawing/2014/main" id="{FAE2FFB7-4BFC-46D6-8497-58F1CB4DA911}"/>
              </a:ext>
            </a:extLst>
          </p:cNvPr>
          <p:cNvSpPr/>
          <p:nvPr/>
        </p:nvSpPr>
        <p:spPr>
          <a:xfrm rot="16200000">
            <a:off x="5650057" y="3039420"/>
            <a:ext cx="628893" cy="396000"/>
          </a:xfrm>
          <a:custGeom>
            <a:avLst/>
            <a:gdLst>
              <a:gd name="connsiteX0" fmla="*/ 0 w 2076158"/>
              <a:gd name="connsiteY0" fmla="*/ 143841 h 719204"/>
              <a:gd name="connsiteX1" fmla="*/ 1716556 w 2076158"/>
              <a:gd name="connsiteY1" fmla="*/ 143841 h 719204"/>
              <a:gd name="connsiteX2" fmla="*/ 1716556 w 2076158"/>
              <a:gd name="connsiteY2" fmla="*/ 0 h 719204"/>
              <a:gd name="connsiteX3" fmla="*/ 2076158 w 2076158"/>
              <a:gd name="connsiteY3" fmla="*/ 359602 h 719204"/>
              <a:gd name="connsiteX4" fmla="*/ 1716556 w 2076158"/>
              <a:gd name="connsiteY4" fmla="*/ 719204 h 719204"/>
              <a:gd name="connsiteX5" fmla="*/ 1716556 w 2076158"/>
              <a:gd name="connsiteY5" fmla="*/ 575363 h 719204"/>
              <a:gd name="connsiteX6" fmla="*/ 0 w 2076158"/>
              <a:gd name="connsiteY6" fmla="*/ 575363 h 719204"/>
              <a:gd name="connsiteX7" fmla="*/ 0 w 2076158"/>
              <a:gd name="connsiteY7" fmla="*/ 143841 h 7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6158" h="719204">
                <a:moveTo>
                  <a:pt x="0" y="143841"/>
                </a:moveTo>
                <a:lnTo>
                  <a:pt x="1716556" y="143841"/>
                </a:lnTo>
                <a:lnTo>
                  <a:pt x="1716556" y="0"/>
                </a:lnTo>
                <a:lnTo>
                  <a:pt x="2076158" y="359602"/>
                </a:lnTo>
                <a:lnTo>
                  <a:pt x="1716556" y="719204"/>
                </a:lnTo>
                <a:lnTo>
                  <a:pt x="1716556" y="575363"/>
                </a:lnTo>
                <a:lnTo>
                  <a:pt x="0" y="575363"/>
                </a:lnTo>
                <a:lnTo>
                  <a:pt x="0" y="143841"/>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43841" rIns="215761" bIns="143840" numCol="1" spcCol="1270" anchor="ctr" anchorCtr="0">
            <a:noAutofit/>
          </a:bodyPr>
          <a:lstStyle/>
          <a:p>
            <a:pPr algn="ctr" defTabSz="889000">
              <a:lnSpc>
                <a:spcPct val="90000"/>
              </a:lnSpc>
              <a:spcBef>
                <a:spcPct val="0"/>
              </a:spcBef>
              <a:spcAft>
                <a:spcPct val="35000"/>
              </a:spcAft>
            </a:pPr>
            <a:endParaRPr lang="nb-NO" sz="2000"/>
          </a:p>
        </p:txBody>
      </p:sp>
      <p:pic>
        <p:nvPicPr>
          <p:cNvPr id="10" name="Plassholder for bilde 9" descr="Et bilde som inneholder person, utendørs, murstein&#10;&#10;Automatisk generert beskrivelse">
            <a:extLst>
              <a:ext uri="{FF2B5EF4-FFF2-40B4-BE49-F238E27FC236}">
                <a16:creationId xmlns:a16="http://schemas.microsoft.com/office/drawing/2014/main" id="{C07F86A7-EA82-4FD7-91B6-50AD42C8C9AB}"/>
              </a:ext>
            </a:extLst>
          </p:cNvPr>
          <p:cNvPicPr>
            <a:picLocks noGrp="1" noChangeAspect="1"/>
          </p:cNvPicPr>
          <p:nvPr>
            <p:ph type="pic" sz="quarter" idx="16"/>
          </p:nvPr>
        </p:nvPicPr>
        <p:blipFill>
          <a:blip r:embed="rId3" cstate="email">
            <a:extLst>
              <a:ext uri="{28A0092B-C50C-407E-A947-70E740481C1C}">
                <a14:useLocalDpi xmlns:a14="http://schemas.microsoft.com/office/drawing/2010/main"/>
              </a:ext>
            </a:extLst>
          </a:blip>
          <a:srcRect/>
          <a:stretch>
            <a:fillRect/>
          </a:stretch>
        </p:blipFill>
        <p:spPr/>
      </p:pic>
      <p:sp>
        <p:nvSpPr>
          <p:cNvPr id="4" name="Plassholder for tekst 3">
            <a:extLst>
              <a:ext uri="{FF2B5EF4-FFF2-40B4-BE49-F238E27FC236}">
                <a16:creationId xmlns:a16="http://schemas.microsoft.com/office/drawing/2014/main" id="{CFEA02B6-692C-4FF5-8281-0F73FE18E019}"/>
              </a:ext>
            </a:extLst>
          </p:cNvPr>
          <p:cNvSpPr>
            <a:spLocks noGrp="1"/>
          </p:cNvSpPr>
          <p:nvPr>
            <p:ph type="body" sz="quarter" idx="18"/>
          </p:nvPr>
        </p:nvSpPr>
        <p:spPr/>
        <p:txBody>
          <a:bodyPr/>
          <a:lstStyle/>
          <a:p>
            <a:r>
              <a:rPr lang="nb-NO"/>
              <a:t>Foto: </a:t>
            </a:r>
            <a:r>
              <a:rPr lang="nb-NO" err="1"/>
              <a:t>Getty</a:t>
            </a:r>
            <a:r>
              <a:rPr lang="nb-NO"/>
              <a:t> images</a:t>
            </a:r>
          </a:p>
        </p:txBody>
      </p:sp>
      <p:sp>
        <p:nvSpPr>
          <p:cNvPr id="5" name="Plassholder for tekst 4">
            <a:extLst>
              <a:ext uri="{FF2B5EF4-FFF2-40B4-BE49-F238E27FC236}">
                <a16:creationId xmlns:a16="http://schemas.microsoft.com/office/drawing/2014/main" id="{A8D501F2-C05C-40E8-B829-33D5504D6065}"/>
              </a:ext>
            </a:extLst>
          </p:cNvPr>
          <p:cNvSpPr>
            <a:spLocks noGrp="1"/>
          </p:cNvSpPr>
          <p:nvPr>
            <p:ph type="body" sz="quarter" idx="24"/>
          </p:nvPr>
        </p:nvSpPr>
        <p:spPr/>
        <p:txBody>
          <a:bodyPr/>
          <a:lstStyle/>
          <a:p>
            <a:r>
              <a:rPr lang="nb-NO"/>
              <a:t>De fleste har det bra! </a:t>
            </a:r>
          </a:p>
        </p:txBody>
      </p:sp>
    </p:spTree>
    <p:extLst>
      <p:ext uri="{BB962C8B-B14F-4D97-AF65-F5344CB8AC3E}">
        <p14:creationId xmlns:p14="http://schemas.microsoft.com/office/powerpoint/2010/main" val="148160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E8816D8-BA35-731E-3962-32A008A12C55}"/>
              </a:ext>
            </a:extLst>
          </p:cNvPr>
          <p:cNvSpPr>
            <a:spLocks noGrp="1"/>
          </p:cNvSpPr>
          <p:nvPr>
            <p:ph type="title"/>
          </p:nvPr>
        </p:nvSpPr>
        <p:spPr>
          <a:xfrm>
            <a:off x="391981" y="1333500"/>
            <a:ext cx="5301675" cy="4203699"/>
          </a:xfrm>
        </p:spPr>
        <p:txBody>
          <a:bodyPr/>
          <a:lstStyle/>
          <a:p>
            <a:r>
              <a:rPr lang="nb-NO" sz="2400" dirty="0"/>
              <a:t>89 % «Livet mitt er bra»</a:t>
            </a:r>
            <a:br>
              <a:rPr lang="nb-NO" sz="2400" dirty="0"/>
            </a:br>
            <a:r>
              <a:rPr lang="nb-NO" sz="2400" dirty="0"/>
              <a:t>73 % «Jeg har alt jeg ønsker meg i livet»</a:t>
            </a:r>
            <a:br>
              <a:rPr lang="nb-NO" sz="2400" dirty="0"/>
            </a:br>
            <a:r>
              <a:rPr lang="nb-NO" sz="2400" dirty="0"/>
              <a:t>73 % «Jeg liker meg slik jeg er»</a:t>
            </a:r>
          </a:p>
        </p:txBody>
      </p:sp>
      <p:graphicFrame>
        <p:nvGraphicFramePr>
          <p:cNvPr id="3" name="Diagram 2">
            <a:extLst>
              <a:ext uri="{FF2B5EF4-FFF2-40B4-BE49-F238E27FC236}">
                <a16:creationId xmlns:a16="http://schemas.microsoft.com/office/drawing/2014/main" id="{123A2994-F62F-E458-CCD2-CFF18B21208F}"/>
              </a:ext>
            </a:extLst>
          </p:cNvPr>
          <p:cNvGraphicFramePr>
            <a:graphicFrameLocks/>
          </p:cNvGraphicFramePr>
          <p:nvPr>
            <p:extLst>
              <p:ext uri="{D42A27DB-BD31-4B8C-83A1-F6EECF244321}">
                <p14:modId xmlns:p14="http://schemas.microsoft.com/office/powerpoint/2010/main" val="1563604716"/>
              </p:ext>
            </p:extLst>
          </p:nvPr>
        </p:nvGraphicFramePr>
        <p:xfrm>
          <a:off x="6498343" y="504634"/>
          <a:ext cx="5401383" cy="56548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5763642"/>
      </p:ext>
    </p:extLst>
  </p:cSld>
  <p:clrMapOvr>
    <a:masterClrMapping/>
  </p:clrMapOvr>
</p:sld>
</file>

<file path=ppt/theme/theme1.xml><?xml version="1.0" encoding="utf-8"?>
<a:theme xmlns:a="http://schemas.openxmlformats.org/drawingml/2006/main" name="Fargetema Siv/Strand">
  <a:themeElements>
    <a:clrScheme name="Vestfold fylkeskommune siv-strand">
      <a:dk1>
        <a:srgbClr val="000000"/>
      </a:dk1>
      <a:lt1>
        <a:srgbClr val="FFFFFF"/>
      </a:lt1>
      <a:dk2>
        <a:srgbClr val="BC7726"/>
      </a:dk2>
      <a:lt2>
        <a:srgbClr val="8A6C3E"/>
      </a:lt2>
      <a:accent1>
        <a:srgbClr val="005462"/>
      </a:accent1>
      <a:accent2>
        <a:srgbClr val="B7173D"/>
      </a:accent2>
      <a:accent3>
        <a:srgbClr val="8A6C3E"/>
      </a:accent3>
      <a:accent4>
        <a:srgbClr val="1F9562"/>
      </a:accent4>
      <a:accent5>
        <a:srgbClr val="5A2E61"/>
      </a:accent5>
      <a:accent6>
        <a:srgbClr val="009BC2"/>
      </a:accent6>
      <a:hlink>
        <a:srgbClr val="005462"/>
      </a:hlink>
      <a:folHlink>
        <a:srgbClr val="5A2E6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Vann">
      <a:srgbClr val="005260"/>
    </a:custClr>
    <a:custClr name="Hav">
      <a:srgbClr val="1C6C6C"/>
    </a:custClr>
    <a:custClr name="Fjord">
      <a:srgbClr val="14828C"/>
    </a:custClr>
    <a:custClr name="Himmel">
      <a:srgbClr val="009BC2"/>
    </a:custClr>
    <a:custClr name="Gress">
      <a:srgbClr val="1F9562"/>
    </a:custClr>
    <a:custClr name="Gran">
      <a:srgbClr val="2F7542"/>
    </a:custClr>
    <a:custClr name="Korn">
      <a:srgbClr val="A5983A"/>
    </a:custClr>
    <a:custClr name="Stein">
      <a:srgbClr val="7B7B7A"/>
    </a:custClr>
    <a:custClr name="Berg">
      <a:srgbClr val="727062"/>
    </a:custClr>
    <a:custClr name="Strand">
      <a:srgbClr val="8A6C3E"/>
    </a:custClr>
    <a:custClr name="Siv">
      <a:srgbClr val="BC7726"/>
    </a:custClr>
    <a:custClr name="Bark">
      <a:srgbClr val="996954"/>
    </a:custClr>
    <a:custClr name="Nype">
      <a:srgbClr val="B7173D"/>
    </a:custClr>
    <a:custClr name="Plomme">
      <a:srgbClr val="5A2E61"/>
    </a:custClr>
    <a:custClr name="Blåveis">
      <a:srgbClr val="414681"/>
    </a:custClr>
  </a:custClrLst>
  <a:extLst>
    <a:ext uri="{05A4C25C-085E-4340-85A3-A5531E510DB2}">
      <thm15:themeFamily xmlns:thm15="http://schemas.microsoft.com/office/thememl/2012/main" name="Presentasjon14" id="{5EA6D8DD-D464-48C1-A3D2-D11DEE97D041}" vid="{A7692007-170A-42AE-8EEA-752A1FDDB715}"/>
    </a:ext>
  </a:extLst>
</a:theme>
</file>

<file path=ppt/theme/theme2.xml><?xml version="1.0" encoding="utf-8"?>
<a:theme xmlns:a="http://schemas.openxmlformats.org/drawingml/2006/main" name="Fargetema Vann/Fjord">
  <a:themeElements>
    <a:clrScheme name="Vestfold fylkeskommune vann-fjord">
      <a:dk1>
        <a:srgbClr val="000000"/>
      </a:dk1>
      <a:lt1>
        <a:srgbClr val="FFFFFF"/>
      </a:lt1>
      <a:dk2>
        <a:srgbClr val="005260"/>
      </a:dk2>
      <a:lt2>
        <a:srgbClr val="14828C"/>
      </a:lt2>
      <a:accent1>
        <a:srgbClr val="005462"/>
      </a:accent1>
      <a:accent2>
        <a:srgbClr val="B7173D"/>
      </a:accent2>
      <a:accent3>
        <a:srgbClr val="8A6C3E"/>
      </a:accent3>
      <a:accent4>
        <a:srgbClr val="1F9562"/>
      </a:accent4>
      <a:accent5>
        <a:srgbClr val="5A2E61"/>
      </a:accent5>
      <a:accent6>
        <a:srgbClr val="009BC2"/>
      </a:accent6>
      <a:hlink>
        <a:srgbClr val="005462"/>
      </a:hlink>
      <a:folHlink>
        <a:srgbClr val="5A2E6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Vann">
      <a:srgbClr val="005260"/>
    </a:custClr>
    <a:custClr name="Hav">
      <a:srgbClr val="1C6C6C"/>
    </a:custClr>
    <a:custClr name="Fjord">
      <a:srgbClr val="14828C"/>
    </a:custClr>
    <a:custClr name="Himmel">
      <a:srgbClr val="009BC2"/>
    </a:custClr>
    <a:custClr name="Gress">
      <a:srgbClr val="1F9562"/>
    </a:custClr>
    <a:custClr name="Gran">
      <a:srgbClr val="2F7542"/>
    </a:custClr>
    <a:custClr name="Korn">
      <a:srgbClr val="A5983A"/>
    </a:custClr>
    <a:custClr name="Stein">
      <a:srgbClr val="7B7B7A"/>
    </a:custClr>
    <a:custClr name="Berg">
      <a:srgbClr val="727062"/>
    </a:custClr>
    <a:custClr name="Strand">
      <a:srgbClr val="8A6C3E"/>
    </a:custClr>
    <a:custClr name="Siv">
      <a:srgbClr val="BC7726"/>
    </a:custClr>
    <a:custClr name="Bark">
      <a:srgbClr val="996954"/>
    </a:custClr>
    <a:custClr name="Nype">
      <a:srgbClr val="B7173D"/>
    </a:custClr>
    <a:custClr name="Plomme">
      <a:srgbClr val="5A2E61"/>
    </a:custClr>
    <a:custClr name="Blåveis">
      <a:srgbClr val="414681"/>
    </a:custClr>
  </a:custClrLst>
  <a:extLst>
    <a:ext uri="{05A4C25C-085E-4340-85A3-A5531E510DB2}">
      <thm15:themeFamily xmlns:thm15="http://schemas.microsoft.com/office/thememl/2012/main" name="Presentasjon14" id="{5EA6D8DD-D464-48C1-A3D2-D11DEE97D041}" vid="{175FC59E-6565-4B31-A29F-46A27BD4171A}"/>
    </a:ext>
  </a:extLst>
</a:theme>
</file>

<file path=ppt/theme/theme3.xml><?xml version="1.0" encoding="utf-8"?>
<a:theme xmlns:a="http://schemas.openxmlformats.org/drawingml/2006/main" name="Fargetema Bark/Nype">
  <a:themeElements>
    <a:clrScheme name="Vestfold fylkeskommune bark-nype">
      <a:dk1>
        <a:srgbClr val="000000"/>
      </a:dk1>
      <a:lt1>
        <a:srgbClr val="FFFFFF"/>
      </a:lt1>
      <a:dk2>
        <a:srgbClr val="996954"/>
      </a:dk2>
      <a:lt2>
        <a:srgbClr val="B7173D"/>
      </a:lt2>
      <a:accent1>
        <a:srgbClr val="005462"/>
      </a:accent1>
      <a:accent2>
        <a:srgbClr val="B7173D"/>
      </a:accent2>
      <a:accent3>
        <a:srgbClr val="8A6C3E"/>
      </a:accent3>
      <a:accent4>
        <a:srgbClr val="1F9562"/>
      </a:accent4>
      <a:accent5>
        <a:srgbClr val="5A2E61"/>
      </a:accent5>
      <a:accent6>
        <a:srgbClr val="009BC2"/>
      </a:accent6>
      <a:hlink>
        <a:srgbClr val="005462"/>
      </a:hlink>
      <a:folHlink>
        <a:srgbClr val="5A2E6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Vann">
      <a:srgbClr val="005260"/>
    </a:custClr>
    <a:custClr name="Hav">
      <a:srgbClr val="1C6C6C"/>
    </a:custClr>
    <a:custClr name="Fjord">
      <a:srgbClr val="14828C"/>
    </a:custClr>
    <a:custClr name="Himmel">
      <a:srgbClr val="009BC2"/>
    </a:custClr>
    <a:custClr name="Gress">
      <a:srgbClr val="1F9562"/>
    </a:custClr>
    <a:custClr name="Gran">
      <a:srgbClr val="2F7542"/>
    </a:custClr>
    <a:custClr name="Korn">
      <a:srgbClr val="A5983A"/>
    </a:custClr>
    <a:custClr name="Stein">
      <a:srgbClr val="7B7B7A"/>
    </a:custClr>
    <a:custClr name="Berg">
      <a:srgbClr val="727062"/>
    </a:custClr>
    <a:custClr name="Strand">
      <a:srgbClr val="8A6C3E"/>
    </a:custClr>
    <a:custClr name="Siv">
      <a:srgbClr val="BC7726"/>
    </a:custClr>
    <a:custClr name="Bark">
      <a:srgbClr val="996954"/>
    </a:custClr>
    <a:custClr name="Nype">
      <a:srgbClr val="B7173D"/>
    </a:custClr>
    <a:custClr name="Plomme">
      <a:srgbClr val="5A2E61"/>
    </a:custClr>
    <a:custClr name="Blåveis">
      <a:srgbClr val="414681"/>
    </a:custClr>
  </a:custClrLst>
  <a:extLst>
    <a:ext uri="{05A4C25C-085E-4340-85A3-A5531E510DB2}">
      <thm15:themeFamily xmlns:thm15="http://schemas.microsoft.com/office/thememl/2012/main" name="Presentasjon14" id="{5EA6D8DD-D464-48C1-A3D2-D11DEE97D041}" vid="{3EC8C17D-8044-4E1B-B271-76C314CF6D89}"/>
    </a:ext>
  </a:extLst>
</a:theme>
</file>

<file path=ppt/theme/theme4.xml><?xml version="1.0" encoding="utf-8"?>
<a:theme xmlns:a="http://schemas.openxmlformats.org/drawingml/2006/main" name="Fargetema Gran/Korn">
  <a:themeElements>
    <a:clrScheme name="Vestfold fylkeskommune gran-korn">
      <a:dk1>
        <a:srgbClr val="000000"/>
      </a:dk1>
      <a:lt1>
        <a:srgbClr val="FFFFFF"/>
      </a:lt1>
      <a:dk2>
        <a:srgbClr val="2F7542"/>
      </a:dk2>
      <a:lt2>
        <a:srgbClr val="A5983A"/>
      </a:lt2>
      <a:accent1>
        <a:srgbClr val="005462"/>
      </a:accent1>
      <a:accent2>
        <a:srgbClr val="B7173D"/>
      </a:accent2>
      <a:accent3>
        <a:srgbClr val="8A6C3E"/>
      </a:accent3>
      <a:accent4>
        <a:srgbClr val="1F9562"/>
      </a:accent4>
      <a:accent5>
        <a:srgbClr val="5A2E61"/>
      </a:accent5>
      <a:accent6>
        <a:srgbClr val="009BC2"/>
      </a:accent6>
      <a:hlink>
        <a:srgbClr val="005462"/>
      </a:hlink>
      <a:folHlink>
        <a:srgbClr val="5A2E6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Vann">
      <a:srgbClr val="005260"/>
    </a:custClr>
    <a:custClr name="Hav">
      <a:srgbClr val="1C6C6C"/>
    </a:custClr>
    <a:custClr name="Fjord">
      <a:srgbClr val="14828C"/>
    </a:custClr>
    <a:custClr name="Himmel">
      <a:srgbClr val="009BC2"/>
    </a:custClr>
    <a:custClr name="Gress">
      <a:srgbClr val="1F9562"/>
    </a:custClr>
    <a:custClr name="Gran">
      <a:srgbClr val="2F7542"/>
    </a:custClr>
    <a:custClr name="Korn">
      <a:srgbClr val="A5983A"/>
    </a:custClr>
    <a:custClr name="Stein">
      <a:srgbClr val="7B7B7A"/>
    </a:custClr>
    <a:custClr name="Berg">
      <a:srgbClr val="727062"/>
    </a:custClr>
    <a:custClr name="Strand">
      <a:srgbClr val="8A6C3E"/>
    </a:custClr>
    <a:custClr name="Siv">
      <a:srgbClr val="BC7726"/>
    </a:custClr>
    <a:custClr name="Bark">
      <a:srgbClr val="996954"/>
    </a:custClr>
    <a:custClr name="Nype">
      <a:srgbClr val="B7173D"/>
    </a:custClr>
    <a:custClr name="Plomme">
      <a:srgbClr val="5A2E61"/>
    </a:custClr>
    <a:custClr name="Blåveis">
      <a:srgbClr val="414681"/>
    </a:custClr>
  </a:custClrLst>
  <a:extLst>
    <a:ext uri="{05A4C25C-085E-4340-85A3-A5531E510DB2}">
      <thm15:themeFamily xmlns:thm15="http://schemas.microsoft.com/office/thememl/2012/main" name="Presentasjon14" id="{5EA6D8DD-D464-48C1-A3D2-D11DEE97D041}" vid="{97883C1C-8B8A-43AE-90AB-D7FCE47992F8}"/>
    </a:ext>
  </a:extLst>
</a:theme>
</file>

<file path=ppt/theme/theme5.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1BB3AC9F12F000409ED86D601B258EC4" ma:contentTypeVersion="13" ma:contentTypeDescription="Opprett et nytt dokument." ma:contentTypeScope="" ma:versionID="19d03f5d649916a2ec225a0c645b57d4">
  <xsd:schema xmlns:xsd="http://www.w3.org/2001/XMLSchema" xmlns:xs="http://www.w3.org/2001/XMLSchema" xmlns:p="http://schemas.microsoft.com/office/2006/metadata/properties" xmlns:ns2="0ae8898c-2beb-4bd6-a7fc-33dd03ea3f16" xmlns:ns3="48f2043a-40cb-4851-a114-04b33b952656" targetNamespace="http://schemas.microsoft.com/office/2006/metadata/properties" ma:root="true" ma:fieldsID="7678ffa780d6c8ddb366f4de70bb3906" ns2:_="" ns3:_="">
    <xsd:import namespace="0ae8898c-2beb-4bd6-a7fc-33dd03ea3f16"/>
    <xsd:import namespace="48f2043a-40cb-4851-a114-04b33b95265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e8898c-2beb-4bd6-a7fc-33dd03ea3f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emerkelapper" ma:readOnly="false" ma:fieldId="{5cf76f15-5ced-4ddc-b409-7134ff3c332f}" ma:taxonomyMulti="true" ma:sspId="392aa2f0-9d19-4fb3-ab40-841e1b334fb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f2043a-40cb-4851-a114-04b33b95265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6cc262a-6446-4108-9af9-4aab718e6d93}" ma:internalName="TaxCatchAll" ma:showField="CatchAllData" ma:web="48f2043a-40cb-4851-a114-04b33b95265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e8898c-2beb-4bd6-a7fc-33dd03ea3f16">
      <Terms xmlns="http://schemas.microsoft.com/office/infopath/2007/PartnerControls"/>
    </lcf76f155ced4ddcb4097134ff3c332f>
    <TaxCatchAll xmlns="48f2043a-40cb-4851-a114-04b33b952656" xsi:nil="true"/>
  </documentManagement>
</p:properties>
</file>

<file path=customXml/itemProps1.xml><?xml version="1.0" encoding="utf-8"?>
<ds:datastoreItem xmlns:ds="http://schemas.openxmlformats.org/officeDocument/2006/customXml" ds:itemID="{2E33A339-3EEB-4DE8-98D9-B67D4ECD3F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e8898c-2beb-4bd6-a7fc-33dd03ea3f16"/>
    <ds:schemaRef ds:uri="48f2043a-40cb-4851-a114-04b33b9526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63F300-5BD6-4DF6-B938-10A626FE5741}">
  <ds:schemaRefs>
    <ds:schemaRef ds:uri="http://schemas.microsoft.com/sharepoint/v3/contenttype/forms"/>
  </ds:schemaRefs>
</ds:datastoreItem>
</file>

<file path=customXml/itemProps3.xml><?xml version="1.0" encoding="utf-8"?>
<ds:datastoreItem xmlns:ds="http://schemas.openxmlformats.org/officeDocument/2006/customXml" ds:itemID="{E6D07CCA-14AE-4CD6-8B38-EDE6FF564C4B}">
  <ds:schemaRefs>
    <ds:schemaRef ds:uri="http://schemas.microsoft.com/office/2006/metadata/properties"/>
    <ds:schemaRef ds:uri="48f2043a-40cb-4851-a114-04b33b952656"/>
    <ds:schemaRef ds:uri="http://purl.org/dc/dcmitype/"/>
    <ds:schemaRef ds:uri="http://purl.org/dc/elements/1.1/"/>
    <ds:schemaRef ds:uri="0ae8898c-2beb-4bd6-a7fc-33dd03ea3f16"/>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Vestfold_Powerpointmal</Template>
  <TotalTime>9711</TotalTime>
  <Words>3206</Words>
  <Application>Microsoft Office PowerPoint</Application>
  <PresentationFormat>Widescreen</PresentationFormat>
  <Paragraphs>271</Paragraphs>
  <Slides>43</Slides>
  <Notes>36</Notes>
  <HiddenSlides>0</HiddenSlides>
  <MMClips>0</MMClips>
  <ScaleCrop>false</ScaleCrop>
  <HeadingPairs>
    <vt:vector size="6" baseType="variant">
      <vt:variant>
        <vt:lpstr>Brukte skrifter</vt:lpstr>
      </vt:variant>
      <vt:variant>
        <vt:i4>6</vt:i4>
      </vt:variant>
      <vt:variant>
        <vt:lpstr>Tema</vt:lpstr>
      </vt:variant>
      <vt:variant>
        <vt:i4>4</vt:i4>
      </vt:variant>
      <vt:variant>
        <vt:lpstr>Lysbildetitler</vt:lpstr>
      </vt:variant>
      <vt:variant>
        <vt:i4>43</vt:i4>
      </vt:variant>
    </vt:vector>
  </HeadingPairs>
  <TitlesOfParts>
    <vt:vector size="53" baseType="lpstr">
      <vt:lpstr>Akkurat Pro</vt:lpstr>
      <vt:lpstr>Arial</vt:lpstr>
      <vt:lpstr>Calibri</vt:lpstr>
      <vt:lpstr>Courier New</vt:lpstr>
      <vt:lpstr>WordVisi_MSFontService</vt:lpstr>
      <vt:lpstr>WordVisiCarriageReturn_MSFontService</vt:lpstr>
      <vt:lpstr>Fargetema Siv/Strand</vt:lpstr>
      <vt:lpstr>Fargetema Vann/Fjord</vt:lpstr>
      <vt:lpstr>Fargetema Bark/Nype</vt:lpstr>
      <vt:lpstr>Fargetema Gran/Korn</vt:lpstr>
      <vt:lpstr>PowerPoint-presentasjon</vt:lpstr>
      <vt:lpstr>Ung i Vestfold 2024</vt:lpstr>
      <vt:lpstr>PowerPoint-presentasjon</vt:lpstr>
      <vt:lpstr>PowerPoint-presentasjon</vt:lpstr>
      <vt:lpstr>PowerPoint-presentasjon</vt:lpstr>
      <vt:lpstr>Oppsummering</vt:lpstr>
      <vt:lpstr>PowerPoint-presentasjon</vt:lpstr>
      <vt:lpstr>PowerPoint-presentasjon</vt:lpstr>
      <vt:lpstr>89 % «Livet mitt er bra» 73 % «Jeg har alt jeg ønsker meg i livet» 73 % «Jeg liker meg slik jeg er»</vt:lpstr>
      <vt:lpstr>Andel som har vært ganske mye eller veldig mye plaget av ensomhet den siste uken</vt:lpstr>
      <vt:lpstr>Ensomhet</vt:lpstr>
      <vt:lpstr>Andel som har vært ganske mye eller veldig mye plaget av ensomhet den siste uken</vt:lpstr>
      <vt:lpstr>Andel som har blitt utsatt for plaging, trusler og utfrysing hver 14.dag eller oftere</vt:lpstr>
      <vt:lpstr>«Hvor tilfreds er du med livet ditt» og mobbing</vt:lpstr>
      <vt:lpstr>Mobbing på nett</vt:lpstr>
      <vt:lpstr>Andel der noen mot deres vilje har delt bilder eller filmer av dem der de er nakne eller deltar i seksuelle handlinger</vt:lpstr>
      <vt:lpstr>PowerPoint-presentasjon</vt:lpstr>
      <vt:lpstr>Andel som er helt eller litt enig i utsagn om hvordan de har de på skolen</vt:lpstr>
      <vt:lpstr>Jeg blir ofte eller svært ofte stresset av skolearbeidet</vt:lpstr>
      <vt:lpstr>Bruker under en halvtime på lekser hver dag</vt:lpstr>
      <vt:lpstr>Hvordan tror du at framtida di vil bli? Tror du at du…</vt:lpstr>
      <vt:lpstr>PowerPoint-presentasjon</vt:lpstr>
      <vt:lpstr>PowerPoint-presentasjon</vt:lpstr>
      <vt:lpstr>PowerPoint-presentasjon</vt:lpstr>
      <vt:lpstr>Andel som har hatt mange psykiske plager sist uke</vt:lpstr>
      <vt:lpstr>Hvordan har du hatt det den siste uka?</vt:lpstr>
      <vt:lpstr>Opplever du press i hverdagen din? Andelen som svarer mye eller svært mye press om å…</vt:lpstr>
      <vt:lpstr>Press om å ha mange følgere og likes på sosiale medier</vt:lpstr>
      <vt:lpstr>Ganske eller veldig mye plaget av søvnproblemer</vt:lpstr>
      <vt:lpstr>PowerPoint-presentasjon</vt:lpstr>
      <vt:lpstr>Organiserte fritidsaktiviteter</vt:lpstr>
      <vt:lpstr>Deltatt minst fem ganger på organiserte fritidsaktiviteter sist måned</vt:lpstr>
      <vt:lpstr>Vært med på aktiviteter i følgende fritidsorganisasjoner minst én gang den siste måneden </vt:lpstr>
      <vt:lpstr>Gamet med andre størstedelen av kvelden minst seks dager sist uke</vt:lpstr>
      <vt:lpstr>Lokalmiljøet og tilbudet i nærmiljøet</vt:lpstr>
      <vt:lpstr>PowerPoint-presentasjon</vt:lpstr>
      <vt:lpstr>Bruk av reseptfrie smertestillende ukentlig eller daglig</vt:lpstr>
      <vt:lpstr>Drikker alkohol månedlig</vt:lpstr>
      <vt:lpstr>Minst én gang det siste året vært passasjer i en bil hvor føreren har vært ruspåvirket</vt:lpstr>
      <vt:lpstr>Brukt hasj minst en gang siste året</vt:lpstr>
      <vt:lpstr>Har du noen gang brukt…</vt:lpstr>
      <vt:lpstr>Vært i slåsskamp siste år</vt:lpstr>
      <vt:lpstr>Spørsmål eller kommentarer?</vt:lpstr>
    </vt:vector>
  </TitlesOfParts>
  <Company>Vestfold fylkeskommune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Kjetil Gunnerud Kristoffersen</dc:creator>
  <cp:lastModifiedBy>Ellen Just Hansen</cp:lastModifiedBy>
  <cp:revision>2</cp:revision>
  <dcterms:created xsi:type="dcterms:W3CDTF">2024-05-16T07:17:43Z</dcterms:created>
  <dcterms:modified xsi:type="dcterms:W3CDTF">2024-07-10T09:44:36Z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0x0101001BB3AC9F12F000409ED86D601B258EC4</vt:lpwstr>
  </property>
  <property fmtid="{D5CDD505-2E9C-101B-9397-08002B2CF9AE}" pid="3" name="MediaServiceImageTags">
    <vt:lpwstr/>
  </property>
</Properties>
</file>