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CE465-4A4D-40DF-B562-23B1A5DF8F34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2BF88-D6D8-4579-923B-83FEB51A7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2BF88-D6D8-4579-923B-83FEB51A7F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62000" y="228600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295400" y="9906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295400" y="20574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590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X=2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295400" y="31242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3657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x&lt;n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219200" y="4191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4724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N%x</a:t>
            </a:r>
            <a:r>
              <a:rPr lang="en-US" dirty="0" smtClean="0"/>
              <a:t>==0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1219200" y="52578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58674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X=x+1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381000" y="58674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>
            <a:off x="304800" y="3124200"/>
            <a:ext cx="914400" cy="2971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owchart: Sort 18"/>
          <p:cNvSpPr/>
          <p:nvPr/>
        </p:nvSpPr>
        <p:spPr>
          <a:xfrm>
            <a:off x="4038600" y="2362200"/>
            <a:ext cx="1447800" cy="1295400"/>
          </a:xfrm>
          <a:prstGeom prst="flowChartSo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X==n</a:t>
            </a:r>
            <a:endParaRPr lang="en-US" dirty="0"/>
          </a:p>
        </p:txBody>
      </p:sp>
      <p:sp>
        <p:nvSpPr>
          <p:cNvPr id="31" name="Bent-Up Arrow 30"/>
          <p:cNvSpPr/>
          <p:nvPr/>
        </p:nvSpPr>
        <p:spPr>
          <a:xfrm>
            <a:off x="2057400" y="3657600"/>
            <a:ext cx="3048000" cy="1371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>
            <a:off x="1981200" y="2971800"/>
            <a:ext cx="22098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>
            <a:off x="5486400" y="2209800"/>
            <a:ext cx="1066800" cy="838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334000" y="2895600"/>
            <a:ext cx="1295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Bent-Up Arrow 40"/>
          <p:cNvSpPr/>
          <p:nvPr/>
        </p:nvSpPr>
        <p:spPr>
          <a:xfrm>
            <a:off x="8458200" y="1752600"/>
            <a:ext cx="304800" cy="1524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-Up Arrow 41"/>
          <p:cNvSpPr/>
          <p:nvPr/>
        </p:nvSpPr>
        <p:spPr>
          <a:xfrm>
            <a:off x="8458200" y="1752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/>
          <p:cNvSpPr/>
          <p:nvPr/>
        </p:nvSpPr>
        <p:spPr>
          <a:xfrm>
            <a:off x="6553200" y="1981200"/>
            <a:ext cx="1905000" cy="838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 is prime</a:t>
            </a:r>
            <a:endParaRPr lang="en-US" dirty="0"/>
          </a:p>
        </p:txBody>
      </p:sp>
      <p:sp>
        <p:nvSpPr>
          <p:cNvPr id="46" name="Flowchart: Document 45"/>
          <p:cNvSpPr/>
          <p:nvPr/>
        </p:nvSpPr>
        <p:spPr>
          <a:xfrm>
            <a:off x="6629400" y="2971800"/>
            <a:ext cx="1828800" cy="838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is not prime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467600" y="1066800"/>
            <a:ext cx="1676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G50</dc:creator>
  <cp:lastModifiedBy>mjrs_97</cp:lastModifiedBy>
  <cp:revision>7</cp:revision>
  <dcterms:created xsi:type="dcterms:W3CDTF">2006-08-16T00:00:00Z</dcterms:created>
  <dcterms:modified xsi:type="dcterms:W3CDTF">2024-10-25T14:02:30Z</dcterms:modified>
</cp:coreProperties>
</file>