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71077-4E99-46AB-AB17-2F68A24E6593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AA031-B210-4BD1-9F46-1096F0245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AA031-B210-4BD1-9F46-1096F02459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2000" y="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219200" y="685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219200" y="1600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04800" y="1066800"/>
            <a:ext cx="25146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N=474-rev=0-rem-temp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81000" y="2133600"/>
            <a:ext cx="2438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N=temp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219200" y="2514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Sort 9"/>
          <p:cNvSpPr/>
          <p:nvPr/>
        </p:nvSpPr>
        <p:spPr>
          <a:xfrm>
            <a:off x="609600" y="2895600"/>
            <a:ext cx="1600200" cy="1143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</a:p>
          <a:p>
            <a:pPr algn="ctr"/>
            <a:r>
              <a:rPr lang="en-US" dirty="0" smtClean="0"/>
              <a:t>N != 0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219200" y="40386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4572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</a:t>
            </a:r>
            <a:r>
              <a:rPr lang="en-US" dirty="0" err="1" smtClean="0"/>
              <a:t>em</a:t>
            </a:r>
            <a:r>
              <a:rPr lang="en-US" dirty="0" smtClean="0"/>
              <a:t>=n%10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143000" y="5029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5334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Rev=rev*10+rem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143000" y="5715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" y="6096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N=n//10</a:t>
            </a:r>
            <a:endParaRPr lang="en-US" dirty="0"/>
          </a:p>
        </p:txBody>
      </p:sp>
      <p:sp>
        <p:nvSpPr>
          <p:cNvPr id="17" name="Bent Arrow 16"/>
          <p:cNvSpPr/>
          <p:nvPr/>
        </p:nvSpPr>
        <p:spPr>
          <a:xfrm>
            <a:off x="304800" y="2590800"/>
            <a:ext cx="533400" cy="3810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33400" y="2514600"/>
            <a:ext cx="97840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133600" y="32766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0" name="Flowchart: Sort 19"/>
          <p:cNvSpPr/>
          <p:nvPr/>
        </p:nvSpPr>
        <p:spPr>
          <a:xfrm>
            <a:off x="3276600" y="2895600"/>
            <a:ext cx="2743200" cy="1143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Rev==temp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>
            <a:off x="5791200" y="1905000"/>
            <a:ext cx="813816" cy="15544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6629400" y="1371600"/>
            <a:ext cx="1143000" cy="1295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Not a </a:t>
            </a:r>
            <a:r>
              <a:rPr lang="en-US" dirty="0" err="1" smtClean="0"/>
              <a:t>miror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791200" y="33528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4" name="Flowchart: Document 23"/>
          <p:cNvSpPr/>
          <p:nvPr/>
        </p:nvSpPr>
        <p:spPr>
          <a:xfrm>
            <a:off x="7162800" y="3048000"/>
            <a:ext cx="914400" cy="990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a </a:t>
            </a:r>
            <a:r>
              <a:rPr lang="en-US" dirty="0" err="1" smtClean="0"/>
              <a:t>miror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7772400" y="1752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1752600"/>
            <a:ext cx="457200" cy="304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438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43800" y="4724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G50</dc:creator>
  <cp:lastModifiedBy>mjrs_97</cp:lastModifiedBy>
  <cp:revision>10</cp:revision>
  <dcterms:created xsi:type="dcterms:W3CDTF">2006-08-16T00:00:00Z</dcterms:created>
  <dcterms:modified xsi:type="dcterms:W3CDTF">2024-10-25T14:26:38Z</dcterms:modified>
</cp:coreProperties>
</file>