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DB40E-B987-4BC8-8044-3E05817C4F86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A895-D7CA-4085-B394-BC8B4681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A895-D7CA-4085-B394-BC8B468137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400" y="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838200" y="6858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838200" y="1752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09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971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x&lt;2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38200" y="25908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4400" y="3505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4038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N%x</a:t>
            </a:r>
            <a:r>
              <a:rPr lang="en-US" dirty="0" smtClean="0"/>
              <a:t>==0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14400" y="44196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5029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X=x+1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>
            <a:off x="228600" y="2590800"/>
            <a:ext cx="609600" cy="2667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228600" y="5181600"/>
            <a:ext cx="4572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76400" y="1371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10668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Temp=n</a:t>
            </a:r>
          </a:p>
          <a:p>
            <a:pPr algn="ctr"/>
            <a:r>
              <a:rPr lang="en-US" dirty="0" smtClean="0"/>
              <a:t>N=474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429000" y="13716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ort 17"/>
          <p:cNvSpPr/>
          <p:nvPr/>
        </p:nvSpPr>
        <p:spPr>
          <a:xfrm>
            <a:off x="3962400" y="914400"/>
            <a:ext cx="1295400" cy="1143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</a:p>
          <a:p>
            <a:pPr algn="ctr"/>
            <a:r>
              <a:rPr lang="en-US" dirty="0" smtClean="0"/>
              <a:t>N!=0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105400" y="1295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67400" y="12954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</a:t>
            </a:r>
            <a:r>
              <a:rPr lang="en-US" dirty="0" smtClean="0"/>
              <a:t>=n%10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7162800" y="1447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162800" y="1447800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8400" y="2590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Rev=rev*10/</a:t>
            </a:r>
            <a:r>
              <a:rPr lang="en-US" dirty="0" err="1" smtClean="0"/>
              <a:t>rem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7239000" y="3200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00800" y="3810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N=n//10</a:t>
            </a:r>
            <a:endParaRPr lang="en-US" dirty="0"/>
          </a:p>
        </p:txBody>
      </p:sp>
      <p:sp>
        <p:nvSpPr>
          <p:cNvPr id="31" name="Bent-Up Arrow 30"/>
          <p:cNvSpPr/>
          <p:nvPr/>
        </p:nvSpPr>
        <p:spPr>
          <a:xfrm>
            <a:off x="8001000" y="914400"/>
            <a:ext cx="850392" cy="3398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3657600" y="685800"/>
            <a:ext cx="5105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581400" y="8382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343400" y="1981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Flowchart: Sort 34"/>
          <p:cNvSpPr/>
          <p:nvPr/>
        </p:nvSpPr>
        <p:spPr>
          <a:xfrm>
            <a:off x="3200400" y="2514600"/>
            <a:ext cx="2819400" cy="10668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</a:p>
          <a:p>
            <a:pPr algn="ctr"/>
            <a:r>
              <a:rPr lang="en-US" dirty="0" smtClean="0"/>
              <a:t>Rev==temp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4114800" y="35052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4648200" y="35052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0" name="Flowchart: Document 39"/>
          <p:cNvSpPr/>
          <p:nvPr/>
        </p:nvSpPr>
        <p:spPr>
          <a:xfrm>
            <a:off x="3124200" y="4495800"/>
            <a:ext cx="1447800" cy="1143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are </a:t>
            </a:r>
            <a:r>
              <a:rPr lang="en-US" dirty="0" err="1" smtClean="0"/>
              <a:t>miror</a:t>
            </a:r>
            <a:r>
              <a:rPr lang="en-US" dirty="0" smtClean="0"/>
              <a:t> and prime</a:t>
            </a:r>
            <a:endParaRPr lang="en-US" dirty="0"/>
          </a:p>
        </p:txBody>
      </p:sp>
      <p:sp>
        <p:nvSpPr>
          <p:cNvPr id="41" name="Flowchart: Document 40"/>
          <p:cNvSpPr/>
          <p:nvPr/>
        </p:nvSpPr>
        <p:spPr>
          <a:xfrm>
            <a:off x="4724400" y="4495800"/>
            <a:ext cx="14478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are not </a:t>
            </a:r>
            <a:r>
              <a:rPr lang="en-US" dirty="0" err="1" smtClean="0"/>
              <a:t>miror</a:t>
            </a:r>
            <a:r>
              <a:rPr lang="en-US" dirty="0" smtClean="0"/>
              <a:t> and prime</a:t>
            </a:r>
            <a:endParaRPr lang="en-US" dirty="0"/>
          </a:p>
        </p:txBody>
      </p:sp>
      <p:cxnSp>
        <p:nvCxnSpPr>
          <p:cNvPr id="43" name="Shape 42"/>
          <p:cNvCxnSpPr>
            <a:stCxn id="40" idx="2"/>
          </p:cNvCxnSpPr>
          <p:nvPr/>
        </p:nvCxnSpPr>
        <p:spPr>
          <a:xfrm rot="16200000" flipH="1">
            <a:off x="4057968" y="5353367"/>
            <a:ext cx="456565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 flipH="1">
            <a:off x="5334000" y="5492073"/>
            <a:ext cx="114300" cy="37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48200" y="59436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G50</dc:creator>
  <cp:lastModifiedBy>mjrs_97</cp:lastModifiedBy>
  <cp:revision>7</cp:revision>
  <dcterms:created xsi:type="dcterms:W3CDTF">2006-08-16T00:00:00Z</dcterms:created>
  <dcterms:modified xsi:type="dcterms:W3CDTF">2024-10-25T14:54:04Z</dcterms:modified>
</cp:coreProperties>
</file>