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187F4-C90B-48F4-89E4-4BB9250B4BE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E9CD-62FE-4809-93F3-A081852808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E9CD-62FE-4809-93F3-A0818528088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0" y="3048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381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N,a1,a2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447800" y="5334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581400" y="533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Flowchart: Sort 5"/>
          <p:cNvSpPr/>
          <p:nvPr/>
        </p:nvSpPr>
        <p:spPr>
          <a:xfrm>
            <a:off x="4343400" y="0"/>
            <a:ext cx="2133600" cy="13716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A1,a2 it is not placed in </a:t>
            </a:r>
            <a:r>
              <a:rPr lang="en-US" dirty="0" err="1" smtClean="0"/>
              <a:t>fibunacci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590800" y="990600"/>
            <a:ext cx="3048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590800" y="2133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Flowchart: Sort 8"/>
          <p:cNvSpPr/>
          <p:nvPr/>
        </p:nvSpPr>
        <p:spPr>
          <a:xfrm>
            <a:off x="3505200" y="1600200"/>
            <a:ext cx="2133600" cy="14478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 ,a2 is placed in </a:t>
            </a:r>
            <a:r>
              <a:rPr lang="en-US" dirty="0" err="1" smtClean="0"/>
              <a:t>fibunacci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21336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419600" y="36576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419600" y="30480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6781800" y="1524000"/>
            <a:ext cx="1371600" cy="1600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is in placed </a:t>
            </a:r>
            <a:r>
              <a:rPr lang="en-US" dirty="0" err="1" smtClean="0"/>
              <a:t>fibunacci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5486400" y="3352800"/>
            <a:ext cx="1219200" cy="1219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is not placed </a:t>
            </a:r>
            <a:r>
              <a:rPr lang="en-US" dirty="0" err="1" smtClean="0"/>
              <a:t>fibunacci</a:t>
            </a:r>
            <a:endParaRPr lang="en-US" dirty="0"/>
          </a:p>
        </p:txBody>
      </p:sp>
      <p:sp>
        <p:nvSpPr>
          <p:cNvPr id="17" name="Bent Arrow 16"/>
          <p:cNvSpPr/>
          <p:nvPr/>
        </p:nvSpPr>
        <p:spPr>
          <a:xfrm rot="5400000">
            <a:off x="7200900" y="-114300"/>
            <a:ext cx="990600" cy="24384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8229600" y="1219200"/>
            <a:ext cx="914400" cy="281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239000" y="2971800"/>
            <a:ext cx="304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172200" y="43434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4600" y="4495800"/>
            <a:ext cx="28194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G50</dc:creator>
  <cp:lastModifiedBy>mjrs_97</cp:lastModifiedBy>
  <cp:revision>2</cp:revision>
  <dcterms:created xsi:type="dcterms:W3CDTF">2006-08-16T00:00:00Z</dcterms:created>
  <dcterms:modified xsi:type="dcterms:W3CDTF">2024-10-25T15:28:44Z</dcterms:modified>
</cp:coreProperties>
</file>