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CD03A-118F-4A80-9231-01CC0495572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1E130-8830-4DC6-98D0-F1F51FE251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1E130-8830-4DC6-98D0-F1F51FE251F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8600" y="381000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1600200" y="685800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71800" y="304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N,a1,a2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419600" y="5334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ort 5"/>
          <p:cNvSpPr/>
          <p:nvPr/>
        </p:nvSpPr>
        <p:spPr>
          <a:xfrm>
            <a:off x="4876800" y="152400"/>
            <a:ext cx="1600200" cy="13716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is not placed</a:t>
            </a:r>
            <a:endParaRPr lang="en-US" dirty="0"/>
          </a:p>
        </p:txBody>
      </p:sp>
      <p:sp>
        <p:nvSpPr>
          <p:cNvPr id="8" name="U-Turn Arrow 7"/>
          <p:cNvSpPr/>
          <p:nvPr/>
        </p:nvSpPr>
        <p:spPr>
          <a:xfrm rot="5400000">
            <a:off x="5927598" y="1159002"/>
            <a:ext cx="2209800" cy="126339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lowchart: Sort 8"/>
          <p:cNvSpPr/>
          <p:nvPr/>
        </p:nvSpPr>
        <p:spPr>
          <a:xfrm>
            <a:off x="4724400" y="1752600"/>
            <a:ext cx="2057400" cy="16764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 change in a1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3657600" y="2362200"/>
            <a:ext cx="112333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ocument 10"/>
          <p:cNvSpPr/>
          <p:nvPr/>
        </p:nvSpPr>
        <p:spPr>
          <a:xfrm>
            <a:off x="1981200" y="2133600"/>
            <a:ext cx="1676400" cy="12954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is not placed in </a:t>
            </a:r>
            <a:r>
              <a:rPr lang="en-US" dirty="0" err="1" smtClean="0"/>
              <a:t>fibunacci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410200" y="3429000"/>
            <a:ext cx="533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ocument 12"/>
          <p:cNvSpPr/>
          <p:nvPr/>
        </p:nvSpPr>
        <p:spPr>
          <a:xfrm>
            <a:off x="4800600" y="4648200"/>
            <a:ext cx="1524000" cy="1524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is placed in </a:t>
            </a:r>
            <a:r>
              <a:rPr lang="en-US" dirty="0" err="1" smtClean="0"/>
              <a:t>fibunacci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2590800" y="5029200"/>
            <a:ext cx="2209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</p:cNvCxnSpPr>
          <p:nvPr/>
        </p:nvCxnSpPr>
        <p:spPr>
          <a:xfrm flipH="1">
            <a:off x="2286000" y="3343360"/>
            <a:ext cx="533400" cy="92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4400" y="4114800"/>
            <a:ext cx="1752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G50</dc:creator>
  <cp:lastModifiedBy>mjrs_97</cp:lastModifiedBy>
  <cp:revision>1</cp:revision>
  <dcterms:created xsi:type="dcterms:W3CDTF">2006-08-16T00:00:00Z</dcterms:created>
  <dcterms:modified xsi:type="dcterms:W3CDTF">2024-10-25T15:38:49Z</dcterms:modified>
</cp:coreProperties>
</file>