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5"/>
  </p:notesMasterIdLst>
  <p:sldIdLst>
    <p:sldId id="3747" r:id="rId3"/>
    <p:sldId id="374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024CD5-80D7-4003-B197-169C4E538E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9A622-6AB9-4F6D-841C-CCC52D9D5B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411A13-8E21-47F4-BAA8-F8F7EE42CF8E}" type="datetimeFigureOut">
              <a:rPr lang="en-US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0DEA33-B9D9-400F-81BD-07963AEDE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068C6B-F731-4C62-A84F-72B9F5334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8C230-0EBA-4684-8EBE-6D70ED1CA5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51B1A-D1B7-49C3-8CE2-BC27AA7B1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4E913A-85D5-4207-93E9-D60D300A2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F780D87-A044-4836-96E7-7D77007E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04800"/>
            <a:ext cx="928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6CE1D3-295C-4A4D-A8D7-D4DBADC9D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4169"/>
          <a:stretch>
            <a:fillRect/>
          </a:stretch>
        </p:blipFill>
        <p:spPr bwMode="auto">
          <a:xfrm>
            <a:off x="6604000" y="0"/>
            <a:ext cx="558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Rectangle 12">
            <a:extLst>
              <a:ext uri="{FF2B5EF4-FFF2-40B4-BE49-F238E27FC236}">
                <a16:creationId xmlns:a16="http://schemas.microsoft.com/office/drawing/2014/main" id="{3F67CEAA-7C8A-43D0-B0A4-547FDD1DF4DA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0"/>
            <a:ext cx="5905500" cy="6858000"/>
            <a:chOff x="3960" y="0"/>
            <a:chExt cx="3720" cy="4320"/>
          </a:xfrm>
        </p:grpSpPr>
        <p:pic>
          <p:nvPicPr>
            <p:cNvPr id="7" name="Rectangle 12">
              <a:extLst>
                <a:ext uri="{FF2B5EF4-FFF2-40B4-BE49-F238E27FC236}">
                  <a16:creationId xmlns:a16="http://schemas.microsoft.com/office/drawing/2014/main" id="{BE0FC5D7-1EAE-4D27-A25A-03B6E5B3DB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0"/>
              <a:ext cx="372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6A8FCAB4-D2DB-420B-9021-9B1853462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0"/>
              <a:ext cx="371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9ECA52-4CD6-4BAD-B61B-66AC6BF0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06413"/>
            <a:ext cx="1539875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602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602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1456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0379DA-2023-4718-8CD2-9392EEC625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04800"/>
            <a:ext cx="928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60107F-6022-4DB3-9DB5-A381FB589F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4169"/>
          <a:stretch>
            <a:fillRect/>
          </a:stretch>
        </p:blipFill>
        <p:spPr bwMode="auto">
          <a:xfrm>
            <a:off x="6604000" y="0"/>
            <a:ext cx="558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Rectangle 16">
            <a:extLst>
              <a:ext uri="{FF2B5EF4-FFF2-40B4-BE49-F238E27FC236}">
                <a16:creationId xmlns:a16="http://schemas.microsoft.com/office/drawing/2014/main" id="{48DA60FD-AFF4-4F30-B801-1B3D146922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286500" y="0"/>
            <a:ext cx="5905500" cy="6858000"/>
            <a:chOff x="3960" y="0"/>
            <a:chExt cx="3720" cy="4320"/>
          </a:xfrm>
        </p:grpSpPr>
        <p:pic>
          <p:nvPicPr>
            <p:cNvPr id="13" name="Rectangle 16">
              <a:extLst>
                <a:ext uri="{FF2B5EF4-FFF2-40B4-BE49-F238E27FC236}">
                  <a16:creationId xmlns:a16="http://schemas.microsoft.com/office/drawing/2014/main" id="{8FBC9002-53F9-4812-9B69-B1423AFE09A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0"/>
              <a:ext cx="372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D0CBB074-FFB5-46A5-BF02-ABA721A03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0"/>
              <a:ext cx="371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7AEDFE3-3620-428E-BA30-B15B0F3330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8000" y="506413"/>
            <a:ext cx="1539875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602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602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1456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70763795-A186-436E-843F-67EE4AC2A1D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902200" y="6642100"/>
            <a:ext cx="3165475" cy="215900"/>
          </a:xfrm>
          <a:prstGeom prst="rect">
            <a:avLst/>
          </a:prstGeom>
        </p:spPr>
        <p:txBody>
          <a:bodyPr/>
          <a:lstStyle>
            <a:lvl1pPr eaLnBrk="0" hangingPunct="0">
              <a:defRPr sz="1000">
                <a:solidFill>
                  <a:srgbClr val="004266"/>
                </a:solidFill>
                <a:latin typeface="+mn-lt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r>
              <a:rPr lang="en-US" sz="728" dirty="0"/>
              <a:t>IBM Confidential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9"/>
            <a:ext cx="6705600" cy="1470025"/>
          </a:xfrm>
        </p:spPr>
        <p:txBody>
          <a:bodyPr anchor="b"/>
          <a:lstStyle>
            <a:lvl1pPr>
              <a:lnSpc>
                <a:spcPct val="90000"/>
              </a:lnSpc>
              <a:defRPr sz="2912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6705600" cy="1752600"/>
          </a:xfrm>
        </p:spPr>
        <p:txBody>
          <a:bodyPr/>
          <a:lstStyle>
            <a:lvl1pPr marL="0" indent="0">
              <a:buFontTx/>
              <a:buNone/>
              <a:defRPr sz="131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289EE240-3849-4C9D-BB1C-653B199373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65900"/>
            <a:ext cx="3163888" cy="215900"/>
          </a:xfrm>
          <a:prstGeom prst="rect">
            <a:avLst/>
          </a:prstGeom>
        </p:spPr>
        <p:txBody>
          <a:bodyPr/>
          <a:lstStyle>
            <a:lvl1pPr eaLnBrk="0" hangingPunct="0">
              <a:defRPr sz="728">
                <a:solidFill>
                  <a:srgbClr val="004266"/>
                </a:solidFill>
                <a:latin typeface="+mn-lt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r>
              <a:rPr lang="en-US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39498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C1A920-710D-4140-931C-CD1FBDB3E8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3CFBA5E-EF13-4F4E-9F10-5DA2B39BD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22354"/>
            <a:ext cx="2743200" cy="5103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22354"/>
            <a:ext cx="8026400" cy="5103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722D18-F1C3-456A-ABB3-5AA333FBA5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2B7A05-5FE7-458F-B755-5B17EB4B7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4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3302000" y="2286004"/>
            <a:ext cx="2489200" cy="384016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046BE6-2FBF-4332-90D5-36C5906FE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5538AB-417C-44C3-8269-93B6524D9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8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2286004"/>
            <a:ext cx="5181600" cy="38401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8F5152-F0DF-4FC6-9B37-A87B8DB770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A35E2A0-FA43-4DAC-AEEA-FAA1B176D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 marL="443599" indent="-221799">
              <a:buFont typeface="Arial" pitchFamily="34" charset="0"/>
              <a:buChar char="−"/>
              <a:defRPr sz="1747"/>
            </a:lvl2pPr>
            <a:lvl3pPr marL="665398">
              <a:buFont typeface="Arial" pitchFamily="34" charset="0"/>
              <a:buChar char="−"/>
              <a:defRPr sz="1529"/>
            </a:lvl3pPr>
            <a:lvl4pPr marL="887198">
              <a:buFont typeface="Arial" pitchFamily="34" charset="0"/>
              <a:buChar char="−"/>
              <a:defRPr sz="1384"/>
            </a:lvl4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915"/>
            <a:ext cx="10972800" cy="11419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92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9" y="598194"/>
            <a:ext cx="11583293" cy="7327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5430" y="1730375"/>
            <a:ext cx="11388561" cy="4387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92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55" y="765499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99" y="1367575"/>
            <a:ext cx="10956984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434C6B-B48A-45A2-88FF-69F407C094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6535E4-420A-42E4-8012-E87B06292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8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55" y="765499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99" y="1367575"/>
            <a:ext cx="10956984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324F96-6CB6-4D9A-A877-30B65E4552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8785D4-B03E-4547-AC15-CC070A0DB3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39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55" y="765499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99" y="1367575"/>
            <a:ext cx="10956984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610507-05EB-4439-A060-EF0EF11B70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EB433DD-E47D-444C-A2AE-3415084AE0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13D4781-4DE5-4285-AC75-1DDC904F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04800"/>
            <a:ext cx="928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308A2D1-C0C6-491A-B1DD-B57F38F3E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4169"/>
          <a:stretch>
            <a:fillRect/>
          </a:stretch>
        </p:blipFill>
        <p:spPr bwMode="auto">
          <a:xfrm>
            <a:off x="6604000" y="0"/>
            <a:ext cx="558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Rectangle 12">
            <a:extLst>
              <a:ext uri="{FF2B5EF4-FFF2-40B4-BE49-F238E27FC236}">
                <a16:creationId xmlns:a16="http://schemas.microsoft.com/office/drawing/2014/main" id="{B4D0BD0F-8310-4956-AFC4-895B4169B1DD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0"/>
            <a:ext cx="5905500" cy="6858000"/>
            <a:chOff x="3960" y="0"/>
            <a:chExt cx="3720" cy="4320"/>
          </a:xfrm>
        </p:grpSpPr>
        <p:pic>
          <p:nvPicPr>
            <p:cNvPr id="7" name="Rectangle 12">
              <a:extLst>
                <a:ext uri="{FF2B5EF4-FFF2-40B4-BE49-F238E27FC236}">
                  <a16:creationId xmlns:a16="http://schemas.microsoft.com/office/drawing/2014/main" id="{82475B09-91A4-4929-9F10-91FC983045A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0"/>
              <a:ext cx="372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5226393-8282-4A05-95C0-C1AFEED00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0"/>
              <a:ext cx="371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079F14-9807-4FC0-B7F1-58134C8F1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06413"/>
            <a:ext cx="1539875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602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602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1456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DF4B0C4-DE44-46FD-A9A1-5F9757725D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304800"/>
            <a:ext cx="928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1DC5BE4-10BD-463A-AA20-F992FE0586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4169"/>
          <a:stretch>
            <a:fillRect/>
          </a:stretch>
        </p:blipFill>
        <p:spPr bwMode="auto">
          <a:xfrm>
            <a:off x="6604000" y="0"/>
            <a:ext cx="558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Rectangle 16">
            <a:extLst>
              <a:ext uri="{FF2B5EF4-FFF2-40B4-BE49-F238E27FC236}">
                <a16:creationId xmlns:a16="http://schemas.microsoft.com/office/drawing/2014/main" id="{10A16060-03BB-4CB7-B819-DBBBED7FB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286500" y="0"/>
            <a:ext cx="5905500" cy="6858000"/>
            <a:chOff x="3960" y="0"/>
            <a:chExt cx="3720" cy="4320"/>
          </a:xfrm>
        </p:grpSpPr>
        <p:pic>
          <p:nvPicPr>
            <p:cNvPr id="13" name="Rectangle 16">
              <a:extLst>
                <a:ext uri="{FF2B5EF4-FFF2-40B4-BE49-F238E27FC236}">
                  <a16:creationId xmlns:a16="http://schemas.microsoft.com/office/drawing/2014/main" id="{ED7451F5-459E-4415-A8D8-B88BE4E9A2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0"/>
              <a:ext cx="372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F89150E6-7926-4C05-B483-9008E9323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0"/>
              <a:ext cx="371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2AA8A6-7473-470A-BCFF-052BAB714E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8000" y="506413"/>
            <a:ext cx="1539875" cy="3381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602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602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1456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549D1BB-875D-497C-A8E1-7599A820F1D1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902200" y="6642100"/>
            <a:ext cx="3165475" cy="215900"/>
          </a:xfrm>
          <a:prstGeom prst="rect">
            <a:avLst/>
          </a:prstGeom>
        </p:spPr>
        <p:txBody>
          <a:bodyPr/>
          <a:lstStyle>
            <a:lvl1pPr eaLnBrk="0" hangingPunct="0">
              <a:defRPr sz="1000">
                <a:solidFill>
                  <a:srgbClr val="004266"/>
                </a:solidFill>
                <a:latin typeface="+mn-lt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r>
              <a:rPr lang="en-US" sz="728" dirty="0"/>
              <a:t>IBM Confidential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9"/>
            <a:ext cx="6705600" cy="1470025"/>
          </a:xfrm>
        </p:spPr>
        <p:txBody>
          <a:bodyPr anchor="b"/>
          <a:lstStyle>
            <a:lvl1pPr>
              <a:lnSpc>
                <a:spcPct val="90000"/>
              </a:lnSpc>
              <a:defRPr sz="2912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6705600" cy="1752600"/>
          </a:xfrm>
        </p:spPr>
        <p:txBody>
          <a:bodyPr/>
          <a:lstStyle>
            <a:lvl1pPr marL="0" indent="0">
              <a:buFontTx/>
              <a:buNone/>
              <a:defRPr sz="131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216BD3DD-E530-49BE-981F-8FE2580138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65900"/>
            <a:ext cx="3163888" cy="215900"/>
          </a:xfrm>
          <a:prstGeom prst="rect">
            <a:avLst/>
          </a:prstGeom>
        </p:spPr>
        <p:txBody>
          <a:bodyPr/>
          <a:lstStyle>
            <a:lvl1pPr eaLnBrk="0" hangingPunct="0">
              <a:defRPr sz="728">
                <a:solidFill>
                  <a:srgbClr val="004266"/>
                </a:solidFill>
                <a:latin typeface="+mn-lt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r>
              <a:rPr lang="en-US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41288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34AEDB-D238-4369-842C-132E54D2E4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77000"/>
            <a:ext cx="2844800" cy="23177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5F2887-7080-4865-A498-B510B7EB4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56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1B87F3-A534-4B88-AE70-2507D5E086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77000"/>
            <a:ext cx="2844800" cy="23177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2690446-47CF-4934-9520-96A092643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8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3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747"/>
            </a:lvl1pPr>
            <a:lvl2pPr marL="332832" indent="0">
              <a:buNone/>
              <a:defRPr sz="1456"/>
            </a:lvl2pPr>
            <a:lvl3pPr marL="665665" indent="0">
              <a:buNone/>
              <a:defRPr sz="1310"/>
            </a:lvl3pPr>
            <a:lvl4pPr marL="998497" indent="0">
              <a:buNone/>
              <a:defRPr sz="1165"/>
            </a:lvl4pPr>
            <a:lvl5pPr marL="1331330" indent="0">
              <a:buNone/>
              <a:defRPr sz="1165"/>
            </a:lvl5pPr>
            <a:lvl6pPr marL="1664162" indent="0">
              <a:buNone/>
              <a:defRPr sz="1165"/>
            </a:lvl6pPr>
            <a:lvl7pPr marL="1996995" indent="0">
              <a:buNone/>
              <a:defRPr sz="1165"/>
            </a:lvl7pPr>
            <a:lvl8pPr marL="2329827" indent="0">
              <a:buNone/>
              <a:defRPr sz="1165"/>
            </a:lvl8pPr>
            <a:lvl9pPr marL="2662660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C95064-0716-4945-9890-F0B8A2240B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1254F9-DAF9-440E-859F-EC42B7D72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4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0" y="2286004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0ABA25-224E-4AD4-B165-D40CC0294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1735E5-62A0-4064-BBB0-650375A16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6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20" y="1681163"/>
            <a:ext cx="5158316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20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8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3B691-19C0-4E45-8398-5293343E7E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4C647CF-623F-46F7-A2BE-B70A3FC3E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2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ED2B4B3-4565-4494-99A6-0B8384873E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DB47A4-C311-47E9-8B93-F83A1EAD6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F74ED98-3B76-45F7-AB97-E2F072BECB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274F16F-007B-42C2-AA7E-C058CA781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0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8" y="987428"/>
            <a:ext cx="6172200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0BDC92-559D-4863-9079-54695C660F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8283CF-CAA0-4F36-94A7-BDD2B66FC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4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8" y="987428"/>
            <a:ext cx="6172200" cy="4873625"/>
          </a:xfrm>
        </p:spPr>
        <p:txBody>
          <a:bodyPr/>
          <a:lstStyle>
            <a:lvl1pPr marL="0" indent="0">
              <a:buNone/>
              <a:defRPr sz="2330"/>
            </a:lvl1pPr>
            <a:lvl2pPr marL="332832" indent="0">
              <a:buNone/>
              <a:defRPr sz="2038"/>
            </a:lvl2pPr>
            <a:lvl3pPr marL="665665" indent="0">
              <a:buNone/>
              <a:defRPr sz="1747"/>
            </a:lvl3pPr>
            <a:lvl4pPr marL="998497" indent="0">
              <a:buNone/>
              <a:defRPr sz="1456"/>
            </a:lvl4pPr>
            <a:lvl5pPr marL="1331330" indent="0">
              <a:buNone/>
              <a:defRPr sz="1456"/>
            </a:lvl5pPr>
            <a:lvl6pPr marL="1664162" indent="0">
              <a:buNone/>
              <a:defRPr sz="1456"/>
            </a:lvl6pPr>
            <a:lvl7pPr marL="1996995" indent="0">
              <a:buNone/>
              <a:defRPr sz="1456"/>
            </a:lvl7pPr>
            <a:lvl8pPr marL="2329827" indent="0">
              <a:buNone/>
              <a:defRPr sz="1456"/>
            </a:lvl8pPr>
            <a:lvl9pPr marL="2662660" indent="0">
              <a:buNone/>
              <a:defRPr sz="1456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D45506-D27C-440F-AC40-9016504CB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D68EE84-4C0B-4D99-92FD-E8FDA5887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A25145-F7F4-424B-A1F1-19610E45CE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2F5A0F7-1360-4A18-B6E3-C49D08FEF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22354"/>
            <a:ext cx="2743200" cy="5103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22354"/>
            <a:ext cx="8026400" cy="5103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EF7722-E918-476B-A897-2BB2435D5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85EE1F-5E28-40C4-BEF5-5E8D55544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3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747"/>
            </a:lvl1pPr>
            <a:lvl2pPr marL="332832" indent="0">
              <a:buNone/>
              <a:defRPr sz="1456"/>
            </a:lvl2pPr>
            <a:lvl3pPr marL="665665" indent="0">
              <a:buNone/>
              <a:defRPr sz="1310"/>
            </a:lvl3pPr>
            <a:lvl4pPr marL="998497" indent="0">
              <a:buNone/>
              <a:defRPr sz="1165"/>
            </a:lvl4pPr>
            <a:lvl5pPr marL="1331330" indent="0">
              <a:buNone/>
              <a:defRPr sz="1165"/>
            </a:lvl5pPr>
            <a:lvl6pPr marL="1664162" indent="0">
              <a:buNone/>
              <a:defRPr sz="1165"/>
            </a:lvl6pPr>
            <a:lvl7pPr marL="1996995" indent="0">
              <a:buNone/>
              <a:defRPr sz="1165"/>
            </a:lvl7pPr>
            <a:lvl8pPr marL="2329827" indent="0">
              <a:buNone/>
              <a:defRPr sz="1165"/>
            </a:lvl8pPr>
            <a:lvl9pPr marL="2662660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E8FE8D-51F8-4134-B86E-9B3510EFE9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51189A-C21F-47A7-B1B3-5E728EF55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2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4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3302000" y="2286004"/>
            <a:ext cx="2489200" cy="384016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DE3E64-2A1D-463A-8F8C-EE7C15A348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1F208E-58EF-4C6D-B439-393064756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2286004"/>
            <a:ext cx="5181600" cy="38401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17E0B7-0FF1-4B9B-BD92-FD67CBF8FE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5427FEA-D101-49C8-A7E6-0D80C33A8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 marL="443599" indent="-221799">
              <a:buFont typeface="Arial" pitchFamily="34" charset="0"/>
              <a:buChar char="−"/>
              <a:defRPr sz="1747"/>
            </a:lvl2pPr>
            <a:lvl3pPr marL="665398">
              <a:buFont typeface="Arial" pitchFamily="34" charset="0"/>
              <a:buChar char="−"/>
              <a:defRPr sz="1529"/>
            </a:lvl3pPr>
            <a:lvl4pPr marL="887198">
              <a:buFont typeface="Arial" pitchFamily="34" charset="0"/>
              <a:buChar char="−"/>
              <a:defRPr sz="1384"/>
            </a:lvl4pPr>
          </a:lstStyle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915"/>
            <a:ext cx="10972800" cy="11419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41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9" y="598194"/>
            <a:ext cx="11583293" cy="7327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5430" y="1730375"/>
            <a:ext cx="11388561" cy="4387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590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55" y="765499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99" y="1367575"/>
            <a:ext cx="10956984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4F4690-B602-4AB7-9B8A-801DD382EA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F1795-4A29-42E4-A280-D224DD2576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40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55" y="765499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99" y="1367575"/>
            <a:ext cx="10956984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7DABC2-B1E6-4383-87C4-E4C10EF11C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6A15F71-B701-4950-8C16-A29C86397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4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0" y="2286004"/>
            <a:ext cx="2489200" cy="3840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57F5FF-3F54-417D-BBBE-DB54CA6052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779BF3B-1F9F-4C78-A8D7-815E4EF74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20" y="1681163"/>
            <a:ext cx="5158316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20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8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1972-7783-408C-9635-BA56551C3B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C40E7F-ED68-4ADC-B2EE-C69D3A6E2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BCA9F76-97A8-41FF-88E9-4E5BB2C8E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867377-626F-4B8C-BFE5-CB8CE2E6F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101D2FC-0A07-441E-867F-7AEA6A6C81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40CA716-6309-42F8-8C8C-7056848B5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8" y="987428"/>
            <a:ext cx="6172200" cy="4873625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BA57CC-F834-405A-9991-349DE2BFD4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D00DD07-5E0D-4CC3-8DC4-6273C98E5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8" y="987428"/>
            <a:ext cx="6172200" cy="4873625"/>
          </a:xfrm>
        </p:spPr>
        <p:txBody>
          <a:bodyPr/>
          <a:lstStyle>
            <a:lvl1pPr marL="0" indent="0">
              <a:buNone/>
              <a:defRPr sz="2330"/>
            </a:lvl1pPr>
            <a:lvl2pPr marL="332832" indent="0">
              <a:buNone/>
              <a:defRPr sz="2038"/>
            </a:lvl2pPr>
            <a:lvl3pPr marL="665665" indent="0">
              <a:buNone/>
              <a:defRPr sz="1747"/>
            </a:lvl3pPr>
            <a:lvl4pPr marL="998497" indent="0">
              <a:buNone/>
              <a:defRPr sz="1456"/>
            </a:lvl4pPr>
            <a:lvl5pPr marL="1331330" indent="0">
              <a:buNone/>
              <a:defRPr sz="1456"/>
            </a:lvl5pPr>
            <a:lvl6pPr marL="1664162" indent="0">
              <a:buNone/>
              <a:defRPr sz="1456"/>
            </a:lvl6pPr>
            <a:lvl7pPr marL="1996995" indent="0">
              <a:buNone/>
              <a:defRPr sz="1456"/>
            </a:lvl7pPr>
            <a:lvl8pPr marL="2329827" indent="0">
              <a:buNone/>
              <a:defRPr sz="1456"/>
            </a:lvl8pPr>
            <a:lvl9pPr marL="2662660" indent="0">
              <a:buNone/>
              <a:defRPr sz="1456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0FA498-B1C1-41A6-B63A-D9245911B0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70555AA-E2C7-4732-ACDF-709134814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C567BC-A925-472B-BF57-19CDDED6E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22350"/>
            <a:ext cx="1097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15E6C3-CE8D-49B6-97E8-D025B933C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86000"/>
            <a:ext cx="5181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1"/>
            <a:r>
              <a:rPr lang="en-US" altLang="en-US"/>
              <a:t>Third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2CA5904-2D89-45F6-82DB-F8D62C0056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546850"/>
            <a:ext cx="2844800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004266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AB5BE8A0-2127-4D98-BA52-44484F5EE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Line 9">
            <a:extLst>
              <a:ext uri="{FF2B5EF4-FFF2-40B4-BE49-F238E27FC236}">
                <a16:creationId xmlns:a16="http://schemas.microsoft.com/office/drawing/2014/main" id="{ADFDB354-D87B-47E5-B847-82B3110AC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72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10">
              <a:solidFill>
                <a:srgbClr val="004266"/>
              </a:solidFill>
              <a:latin typeface="+mn-lt"/>
            </a:endParaRPr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EBDF2AD6-CB69-4BF4-875E-471377F1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6546850"/>
            <a:ext cx="22383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r>
              <a:rPr lang="en-US" sz="582" dirty="0">
                <a:solidFill>
                  <a:srgbClr val="000000">
                    <a:lumMod val="95000"/>
                    <a:lumOff val="5000"/>
                  </a:srgbClr>
                </a:solidFill>
              </a:rPr>
              <a:t>IBM CONFIDENTIAL</a:t>
            </a:r>
          </a:p>
        </p:txBody>
      </p:sp>
      <p:sp>
        <p:nvSpPr>
          <p:cNvPr id="1031" name="TextBox 1">
            <a:extLst>
              <a:ext uri="{FF2B5EF4-FFF2-40B4-BE49-F238E27FC236}">
                <a16:creationId xmlns:a16="http://schemas.microsoft.com/office/drawing/2014/main" id="{B9D46294-11F1-4D35-B29C-AD88E770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13"/>
            <a:ext cx="1016000" cy="2492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019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019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874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  <p:sp>
        <p:nvSpPr>
          <p:cNvPr id="4104" name="Line 9">
            <a:extLst>
              <a:ext uri="{FF2B5EF4-FFF2-40B4-BE49-F238E27FC236}">
                <a16:creationId xmlns:a16="http://schemas.microsoft.com/office/drawing/2014/main" id="{6EFDB1E1-16CA-4041-875C-350164B13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72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10">
              <a:solidFill>
                <a:srgbClr val="004266"/>
              </a:solidFill>
              <a:latin typeface="+mn-lt"/>
            </a:endParaRP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FF9DA86E-0620-4650-892F-EFB914DD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6546850"/>
            <a:ext cx="22383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r>
              <a:rPr lang="en-US" sz="582" dirty="0">
                <a:solidFill>
                  <a:srgbClr val="000000">
                    <a:lumMod val="95000"/>
                    <a:lumOff val="5000"/>
                  </a:srgbClr>
                </a:solidFill>
              </a:rPr>
              <a:t>IBM CONFIDENTIAL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622F2CA-610F-4D6E-A60D-2661FB817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13"/>
            <a:ext cx="1016000" cy="2492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019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019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874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44" r:id="rId1"/>
    <p:sldLayoutId id="2147488145" r:id="rId2"/>
    <p:sldLayoutId id="2147488146" r:id="rId3"/>
    <p:sldLayoutId id="2147488147" r:id="rId4"/>
    <p:sldLayoutId id="2147488148" r:id="rId5"/>
    <p:sldLayoutId id="2147488149" r:id="rId6"/>
    <p:sldLayoutId id="2147488150" r:id="rId7"/>
    <p:sldLayoutId id="2147488151" r:id="rId8"/>
    <p:sldLayoutId id="2147488152" r:id="rId9"/>
    <p:sldLayoutId id="2147488153" r:id="rId10"/>
    <p:sldLayoutId id="2147488154" r:id="rId11"/>
    <p:sldLayoutId id="2147488155" r:id="rId12"/>
    <p:sldLayoutId id="2147488156" r:id="rId13"/>
    <p:sldLayoutId id="2147488157" r:id="rId14"/>
    <p:sldLayoutId id="2147488158" r:id="rId15"/>
    <p:sldLayoutId id="2147488159" r:id="rId16"/>
    <p:sldLayoutId id="2147488160" r:id="rId17"/>
    <p:sldLayoutId id="2147488161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0042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5pPr>
      <a:lvl6pPr marL="332832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6pPr>
      <a:lvl7pPr marL="665665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7pPr>
      <a:lvl8pPr marL="998497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8pPr>
      <a:lvl9pPr marL="1331330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004266"/>
          </a:solidFill>
          <a:latin typeface="+mn-lt"/>
          <a:ea typeface="+mn-ea"/>
          <a:cs typeface="+mn-cs"/>
        </a:defRPr>
      </a:lvl1pPr>
      <a:lvl2pPr marL="539750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4266"/>
          </a:solidFill>
          <a:latin typeface="+mn-lt"/>
          <a:ea typeface="+mn-ea"/>
          <a:cs typeface="+mn-cs"/>
        </a:defRPr>
      </a:lvl2pPr>
      <a:lvl3pPr marL="831850" indent="-165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51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7013" indent="-1651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579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2163411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496243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829076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3283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6566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99849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4pPr>
      <a:lvl5pPr marL="133133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5pPr>
      <a:lvl6pPr marL="166416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199699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32982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66266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77A0BDF-0C0A-4AC2-9B45-5C4DDC051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22350"/>
            <a:ext cx="1097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153995C-B9D7-468F-A201-C5F26621A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86000"/>
            <a:ext cx="5181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1"/>
            <a:r>
              <a:rPr lang="en-US" altLang="en-US"/>
              <a:t>Third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297A5A0-446E-4853-9E88-57E088A7A7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546850"/>
            <a:ext cx="2844800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004266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C62C3A5F-1B46-44C4-BC3F-1B0478F7E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Line 9">
            <a:extLst>
              <a:ext uri="{FF2B5EF4-FFF2-40B4-BE49-F238E27FC236}">
                <a16:creationId xmlns:a16="http://schemas.microsoft.com/office/drawing/2014/main" id="{95AB7D93-7535-4F93-A9D5-2CCA70FCE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72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10">
              <a:solidFill>
                <a:srgbClr val="004266"/>
              </a:solidFill>
              <a:latin typeface="+mn-lt"/>
            </a:endParaRPr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267FD5BC-D894-4483-BD39-E2FBB5C8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6546850"/>
            <a:ext cx="22383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r>
              <a:rPr lang="en-US" sz="582" dirty="0">
                <a:solidFill>
                  <a:srgbClr val="000000">
                    <a:lumMod val="95000"/>
                    <a:lumOff val="5000"/>
                  </a:srgbClr>
                </a:solidFill>
              </a:rPr>
              <a:t>IBM CONFIDENTIAL</a:t>
            </a:r>
          </a:p>
        </p:txBody>
      </p:sp>
      <p:sp>
        <p:nvSpPr>
          <p:cNvPr id="1031" name="TextBox 1">
            <a:extLst>
              <a:ext uri="{FF2B5EF4-FFF2-40B4-BE49-F238E27FC236}">
                <a16:creationId xmlns:a16="http://schemas.microsoft.com/office/drawing/2014/main" id="{F5323D58-1339-45B7-9FA3-6433992A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13"/>
            <a:ext cx="1016000" cy="2492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019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019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874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  <p:sp>
        <p:nvSpPr>
          <p:cNvPr id="4104" name="Line 9">
            <a:extLst>
              <a:ext uri="{FF2B5EF4-FFF2-40B4-BE49-F238E27FC236}">
                <a16:creationId xmlns:a16="http://schemas.microsoft.com/office/drawing/2014/main" id="{AE855544-BE7D-4ED3-8965-F87303C57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72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310">
              <a:solidFill>
                <a:srgbClr val="004266"/>
              </a:solidFill>
              <a:latin typeface="+mn-lt"/>
            </a:endParaRP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51360FDC-6448-4424-9241-56EA8AD9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6546850"/>
            <a:ext cx="22383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r>
              <a:rPr lang="en-US" sz="582" dirty="0">
                <a:solidFill>
                  <a:srgbClr val="000000">
                    <a:lumMod val="95000"/>
                    <a:lumOff val="5000"/>
                  </a:srgbClr>
                </a:solidFill>
              </a:rPr>
              <a:t>IBM CONFIDENTIAL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5EECA05-4BED-466F-8137-0461CA19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13"/>
            <a:ext cx="1016000" cy="2492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sz="1019" b="1" dirty="0">
                <a:solidFill>
                  <a:srgbClr val="0063A1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IBM</a:t>
            </a:r>
            <a:r>
              <a:rPr lang="en-US" sz="1019" dirty="0">
                <a:solidFill>
                  <a:srgbClr val="004266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en-US" sz="874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Watson Health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2" r:id="rId1"/>
    <p:sldLayoutId id="2147488163" r:id="rId2"/>
    <p:sldLayoutId id="2147488164" r:id="rId3"/>
    <p:sldLayoutId id="2147488165" r:id="rId4"/>
    <p:sldLayoutId id="2147488166" r:id="rId5"/>
    <p:sldLayoutId id="2147488167" r:id="rId6"/>
    <p:sldLayoutId id="2147488168" r:id="rId7"/>
    <p:sldLayoutId id="2147488169" r:id="rId8"/>
    <p:sldLayoutId id="2147488170" r:id="rId9"/>
    <p:sldLayoutId id="2147488171" r:id="rId10"/>
    <p:sldLayoutId id="2147488172" r:id="rId11"/>
    <p:sldLayoutId id="2147488173" r:id="rId12"/>
    <p:sldLayoutId id="2147488174" r:id="rId13"/>
    <p:sldLayoutId id="2147488175" r:id="rId14"/>
    <p:sldLayoutId id="2147488176" r:id="rId15"/>
    <p:sldLayoutId id="2147488178" r:id="rId16"/>
    <p:sldLayoutId id="214748817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0042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66"/>
          </a:solidFill>
          <a:latin typeface="Arial" panose="020B0604020202020204" pitchFamily="34" charset="0"/>
        </a:defRPr>
      </a:lvl5pPr>
      <a:lvl6pPr marL="332832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6pPr>
      <a:lvl7pPr marL="665665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7pPr>
      <a:lvl8pPr marL="998497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8pPr>
      <a:lvl9pPr marL="1331330" algn="l" rtl="0" eaLnBrk="1" fontAlgn="base" hangingPunct="1">
        <a:spcBef>
          <a:spcPct val="0"/>
        </a:spcBef>
        <a:spcAft>
          <a:spcPct val="0"/>
        </a:spcAft>
        <a:defRPr sz="203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004266"/>
          </a:solidFill>
          <a:latin typeface="+mn-lt"/>
          <a:ea typeface="+mn-ea"/>
          <a:cs typeface="+mn-cs"/>
        </a:defRPr>
      </a:lvl1pPr>
      <a:lvl2pPr marL="539750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4266"/>
          </a:solidFill>
          <a:latin typeface="+mn-lt"/>
          <a:ea typeface="+mn-ea"/>
          <a:cs typeface="+mn-cs"/>
        </a:defRPr>
      </a:lvl2pPr>
      <a:lvl3pPr marL="831850" indent="-165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51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7013" indent="-1651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579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2163411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496243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829076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3283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6566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99849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4pPr>
      <a:lvl5pPr marL="133133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5pPr>
      <a:lvl6pPr marL="166416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199699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32982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66266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C27-EDAF-45E6-ACC9-10EC6DE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364" y="125187"/>
            <a:ext cx="7512050" cy="606425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2038" dirty="0"/>
            </a:br>
            <a:r>
              <a:rPr lang="en-US" sz="2038" dirty="0"/>
              <a:t>Architecture Logical Flow Diagram</a:t>
            </a:r>
            <a:br>
              <a:rPr lang="en-US" sz="2038" dirty="0"/>
            </a:br>
            <a:br>
              <a:rPr lang="en-US" sz="2038" dirty="0"/>
            </a:br>
            <a:endParaRPr lang="en-US" sz="2038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AF44-B207-461A-80B0-D234347C5654}"/>
              </a:ext>
            </a:extLst>
          </p:cNvPr>
          <p:cNvCxnSpPr>
            <a:cxnSpLocks/>
          </p:cNvCxnSpPr>
          <p:nvPr/>
        </p:nvCxnSpPr>
        <p:spPr>
          <a:xfrm>
            <a:off x="3153271" y="705080"/>
            <a:ext cx="1" cy="5343180"/>
          </a:xfrm>
          <a:prstGeom prst="line">
            <a:avLst/>
          </a:prstGeom>
          <a:ln w="28575">
            <a:solidFill>
              <a:schemeClr val="accent3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35E7BE23-1030-4860-B607-C97BE517B9C9}"/>
              </a:ext>
            </a:extLst>
          </p:cNvPr>
          <p:cNvSpPr/>
          <p:nvPr/>
        </p:nvSpPr>
        <p:spPr>
          <a:xfrm>
            <a:off x="303586" y="6406630"/>
            <a:ext cx="11248205" cy="341728"/>
          </a:xfrm>
          <a:prstGeom prst="left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Intranet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21A24CB-362D-4DD6-96BA-B42E1717A3DA}"/>
              </a:ext>
            </a:extLst>
          </p:cNvPr>
          <p:cNvSpPr/>
          <p:nvPr/>
        </p:nvSpPr>
        <p:spPr>
          <a:xfrm>
            <a:off x="3273236" y="1078743"/>
            <a:ext cx="6166613" cy="5008909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75509343-D2C1-4599-94C5-79ED1EFCEF8C}"/>
              </a:ext>
            </a:extLst>
          </p:cNvPr>
          <p:cNvSpPr/>
          <p:nvPr/>
        </p:nvSpPr>
        <p:spPr>
          <a:xfrm rot="16200000">
            <a:off x="5042260" y="1358338"/>
            <a:ext cx="826820" cy="973455"/>
          </a:xfrm>
          <a:prstGeom prst="hexagon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3C3C3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2"/>
                </a:solidFill>
              </a:rPr>
              <a:t>Config Map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69666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F4BC39-4AC7-4C77-9D8D-56BE7D7DDE05}"/>
              </a:ext>
            </a:extLst>
          </p:cNvPr>
          <p:cNvGrpSpPr/>
          <p:nvPr/>
        </p:nvGrpSpPr>
        <p:grpSpPr>
          <a:xfrm>
            <a:off x="6324690" y="3975920"/>
            <a:ext cx="1551427" cy="1472692"/>
            <a:chOff x="7102476" y="3041477"/>
            <a:chExt cx="1551427" cy="147269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5D1DDE-8C7E-480A-B2C1-497168EC4958}"/>
                </a:ext>
              </a:extLst>
            </p:cNvPr>
            <p:cNvSpPr txBox="1"/>
            <p:nvPr/>
          </p:nvSpPr>
          <p:spPr>
            <a:xfrm>
              <a:off x="7102476" y="4052504"/>
              <a:ext cx="1551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Patient Match Service</a:t>
              </a: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502CDCC5-0CB3-4C10-9EB0-D8CBE91D4B48}"/>
                </a:ext>
              </a:extLst>
            </p:cNvPr>
            <p:cNvSpPr/>
            <p:nvPr/>
          </p:nvSpPr>
          <p:spPr>
            <a:xfrm rot="16200000">
              <a:off x="7325332" y="3052626"/>
              <a:ext cx="1011027" cy="988730"/>
            </a:xfrm>
            <a:prstGeom prst="hexagon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solidFill>
                <a:srgbClr val="3C3C3C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2"/>
                  </a:solidFill>
                </a:rPr>
                <a:t>Spring Boot Container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69666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5" name="Hexagon 94">
            <a:extLst>
              <a:ext uri="{FF2B5EF4-FFF2-40B4-BE49-F238E27FC236}">
                <a16:creationId xmlns:a16="http://schemas.microsoft.com/office/drawing/2014/main" id="{DC40FA94-0156-4592-8071-5127F754E885}"/>
              </a:ext>
            </a:extLst>
          </p:cNvPr>
          <p:cNvSpPr/>
          <p:nvPr/>
        </p:nvSpPr>
        <p:spPr>
          <a:xfrm rot="16200000">
            <a:off x="3546638" y="2737790"/>
            <a:ext cx="935865" cy="936706"/>
          </a:xfrm>
          <a:prstGeom prst="hexagon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3C3C3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rgbClr val="3C3C3C"/>
                </a:solidFill>
                <a:latin typeface="Calibri"/>
              </a:rPr>
              <a:t>API Gateway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E9A4C766-7B15-4CB8-A983-45E11DC728F4}"/>
              </a:ext>
            </a:extLst>
          </p:cNvPr>
          <p:cNvSpPr/>
          <p:nvPr/>
        </p:nvSpPr>
        <p:spPr>
          <a:xfrm rot="16200000">
            <a:off x="3448466" y="1366017"/>
            <a:ext cx="935865" cy="936706"/>
          </a:xfrm>
          <a:prstGeom prst="hexagon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3C3C3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3C3C3C"/>
                </a:solidFill>
                <a:latin typeface="Calibri"/>
              </a:rPr>
              <a:t>Registry &amp; Discovery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C59A6-8A82-44E4-BAD4-B0F94ABF7879}"/>
              </a:ext>
            </a:extLst>
          </p:cNvPr>
          <p:cNvSpPr txBox="1"/>
          <p:nvPr/>
        </p:nvSpPr>
        <p:spPr>
          <a:xfrm>
            <a:off x="5286444" y="741459"/>
            <a:ext cx="18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Kubernetes</a:t>
            </a:r>
            <a:r>
              <a:rPr lang="en-US" sz="1400" b="1" dirty="0">
                <a:solidFill>
                  <a:srgbClr val="3C3C3C"/>
                </a:solidFill>
                <a:latin typeface="Arial"/>
              </a:rPr>
              <a:t> </a:t>
            </a:r>
            <a:r>
              <a:rPr lang="en-US" sz="1400" b="1" dirty="0"/>
              <a:t>Cluster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980A164-61AE-4BF7-95A4-3CA4DC9BF97C}"/>
              </a:ext>
            </a:extLst>
          </p:cNvPr>
          <p:cNvCxnSpPr>
            <a:cxnSpLocks/>
          </p:cNvCxnSpPr>
          <p:nvPr/>
        </p:nvCxnSpPr>
        <p:spPr>
          <a:xfrm>
            <a:off x="6205413" y="1059049"/>
            <a:ext cx="0" cy="496717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7A1F7F-4227-4B46-B76C-E2C81B062745}"/>
              </a:ext>
            </a:extLst>
          </p:cNvPr>
          <p:cNvCxnSpPr>
            <a:cxnSpLocks/>
          </p:cNvCxnSpPr>
          <p:nvPr/>
        </p:nvCxnSpPr>
        <p:spPr>
          <a:xfrm flipH="1">
            <a:off x="6188664" y="3022596"/>
            <a:ext cx="3251185" cy="3539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9114BC-1F19-448E-97D6-8FD3FC08DBFE}"/>
              </a:ext>
            </a:extLst>
          </p:cNvPr>
          <p:cNvSpPr txBox="1"/>
          <p:nvPr/>
        </p:nvSpPr>
        <p:spPr>
          <a:xfrm>
            <a:off x="6128288" y="1037679"/>
            <a:ext cx="18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Common</a:t>
            </a:r>
            <a:r>
              <a:rPr lang="en-US" sz="1400" b="1" dirty="0">
                <a:solidFill>
                  <a:srgbClr val="3C3C3C"/>
                </a:solidFill>
                <a:latin typeface="Arial"/>
              </a:rPr>
              <a:t> </a:t>
            </a:r>
            <a:r>
              <a:rPr lang="en-US" sz="1200" b="1" dirty="0"/>
              <a:t>Services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CF2150-8728-400B-9372-A4BFF93DE052}"/>
              </a:ext>
            </a:extLst>
          </p:cNvPr>
          <p:cNvSpPr txBox="1"/>
          <p:nvPr/>
        </p:nvSpPr>
        <p:spPr>
          <a:xfrm>
            <a:off x="3814878" y="1134976"/>
            <a:ext cx="183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Core Services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388B13-0F24-4F07-8FA9-5CEF997079B3}"/>
              </a:ext>
            </a:extLst>
          </p:cNvPr>
          <p:cNvSpPr txBox="1"/>
          <p:nvPr/>
        </p:nvSpPr>
        <p:spPr>
          <a:xfrm>
            <a:off x="6164869" y="5735061"/>
            <a:ext cx="18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Business</a:t>
            </a:r>
            <a:r>
              <a:rPr lang="en-US" sz="1400" b="1" dirty="0">
                <a:solidFill>
                  <a:srgbClr val="3C3C3C"/>
                </a:solidFill>
                <a:latin typeface="Arial"/>
              </a:rPr>
              <a:t> </a:t>
            </a:r>
            <a:r>
              <a:rPr lang="en-US" sz="1200" b="1" dirty="0"/>
              <a:t>Services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B7DDA7F-7A85-430D-B3E0-AA0A8F2E6FE1}"/>
              </a:ext>
            </a:extLst>
          </p:cNvPr>
          <p:cNvSpPr/>
          <p:nvPr/>
        </p:nvSpPr>
        <p:spPr>
          <a:xfrm>
            <a:off x="2102031" y="2779056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0E40A9-09D4-41C5-A5CD-1A199487397F}"/>
              </a:ext>
            </a:extLst>
          </p:cNvPr>
          <p:cNvSpPr/>
          <p:nvPr/>
        </p:nvSpPr>
        <p:spPr>
          <a:xfrm>
            <a:off x="3968631" y="2375240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82B408-0210-4FCB-AFBB-C8880C08F643}"/>
              </a:ext>
            </a:extLst>
          </p:cNvPr>
          <p:cNvSpPr/>
          <p:nvPr/>
        </p:nvSpPr>
        <p:spPr>
          <a:xfrm>
            <a:off x="4799181" y="3053786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5DC32B-4463-4298-A52F-2AB09999693F}"/>
              </a:ext>
            </a:extLst>
          </p:cNvPr>
          <p:cNvCxnSpPr>
            <a:cxnSpLocks/>
            <a:stCxn id="135" idx="3"/>
          </p:cNvCxnSpPr>
          <p:nvPr/>
        </p:nvCxnSpPr>
        <p:spPr>
          <a:xfrm flipH="1">
            <a:off x="7307730" y="2171622"/>
            <a:ext cx="981304" cy="1955293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0298ACA-79E5-4BEC-A3F0-2CF0A16C4F27}"/>
              </a:ext>
            </a:extLst>
          </p:cNvPr>
          <p:cNvCxnSpPr>
            <a:cxnSpLocks/>
            <a:stCxn id="85" idx="0"/>
            <a:endCxn id="82" idx="3"/>
          </p:cNvCxnSpPr>
          <p:nvPr/>
        </p:nvCxnSpPr>
        <p:spPr>
          <a:xfrm flipH="1" flipV="1">
            <a:off x="5455671" y="2258476"/>
            <a:ext cx="1597389" cy="1717445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A5936129-F03D-4D24-8B07-A6F0190ABCB7}"/>
              </a:ext>
            </a:extLst>
          </p:cNvPr>
          <p:cNvSpPr/>
          <p:nvPr/>
        </p:nvSpPr>
        <p:spPr>
          <a:xfrm>
            <a:off x="6741449" y="3649840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</a:rPr>
              <a:t>4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DB5F481-ED1E-438D-B2AD-2837C36C7843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3858101" y="2239863"/>
            <a:ext cx="156470" cy="498348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450F572-80DE-4BD5-9A2D-6A5742522AA9}"/>
              </a:ext>
            </a:extLst>
          </p:cNvPr>
          <p:cNvCxnSpPr>
            <a:cxnSpLocks/>
            <a:stCxn id="85" idx="4"/>
          </p:cNvCxnSpPr>
          <p:nvPr/>
        </p:nvCxnSpPr>
        <p:spPr>
          <a:xfrm flipH="1">
            <a:off x="2707039" y="4739765"/>
            <a:ext cx="3851656" cy="806833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CDB4A72-10E6-47FF-8539-CE394993896C}"/>
              </a:ext>
            </a:extLst>
          </p:cNvPr>
          <p:cNvSpPr/>
          <p:nvPr/>
        </p:nvSpPr>
        <p:spPr>
          <a:xfrm rot="20962317">
            <a:off x="3763663" y="4846979"/>
            <a:ext cx="1871197" cy="3513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Get Patient Records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3B7055F-E1FD-4B03-BB94-A9D983B78C8D}"/>
              </a:ext>
            </a:extLst>
          </p:cNvPr>
          <p:cNvSpPr/>
          <p:nvPr/>
        </p:nvSpPr>
        <p:spPr>
          <a:xfrm rot="20817279">
            <a:off x="3860258" y="5320274"/>
            <a:ext cx="1871197" cy="3513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 Store Patient Match Result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4CD06B-8051-4675-A5C7-193EF6F07A4E}"/>
              </a:ext>
            </a:extLst>
          </p:cNvPr>
          <p:cNvSpPr/>
          <p:nvPr/>
        </p:nvSpPr>
        <p:spPr>
          <a:xfrm>
            <a:off x="3498210" y="5095873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8190DFE-7CF9-4D0D-995A-997E582DA15F}"/>
              </a:ext>
            </a:extLst>
          </p:cNvPr>
          <p:cNvSpPr/>
          <p:nvPr/>
        </p:nvSpPr>
        <p:spPr>
          <a:xfrm>
            <a:off x="3562167" y="5689631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7BBD9B-48B4-441F-8C27-05427D4AF435}"/>
              </a:ext>
            </a:extLst>
          </p:cNvPr>
          <p:cNvSpPr/>
          <p:nvPr/>
        </p:nvSpPr>
        <p:spPr>
          <a:xfrm>
            <a:off x="7357122" y="3292305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C22FF83-4DCF-4C7F-B441-3B07D03D920D}"/>
              </a:ext>
            </a:extLst>
          </p:cNvPr>
          <p:cNvSpPr/>
          <p:nvPr/>
        </p:nvSpPr>
        <p:spPr>
          <a:xfrm>
            <a:off x="6177106" y="2431300"/>
            <a:ext cx="947870" cy="536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Patient Match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 Dev QA Model Prod 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E35E64E-9B8F-4C45-AD58-B1B0B967574F}"/>
              </a:ext>
            </a:extLst>
          </p:cNvPr>
          <p:cNvGrpSpPr/>
          <p:nvPr/>
        </p:nvGrpSpPr>
        <p:grpSpPr>
          <a:xfrm>
            <a:off x="7802305" y="1344802"/>
            <a:ext cx="1148240" cy="1270155"/>
            <a:chOff x="7413734" y="1517595"/>
            <a:chExt cx="1347296" cy="188780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1E2B9B7-F824-4A63-8439-9205D3B09069}"/>
                </a:ext>
              </a:extLst>
            </p:cNvPr>
            <p:cNvSpPr txBox="1"/>
            <p:nvPr/>
          </p:nvSpPr>
          <p:spPr>
            <a:xfrm>
              <a:off x="7450185" y="2719238"/>
              <a:ext cx="1310845" cy="68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Connection</a:t>
              </a:r>
            </a:p>
            <a:p>
              <a:pPr algn="ctr"/>
              <a:r>
                <a:rPr lang="en-US" sz="1200" b="1" dirty="0"/>
                <a:t> Service</a:t>
              </a:r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CB435648-21F8-4731-9575-ACCFD87332BA}"/>
                </a:ext>
              </a:extLst>
            </p:cNvPr>
            <p:cNvSpPr/>
            <p:nvPr/>
          </p:nvSpPr>
          <p:spPr>
            <a:xfrm rot="16200000">
              <a:off x="7370396" y="1560933"/>
              <a:ext cx="1228887" cy="1142211"/>
            </a:xfrm>
            <a:prstGeom prst="hexagon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solidFill>
                <a:srgbClr val="3C3C3C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2"/>
                  </a:solidFill>
                </a:rPr>
                <a:t>Spring Boot Container</a:t>
              </a:r>
            </a:p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69666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3FE435B1-BF9C-47C1-B5BF-799BD94CAC6A}"/>
              </a:ext>
            </a:extLst>
          </p:cNvPr>
          <p:cNvSpPr txBox="1"/>
          <p:nvPr/>
        </p:nvSpPr>
        <p:spPr>
          <a:xfrm rot="17871907">
            <a:off x="7188235" y="2960565"/>
            <a:ext cx="155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 32003:8080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4B4C950-515F-4156-934B-AB68CA888705}"/>
              </a:ext>
            </a:extLst>
          </p:cNvPr>
          <p:cNvSpPr txBox="1">
            <a:spLocks/>
          </p:cNvSpPr>
          <p:nvPr/>
        </p:nvSpPr>
        <p:spPr bwMode="auto">
          <a:xfrm>
            <a:off x="212606" y="497601"/>
            <a:ext cx="75120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52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42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266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266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266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266"/>
                </a:solidFill>
                <a:latin typeface="Arial" panose="020B0604020202020204" pitchFamily="34" charset="0"/>
              </a:defRPr>
            </a:lvl5pPr>
            <a:lvl6pPr marL="332832" algn="l" rtl="0" eaLnBrk="1" fontAlgn="base" hangingPunct="1">
              <a:spcBef>
                <a:spcPct val="0"/>
              </a:spcBef>
              <a:spcAft>
                <a:spcPct val="0"/>
              </a:spcAft>
              <a:defRPr sz="2038" b="1">
                <a:solidFill>
                  <a:srgbClr val="004266"/>
                </a:solidFill>
                <a:latin typeface="Arial" panose="020B0604020202020204" pitchFamily="34" charset="0"/>
              </a:defRPr>
            </a:lvl6pPr>
            <a:lvl7pPr marL="665665" algn="l" rtl="0" eaLnBrk="1" fontAlgn="base" hangingPunct="1">
              <a:spcBef>
                <a:spcPct val="0"/>
              </a:spcBef>
              <a:spcAft>
                <a:spcPct val="0"/>
              </a:spcAft>
              <a:defRPr sz="2038" b="1">
                <a:solidFill>
                  <a:srgbClr val="004266"/>
                </a:solidFill>
                <a:latin typeface="Arial" panose="020B0604020202020204" pitchFamily="34" charset="0"/>
              </a:defRPr>
            </a:lvl7pPr>
            <a:lvl8pPr marL="998497" algn="l" rtl="0" eaLnBrk="1" fontAlgn="base" hangingPunct="1">
              <a:spcBef>
                <a:spcPct val="0"/>
              </a:spcBef>
              <a:spcAft>
                <a:spcPct val="0"/>
              </a:spcAft>
              <a:defRPr sz="2038" b="1">
                <a:solidFill>
                  <a:srgbClr val="004266"/>
                </a:solidFill>
                <a:latin typeface="Arial" panose="020B0604020202020204" pitchFamily="34" charset="0"/>
              </a:defRPr>
            </a:lvl8pPr>
            <a:lvl9pPr marL="1331330" algn="l" rtl="0" eaLnBrk="1" fontAlgn="base" hangingPunct="1">
              <a:spcBef>
                <a:spcPct val="0"/>
              </a:spcBef>
              <a:spcAft>
                <a:spcPct val="0"/>
              </a:spcAft>
              <a:defRPr sz="2038" b="1">
                <a:solidFill>
                  <a:srgbClr val="004266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br>
              <a:rPr lang="en-US" sz="2038" dirty="0"/>
            </a:br>
            <a:r>
              <a:rPr lang="en-US" sz="4400" dirty="0">
                <a:latin typeface="Arial" panose="020B0604020202020204" pitchFamily="34" charset="0"/>
                <a:ea typeface="+mn-ea"/>
                <a:cs typeface="+mn-cs"/>
              </a:rPr>
              <a:t>Patient</a:t>
            </a:r>
            <a:r>
              <a:rPr lang="en-US" sz="2038" dirty="0"/>
              <a:t> </a:t>
            </a:r>
            <a:r>
              <a:rPr lang="en-US" sz="4400" dirty="0">
                <a:latin typeface="Arial" panose="020B0604020202020204" pitchFamily="34" charset="0"/>
                <a:ea typeface="+mn-ea"/>
                <a:cs typeface="+mn-cs"/>
              </a:rPr>
              <a:t>Match </a:t>
            </a:r>
            <a:br>
              <a:rPr lang="en-US" sz="2038" dirty="0"/>
            </a:br>
            <a:endParaRPr lang="en-US" sz="2038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7919FB2-DC68-49D4-8FFE-8F5068EC4EDE}"/>
              </a:ext>
            </a:extLst>
          </p:cNvPr>
          <p:cNvSpPr/>
          <p:nvPr/>
        </p:nvSpPr>
        <p:spPr>
          <a:xfrm>
            <a:off x="240272" y="1076837"/>
            <a:ext cx="2736500" cy="5008909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F9831B0-AB43-4FC8-B79B-8AE275AA2047}"/>
              </a:ext>
            </a:extLst>
          </p:cNvPr>
          <p:cNvSpPr/>
          <p:nvPr/>
        </p:nvSpPr>
        <p:spPr>
          <a:xfrm>
            <a:off x="459158" y="2117947"/>
            <a:ext cx="1542883" cy="2809596"/>
          </a:xfrm>
          <a:prstGeom prst="rect">
            <a:avLst/>
          </a:prstGeom>
          <a:solidFill>
            <a:srgbClr val="199CD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Atmosphere</a:t>
            </a:r>
          </a:p>
        </p:txBody>
      </p:sp>
      <p:sp>
        <p:nvSpPr>
          <p:cNvPr id="143" name="Magnetic Disk 6">
            <a:extLst>
              <a:ext uri="{FF2B5EF4-FFF2-40B4-BE49-F238E27FC236}">
                <a16:creationId xmlns:a16="http://schemas.microsoft.com/office/drawing/2014/main" id="{C9B29B68-C2B0-4CFB-9A27-69A3977A6190}"/>
              </a:ext>
            </a:extLst>
          </p:cNvPr>
          <p:cNvSpPr/>
          <p:nvPr/>
        </p:nvSpPr>
        <p:spPr>
          <a:xfrm>
            <a:off x="479223" y="5300468"/>
            <a:ext cx="861613" cy="745850"/>
          </a:xfrm>
          <a:prstGeom prst="flowChartMagneticDisk">
            <a:avLst/>
          </a:prstGeom>
          <a:solidFill>
            <a:srgbClr val="199CDB">
              <a:lumMod val="75000"/>
            </a:srgbClr>
          </a:solidFill>
          <a:ln w="9525" cap="flat" cmpd="sng" algn="ctr">
            <a:solidFill>
              <a:srgbClr val="3C3C3C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bg1"/>
                </a:solidFill>
                <a:latin typeface="Calibri"/>
              </a:rPr>
              <a:t>Phytel</a:t>
            </a:r>
            <a:r>
              <a:rPr lang="en-US" sz="1200" dirty="0">
                <a:solidFill>
                  <a:schemeClr val="bg1"/>
                </a:solidFill>
                <a:latin typeface="Calibri"/>
              </a:rPr>
              <a:t> Master DB </a:t>
            </a:r>
          </a:p>
        </p:txBody>
      </p:sp>
      <p:sp>
        <p:nvSpPr>
          <p:cNvPr id="144" name="Magnetic Disk 6">
            <a:extLst>
              <a:ext uri="{FF2B5EF4-FFF2-40B4-BE49-F238E27FC236}">
                <a16:creationId xmlns:a16="http://schemas.microsoft.com/office/drawing/2014/main" id="{D3925FD7-F48D-42FD-B65B-5242873125D6}"/>
              </a:ext>
            </a:extLst>
          </p:cNvPr>
          <p:cNvSpPr/>
          <p:nvPr/>
        </p:nvSpPr>
        <p:spPr>
          <a:xfrm>
            <a:off x="1849083" y="5331608"/>
            <a:ext cx="857957" cy="682857"/>
          </a:xfrm>
          <a:prstGeom prst="flowChartMagneticDisk">
            <a:avLst/>
          </a:prstGeom>
          <a:solidFill>
            <a:srgbClr val="199CDB">
              <a:lumMod val="75000"/>
            </a:srgbClr>
          </a:solidFill>
          <a:ln w="9525" cap="flat" cmpd="sng" algn="ctr">
            <a:solidFill>
              <a:srgbClr val="3C3C3C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/>
            <a:r>
              <a:rPr lang="en-US" sz="1200" dirty="0" err="1">
                <a:solidFill>
                  <a:schemeClr val="bg1"/>
                </a:solidFill>
                <a:latin typeface="Calibri"/>
              </a:rPr>
              <a:t>Phytel</a:t>
            </a:r>
            <a:r>
              <a:rPr lang="en-US" sz="1200" dirty="0">
                <a:solidFill>
                  <a:schemeClr val="bg1"/>
                </a:solidFill>
                <a:latin typeface="Calibri"/>
              </a:rPr>
              <a:t> Client DB 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1F0D414-B379-442F-92AE-DAE5B2DBD364}"/>
              </a:ext>
            </a:extLst>
          </p:cNvPr>
          <p:cNvCxnSpPr>
            <a:cxnSpLocks/>
          </p:cNvCxnSpPr>
          <p:nvPr/>
        </p:nvCxnSpPr>
        <p:spPr>
          <a:xfrm flipV="1">
            <a:off x="790553" y="4963430"/>
            <a:ext cx="0" cy="337038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78B6CF-C8DF-48A7-A511-F8F1711B8A0B}"/>
              </a:ext>
            </a:extLst>
          </p:cNvPr>
          <p:cNvCxnSpPr>
            <a:stCxn id="143" idx="4"/>
            <a:endCxn id="144" idx="2"/>
          </p:cNvCxnSpPr>
          <p:nvPr/>
        </p:nvCxnSpPr>
        <p:spPr>
          <a:xfrm flipV="1">
            <a:off x="1340836" y="5673037"/>
            <a:ext cx="508247" cy="356"/>
          </a:xfrm>
          <a:prstGeom prst="straightConnector1">
            <a:avLst/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D040E90-5949-4B20-AD46-C0ED553DE263}"/>
              </a:ext>
            </a:extLst>
          </p:cNvPr>
          <p:cNvSpPr txBox="1"/>
          <p:nvPr/>
        </p:nvSpPr>
        <p:spPr>
          <a:xfrm>
            <a:off x="9787007" y="1411975"/>
            <a:ext cx="19458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connection service will handle caching, retry, encryption &amp; decryption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 port will be assign to each Common &amp; Business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2333E26B-B129-43F7-9C0F-C7CD73CA79F6}"/>
              </a:ext>
            </a:extLst>
          </p:cNvPr>
          <p:cNvCxnSpPr>
            <a:cxnSpLocks/>
            <a:endCxn id="135" idx="0"/>
          </p:cNvCxnSpPr>
          <p:nvPr/>
        </p:nvCxnSpPr>
        <p:spPr>
          <a:xfrm rot="16200000" flipH="1">
            <a:off x="4591442" y="-2352789"/>
            <a:ext cx="121164" cy="7274019"/>
          </a:xfrm>
          <a:prstGeom prst="bentConnector3">
            <a:avLst>
              <a:gd name="adj1" fmla="val -188670"/>
            </a:avLst>
          </a:prstGeom>
          <a:ln w="19050"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Magnetic Disk 6">
            <a:extLst>
              <a:ext uri="{FF2B5EF4-FFF2-40B4-BE49-F238E27FC236}">
                <a16:creationId xmlns:a16="http://schemas.microsoft.com/office/drawing/2014/main" id="{229FBCBA-D599-4D1A-86E1-29358BDD55B2}"/>
              </a:ext>
            </a:extLst>
          </p:cNvPr>
          <p:cNvSpPr/>
          <p:nvPr/>
        </p:nvSpPr>
        <p:spPr>
          <a:xfrm>
            <a:off x="703282" y="1235746"/>
            <a:ext cx="573695" cy="379010"/>
          </a:xfrm>
          <a:prstGeom prst="flowChartMagneticDisk">
            <a:avLst/>
          </a:prstGeom>
          <a:solidFill>
            <a:srgbClr val="199CDB">
              <a:lumMod val="75000"/>
            </a:srgbClr>
          </a:solidFill>
          <a:ln w="9525" cap="flat" cmpd="sng" algn="ctr">
            <a:solidFill>
              <a:srgbClr val="3C3C3C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/>
            <a:r>
              <a:rPr lang="en-US" sz="1200" dirty="0">
                <a:solidFill>
                  <a:schemeClr val="bg1"/>
                </a:solidFill>
                <a:latin typeface="Calibri"/>
              </a:rPr>
              <a:t>C3 DB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3D11602-8EA8-45C5-9A1B-5ADD1B190CAB}"/>
              </a:ext>
            </a:extLst>
          </p:cNvPr>
          <p:cNvSpPr txBox="1"/>
          <p:nvPr/>
        </p:nvSpPr>
        <p:spPr>
          <a:xfrm>
            <a:off x="2366136" y="2738109"/>
            <a:ext cx="71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ECC00C3-9914-4B58-A84D-969CC6249669}"/>
              </a:ext>
            </a:extLst>
          </p:cNvPr>
          <p:cNvSpPr txBox="1"/>
          <p:nvPr/>
        </p:nvSpPr>
        <p:spPr>
          <a:xfrm rot="20812794">
            <a:off x="5045050" y="4713821"/>
            <a:ext cx="75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CEB9767-245A-4016-B5C8-410851DBE8A8}"/>
              </a:ext>
            </a:extLst>
          </p:cNvPr>
          <p:cNvCxnSpPr/>
          <p:nvPr/>
        </p:nvCxnSpPr>
        <p:spPr>
          <a:xfrm flipH="1">
            <a:off x="2804809" y="4963430"/>
            <a:ext cx="3936640" cy="815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165296C-B251-4490-BDC4-4A528B137078}"/>
              </a:ext>
            </a:extLst>
          </p:cNvPr>
          <p:cNvSpPr txBox="1"/>
          <p:nvPr/>
        </p:nvSpPr>
        <p:spPr>
          <a:xfrm rot="20812794">
            <a:off x="5327379" y="5141071"/>
            <a:ext cx="75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F02CC8-76A2-4A2E-894B-19DE6DE7FFF1}"/>
              </a:ext>
            </a:extLst>
          </p:cNvPr>
          <p:cNvSpPr txBox="1"/>
          <p:nvPr/>
        </p:nvSpPr>
        <p:spPr>
          <a:xfrm rot="1851728">
            <a:off x="4927496" y="3843087"/>
            <a:ext cx="16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 32001:8080</a:t>
            </a:r>
          </a:p>
          <a:p>
            <a:endParaRPr 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FA103AF-4691-40E9-A689-AC045344E6B8}"/>
              </a:ext>
            </a:extLst>
          </p:cNvPr>
          <p:cNvSpPr txBox="1"/>
          <p:nvPr/>
        </p:nvSpPr>
        <p:spPr>
          <a:xfrm>
            <a:off x="2619617" y="730740"/>
            <a:ext cx="71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</a:t>
            </a:r>
          </a:p>
        </p:txBody>
      </p:sp>
      <p:cxnSp>
        <p:nvCxnSpPr>
          <p:cNvPr id="40964" name="Straight Arrow Connector 40963">
            <a:extLst>
              <a:ext uri="{FF2B5EF4-FFF2-40B4-BE49-F238E27FC236}">
                <a16:creationId xmlns:a16="http://schemas.microsoft.com/office/drawing/2014/main" id="{9CB99239-A351-4071-8E0C-69D8717B5573}"/>
              </a:ext>
            </a:extLst>
          </p:cNvPr>
          <p:cNvCxnSpPr/>
          <p:nvPr/>
        </p:nvCxnSpPr>
        <p:spPr>
          <a:xfrm>
            <a:off x="2002040" y="3022596"/>
            <a:ext cx="149617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66" name="Straight Arrow Connector 40965">
            <a:extLst>
              <a:ext uri="{FF2B5EF4-FFF2-40B4-BE49-F238E27FC236}">
                <a16:creationId xmlns:a16="http://schemas.microsoft.com/office/drawing/2014/main" id="{4213B3F6-285C-4FBE-956C-2ABAC80B26F7}"/>
              </a:ext>
            </a:extLst>
          </p:cNvPr>
          <p:cNvCxnSpPr>
            <a:cxnSpLocks/>
          </p:cNvCxnSpPr>
          <p:nvPr/>
        </p:nvCxnSpPr>
        <p:spPr>
          <a:xfrm flipH="1">
            <a:off x="2002040" y="3454868"/>
            <a:ext cx="154417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9279D64C-D642-4DEA-96B8-A7062707A44D}"/>
              </a:ext>
            </a:extLst>
          </p:cNvPr>
          <p:cNvSpPr/>
          <p:nvPr/>
        </p:nvSpPr>
        <p:spPr>
          <a:xfrm>
            <a:off x="2131173" y="3463013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7309EC3-DA6D-4265-8986-12E745957580}"/>
              </a:ext>
            </a:extLst>
          </p:cNvPr>
          <p:cNvSpPr txBox="1"/>
          <p:nvPr/>
        </p:nvSpPr>
        <p:spPr>
          <a:xfrm>
            <a:off x="2363553" y="3428614"/>
            <a:ext cx="71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</a:t>
            </a:r>
          </a:p>
        </p:txBody>
      </p:sp>
      <p:sp>
        <p:nvSpPr>
          <p:cNvPr id="40973" name="Rectangle 40972">
            <a:extLst>
              <a:ext uri="{FF2B5EF4-FFF2-40B4-BE49-F238E27FC236}">
                <a16:creationId xmlns:a16="http://schemas.microsoft.com/office/drawing/2014/main" id="{B3389738-D146-42A5-A4CB-6FAACB926285}"/>
              </a:ext>
            </a:extLst>
          </p:cNvPr>
          <p:cNvSpPr/>
          <p:nvPr/>
        </p:nvSpPr>
        <p:spPr>
          <a:xfrm>
            <a:off x="644055" y="2958308"/>
            <a:ext cx="1032335" cy="582620"/>
          </a:xfrm>
          <a:prstGeom prst="rect">
            <a:avLst/>
          </a:prstGeom>
          <a:solidFill>
            <a:srgbClr val="199CDB">
              <a:lumMod val="75000"/>
            </a:srgb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Calibri"/>
              </a:rPr>
              <a:t>Discharge</a:t>
            </a:r>
          </a:p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kern="0" dirty="0">
              <a:solidFill>
                <a:srgbClr val="FFFFFF"/>
              </a:solidFill>
              <a:latin typeface="Calibri"/>
            </a:endParaRPr>
          </a:p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Calibri"/>
              </a:rPr>
              <a:t>Claim</a:t>
            </a:r>
          </a:p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756DC-985B-4DF8-9690-78B767F8211D}"/>
              </a:ext>
            </a:extLst>
          </p:cNvPr>
          <p:cNvSpPr txBox="1"/>
          <p:nvPr/>
        </p:nvSpPr>
        <p:spPr>
          <a:xfrm rot="2871567">
            <a:off x="5355722" y="2795288"/>
            <a:ext cx="16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</a:t>
            </a:r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6492A-6D4F-4D90-AD21-A96B0DC750D5}"/>
              </a:ext>
            </a:extLst>
          </p:cNvPr>
          <p:cNvCxnSpPr>
            <a:cxnSpLocks/>
          </p:cNvCxnSpPr>
          <p:nvPr/>
        </p:nvCxnSpPr>
        <p:spPr>
          <a:xfrm>
            <a:off x="4482923" y="3067892"/>
            <a:ext cx="2091648" cy="11434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60D172-5DBD-4368-A154-36CFE468D4BD}"/>
              </a:ext>
            </a:extLst>
          </p:cNvPr>
          <p:cNvCxnSpPr>
            <a:cxnSpLocks/>
            <a:endCxn id="95" idx="2"/>
          </p:cNvCxnSpPr>
          <p:nvPr/>
        </p:nvCxnSpPr>
        <p:spPr>
          <a:xfrm flipH="1" flipV="1">
            <a:off x="4482924" y="3440110"/>
            <a:ext cx="2063014" cy="11556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8174786-E708-41E4-ADB5-1E1A0B7215F5}"/>
              </a:ext>
            </a:extLst>
          </p:cNvPr>
          <p:cNvSpPr/>
          <p:nvPr/>
        </p:nvSpPr>
        <p:spPr>
          <a:xfrm>
            <a:off x="4455331" y="3576132"/>
            <a:ext cx="298854" cy="179252"/>
          </a:xfrm>
          <a:prstGeom prst="ellipse">
            <a:avLst/>
          </a:prstGeom>
          <a:solidFill>
            <a:srgbClr val="3C44A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58B111-69BF-4A39-9A25-32F63D950210}"/>
              </a:ext>
            </a:extLst>
          </p:cNvPr>
          <p:cNvSpPr/>
          <p:nvPr/>
        </p:nvSpPr>
        <p:spPr>
          <a:xfrm rot="1827384">
            <a:off x="4941324" y="3524017"/>
            <a:ext cx="1871197" cy="3513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Patient Request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455272-E3CF-4A50-89AA-2C609668565C}"/>
              </a:ext>
            </a:extLst>
          </p:cNvPr>
          <p:cNvSpPr/>
          <p:nvPr/>
        </p:nvSpPr>
        <p:spPr>
          <a:xfrm rot="1807162">
            <a:off x="4548819" y="4028674"/>
            <a:ext cx="1871197" cy="3513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Patient Response</a:t>
            </a:r>
          </a:p>
        </p:txBody>
      </p:sp>
    </p:spTree>
    <p:extLst>
      <p:ext uri="{BB962C8B-B14F-4D97-AF65-F5344CB8AC3E}">
        <p14:creationId xmlns:p14="http://schemas.microsoft.com/office/powerpoint/2010/main" val="12843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5748-39A1-4FDB-ACD9-9538C3DF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1844"/>
            <a:ext cx="10972800" cy="427038"/>
          </a:xfrm>
        </p:spPr>
        <p:txBody>
          <a:bodyPr/>
          <a:lstStyle/>
          <a:p>
            <a:r>
              <a:rPr lang="en-US" dirty="0"/>
              <a:t>Data Flow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285FC-690B-4A42-83E1-30F66B2D921E}"/>
              </a:ext>
            </a:extLst>
          </p:cNvPr>
          <p:cNvSpPr txBox="1"/>
          <p:nvPr/>
        </p:nvSpPr>
        <p:spPr>
          <a:xfrm>
            <a:off x="867894" y="1877604"/>
            <a:ext cx="2897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</a:t>
            </a:r>
            <a:r>
              <a:rPr lang="en-US" sz="1200" dirty="0"/>
              <a:t> </a:t>
            </a:r>
          </a:p>
          <a:p>
            <a:r>
              <a:rPr lang="en-US" sz="1200" dirty="0"/>
              <a:t>Method: POST</a:t>
            </a:r>
          </a:p>
          <a:p>
            <a:r>
              <a:rPr lang="en-US" sz="1200" dirty="0"/>
              <a:t>Content-type: json</a:t>
            </a:r>
          </a:p>
          <a:p>
            <a:r>
              <a:rPr lang="en-US" sz="1200" dirty="0"/>
              <a:t>Path: /Patient/match/</a:t>
            </a:r>
            <a:r>
              <a:rPr lang="en-US" sz="1200" dirty="0" err="1"/>
              <a:t>clientname</a:t>
            </a:r>
            <a:r>
              <a:rPr lang="en-US" sz="1200" dirty="0"/>
              <a:t>/datastore</a:t>
            </a:r>
          </a:p>
          <a:p>
            <a:endParaRPr lang="en-US" sz="1200" dirty="0"/>
          </a:p>
          <a:p>
            <a:r>
              <a:rPr lang="en-US" sz="1200" dirty="0"/>
              <a:t>Body: Patient attributes </a:t>
            </a:r>
          </a:p>
          <a:p>
            <a:r>
              <a:rPr lang="en-US" sz="1200" dirty="0"/>
              <a:t>          Object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5BE71-094F-42F2-B3C5-3D3E907CC6AF}"/>
              </a:ext>
            </a:extLst>
          </p:cNvPr>
          <p:cNvSpPr txBox="1"/>
          <p:nvPr/>
        </p:nvSpPr>
        <p:spPr>
          <a:xfrm>
            <a:off x="882885" y="4739173"/>
            <a:ext cx="2897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Response</a:t>
            </a:r>
            <a:r>
              <a:rPr lang="en-US" sz="1200" dirty="0"/>
              <a:t> </a:t>
            </a:r>
          </a:p>
          <a:p>
            <a:r>
              <a:rPr lang="en-US" sz="1200" dirty="0"/>
              <a:t>Content-type: json</a:t>
            </a:r>
          </a:p>
          <a:p>
            <a:r>
              <a:rPr lang="en-US" sz="1200" dirty="0"/>
              <a:t>Body: Patient Match Confidence Object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EC2388-3797-4D34-8757-316725B453F0}"/>
              </a:ext>
            </a:extLst>
          </p:cNvPr>
          <p:cNvGrpSpPr/>
          <p:nvPr/>
        </p:nvGrpSpPr>
        <p:grpSpPr>
          <a:xfrm>
            <a:off x="3490002" y="606020"/>
            <a:ext cx="2897435" cy="2421893"/>
            <a:chOff x="2677086" y="527002"/>
            <a:chExt cx="3200975" cy="2872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B200083-3A29-4C98-8580-B18633B312BC}"/>
                </a:ext>
              </a:extLst>
            </p:cNvPr>
            <p:cNvGrpSpPr/>
            <p:nvPr/>
          </p:nvGrpSpPr>
          <p:grpSpPr>
            <a:xfrm>
              <a:off x="3820968" y="691844"/>
              <a:ext cx="1745956" cy="759191"/>
              <a:chOff x="1706549" y="3018622"/>
              <a:chExt cx="2058502" cy="91998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B2E752-B951-4DA7-925A-49E87478803C}"/>
                  </a:ext>
                </a:extLst>
              </p:cNvPr>
              <p:cNvSpPr/>
              <p:nvPr/>
            </p:nvSpPr>
            <p:spPr>
              <a:xfrm>
                <a:off x="1773715" y="3018622"/>
                <a:ext cx="1786545" cy="91998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AF2C65-3C15-4DF6-8647-404A8E35D423}"/>
                  </a:ext>
                </a:extLst>
              </p:cNvPr>
              <p:cNvSpPr txBox="1"/>
              <p:nvPr/>
            </p:nvSpPr>
            <p:spPr>
              <a:xfrm>
                <a:off x="1706549" y="3139868"/>
                <a:ext cx="2058502" cy="75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Connection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400" dirty="0"/>
                  <a:t>Service</a:t>
                </a:r>
              </a:p>
            </p:txBody>
          </p:sp>
        </p:grp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5E1740E-5013-4C86-97DA-53F25E0CDC3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34108" y="1701469"/>
              <a:ext cx="2386029" cy="1010194"/>
            </a:xfrm>
            <a:prstGeom prst="bentConnector3">
              <a:avLst>
                <a:gd name="adj1" fmla="val 100144"/>
              </a:avLst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200FAC-8A00-4CC3-B20C-976C87CCA085}"/>
                </a:ext>
              </a:extLst>
            </p:cNvPr>
            <p:cNvSpPr txBox="1"/>
            <p:nvPr/>
          </p:nvSpPr>
          <p:spPr>
            <a:xfrm flipH="1">
              <a:off x="2677086" y="527002"/>
              <a:ext cx="125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 client name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B855248-43C0-4262-A0C6-D3E1E5AD96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1148" y="2028628"/>
              <a:ext cx="1952206" cy="781372"/>
            </a:xfrm>
            <a:prstGeom prst="bentConnector3">
              <a:avLst>
                <a:gd name="adj1" fmla="val -7576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4877D3-CB38-4805-B986-09462488E2DE}"/>
                </a:ext>
              </a:extLst>
            </p:cNvPr>
            <p:cNvSpPr txBox="1"/>
            <p:nvPr/>
          </p:nvSpPr>
          <p:spPr>
            <a:xfrm flipH="1">
              <a:off x="3057744" y="1375538"/>
              <a:ext cx="2820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Return </a:t>
              </a:r>
            </a:p>
            <a:p>
              <a:r>
                <a:rPr lang="en-US" sz="1200" dirty="0"/>
                <a:t>Connection </a:t>
              </a:r>
            </a:p>
            <a:p>
              <a:r>
                <a:rPr lang="en-US" sz="1200" dirty="0"/>
                <a:t>string and credentials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E3ACD7-32C7-461F-B3EA-90750BC691D0}"/>
              </a:ext>
            </a:extLst>
          </p:cNvPr>
          <p:cNvGrpSpPr/>
          <p:nvPr/>
        </p:nvGrpSpPr>
        <p:grpSpPr>
          <a:xfrm>
            <a:off x="8058248" y="416503"/>
            <a:ext cx="3647498" cy="6111784"/>
            <a:chOff x="1661249" y="2762221"/>
            <a:chExt cx="2889230" cy="402308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4B76F00-54BE-4D69-941F-3776778D238A}"/>
                </a:ext>
              </a:extLst>
            </p:cNvPr>
            <p:cNvSpPr/>
            <p:nvPr/>
          </p:nvSpPr>
          <p:spPr>
            <a:xfrm>
              <a:off x="1661249" y="2937027"/>
              <a:ext cx="2889230" cy="3848275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64B594-025D-44D0-9737-CC845ED6FA2A}"/>
                </a:ext>
              </a:extLst>
            </p:cNvPr>
            <p:cNvSpPr txBox="1"/>
            <p:nvPr/>
          </p:nvSpPr>
          <p:spPr>
            <a:xfrm>
              <a:off x="1955934" y="2762221"/>
              <a:ext cx="2058502" cy="20259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  </a:t>
              </a:r>
              <a:r>
                <a:rPr lang="en-US" sz="1400" dirty="0">
                  <a:ln cap="flat" cmpd="dbl">
                    <a:solidFill>
                      <a:schemeClr val="tx2"/>
                    </a:solidFill>
                    <a:round/>
                  </a:ln>
                  <a:solidFill>
                    <a:schemeClr val="tx2"/>
                  </a:solidFill>
                </a:rPr>
                <a:t>Data</a:t>
              </a:r>
              <a:r>
                <a:rPr lang="en-US" sz="1400" b="1" dirty="0"/>
                <a:t> </a:t>
              </a:r>
              <a:r>
                <a:rPr lang="en-US" sz="1400" dirty="0">
                  <a:ln cap="flat" cmpd="dbl">
                    <a:solidFill>
                      <a:schemeClr val="tx2"/>
                    </a:solidFill>
                    <a:round/>
                  </a:ln>
                  <a:solidFill>
                    <a:schemeClr val="tx2"/>
                  </a:solidFill>
                </a:rPr>
                <a:t>Base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1A4A4AEC-B78F-42D5-A0F1-0C1CCA41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65" y="3373444"/>
            <a:ext cx="303332" cy="312826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96BA042F-3882-47EE-BC99-5C582ED5AC1D}"/>
              </a:ext>
            </a:extLst>
          </p:cNvPr>
          <p:cNvGrpSpPr/>
          <p:nvPr/>
        </p:nvGrpSpPr>
        <p:grpSpPr>
          <a:xfrm>
            <a:off x="2899239" y="3037153"/>
            <a:ext cx="1828800" cy="1828800"/>
            <a:chOff x="2985570" y="2831410"/>
            <a:chExt cx="2129719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A16F4-6C74-45D3-AC58-84D8D2E162BC}"/>
                </a:ext>
              </a:extLst>
            </p:cNvPr>
            <p:cNvSpPr txBox="1"/>
            <p:nvPr/>
          </p:nvSpPr>
          <p:spPr>
            <a:xfrm>
              <a:off x="3056787" y="3377242"/>
              <a:ext cx="2058502" cy="4490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dirty="0"/>
                <a:t>Patient Match Service</a:t>
              </a:r>
            </a:p>
          </p:txBody>
        </p:sp>
        <p:sp>
          <p:nvSpPr>
            <p:cNvPr id="76" name="Flowchart: Process 75">
              <a:extLst>
                <a:ext uri="{FF2B5EF4-FFF2-40B4-BE49-F238E27FC236}">
                  <a16:creationId xmlns:a16="http://schemas.microsoft.com/office/drawing/2014/main" id="{8965A0B9-E295-44AD-85C5-826BD616F20B}"/>
                </a:ext>
              </a:extLst>
            </p:cNvPr>
            <p:cNvSpPr/>
            <p:nvPr/>
          </p:nvSpPr>
          <p:spPr>
            <a:xfrm>
              <a:off x="2985570" y="2831410"/>
              <a:ext cx="2058502" cy="1569660"/>
            </a:xfrm>
            <a:prstGeom prst="flowChartProcess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4C7AC9BD-4A9C-4C43-8ADC-3F5900DE5B25}"/>
              </a:ext>
            </a:extLst>
          </p:cNvPr>
          <p:cNvSpPr/>
          <p:nvPr/>
        </p:nvSpPr>
        <p:spPr>
          <a:xfrm>
            <a:off x="4969597" y="3717814"/>
            <a:ext cx="1103042" cy="478504"/>
          </a:xfrm>
          <a:prstGeom prst="flowChartDecis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DataStore</a:t>
            </a:r>
            <a:endParaRPr lang="en-US" sz="1000" dirty="0">
              <a:solidFill>
                <a:schemeClr val="accent1"/>
              </a:solidFill>
            </a:endParaRPr>
          </a:p>
        </p:txBody>
      </p:sp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65B8629E-05EF-48E8-BD13-56ADBE0E7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095" y="3656712"/>
            <a:ext cx="781326" cy="781326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E0200E-DBE1-493E-A3C0-F512DD71FB9E}"/>
              </a:ext>
            </a:extLst>
          </p:cNvPr>
          <p:cNvCxnSpPr/>
          <p:nvPr/>
        </p:nvCxnSpPr>
        <p:spPr>
          <a:xfrm>
            <a:off x="958466" y="3722437"/>
            <a:ext cx="18288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54D1BB-8CDC-41DE-B5B4-F300E36E49CC}"/>
              </a:ext>
            </a:extLst>
          </p:cNvPr>
          <p:cNvCxnSpPr/>
          <p:nvPr/>
        </p:nvCxnSpPr>
        <p:spPr>
          <a:xfrm flipH="1">
            <a:off x="936433" y="4364217"/>
            <a:ext cx="18288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50AED40-91A2-4E2A-819B-1680670E6745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6483971" y="1696299"/>
            <a:ext cx="1058663" cy="2984368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F303EC0-1BCC-488F-82FC-074FC99B2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7322" y="1960402"/>
            <a:ext cx="3357564" cy="1284138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8A07C6A-9AE1-40A4-BE61-DB19BE2D8F6B}"/>
              </a:ext>
            </a:extLst>
          </p:cNvPr>
          <p:cNvSpPr txBox="1"/>
          <p:nvPr/>
        </p:nvSpPr>
        <p:spPr>
          <a:xfrm>
            <a:off x="5226864" y="1894901"/>
            <a:ext cx="369332" cy="132089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r"/>
            <a:r>
              <a:rPr lang="en-US" sz="1200" dirty="0"/>
              <a:t>Contact Entities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AAE8533-CF7F-43C4-9500-5FDA8A69A68D}"/>
              </a:ext>
            </a:extLst>
          </p:cNvPr>
          <p:cNvCxnSpPr>
            <a:cxnSpLocks/>
          </p:cNvCxnSpPr>
          <p:nvPr/>
        </p:nvCxnSpPr>
        <p:spPr>
          <a:xfrm>
            <a:off x="5524933" y="4158799"/>
            <a:ext cx="2854714" cy="1139992"/>
          </a:xfrm>
          <a:prstGeom prst="bentConnector3">
            <a:avLst>
              <a:gd name="adj1" fmla="val 176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E915A96-B1FD-427B-8448-8932EA384AB3}"/>
              </a:ext>
            </a:extLst>
          </p:cNvPr>
          <p:cNvCxnSpPr>
            <a:cxnSpLocks/>
          </p:cNvCxnSpPr>
          <p:nvPr/>
        </p:nvCxnSpPr>
        <p:spPr>
          <a:xfrm rot="10800000">
            <a:off x="4688154" y="4640799"/>
            <a:ext cx="3329735" cy="1065702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2D66395-8E54-4B00-BE03-91501FE997BE}"/>
              </a:ext>
            </a:extLst>
          </p:cNvPr>
          <p:cNvSpPr txBox="1"/>
          <p:nvPr/>
        </p:nvSpPr>
        <p:spPr>
          <a:xfrm>
            <a:off x="5104668" y="4249371"/>
            <a:ext cx="553998" cy="130893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r"/>
            <a:r>
              <a:rPr lang="en-US" sz="1200" dirty="0"/>
              <a:t>Patient MPI</a:t>
            </a:r>
          </a:p>
          <a:p>
            <a:pPr algn="r"/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67B3FB-ECF9-4784-9082-1B77D458D0E4}"/>
              </a:ext>
            </a:extLst>
          </p:cNvPr>
          <p:cNvSpPr txBox="1"/>
          <p:nvPr/>
        </p:nvSpPr>
        <p:spPr>
          <a:xfrm>
            <a:off x="6328898" y="1982358"/>
            <a:ext cx="369332" cy="156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200" dirty="0"/>
              <a:t>Patient Match Result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BD28B1-6B08-4FDE-A873-8A000D54FDD8}"/>
              </a:ext>
            </a:extLst>
          </p:cNvPr>
          <p:cNvSpPr txBox="1"/>
          <p:nvPr/>
        </p:nvSpPr>
        <p:spPr>
          <a:xfrm>
            <a:off x="6294088" y="4158798"/>
            <a:ext cx="369332" cy="156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200" dirty="0"/>
              <a:t>Patient Match Result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03B0838-5CB8-463B-B029-87B8EB062838}"/>
              </a:ext>
            </a:extLst>
          </p:cNvPr>
          <p:cNvGrpSpPr/>
          <p:nvPr/>
        </p:nvGrpSpPr>
        <p:grpSpPr>
          <a:xfrm>
            <a:off x="10250790" y="972853"/>
            <a:ext cx="1739362" cy="1229825"/>
            <a:chOff x="1773715" y="3018623"/>
            <a:chExt cx="2172991" cy="84377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1B8A9F6-7A9C-4B90-9D6A-E193BDEF542C}"/>
                </a:ext>
              </a:extLst>
            </p:cNvPr>
            <p:cNvSpPr/>
            <p:nvPr/>
          </p:nvSpPr>
          <p:spPr>
            <a:xfrm>
              <a:off x="1773715" y="3018623"/>
              <a:ext cx="1713545" cy="6273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>
                <a:ln cap="flat" cmpd="dbl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D5BAFA-B51E-4AF3-A058-98F62CEA5D6A}"/>
                </a:ext>
              </a:extLst>
            </p:cNvPr>
            <p:cNvSpPr txBox="1"/>
            <p:nvPr/>
          </p:nvSpPr>
          <p:spPr>
            <a:xfrm>
              <a:off x="1877447" y="3651236"/>
              <a:ext cx="2069259" cy="21116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400" dirty="0">
                  <a:ln cap="flat" cmpd="dbl">
                    <a:solidFill>
                      <a:schemeClr val="tx2"/>
                    </a:solidFill>
                    <a:round/>
                  </a:ln>
                  <a:solidFill>
                    <a:schemeClr val="tx2"/>
                  </a:solidFill>
                </a:rPr>
                <a:t>C3 datastore</a:t>
              </a:r>
            </a:p>
          </p:txBody>
        </p:sp>
      </p:grp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CDBCE15-FEED-4371-BBB3-8B29BDF729F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930424" y="848153"/>
            <a:ext cx="5006166" cy="124701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50E4897-2DDA-4E0B-B68D-9FDDC38D9F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48582" y="1065039"/>
            <a:ext cx="43022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681CA6-CEC8-4A77-9832-9C778C89EED4}"/>
              </a:ext>
            </a:extLst>
          </p:cNvPr>
          <p:cNvCxnSpPr/>
          <p:nvPr/>
        </p:nvCxnSpPr>
        <p:spPr>
          <a:xfrm>
            <a:off x="4667907" y="3942775"/>
            <a:ext cx="27432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6385E1A-0167-4673-88D1-4E9771B63689}"/>
              </a:ext>
            </a:extLst>
          </p:cNvPr>
          <p:cNvGrpSpPr/>
          <p:nvPr/>
        </p:nvGrpSpPr>
        <p:grpSpPr>
          <a:xfrm>
            <a:off x="10325557" y="1044294"/>
            <a:ext cx="842714" cy="865555"/>
            <a:chOff x="10245654" y="4390628"/>
            <a:chExt cx="842714" cy="865555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003511C-EB81-45D7-BCD3-B5399B332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5654" y="4390628"/>
              <a:ext cx="274320" cy="493776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AF2CAFB-C21A-4C3C-88BF-25D743FED456}"/>
                </a:ext>
              </a:extLst>
            </p:cNvPr>
            <p:cNvSpPr txBox="1"/>
            <p:nvPr/>
          </p:nvSpPr>
          <p:spPr>
            <a:xfrm>
              <a:off x="10256089" y="4979184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Con Data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037A2C-E6D1-4004-8D76-061D72DA693C}"/>
              </a:ext>
            </a:extLst>
          </p:cNvPr>
          <p:cNvSpPr/>
          <p:nvPr/>
        </p:nvSpPr>
        <p:spPr>
          <a:xfrm>
            <a:off x="8541085" y="2530545"/>
            <a:ext cx="2783021" cy="152366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50B788-6A17-4AAD-8457-FA374C0219FD}"/>
              </a:ext>
            </a:extLst>
          </p:cNvPr>
          <p:cNvSpPr/>
          <p:nvPr/>
        </p:nvSpPr>
        <p:spPr>
          <a:xfrm>
            <a:off x="8506345" y="4304633"/>
            <a:ext cx="2783021" cy="1523662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23EE1E7-80E8-41C9-837C-851036DB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73" y="2587426"/>
            <a:ext cx="274320" cy="49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18006-BC68-4EC4-BEDE-0C755403F819}"/>
              </a:ext>
            </a:extLst>
          </p:cNvPr>
          <p:cNvSpPr txBox="1"/>
          <p:nvPr/>
        </p:nvSpPr>
        <p:spPr>
          <a:xfrm>
            <a:off x="9034581" y="2659151"/>
            <a:ext cx="2133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Contact Entities Schemas</a:t>
            </a:r>
          </a:p>
          <a:p>
            <a:r>
              <a:rPr lang="en-US" sz="1200" dirty="0" err="1"/>
              <a:t>ContactEntities</a:t>
            </a:r>
            <a:endParaRPr lang="en-US" sz="1200" dirty="0"/>
          </a:p>
          <a:p>
            <a:r>
              <a:rPr lang="en-US" sz="1200" dirty="0" err="1"/>
              <a:t>IntegrationPatientXref</a:t>
            </a:r>
            <a:endParaRPr lang="en-US" sz="1200" dirty="0"/>
          </a:p>
          <a:p>
            <a:r>
              <a:rPr lang="en-US" sz="1200" dirty="0" err="1"/>
              <a:t>ContactEntities</a:t>
            </a:r>
            <a:endParaRPr lang="en-US" sz="1200" dirty="0"/>
          </a:p>
          <a:p>
            <a:r>
              <a:rPr lang="en-US" sz="1200" dirty="0" err="1"/>
              <a:t>KeyData</a:t>
            </a:r>
            <a:endParaRPr lang="en-US" sz="1200" dirty="0"/>
          </a:p>
          <a:p>
            <a:r>
              <a:rPr lang="en-US" sz="1200" dirty="0"/>
              <a:t>Phone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E627C96-59A4-4046-B5E9-94472D98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98" y="4319769"/>
            <a:ext cx="274320" cy="4937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AFD1D2-B998-43EC-992E-6340A3BAF7A7}"/>
              </a:ext>
            </a:extLst>
          </p:cNvPr>
          <p:cNvSpPr txBox="1"/>
          <p:nvPr/>
        </p:nvSpPr>
        <p:spPr>
          <a:xfrm>
            <a:off x="8924993" y="4411696"/>
            <a:ext cx="2174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MasterPatient</a:t>
            </a:r>
            <a:r>
              <a:rPr lang="en-US" sz="1200" b="1" dirty="0"/>
              <a:t> Schemas</a:t>
            </a:r>
          </a:p>
          <a:p>
            <a:r>
              <a:rPr lang="en-US" sz="1200" dirty="0"/>
              <a:t>Patient</a:t>
            </a:r>
          </a:p>
          <a:p>
            <a:r>
              <a:rPr lang="en-US" sz="1200" dirty="0" err="1"/>
              <a:t>PatientPhone</a:t>
            </a:r>
            <a:endParaRPr lang="en-US" sz="1200" dirty="0"/>
          </a:p>
          <a:p>
            <a:r>
              <a:rPr lang="en-US" sz="1200" dirty="0" err="1"/>
              <a:t>SourceSystem</a:t>
            </a:r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B3358-2476-4642-B0A3-2300982B2A08}"/>
              </a:ext>
            </a:extLst>
          </p:cNvPr>
          <p:cNvSpPr/>
          <p:nvPr/>
        </p:nvSpPr>
        <p:spPr>
          <a:xfrm>
            <a:off x="8317735" y="2291508"/>
            <a:ext cx="3151560" cy="371833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33E32-09C6-43E9-A528-06B58873CBC2}"/>
              </a:ext>
            </a:extLst>
          </p:cNvPr>
          <p:cNvSpPr txBox="1"/>
          <p:nvPr/>
        </p:nvSpPr>
        <p:spPr>
          <a:xfrm>
            <a:off x="8655277" y="6018704"/>
            <a:ext cx="21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cap="flat" cmpd="dbl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</a:rPr>
              <a:t>Contract</a:t>
            </a:r>
            <a:r>
              <a:rPr lang="en-US" dirty="0"/>
              <a:t> </a:t>
            </a:r>
            <a:r>
              <a:rPr lang="en-US" sz="1400" dirty="0">
                <a:ln cap="flat" cmpd="dbl">
                  <a:solidFill>
                    <a:schemeClr val="tx2"/>
                  </a:solidFill>
                  <a:round/>
                </a:ln>
                <a:solidFill>
                  <a:schemeClr val="tx2"/>
                </a:solidFill>
              </a:rPr>
              <a:t>datastore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C8B9F3-9027-490C-A667-A8228DEB2420}"/>
              </a:ext>
            </a:extLst>
          </p:cNvPr>
          <p:cNvSpPr/>
          <p:nvPr/>
        </p:nvSpPr>
        <p:spPr>
          <a:xfrm>
            <a:off x="3252239" y="5796691"/>
            <a:ext cx="1371600" cy="6400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31F2F-E28E-4EF4-899B-B713B133919E}"/>
              </a:ext>
            </a:extLst>
          </p:cNvPr>
          <p:cNvSpPr txBox="1"/>
          <p:nvPr/>
        </p:nvSpPr>
        <p:spPr>
          <a:xfrm>
            <a:off x="3438543" y="5852792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Patient Match </a:t>
            </a:r>
          </a:p>
          <a:p>
            <a:pPr algn="ctr"/>
            <a:r>
              <a:rPr lang="en-US" sz="1000" dirty="0"/>
              <a:t>Configuration </a:t>
            </a:r>
          </a:p>
          <a:p>
            <a:pPr algn="ctr"/>
            <a:endParaRPr lang="en-US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9E334F-E08F-4B81-9EFC-179E605DF982}"/>
              </a:ext>
            </a:extLst>
          </p:cNvPr>
          <p:cNvCxnSpPr>
            <a:cxnSpLocks/>
          </p:cNvCxnSpPr>
          <p:nvPr/>
        </p:nvCxnSpPr>
        <p:spPr>
          <a:xfrm>
            <a:off x="3656568" y="4865953"/>
            <a:ext cx="0" cy="9623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E78ABC-02A2-4603-9C4E-125BA5159926}"/>
              </a:ext>
            </a:extLst>
          </p:cNvPr>
          <p:cNvCxnSpPr>
            <a:cxnSpLocks/>
          </p:cNvCxnSpPr>
          <p:nvPr/>
        </p:nvCxnSpPr>
        <p:spPr>
          <a:xfrm flipV="1">
            <a:off x="4263527" y="4831148"/>
            <a:ext cx="0" cy="96554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DE1BAA-7E0B-4503-9A05-EC7231C6E050}"/>
              </a:ext>
            </a:extLst>
          </p:cNvPr>
          <p:cNvSpPr txBox="1"/>
          <p:nvPr/>
        </p:nvSpPr>
        <p:spPr>
          <a:xfrm>
            <a:off x="4571961" y="6058158"/>
            <a:ext cx="2327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Confidence Level</a:t>
            </a:r>
          </a:p>
          <a:p>
            <a:r>
              <a:rPr lang="en-US" sz="1000" dirty="0"/>
              <a:t>Define Algorithm Properties</a:t>
            </a:r>
          </a:p>
          <a:p>
            <a:r>
              <a:rPr lang="en-US" sz="1000" dirty="0"/>
              <a:t>Define Criteria Properties</a:t>
            </a:r>
          </a:p>
          <a:p>
            <a:r>
              <a:rPr lang="en-US" sz="1000" dirty="0"/>
              <a:t>Criteria Attributes </a:t>
            </a:r>
          </a:p>
        </p:txBody>
      </p:sp>
    </p:spTree>
    <p:extLst>
      <p:ext uri="{BB962C8B-B14F-4D97-AF65-F5344CB8AC3E}">
        <p14:creationId xmlns:p14="http://schemas.microsoft.com/office/powerpoint/2010/main" val="714122473"/>
      </p:ext>
    </p:extLst>
  </p:cSld>
  <p:clrMapOvr>
    <a:masterClrMapping/>
  </p:clrMapOvr>
</p:sld>
</file>

<file path=ppt/theme/theme1.xml><?xml version="1.0" encoding="utf-8"?>
<a:theme xmlns:a="http://schemas.openxmlformats.org/drawingml/2006/main" name="1_Watson Health Them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" id="{2C7BF416-267F-440E-8882-D18E5EF2CFC7}" vid="{A2FB0B3F-BFE8-4558-AC8C-BF72684B1F5A}"/>
    </a:ext>
  </a:extLst>
</a:theme>
</file>

<file path=ppt/theme/theme2.xml><?xml version="1.0" encoding="utf-8"?>
<a:theme xmlns:a="http://schemas.openxmlformats.org/drawingml/2006/main" name="2_Watson Health Them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" id="{2C7BF416-267F-440E-8882-D18E5EF2CFC7}" vid="{A2FB0B3F-BFE8-4558-AC8C-BF72684B1F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72253</TotalTime>
  <Words>194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1_Watson Health Theme</vt:lpstr>
      <vt:lpstr>2_Watson Health Theme</vt:lpstr>
      <vt:lpstr> Architecture Logical Flow Diagram  </vt:lpstr>
      <vt:lpstr>Data Flow 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 Health Core GAP Analysis</dc:title>
  <dc:creator>John Behnken</dc:creator>
  <cp:lastModifiedBy>Rajan Gupta</cp:lastModifiedBy>
  <cp:revision>353</cp:revision>
  <dcterms:created xsi:type="dcterms:W3CDTF">2016-06-13T14:15:03Z</dcterms:created>
  <dcterms:modified xsi:type="dcterms:W3CDTF">2019-09-30T20:13:30Z</dcterms:modified>
</cp:coreProperties>
</file>