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bas, Rasool (UMKC-Student)" initials="AR(S" lastIdx="1" clrIdx="0">
    <p:extLst>
      <p:ext uri="{19B8F6BF-5375-455C-9EA6-DF929625EA0E}">
        <p15:presenceInfo xmlns:p15="http://schemas.microsoft.com/office/powerpoint/2012/main" userId="S::raac5x@umsystem.edu::e48d8f69-599f-4fa4-bcfe-af86b87702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>
        <p:scale>
          <a:sx n="118" d="100"/>
          <a:sy n="118" d="100"/>
        </p:scale>
        <p:origin x="3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08:44.73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29D-EA50-4248-B199-E516450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EFADB-5542-4991-BD88-FC909E46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60" y="2570989"/>
            <a:ext cx="5448300" cy="213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8B444-C2EA-497C-9C30-8C0494051DE6}"/>
              </a:ext>
            </a:extLst>
          </p:cNvPr>
          <p:cNvSpPr txBox="1"/>
          <p:nvPr/>
        </p:nvSpPr>
        <p:spPr>
          <a:xfrm>
            <a:off x="3287961" y="4915949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OwO</a:t>
            </a:r>
            <a:r>
              <a:rPr lang="en-US" dirty="0"/>
              <a:t> what’s this?</a:t>
            </a:r>
          </a:p>
        </p:txBody>
      </p:sp>
    </p:spTree>
    <p:extLst>
      <p:ext uri="{BB962C8B-B14F-4D97-AF65-F5344CB8AC3E}">
        <p14:creationId xmlns:p14="http://schemas.microsoft.com/office/powerpoint/2010/main" val="3055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9225E-5ED4-864C-A646-77BF458C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Strange function names?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A300C1-D7A5-7B4D-909C-D0959B9E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354143"/>
            <a:ext cx="9314170" cy="118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6B8A2-4618-9A40-8E5F-02FE7D8A44FE}"/>
              </a:ext>
            </a:extLst>
          </p:cNvPr>
          <p:cNvSpPr txBox="1"/>
          <p:nvPr/>
        </p:nvSpPr>
        <p:spPr>
          <a:xfrm>
            <a:off x="9105276" y="2872297"/>
            <a:ext cx="17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E10A5-1000-7B42-9DEF-C429D73AB485}"/>
              </a:ext>
            </a:extLst>
          </p:cNvPr>
          <p:cNvSpPr/>
          <p:nvPr/>
        </p:nvSpPr>
        <p:spPr>
          <a:xfrm>
            <a:off x="4223823" y="2872297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Function 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90199-5C1C-CC44-9C07-67001E6C4663}"/>
              </a:ext>
            </a:extLst>
          </p:cNvPr>
          <p:cNvSpPr/>
          <p:nvPr/>
        </p:nvSpPr>
        <p:spPr>
          <a:xfrm>
            <a:off x="1375549" y="2870212"/>
            <a:ext cx="1791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Address*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CEC-FEE7-2C4C-9018-356DE8B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978"/>
            <a:ext cx="7729728" cy="1188720"/>
          </a:xfrm>
        </p:spPr>
        <p:txBody>
          <a:bodyPr/>
          <a:lstStyle/>
          <a:p>
            <a:r>
              <a:rPr lang="en-US" dirty="0"/>
              <a:t>Export &amp; Import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44AF-6FC5-1F43-8FA2-9E4D8DA8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have seen imported functions inside </a:t>
            </a:r>
            <a:r>
              <a:rPr lang="en-US" dirty="0" err="1"/>
              <a:t>LockDownBrowser.exe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What does the exported side look like in </a:t>
            </a:r>
            <a:r>
              <a:rPr lang="en-US" dirty="0" err="1"/>
              <a:t>LockDownBrowser.dll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[INSERT IMAGE HERE]</a:t>
            </a:r>
          </a:p>
        </p:txBody>
      </p:sp>
    </p:spTree>
    <p:extLst>
      <p:ext uri="{BB962C8B-B14F-4D97-AF65-F5344CB8AC3E}">
        <p14:creationId xmlns:p14="http://schemas.microsoft.com/office/powerpoint/2010/main" val="26342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366EC-B23E-CC42-8CE2-D30E13AC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”PE” File makeup</a:t>
            </a:r>
          </a:p>
        </p:txBody>
      </p:sp>
      <p:pic>
        <p:nvPicPr>
          <p:cNvPr id="1028" name="Picture 4" descr="Understanding PE Structure, The Layman's Way">
            <a:extLst>
              <a:ext uri="{FF2B5EF4-FFF2-40B4-BE49-F238E27FC236}">
                <a16:creationId xmlns:a16="http://schemas.microsoft.com/office/drawing/2014/main" id="{9DCD573A-8A4C-A74B-AB59-489298B7C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26807"/>
            <a:ext cx="6257544" cy="32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420-E255-402F-85D2-18E8973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40865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Looking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6139-1FC0-4C4B-8685-85284449924B}"/>
              </a:ext>
            </a:extLst>
          </p:cNvPr>
          <p:cNvSpPr txBox="1"/>
          <p:nvPr/>
        </p:nvSpPr>
        <p:spPr>
          <a:xfrm>
            <a:off x="5458970" y="2397967"/>
            <a:ext cx="5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DiscordCreate</a:t>
            </a:r>
            <a:r>
              <a:rPr lang="en-US" dirty="0"/>
              <a:t>() function under the 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0249-DE12-4BC9-8A8A-C531AA7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"/>
            <a:ext cx="48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C2B-5986-41B2-B8D4-6C11BA1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Fake export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4F62-BBB0-405F-BC97-33F5246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172840"/>
            <a:ext cx="6227064" cy="32069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45E40-1AD1-40D0-A43C-2EB5C0C7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We exported our own function called </a:t>
            </a:r>
            <a:r>
              <a:rPr lang="en-US" dirty="0" err="1"/>
              <a:t>DiscordCreate</a:t>
            </a:r>
            <a:r>
              <a:rPr lang="en-US" dirty="0"/>
              <a:t>() and return any const char*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5A71C-CDE4-4F24-AF39-851501F0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3" y="4672755"/>
            <a:ext cx="44481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68CC-AF9E-4A3E-9D9F-941AD30C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85" y="5666285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1BA-46E9-42E7-A910-E78ABDC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E72-491C-4B75-9B3B-D4009EA0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A few drawbacks however:</a:t>
            </a:r>
          </a:p>
          <a:p>
            <a:pPr lvl="2"/>
            <a:r>
              <a:rPr lang="en-US" dirty="0"/>
              <a:t>Hash checking</a:t>
            </a:r>
          </a:p>
          <a:p>
            <a:pPr lvl="2"/>
            <a:r>
              <a:rPr lang="en-US" dirty="0"/>
              <a:t>Proper error handling</a:t>
            </a:r>
          </a:p>
          <a:p>
            <a:pPr lvl="2"/>
            <a:r>
              <a:rPr lang="en-US" dirty="0"/>
              <a:t>Replacing a required function*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best quality if viable? </a:t>
            </a:r>
          </a:p>
          <a:p>
            <a:pPr lvl="1"/>
            <a:r>
              <a:rPr lang="en-US" dirty="0"/>
              <a:t>Completely undetectable </a:t>
            </a:r>
          </a:p>
        </p:txBody>
      </p:sp>
    </p:spTree>
    <p:extLst>
      <p:ext uri="{BB962C8B-B14F-4D97-AF65-F5344CB8AC3E}">
        <p14:creationId xmlns:p14="http://schemas.microsoft.com/office/powerpoint/2010/main" val="29572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A6-0769-486B-B939-E1AE1C3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691A-3FC9-4320-87EF-EFACF8E28A9D}"/>
              </a:ext>
            </a:extLst>
          </p:cNvPr>
          <p:cNvSpPr txBox="1"/>
          <p:nvPr/>
        </p:nvSpPr>
        <p:spPr>
          <a:xfrm>
            <a:off x="2332139" y="2399251"/>
            <a:ext cx="7628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LockDown</a:t>
            </a:r>
            <a:r>
              <a:rPr lang="en-US" dirty="0"/>
              <a:t> Browser comprised of?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Heavily modified Chromium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Tons of WINAPI function calls to disable potential bypasses (Task Manager, CMD, changing user level, etc.)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Few of low-level hardware &amp; software hooking (what we are interested in)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2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382</TotalTime>
  <Words>189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Windows Process Injection</vt:lpstr>
      <vt:lpstr>Preface – “Windows Process”</vt:lpstr>
      <vt:lpstr>”PE” File makeup</vt:lpstr>
      <vt:lpstr>Preface – module INjection</vt:lpstr>
      <vt:lpstr>One more method</vt:lpstr>
      <vt:lpstr>Looking further</vt:lpstr>
      <vt:lpstr>Fake export</vt:lpstr>
      <vt:lpstr>Does this work?</vt:lpstr>
      <vt:lpstr>Lockdown browser specific</vt:lpstr>
      <vt:lpstr>Lockdown browser imports</vt:lpstr>
      <vt:lpstr>Strange function names?</vt:lpstr>
      <vt:lpstr>Export &amp; Import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23</cp:revision>
  <dcterms:created xsi:type="dcterms:W3CDTF">2021-04-17T15:33:25Z</dcterms:created>
  <dcterms:modified xsi:type="dcterms:W3CDTF">2021-04-20T22:23:41Z</dcterms:modified>
</cp:coreProperties>
</file>