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bas, Rasool (UMKC-Student)" initials="AR(S" lastIdx="1" clrIdx="0">
    <p:extLst>
      <p:ext uri="{19B8F6BF-5375-455C-9EA6-DF929625EA0E}">
        <p15:presenceInfo xmlns:p15="http://schemas.microsoft.com/office/powerpoint/2012/main" userId="S::raac5x@umsystem.edu::e48d8f69-599f-4fa4-bcfe-af86b87702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5890"/>
  </p:normalViewPr>
  <p:slideViewPr>
    <p:cSldViewPr snapToGrid="0" snapToObjects="1">
      <p:cViewPr varScale="1">
        <p:scale>
          <a:sx n="114" d="100"/>
          <a:sy n="114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7:08:44.73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0A3C-D5E0-5245-933B-9A7DF1096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Process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F3874-64D0-3442-97AC-0BDBD25BC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Demonstrated on </a:t>
            </a:r>
            <a:r>
              <a:rPr lang="en-US" dirty="0" err="1"/>
              <a:t>LockDownBrowser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0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429D-EA50-4248-B199-E5164509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Lockdown browser imports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EFADB-5542-4991-BD88-FC909E466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960" y="2570989"/>
            <a:ext cx="5448300" cy="2133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A8B444-C2EA-497C-9C30-8C0494051DE6}"/>
              </a:ext>
            </a:extLst>
          </p:cNvPr>
          <p:cNvSpPr txBox="1"/>
          <p:nvPr/>
        </p:nvSpPr>
        <p:spPr>
          <a:xfrm>
            <a:off x="3287961" y="4915949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OwO</a:t>
            </a:r>
            <a:r>
              <a:rPr lang="en-US" dirty="0"/>
              <a:t> what’s this?</a:t>
            </a:r>
          </a:p>
        </p:txBody>
      </p:sp>
    </p:spTree>
    <p:extLst>
      <p:ext uri="{BB962C8B-B14F-4D97-AF65-F5344CB8AC3E}">
        <p14:creationId xmlns:p14="http://schemas.microsoft.com/office/powerpoint/2010/main" val="305531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9225E-5ED4-864C-A646-77BF458C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Strange function names?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0A300C1-D7A5-7B4D-909C-D0959B9E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3354143"/>
            <a:ext cx="9314170" cy="1187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36B8A2-4618-9A40-8E5F-02FE7D8A44FE}"/>
              </a:ext>
            </a:extLst>
          </p:cNvPr>
          <p:cNvSpPr txBox="1"/>
          <p:nvPr/>
        </p:nvSpPr>
        <p:spPr>
          <a:xfrm>
            <a:off x="9105276" y="2872297"/>
            <a:ext cx="171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0E10A5-1000-7B42-9DEF-C429D73AB485}"/>
              </a:ext>
            </a:extLst>
          </p:cNvPr>
          <p:cNvSpPr/>
          <p:nvPr/>
        </p:nvSpPr>
        <p:spPr>
          <a:xfrm>
            <a:off x="4223823" y="2872297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Function Name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290199-5C1C-CC44-9C07-67001E6C4663}"/>
              </a:ext>
            </a:extLst>
          </p:cNvPr>
          <p:cNvSpPr/>
          <p:nvPr/>
        </p:nvSpPr>
        <p:spPr>
          <a:xfrm>
            <a:off x="1375549" y="2870212"/>
            <a:ext cx="1791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Address*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9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4CEC-FEE7-2C4C-9018-356DE8B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Export &amp; Import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44AF-6FC5-1F43-8FA2-9E4D8DA8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have seen imported functions inside LockDownBrowser.exe</a:t>
            </a:r>
          </a:p>
          <a:p>
            <a:pPr marL="0" indent="0">
              <a:buNone/>
            </a:pPr>
            <a:r>
              <a:rPr lang="en-US" dirty="0"/>
              <a:t>What does the exported side look like in LockDownBrowser.dll?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C805219-1CEB-4EBC-B943-ED205C56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50" y="2187851"/>
            <a:ext cx="6883071" cy="2176697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5314DC-C242-4D13-908E-B9D12997E6E2}"/>
              </a:ext>
            </a:extLst>
          </p:cNvPr>
          <p:cNvSpPr txBox="1"/>
          <p:nvPr/>
        </p:nvSpPr>
        <p:spPr>
          <a:xfrm>
            <a:off x="6127761" y="4364548"/>
            <a:ext cx="396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LockDownBrowser.dll export table</a:t>
            </a:r>
          </a:p>
        </p:txBody>
      </p:sp>
    </p:spTree>
    <p:extLst>
      <p:ext uri="{BB962C8B-B14F-4D97-AF65-F5344CB8AC3E}">
        <p14:creationId xmlns:p14="http://schemas.microsoft.com/office/powerpoint/2010/main" val="263427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1E92-85BD-48CE-8C13-F0C48409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8115"/>
            <a:ext cx="7729728" cy="1188720"/>
          </a:xfrm>
        </p:spPr>
        <p:txBody>
          <a:bodyPr/>
          <a:lstStyle/>
          <a:p>
            <a:r>
              <a:rPr lang="en-US" dirty="0"/>
              <a:t>Comparing function disassembly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05E94D-91F3-4328-B387-438AFC15E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47" y="1408113"/>
            <a:ext cx="5524500" cy="1495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A43545-A63C-4C49-866A-CD4C93CA33AF}"/>
              </a:ext>
            </a:extLst>
          </p:cNvPr>
          <p:cNvSpPr txBox="1"/>
          <p:nvPr/>
        </p:nvSpPr>
        <p:spPr>
          <a:xfrm>
            <a:off x="9497911" y="343143"/>
            <a:ext cx="26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LT Pro" panose="020B0604020202020204" pitchFamily="34" charset="0"/>
              </a:rPr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0C0D38-E2E0-49FE-A6E2-8A15BE815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803" y="1408113"/>
            <a:ext cx="2731800" cy="1495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3636EA-1DA3-4BCA-BDC0-FCC586732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6" y="3056127"/>
            <a:ext cx="7729728" cy="5879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BD4E83-67C7-4606-8480-88C61B95C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372" y="3796660"/>
            <a:ext cx="57721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5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1AC1-5370-4B94-80D1-D4C5F89D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224" y="123509"/>
            <a:ext cx="6469167" cy="931676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function disassembly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FB833-53B6-4B58-BA29-D0780F597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7773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6637A4-535C-41C0-8AF0-A8C0602D2336}"/>
              </a:ext>
            </a:extLst>
          </p:cNvPr>
          <p:cNvSpPr txBox="1"/>
          <p:nvPr/>
        </p:nvSpPr>
        <p:spPr>
          <a:xfrm>
            <a:off x="9856834" y="527809"/>
            <a:ext cx="26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LT Pro" panose="020B0604020202020204" pitchFamily="34" charset="0"/>
              </a:rPr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D6DF7B-3319-47F0-B500-3ADE57B7B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77" y="1140403"/>
            <a:ext cx="6127335" cy="465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DB0A9D-D4A4-4FB9-8A2D-4A573B5F7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10" y="2324867"/>
            <a:ext cx="5049593" cy="12193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E687A2-64E9-4088-ACE5-CCD221D0C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777" y="1699858"/>
            <a:ext cx="6127335" cy="4157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72FF73-CD63-4190-BDEF-01F64A7127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408" y="3753500"/>
            <a:ext cx="4980796" cy="8171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28D495-EDA1-4332-BB91-BE08DFF0A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6777" y="4702717"/>
            <a:ext cx="6127335" cy="48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3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665E-B087-43B2-A9CF-9983CBD1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062" y="149753"/>
            <a:ext cx="6107521" cy="939248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function disassembly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5EBDE9-D354-451C-81F1-693268B40196}"/>
              </a:ext>
            </a:extLst>
          </p:cNvPr>
          <p:cNvSpPr txBox="1"/>
          <p:nvPr/>
        </p:nvSpPr>
        <p:spPr>
          <a:xfrm>
            <a:off x="9358982" y="518600"/>
            <a:ext cx="26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0C65B-68E7-42E5-A8CC-DD0EA979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39" y="1154906"/>
            <a:ext cx="3638550" cy="1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243915-56FD-4697-882F-583D01B5C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41" y="3159188"/>
            <a:ext cx="5143500" cy="2943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D4932B-AB46-4752-B139-167F86A2D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23" y="6211220"/>
            <a:ext cx="6127335" cy="4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6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22E969-E3DC-4970-B9E7-56385AB1A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02"/>
          <a:stretch/>
        </p:blipFill>
        <p:spPr>
          <a:xfrm>
            <a:off x="0" y="0"/>
            <a:ext cx="4654297" cy="685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E00638-2299-475A-84E6-B12BEE74C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337"/>
          <a:stretch/>
        </p:blipFill>
        <p:spPr>
          <a:xfrm>
            <a:off x="4654297" y="0"/>
            <a:ext cx="5627839" cy="5974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0AC630-63CA-46BD-93C4-2909012E6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255" y="-10"/>
            <a:ext cx="2211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6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C88-729F-9140-AC59-7A449153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 – “Windows Process”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E5EF-E873-AE4A-9EC2-D38E15CE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356621-0E25-974D-BB61-2268060DD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2423126"/>
            <a:ext cx="7729728" cy="413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9196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366EC-B23E-CC42-8CE2-D30E13AC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”PE” File makeup</a:t>
            </a:r>
          </a:p>
        </p:txBody>
      </p:sp>
      <p:pic>
        <p:nvPicPr>
          <p:cNvPr id="1028" name="Picture 4" descr="Understanding PE Structure, The Layman's Way">
            <a:extLst>
              <a:ext uri="{FF2B5EF4-FFF2-40B4-BE49-F238E27FC236}">
                <a16:creationId xmlns:a16="http://schemas.microsoft.com/office/drawing/2014/main" id="{9DCD573A-8A4C-A74B-AB59-489298B7C3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1626807"/>
            <a:ext cx="6257544" cy="328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4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A05E-6BDF-3E4F-A52C-0705E7B6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 – module </a:t>
            </a:r>
            <a:r>
              <a:rPr lang="en-US" dirty="0" err="1"/>
              <a:t>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3E1C-061A-694E-9C9C-9E8A8FCC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02378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Usually, two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D147B-95A6-8D44-84F0-4AE51B3D1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3031121"/>
            <a:ext cx="7556500" cy="11430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08BCFB8-040B-3A4F-804A-9B38C00B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015" y="837369"/>
            <a:ext cx="7961969" cy="51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1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3021F-BCCC-FF43-935D-EA65BA0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One more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A567-028E-7647-AA77-654A41F4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088" y="4352543"/>
            <a:ext cx="2668122" cy="1387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Only works in executables that ship with a library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AF84820-C149-DA47-BB11-103213B4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059" y="1519180"/>
            <a:ext cx="6349629" cy="353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0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9420-E255-402F-85D2-18E89736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69" y="40865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/>
              <a:t>Looking further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36139-1FC0-4C4B-8685-85284449924B}"/>
              </a:ext>
            </a:extLst>
          </p:cNvPr>
          <p:cNvSpPr txBox="1"/>
          <p:nvPr/>
        </p:nvSpPr>
        <p:spPr>
          <a:xfrm>
            <a:off x="5458970" y="2397967"/>
            <a:ext cx="592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DiscordCreate</a:t>
            </a:r>
            <a:r>
              <a:rPr lang="en-US" dirty="0"/>
              <a:t>() function under the hood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00249-DE12-4BC9-8A8A-C531AA75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"/>
            <a:ext cx="4893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5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1C2B-5986-41B2-B8D4-6C11BA1F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Fake export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104F62-BBB0-405F-BC97-33F52465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79" y="1172840"/>
            <a:ext cx="6227064" cy="320693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E45E40-1AD1-40D0-A43C-2EB5C0C79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We exported our own function called </a:t>
            </a:r>
            <a:r>
              <a:rPr lang="en-US" dirty="0" err="1"/>
              <a:t>DiscordCreate</a:t>
            </a:r>
            <a:r>
              <a:rPr lang="en-US" dirty="0"/>
              <a:t>() and return any const char*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5A71C-CDE4-4F24-AF39-851501F0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423" y="4672755"/>
            <a:ext cx="4448175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5868CC-AF9E-4A3E-9D9F-941AD30CF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785" y="5666285"/>
            <a:ext cx="55054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91BA-46E9-42E7-A910-E78ABDC4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FE72-491C-4B75-9B3B-D4009EA0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Yes! A few drawbacks however:</a:t>
            </a:r>
          </a:p>
          <a:p>
            <a:pPr lvl="2"/>
            <a:r>
              <a:rPr lang="en-US" dirty="0"/>
              <a:t>Hash checking</a:t>
            </a:r>
          </a:p>
          <a:p>
            <a:pPr lvl="2"/>
            <a:r>
              <a:rPr lang="en-US" dirty="0"/>
              <a:t>Proper error handling</a:t>
            </a:r>
          </a:p>
          <a:p>
            <a:pPr lvl="2"/>
            <a:r>
              <a:rPr lang="en-US" dirty="0"/>
              <a:t>Replacing a required function*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The best quality if viable? </a:t>
            </a:r>
          </a:p>
          <a:p>
            <a:pPr lvl="1"/>
            <a:r>
              <a:rPr lang="en-US" dirty="0"/>
              <a:t>Completely undetectable </a:t>
            </a:r>
          </a:p>
        </p:txBody>
      </p:sp>
    </p:spTree>
    <p:extLst>
      <p:ext uri="{BB962C8B-B14F-4D97-AF65-F5344CB8AC3E}">
        <p14:creationId xmlns:p14="http://schemas.microsoft.com/office/powerpoint/2010/main" val="295727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96A6-0769-486B-B939-E1AE1C34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Lockdown browser specific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5691A-3FC9-4320-87EF-EFACF8E28A9D}"/>
              </a:ext>
            </a:extLst>
          </p:cNvPr>
          <p:cNvSpPr txBox="1"/>
          <p:nvPr/>
        </p:nvSpPr>
        <p:spPr>
          <a:xfrm>
            <a:off x="2332139" y="2399251"/>
            <a:ext cx="76287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LockDown</a:t>
            </a:r>
            <a:r>
              <a:rPr lang="en-US" dirty="0"/>
              <a:t> Browser comprised of?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Heavily modified Chromium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Tons of WINAPI function calls to disable potential bypasses (Task Manager, CMD, changing user level, etc.)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Few of low-level hardware &amp; software hooking (what we are interested in)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027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442</TotalTime>
  <Words>201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Gill Sans MT</vt:lpstr>
      <vt:lpstr>Parcel</vt:lpstr>
      <vt:lpstr>Windows Process Injection</vt:lpstr>
      <vt:lpstr>Preface – “Windows Process”</vt:lpstr>
      <vt:lpstr>”PE” File makeup</vt:lpstr>
      <vt:lpstr>Preface – module INjection</vt:lpstr>
      <vt:lpstr>One more method</vt:lpstr>
      <vt:lpstr>Looking further</vt:lpstr>
      <vt:lpstr>Fake export</vt:lpstr>
      <vt:lpstr>Does this work?</vt:lpstr>
      <vt:lpstr>Lockdown browser specific</vt:lpstr>
      <vt:lpstr>Lockdown browser imports</vt:lpstr>
      <vt:lpstr>Strange function names?</vt:lpstr>
      <vt:lpstr>Export &amp; Import relationship</vt:lpstr>
      <vt:lpstr>Comparing function disassembly</vt:lpstr>
      <vt:lpstr>Comparing function disassembly</vt:lpstr>
      <vt:lpstr>Comparing function disassembly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Process Injection</dc:title>
  <dc:creator>Abbas, Rasool (UMKC-Student)</dc:creator>
  <cp:lastModifiedBy>Abbas, Rasool (UMKC-Student)</cp:lastModifiedBy>
  <cp:revision>29</cp:revision>
  <dcterms:created xsi:type="dcterms:W3CDTF">2021-04-17T15:33:25Z</dcterms:created>
  <dcterms:modified xsi:type="dcterms:W3CDTF">2021-04-21T04:18:33Z</dcterms:modified>
</cp:coreProperties>
</file>