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9420-E255-402F-85D2-18E89736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40865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Looking further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6139-1FC0-4C4B-8685-85284449924B}"/>
              </a:ext>
            </a:extLst>
          </p:cNvPr>
          <p:cNvSpPr txBox="1"/>
          <p:nvPr/>
        </p:nvSpPr>
        <p:spPr>
          <a:xfrm>
            <a:off x="5458970" y="2397967"/>
            <a:ext cx="592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DiscordCreate</a:t>
            </a:r>
            <a:r>
              <a:rPr lang="en-US" dirty="0"/>
              <a:t>() function under the hood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0249-DE12-4BC9-8A8A-C531AA7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"/>
            <a:ext cx="48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C2B-5986-41B2-B8D4-6C11BA1F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Fake export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4F62-BBB0-405F-BC97-33F5246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172840"/>
            <a:ext cx="6227064" cy="32069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E45E40-1AD1-40D0-A43C-2EB5C0C7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We exported our own function called </a:t>
            </a:r>
            <a:r>
              <a:rPr lang="en-US" dirty="0" err="1"/>
              <a:t>DiscordCreate</a:t>
            </a:r>
            <a:r>
              <a:rPr lang="en-US" dirty="0"/>
              <a:t>() and return any const char*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5A71C-CDE4-4F24-AF39-851501F0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3" y="4672755"/>
            <a:ext cx="44481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68CC-AF9E-4A3E-9D9F-941AD30C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85" y="5666285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1BA-46E9-42E7-A910-E78ABDC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FE72-491C-4B75-9B3B-D4009EA0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A few drawbacks however:</a:t>
            </a:r>
          </a:p>
          <a:p>
            <a:pPr lvl="2"/>
            <a:r>
              <a:rPr lang="en-US" dirty="0"/>
              <a:t>Hash checking</a:t>
            </a:r>
          </a:p>
          <a:p>
            <a:pPr lvl="2"/>
            <a:r>
              <a:rPr lang="en-US" dirty="0"/>
              <a:t>Proper error handling</a:t>
            </a:r>
          </a:p>
          <a:p>
            <a:pPr lvl="2"/>
            <a:r>
              <a:rPr lang="en-US" dirty="0"/>
              <a:t>Replacing a required function*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The best quality if viable? Completely undetectable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A6-0769-486B-B939-E1AE1C34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specific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5691A-3FC9-4320-87EF-EFACF8E28A9D}"/>
              </a:ext>
            </a:extLst>
          </p:cNvPr>
          <p:cNvSpPr txBox="1"/>
          <p:nvPr/>
        </p:nvSpPr>
        <p:spPr>
          <a:xfrm>
            <a:off x="2332139" y="2399251"/>
            <a:ext cx="7628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LockDown</a:t>
            </a:r>
            <a:r>
              <a:rPr lang="en-US" dirty="0"/>
              <a:t> Browser comprised of?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Heavily modified Chromium</a:t>
            </a:r>
          </a:p>
          <a:p>
            <a:pPr marL="285750" indent="-285750">
              <a:buFontTx/>
              <a:buChar char="-"/>
            </a:pPr>
            <a:r>
              <a:rPr lang="en-US" dirty="0"/>
              <a:t>Tons of WINAPI function calls to disable potential bypasses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Few of low-level hardware &amp; software hooking (what we are interested in)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2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29D-EA50-4248-B199-E5164509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Lockdown browser 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EFADB-5542-4991-BD88-FC909E46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960" y="2570989"/>
            <a:ext cx="5448300" cy="213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8B444-C2EA-497C-9C30-8C0494051DE6}"/>
              </a:ext>
            </a:extLst>
          </p:cNvPr>
          <p:cNvSpPr txBox="1"/>
          <p:nvPr/>
        </p:nvSpPr>
        <p:spPr>
          <a:xfrm>
            <a:off x="3287961" y="4915949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OwO</a:t>
            </a:r>
            <a:r>
              <a:rPr lang="en-US" dirty="0"/>
              <a:t> </a:t>
            </a:r>
            <a:r>
              <a:rPr lang="en-US" dirty="0" err="1"/>
              <a:t>whats</a:t>
            </a:r>
            <a:r>
              <a:rPr lang="en-US" dirty="0"/>
              <a:t> this?</a:t>
            </a:r>
          </a:p>
        </p:txBody>
      </p:sp>
    </p:spTree>
    <p:extLst>
      <p:ext uri="{BB962C8B-B14F-4D97-AF65-F5344CB8AC3E}">
        <p14:creationId xmlns:p14="http://schemas.microsoft.com/office/powerpoint/2010/main" val="3055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352</TotalTime>
  <Words>129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Windows Process Injection</vt:lpstr>
      <vt:lpstr>Preface – “Windows Process”</vt:lpstr>
      <vt:lpstr>Preface – module INjection</vt:lpstr>
      <vt:lpstr>One more method</vt:lpstr>
      <vt:lpstr>Looking further</vt:lpstr>
      <vt:lpstr>Fake export</vt:lpstr>
      <vt:lpstr>Does this work?</vt:lpstr>
      <vt:lpstr>Lockdown browser specific</vt:lpstr>
      <vt:lpstr>Lockdown browser imports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19</cp:revision>
  <dcterms:created xsi:type="dcterms:W3CDTF">2021-04-17T15:33:25Z</dcterms:created>
  <dcterms:modified xsi:type="dcterms:W3CDTF">2021-04-18T04:50:21Z</dcterms:modified>
</cp:coreProperties>
</file>