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 snapToObjects="1">
      <p:cViewPr varScale="1">
        <p:scale>
          <a:sx n="77" d="100"/>
          <a:sy n="77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0A3C-D5E0-5245-933B-9A7DF109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Process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3874-64D0-3442-97AC-0BDBD25BC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Demonstrated on </a:t>
            </a:r>
            <a:r>
              <a:rPr lang="en-US" dirty="0" err="1"/>
              <a:t>LockDownBrowser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0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C88-729F-9140-AC59-7A449153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“Windows Process”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E5EF-E873-AE4A-9EC2-D38E15CE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56621-0E25-974D-BB61-2268060D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423126"/>
            <a:ext cx="7729728" cy="41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A05E-6BDF-3E4F-A52C-0705E7B6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module </a:t>
            </a:r>
            <a:r>
              <a:rPr lang="en-US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3E1C-061A-694E-9C9C-9E8A8FCC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237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Usually, two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147B-95A6-8D44-84F0-4AE51B3D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031121"/>
            <a:ext cx="7556500" cy="1143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8BCFB8-040B-3A4F-804A-9B38C00B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5" y="837369"/>
            <a:ext cx="7961969" cy="51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021F-BCCC-FF43-935D-EA65BA0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One more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A567-028E-7647-AA77-654A41F4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 works in executables that ship with a library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F84820-C149-DA47-BB11-103213B4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059" y="1519180"/>
            <a:ext cx="6349629" cy="35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9420-E255-402F-85D2-18E89736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40865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Looking further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6139-1FC0-4C4B-8685-85284449924B}"/>
              </a:ext>
            </a:extLst>
          </p:cNvPr>
          <p:cNvSpPr txBox="1"/>
          <p:nvPr/>
        </p:nvSpPr>
        <p:spPr>
          <a:xfrm>
            <a:off x="5458970" y="2397967"/>
            <a:ext cx="592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DiscordCreate</a:t>
            </a:r>
            <a:r>
              <a:rPr lang="en-US" dirty="0"/>
              <a:t>() function under the hood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0249-DE12-4BC9-8A8A-C531AA7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"/>
            <a:ext cx="4893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C2B-5986-41B2-B8D4-6C11BA1F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Fake export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04F62-BBB0-405F-BC97-33F52465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172840"/>
            <a:ext cx="6227064" cy="32069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E45E40-1AD1-40D0-A43C-2EB5C0C7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We exported our own function called </a:t>
            </a:r>
            <a:r>
              <a:rPr lang="en-US" dirty="0" err="1"/>
              <a:t>DiscordCreate</a:t>
            </a:r>
            <a:r>
              <a:rPr lang="en-US" dirty="0"/>
              <a:t>() and return any const char*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5A71C-CDE4-4F24-AF39-851501F0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23" y="4672755"/>
            <a:ext cx="444817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68CC-AF9E-4A3E-9D9F-941AD30C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85" y="5666285"/>
            <a:ext cx="5505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1BA-46E9-42E7-A910-E78ABDC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FE72-491C-4B75-9B3B-D4009EA0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 A few drawbacks however:</a:t>
            </a:r>
          </a:p>
          <a:p>
            <a:pPr lvl="2"/>
            <a:r>
              <a:rPr lang="en-US" dirty="0"/>
              <a:t>Hash checking</a:t>
            </a:r>
          </a:p>
          <a:p>
            <a:pPr lvl="2"/>
            <a:r>
              <a:rPr lang="en-US" dirty="0"/>
              <a:t>Proper error handling</a:t>
            </a:r>
          </a:p>
          <a:p>
            <a:pPr lvl="2"/>
            <a:r>
              <a:rPr lang="en-US" dirty="0"/>
              <a:t>Replacing a required function*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The best quality if viable? Completely undetectable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280</TotalTime>
  <Words>85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Windows Process Injection</vt:lpstr>
      <vt:lpstr>Preface – “Windows Process”</vt:lpstr>
      <vt:lpstr>Preface – module INjection</vt:lpstr>
      <vt:lpstr>One more method</vt:lpstr>
      <vt:lpstr>Looking further</vt:lpstr>
      <vt:lpstr>Fake export</vt:lpstr>
      <vt:lpstr>Does this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Process Injection</dc:title>
  <dc:creator>Abbas, Rasool (UMKC-Student)</dc:creator>
  <cp:lastModifiedBy>Abbas, Rasool (UMKC-Student)</cp:lastModifiedBy>
  <cp:revision>10</cp:revision>
  <dcterms:created xsi:type="dcterms:W3CDTF">2021-04-17T15:33:25Z</dcterms:created>
  <dcterms:modified xsi:type="dcterms:W3CDTF">2021-04-18T03:14:46Z</dcterms:modified>
</cp:coreProperties>
</file>