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>
        <p:scale>
          <a:sx n="104" d="100"/>
          <a:sy n="104" d="100"/>
        </p:scale>
        <p:origin x="8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0A3C-D5E0-5245-933B-9A7DF1096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Process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F3874-64D0-3442-97AC-0BDBD25BC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Demonstrated on </a:t>
            </a:r>
            <a:r>
              <a:rPr lang="en-US" dirty="0" err="1"/>
              <a:t>LockDownBrowser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0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C88-729F-9140-AC59-7A449153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“Windows Process”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E5EF-E873-AE4A-9EC2-D38E15CE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356621-0E25-974D-BB61-2268060D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423126"/>
            <a:ext cx="7729728" cy="413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919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A05E-6BDF-3E4F-A52C-0705E7B6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– module </a:t>
            </a:r>
            <a:r>
              <a:rPr lang="en-US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3E1C-061A-694E-9C9C-9E8A8FCC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02378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Usually, two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D147B-95A6-8D44-84F0-4AE51B3D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031121"/>
            <a:ext cx="7556500" cy="11430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08BCFB8-040B-3A4F-804A-9B38C00B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015" y="837369"/>
            <a:ext cx="7961969" cy="51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3021F-BCCC-FF43-935D-EA65BA0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One more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A567-028E-7647-AA77-654A41F4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 works in executables that ship with a library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F84820-C149-DA47-BB11-103213B4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5059" y="1519180"/>
            <a:ext cx="6349629" cy="353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055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242</TotalTime>
  <Words>32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Windows Process Injection</vt:lpstr>
      <vt:lpstr>Preface – “Windows Process”</vt:lpstr>
      <vt:lpstr>Preface – module INjection</vt:lpstr>
      <vt:lpstr>One more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Process Injection</dc:title>
  <dc:creator>Abbas, Rasool (UMKC-Student)</dc:creator>
  <cp:lastModifiedBy>Abbas, Rasool (UMKC-Student)</cp:lastModifiedBy>
  <cp:revision>4</cp:revision>
  <dcterms:created xsi:type="dcterms:W3CDTF">2021-04-17T15:33:25Z</dcterms:created>
  <dcterms:modified xsi:type="dcterms:W3CDTF">2021-04-17T19:36:25Z</dcterms:modified>
</cp:coreProperties>
</file>