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60" d="100"/>
          <a:sy n="60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550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069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106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304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845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611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865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781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7051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489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265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484A-D824-9846-9A4C-C662314593F6}" type="datetimeFigureOut">
              <a:rPr lang="en-SE" smtClean="0"/>
              <a:t>2023-12-25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425A-10F1-EB4E-9898-4680750336F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66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845465CF-F1D5-741E-2363-8F04A1C48EB9}"/>
              </a:ext>
            </a:extLst>
          </p:cNvPr>
          <p:cNvSpPr/>
          <p:nvPr/>
        </p:nvSpPr>
        <p:spPr>
          <a:xfrm>
            <a:off x="276447" y="4282965"/>
            <a:ext cx="2998381" cy="4163624"/>
          </a:xfrm>
          <a:prstGeom prst="chevron">
            <a:avLst>
              <a:gd name="adj" fmla="val 66265"/>
            </a:avLst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FF5989-A24A-1B52-1E15-DC6E3D811437}"/>
              </a:ext>
            </a:extLst>
          </p:cNvPr>
          <p:cNvSpPr/>
          <p:nvPr/>
        </p:nvSpPr>
        <p:spPr>
          <a:xfrm>
            <a:off x="2356786" y="7910623"/>
            <a:ext cx="1836083" cy="535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6630A-620E-2949-5F9E-F9118CE584C0}"/>
              </a:ext>
            </a:extLst>
          </p:cNvPr>
          <p:cNvSpPr txBox="1"/>
          <p:nvPr/>
        </p:nvSpPr>
        <p:spPr>
          <a:xfrm>
            <a:off x="4366632" y="2188031"/>
            <a:ext cx="8060220" cy="7817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50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169791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Rasool Saghaleyni</dc:creator>
  <cp:lastModifiedBy>Rasool Saghaleyni</cp:lastModifiedBy>
  <cp:revision>1</cp:revision>
  <dcterms:created xsi:type="dcterms:W3CDTF">2023-12-25T19:08:42Z</dcterms:created>
  <dcterms:modified xsi:type="dcterms:W3CDTF">2023-12-25T19:21:46Z</dcterms:modified>
</cp:coreProperties>
</file>