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65"/>
  </p:normalViewPr>
  <p:slideViewPr>
    <p:cSldViewPr snapToGrid="0">
      <p:cViewPr varScale="1">
        <p:scale>
          <a:sx n="127" d="100"/>
          <a:sy n="127" d="100"/>
        </p:scale>
        <p:origin x="1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295A-37DA-E845-84C6-301CB2F5E91D}" type="datetimeFigureOut">
              <a:rPr lang="en-SE" smtClean="0"/>
              <a:t>2023-12-27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C485-F54F-2E4B-930C-7C1EDC082C3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2679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295A-37DA-E845-84C6-301CB2F5E91D}" type="datetimeFigureOut">
              <a:rPr lang="en-SE" smtClean="0"/>
              <a:t>2023-12-27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C485-F54F-2E4B-930C-7C1EDC082C3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313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295A-37DA-E845-84C6-301CB2F5E91D}" type="datetimeFigureOut">
              <a:rPr lang="en-SE" smtClean="0"/>
              <a:t>2023-12-27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C485-F54F-2E4B-930C-7C1EDC082C3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3108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295A-37DA-E845-84C6-301CB2F5E91D}" type="datetimeFigureOut">
              <a:rPr lang="en-SE" smtClean="0"/>
              <a:t>2023-12-27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C485-F54F-2E4B-930C-7C1EDC082C3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8466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295A-37DA-E845-84C6-301CB2F5E91D}" type="datetimeFigureOut">
              <a:rPr lang="en-SE" smtClean="0"/>
              <a:t>2023-12-27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C485-F54F-2E4B-930C-7C1EDC082C3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0341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295A-37DA-E845-84C6-301CB2F5E91D}" type="datetimeFigureOut">
              <a:rPr lang="en-SE" smtClean="0"/>
              <a:t>2023-12-27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C485-F54F-2E4B-930C-7C1EDC082C3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9048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295A-37DA-E845-84C6-301CB2F5E91D}" type="datetimeFigureOut">
              <a:rPr lang="en-SE" smtClean="0"/>
              <a:t>2023-12-27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C485-F54F-2E4B-930C-7C1EDC082C3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9748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295A-37DA-E845-84C6-301CB2F5E91D}" type="datetimeFigureOut">
              <a:rPr lang="en-SE" smtClean="0"/>
              <a:t>2023-12-27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C485-F54F-2E4B-930C-7C1EDC082C3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1387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295A-37DA-E845-84C6-301CB2F5E91D}" type="datetimeFigureOut">
              <a:rPr lang="en-SE" smtClean="0"/>
              <a:t>2023-12-27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C485-F54F-2E4B-930C-7C1EDC082C3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9025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295A-37DA-E845-84C6-301CB2F5E91D}" type="datetimeFigureOut">
              <a:rPr lang="en-SE" smtClean="0"/>
              <a:t>2023-12-27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C485-F54F-2E4B-930C-7C1EDC082C3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9618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295A-37DA-E845-84C6-301CB2F5E91D}" type="datetimeFigureOut">
              <a:rPr lang="en-SE" smtClean="0"/>
              <a:t>2023-12-27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C485-F54F-2E4B-930C-7C1EDC082C3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4853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2295A-37DA-E845-84C6-301CB2F5E91D}" type="datetimeFigureOut">
              <a:rPr lang="en-SE" smtClean="0"/>
              <a:t>2023-12-27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DC485-F54F-2E4B-930C-7C1EDC082C3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589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C3D1394-2415-679D-3441-127DA1C4D1FF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942975"/>
            <a:ext cx="3992563" cy="5189538"/>
            <a:chOff x="2664" y="722"/>
            <a:chExt cx="2515" cy="3269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E481235-836C-342C-D2DA-8AC183E6C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" y="1501"/>
              <a:ext cx="929" cy="570"/>
            </a:xfrm>
            <a:custGeom>
              <a:avLst/>
              <a:gdLst>
                <a:gd name="T0" fmla="*/ 1993 w 453"/>
                <a:gd name="T1" fmla="*/ 0 h 261"/>
                <a:gd name="T2" fmla="*/ 812 w 453"/>
                <a:gd name="T3" fmla="*/ 476 h 261"/>
                <a:gd name="T4" fmla="*/ 0 w 453"/>
                <a:gd name="T5" fmla="*/ 2719 h 261"/>
                <a:gd name="T6" fmla="*/ 304 w 453"/>
                <a:gd name="T7" fmla="*/ 2719 h 261"/>
                <a:gd name="T8" fmla="*/ 328 w 453"/>
                <a:gd name="T9" fmla="*/ 2385 h 261"/>
                <a:gd name="T10" fmla="*/ 1009 w 453"/>
                <a:gd name="T11" fmla="*/ 740 h 261"/>
                <a:gd name="T12" fmla="*/ 1993 w 453"/>
                <a:gd name="T13" fmla="*/ 343 h 261"/>
                <a:gd name="T14" fmla="*/ 3267 w 453"/>
                <a:gd name="T15" fmla="*/ 1197 h 261"/>
                <a:gd name="T16" fmla="*/ 3605 w 453"/>
                <a:gd name="T17" fmla="*/ 2385 h 261"/>
                <a:gd name="T18" fmla="*/ 3613 w 453"/>
                <a:gd name="T19" fmla="*/ 2719 h 261"/>
                <a:gd name="T20" fmla="*/ 3907 w 453"/>
                <a:gd name="T21" fmla="*/ 2719 h 261"/>
                <a:gd name="T22" fmla="*/ 3538 w 453"/>
                <a:gd name="T23" fmla="*/ 1031 h 261"/>
                <a:gd name="T24" fmla="*/ 1993 w 453"/>
                <a:gd name="T25" fmla="*/ 0 h 2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53" h="261">
                  <a:moveTo>
                    <a:pt x="231" y="0"/>
                  </a:moveTo>
                  <a:cubicBezTo>
                    <a:pt x="184" y="0"/>
                    <a:pt x="135" y="12"/>
                    <a:pt x="94" y="46"/>
                  </a:cubicBezTo>
                  <a:cubicBezTo>
                    <a:pt x="34" y="96"/>
                    <a:pt x="0" y="184"/>
                    <a:pt x="0" y="261"/>
                  </a:cubicBezTo>
                  <a:cubicBezTo>
                    <a:pt x="35" y="261"/>
                    <a:pt x="35" y="261"/>
                    <a:pt x="35" y="261"/>
                  </a:cubicBezTo>
                  <a:cubicBezTo>
                    <a:pt x="35" y="254"/>
                    <a:pt x="36" y="241"/>
                    <a:pt x="38" y="229"/>
                  </a:cubicBezTo>
                  <a:cubicBezTo>
                    <a:pt x="45" y="166"/>
                    <a:pt x="75" y="105"/>
                    <a:pt x="117" y="71"/>
                  </a:cubicBezTo>
                  <a:cubicBezTo>
                    <a:pt x="148" y="46"/>
                    <a:pt x="186" y="33"/>
                    <a:pt x="231" y="33"/>
                  </a:cubicBezTo>
                  <a:cubicBezTo>
                    <a:pt x="292" y="34"/>
                    <a:pt x="344" y="63"/>
                    <a:pt x="379" y="115"/>
                  </a:cubicBezTo>
                  <a:cubicBezTo>
                    <a:pt x="401" y="148"/>
                    <a:pt x="414" y="191"/>
                    <a:pt x="418" y="229"/>
                  </a:cubicBezTo>
                  <a:cubicBezTo>
                    <a:pt x="419" y="238"/>
                    <a:pt x="419" y="253"/>
                    <a:pt x="419" y="261"/>
                  </a:cubicBezTo>
                  <a:cubicBezTo>
                    <a:pt x="453" y="261"/>
                    <a:pt x="453" y="261"/>
                    <a:pt x="453" y="261"/>
                  </a:cubicBezTo>
                  <a:cubicBezTo>
                    <a:pt x="453" y="209"/>
                    <a:pt x="440" y="144"/>
                    <a:pt x="410" y="99"/>
                  </a:cubicBezTo>
                  <a:cubicBezTo>
                    <a:pt x="366" y="33"/>
                    <a:pt x="300" y="1"/>
                    <a:pt x="231" y="0"/>
                  </a:cubicBezTo>
                  <a:close/>
                </a:path>
              </a:pathLst>
            </a:custGeom>
            <a:solidFill>
              <a:srgbClr val="F9CB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E63A9DB-CC07-48B6-7026-D15A6F20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" y="3259"/>
              <a:ext cx="1111" cy="658"/>
            </a:xfrm>
            <a:custGeom>
              <a:avLst/>
              <a:gdLst>
                <a:gd name="T0" fmla="*/ 4178 w 542"/>
                <a:gd name="T1" fmla="*/ 0 h 301"/>
                <a:gd name="T2" fmla="*/ 4159 w 542"/>
                <a:gd name="T3" fmla="*/ 315 h 301"/>
                <a:gd name="T4" fmla="*/ 3479 w 542"/>
                <a:gd name="T5" fmla="*/ 2112 h 301"/>
                <a:gd name="T6" fmla="*/ 2290 w 542"/>
                <a:gd name="T7" fmla="*/ 2538 h 301"/>
                <a:gd name="T8" fmla="*/ 888 w 542"/>
                <a:gd name="T9" fmla="*/ 1620 h 301"/>
                <a:gd name="T10" fmla="*/ 467 w 542"/>
                <a:gd name="T11" fmla="*/ 0 h 301"/>
                <a:gd name="T12" fmla="*/ 8 w 542"/>
                <a:gd name="T13" fmla="*/ 0 h 301"/>
                <a:gd name="T14" fmla="*/ 25 w 542"/>
                <a:gd name="T15" fmla="*/ 334 h 301"/>
                <a:gd name="T16" fmla="*/ 484 w 542"/>
                <a:gd name="T17" fmla="*/ 1930 h 301"/>
                <a:gd name="T18" fmla="*/ 2240 w 542"/>
                <a:gd name="T19" fmla="*/ 3135 h 301"/>
                <a:gd name="T20" fmla="*/ 3782 w 542"/>
                <a:gd name="T21" fmla="*/ 2562 h 301"/>
                <a:gd name="T22" fmla="*/ 4651 w 542"/>
                <a:gd name="T23" fmla="*/ 378 h 301"/>
                <a:gd name="T24" fmla="*/ 4651 w 542"/>
                <a:gd name="T25" fmla="*/ 0 h 301"/>
                <a:gd name="T26" fmla="*/ 4178 w 542"/>
                <a:gd name="T27" fmla="*/ 0 h 30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42" h="301">
                  <a:moveTo>
                    <a:pt x="485" y="0"/>
                  </a:moveTo>
                  <a:cubicBezTo>
                    <a:pt x="485" y="0"/>
                    <a:pt x="486" y="9"/>
                    <a:pt x="483" y="30"/>
                  </a:cubicBezTo>
                  <a:cubicBezTo>
                    <a:pt x="477" y="103"/>
                    <a:pt x="449" y="165"/>
                    <a:pt x="404" y="202"/>
                  </a:cubicBezTo>
                  <a:cubicBezTo>
                    <a:pt x="369" y="231"/>
                    <a:pt x="311" y="244"/>
                    <a:pt x="266" y="243"/>
                  </a:cubicBezTo>
                  <a:cubicBezTo>
                    <a:pt x="201" y="243"/>
                    <a:pt x="141" y="213"/>
                    <a:pt x="103" y="155"/>
                  </a:cubicBezTo>
                  <a:cubicBezTo>
                    <a:pt x="46" y="65"/>
                    <a:pt x="54" y="0"/>
                    <a:pt x="5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1"/>
                    <a:pt x="3" y="32"/>
                  </a:cubicBezTo>
                  <a:cubicBezTo>
                    <a:pt x="5" y="76"/>
                    <a:pt x="25" y="138"/>
                    <a:pt x="56" y="185"/>
                  </a:cubicBezTo>
                  <a:cubicBezTo>
                    <a:pt x="105" y="259"/>
                    <a:pt x="177" y="300"/>
                    <a:pt x="260" y="300"/>
                  </a:cubicBezTo>
                  <a:cubicBezTo>
                    <a:pt x="315" y="301"/>
                    <a:pt x="392" y="284"/>
                    <a:pt x="439" y="245"/>
                  </a:cubicBezTo>
                  <a:cubicBezTo>
                    <a:pt x="496" y="198"/>
                    <a:pt x="532" y="123"/>
                    <a:pt x="540" y="36"/>
                  </a:cubicBezTo>
                  <a:cubicBezTo>
                    <a:pt x="542" y="14"/>
                    <a:pt x="540" y="0"/>
                    <a:pt x="540" y="0"/>
                  </a:cubicBezTo>
                  <a:lnTo>
                    <a:pt x="485" y="0"/>
                  </a:lnTo>
                  <a:close/>
                </a:path>
              </a:pathLst>
            </a:custGeom>
            <a:solidFill>
              <a:srgbClr val="F3A5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18ED763-BE17-D955-48B5-C5B71A2F9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" y="2071"/>
              <a:ext cx="623" cy="1188"/>
            </a:xfrm>
            <a:custGeom>
              <a:avLst/>
              <a:gdLst>
                <a:gd name="T0" fmla="*/ 0 w 304"/>
                <a:gd name="T1" fmla="*/ 0 h 543"/>
                <a:gd name="T2" fmla="*/ 215 w 304"/>
                <a:gd name="T3" fmla="*/ 521 h 543"/>
                <a:gd name="T4" fmla="*/ 369 w 304"/>
                <a:gd name="T5" fmla="*/ 1100 h 543"/>
                <a:gd name="T6" fmla="*/ 648 w 304"/>
                <a:gd name="T7" fmla="*/ 1604 h 543"/>
                <a:gd name="T8" fmla="*/ 853 w 304"/>
                <a:gd name="T9" fmla="*/ 2212 h 543"/>
                <a:gd name="T10" fmla="*/ 1057 w 304"/>
                <a:gd name="T11" fmla="*/ 2555 h 543"/>
                <a:gd name="T12" fmla="*/ 1213 w 304"/>
                <a:gd name="T13" fmla="*/ 3015 h 543"/>
                <a:gd name="T14" fmla="*/ 1412 w 304"/>
                <a:gd name="T15" fmla="*/ 3369 h 543"/>
                <a:gd name="T16" fmla="*/ 1642 w 304"/>
                <a:gd name="T17" fmla="*/ 3824 h 543"/>
                <a:gd name="T18" fmla="*/ 1928 w 304"/>
                <a:gd name="T19" fmla="*/ 4524 h 543"/>
                <a:gd name="T20" fmla="*/ 2230 w 304"/>
                <a:gd name="T21" fmla="*/ 5069 h 543"/>
                <a:gd name="T22" fmla="*/ 2437 w 304"/>
                <a:gd name="T23" fmla="*/ 5686 h 543"/>
                <a:gd name="T24" fmla="*/ 2617 w 304"/>
                <a:gd name="T25" fmla="*/ 5686 h 543"/>
                <a:gd name="T26" fmla="*/ 105 w 304"/>
                <a:gd name="T27" fmla="*/ 0 h 543"/>
                <a:gd name="T28" fmla="*/ 0 w 304"/>
                <a:gd name="T29" fmla="*/ 0 h 54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04" h="543">
                  <a:moveTo>
                    <a:pt x="0" y="0"/>
                  </a:moveTo>
                  <a:cubicBezTo>
                    <a:pt x="5" y="17"/>
                    <a:pt x="17" y="31"/>
                    <a:pt x="25" y="50"/>
                  </a:cubicBezTo>
                  <a:cubicBezTo>
                    <a:pt x="32" y="66"/>
                    <a:pt x="35" y="88"/>
                    <a:pt x="43" y="105"/>
                  </a:cubicBezTo>
                  <a:cubicBezTo>
                    <a:pt x="52" y="123"/>
                    <a:pt x="65" y="133"/>
                    <a:pt x="75" y="153"/>
                  </a:cubicBezTo>
                  <a:cubicBezTo>
                    <a:pt x="84" y="171"/>
                    <a:pt x="89" y="193"/>
                    <a:pt x="99" y="211"/>
                  </a:cubicBezTo>
                  <a:cubicBezTo>
                    <a:pt x="105" y="223"/>
                    <a:pt x="116" y="232"/>
                    <a:pt x="123" y="244"/>
                  </a:cubicBezTo>
                  <a:cubicBezTo>
                    <a:pt x="130" y="258"/>
                    <a:pt x="133" y="274"/>
                    <a:pt x="141" y="288"/>
                  </a:cubicBezTo>
                  <a:cubicBezTo>
                    <a:pt x="148" y="301"/>
                    <a:pt x="156" y="307"/>
                    <a:pt x="164" y="322"/>
                  </a:cubicBezTo>
                  <a:cubicBezTo>
                    <a:pt x="171" y="335"/>
                    <a:pt x="185" y="352"/>
                    <a:pt x="191" y="365"/>
                  </a:cubicBezTo>
                  <a:cubicBezTo>
                    <a:pt x="205" y="390"/>
                    <a:pt x="211" y="409"/>
                    <a:pt x="224" y="432"/>
                  </a:cubicBezTo>
                  <a:cubicBezTo>
                    <a:pt x="234" y="450"/>
                    <a:pt x="250" y="466"/>
                    <a:pt x="259" y="484"/>
                  </a:cubicBezTo>
                  <a:cubicBezTo>
                    <a:pt x="270" y="503"/>
                    <a:pt x="274" y="525"/>
                    <a:pt x="283" y="543"/>
                  </a:cubicBezTo>
                  <a:cubicBezTo>
                    <a:pt x="304" y="543"/>
                    <a:pt x="304" y="543"/>
                    <a:pt x="304" y="543"/>
                  </a:cubicBezTo>
                  <a:cubicBezTo>
                    <a:pt x="225" y="394"/>
                    <a:pt x="67" y="135"/>
                    <a:pt x="1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D8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13DE227-EFFD-F4FC-2847-2860CE30E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" y="2071"/>
              <a:ext cx="347" cy="1188"/>
            </a:xfrm>
            <a:custGeom>
              <a:avLst/>
              <a:gdLst>
                <a:gd name="T0" fmla="*/ 1333 w 169"/>
                <a:gd name="T1" fmla="*/ 5686 h 543"/>
                <a:gd name="T2" fmla="*/ 0 w 169"/>
                <a:gd name="T3" fmla="*/ 0 h 543"/>
                <a:gd name="T4" fmla="*/ 105 w 169"/>
                <a:gd name="T5" fmla="*/ 0 h 543"/>
                <a:gd name="T6" fmla="*/ 181 w 169"/>
                <a:gd name="T7" fmla="*/ 484 h 543"/>
                <a:gd name="T8" fmla="*/ 345 w 169"/>
                <a:gd name="T9" fmla="*/ 1225 h 543"/>
                <a:gd name="T10" fmla="*/ 468 w 169"/>
                <a:gd name="T11" fmla="*/ 1748 h 543"/>
                <a:gd name="T12" fmla="*/ 581 w 169"/>
                <a:gd name="T13" fmla="*/ 2461 h 543"/>
                <a:gd name="T14" fmla="*/ 717 w 169"/>
                <a:gd name="T15" fmla="*/ 2986 h 543"/>
                <a:gd name="T16" fmla="*/ 873 w 169"/>
                <a:gd name="T17" fmla="*/ 3704 h 543"/>
                <a:gd name="T18" fmla="*/ 1101 w 169"/>
                <a:gd name="T19" fmla="*/ 4380 h 543"/>
                <a:gd name="T20" fmla="*/ 1222 w 169"/>
                <a:gd name="T21" fmla="*/ 4953 h 543"/>
                <a:gd name="T22" fmla="*/ 1462 w 169"/>
                <a:gd name="T23" fmla="*/ 5686 h 543"/>
                <a:gd name="T24" fmla="*/ 1333 w 169"/>
                <a:gd name="T25" fmla="*/ 5686 h 5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9" h="543">
                  <a:moveTo>
                    <a:pt x="154" y="543"/>
                  </a:moveTo>
                  <a:cubicBezTo>
                    <a:pt x="76" y="349"/>
                    <a:pt x="20" y="106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11"/>
                    <a:pt x="16" y="29"/>
                    <a:pt x="21" y="46"/>
                  </a:cubicBezTo>
                  <a:cubicBezTo>
                    <a:pt x="27" y="65"/>
                    <a:pt x="32" y="91"/>
                    <a:pt x="40" y="117"/>
                  </a:cubicBezTo>
                  <a:cubicBezTo>
                    <a:pt x="46" y="135"/>
                    <a:pt x="47" y="147"/>
                    <a:pt x="54" y="167"/>
                  </a:cubicBezTo>
                  <a:cubicBezTo>
                    <a:pt x="60" y="186"/>
                    <a:pt x="61" y="216"/>
                    <a:pt x="67" y="235"/>
                  </a:cubicBezTo>
                  <a:cubicBezTo>
                    <a:pt x="73" y="251"/>
                    <a:pt x="77" y="269"/>
                    <a:pt x="83" y="285"/>
                  </a:cubicBezTo>
                  <a:cubicBezTo>
                    <a:pt x="93" y="313"/>
                    <a:pt x="91" y="325"/>
                    <a:pt x="101" y="354"/>
                  </a:cubicBezTo>
                  <a:cubicBezTo>
                    <a:pt x="109" y="376"/>
                    <a:pt x="120" y="399"/>
                    <a:pt x="127" y="418"/>
                  </a:cubicBezTo>
                  <a:cubicBezTo>
                    <a:pt x="133" y="436"/>
                    <a:pt x="135" y="457"/>
                    <a:pt x="141" y="473"/>
                  </a:cubicBezTo>
                  <a:cubicBezTo>
                    <a:pt x="158" y="520"/>
                    <a:pt x="169" y="543"/>
                    <a:pt x="169" y="543"/>
                  </a:cubicBezTo>
                  <a:lnTo>
                    <a:pt x="154" y="543"/>
                  </a:lnTo>
                  <a:close/>
                </a:path>
              </a:pathLst>
            </a:custGeom>
            <a:solidFill>
              <a:srgbClr val="BD8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84D6E6A-07C6-DCB6-329E-852702F33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" y="2071"/>
              <a:ext cx="711" cy="1188"/>
            </a:xfrm>
            <a:custGeom>
              <a:avLst/>
              <a:gdLst>
                <a:gd name="T0" fmla="*/ 0 w 347"/>
                <a:gd name="T1" fmla="*/ 0 h 543"/>
                <a:gd name="T2" fmla="*/ 2510 w 347"/>
                <a:gd name="T3" fmla="*/ 5686 h 543"/>
                <a:gd name="T4" fmla="*/ 2985 w 347"/>
                <a:gd name="T5" fmla="*/ 5686 h 543"/>
                <a:gd name="T6" fmla="*/ 395 w 347"/>
                <a:gd name="T7" fmla="*/ 0 h 543"/>
                <a:gd name="T8" fmla="*/ 0 w 347"/>
                <a:gd name="T9" fmla="*/ 0 h 5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7" h="543">
                  <a:moveTo>
                    <a:pt x="0" y="0"/>
                  </a:moveTo>
                  <a:cubicBezTo>
                    <a:pt x="55" y="135"/>
                    <a:pt x="213" y="394"/>
                    <a:pt x="292" y="543"/>
                  </a:cubicBezTo>
                  <a:cubicBezTo>
                    <a:pt x="347" y="543"/>
                    <a:pt x="347" y="543"/>
                    <a:pt x="347" y="543"/>
                  </a:cubicBezTo>
                  <a:cubicBezTo>
                    <a:pt x="259" y="400"/>
                    <a:pt x="87" y="121"/>
                    <a:pt x="4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9B29FDF-0F07-BC06-8899-B03DA280C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" y="2071"/>
              <a:ext cx="408" cy="1188"/>
            </a:xfrm>
            <a:custGeom>
              <a:avLst/>
              <a:gdLst>
                <a:gd name="T0" fmla="*/ 1257 w 199"/>
                <a:gd name="T1" fmla="*/ 5686 h 543"/>
                <a:gd name="T2" fmla="*/ 0 w 199"/>
                <a:gd name="T3" fmla="*/ 0 h 543"/>
                <a:gd name="T4" fmla="*/ 387 w 199"/>
                <a:gd name="T5" fmla="*/ 0 h 543"/>
                <a:gd name="T6" fmla="*/ 1716 w 199"/>
                <a:gd name="T7" fmla="*/ 5686 h 543"/>
                <a:gd name="T8" fmla="*/ 1257 w 199"/>
                <a:gd name="T9" fmla="*/ 5686 h 5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" h="543">
                  <a:moveTo>
                    <a:pt x="146" y="543"/>
                  </a:moveTo>
                  <a:cubicBezTo>
                    <a:pt x="64" y="364"/>
                    <a:pt x="22" y="103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106"/>
                    <a:pt x="121" y="349"/>
                    <a:pt x="199" y="543"/>
                  </a:cubicBezTo>
                  <a:lnTo>
                    <a:pt x="146" y="543"/>
                  </a:lnTo>
                  <a:close/>
                </a:path>
              </a:pathLst>
            </a:custGeom>
            <a:solidFill>
              <a:srgbClr val="FD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86BE851-FE26-84DB-0234-C505F09CE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" y="1673"/>
              <a:ext cx="601" cy="398"/>
            </a:xfrm>
            <a:custGeom>
              <a:avLst/>
              <a:gdLst>
                <a:gd name="T0" fmla="*/ 2529 w 293"/>
                <a:gd name="T1" fmla="*/ 1903 h 182"/>
                <a:gd name="T2" fmla="*/ 2521 w 293"/>
                <a:gd name="T3" fmla="*/ 1631 h 182"/>
                <a:gd name="T4" fmla="*/ 2521 w 293"/>
                <a:gd name="T5" fmla="*/ 1612 h 182"/>
                <a:gd name="T6" fmla="*/ 2250 w 293"/>
                <a:gd name="T7" fmla="*/ 649 h 182"/>
                <a:gd name="T8" fmla="*/ 1296 w 293"/>
                <a:gd name="T9" fmla="*/ 0 h 182"/>
                <a:gd name="T10" fmla="*/ 568 w 293"/>
                <a:gd name="T11" fmla="*/ 282 h 182"/>
                <a:gd name="T12" fmla="*/ 88 w 293"/>
                <a:gd name="T13" fmla="*/ 1253 h 182"/>
                <a:gd name="T14" fmla="*/ 0 w 293"/>
                <a:gd name="T15" fmla="*/ 1903 h 182"/>
                <a:gd name="T16" fmla="*/ 105 w 293"/>
                <a:gd name="T17" fmla="*/ 1903 h 182"/>
                <a:gd name="T18" fmla="*/ 156 w 293"/>
                <a:gd name="T19" fmla="*/ 1253 h 182"/>
                <a:gd name="T20" fmla="*/ 336 w 293"/>
                <a:gd name="T21" fmla="*/ 846 h 182"/>
                <a:gd name="T22" fmla="*/ 640 w 293"/>
                <a:gd name="T23" fmla="*/ 378 h 182"/>
                <a:gd name="T24" fmla="*/ 1036 w 293"/>
                <a:gd name="T25" fmla="*/ 186 h 182"/>
                <a:gd name="T26" fmla="*/ 1296 w 293"/>
                <a:gd name="T27" fmla="*/ 105 h 182"/>
                <a:gd name="T28" fmla="*/ 1717 w 293"/>
                <a:gd name="T29" fmla="*/ 262 h 182"/>
                <a:gd name="T30" fmla="*/ 2166 w 293"/>
                <a:gd name="T31" fmla="*/ 660 h 182"/>
                <a:gd name="T32" fmla="*/ 2289 w 293"/>
                <a:gd name="T33" fmla="*/ 1076 h 182"/>
                <a:gd name="T34" fmla="*/ 2406 w 293"/>
                <a:gd name="T35" fmla="*/ 1435 h 182"/>
                <a:gd name="T36" fmla="*/ 2422 w 293"/>
                <a:gd name="T37" fmla="*/ 1903 h 182"/>
                <a:gd name="T38" fmla="*/ 2529 w 293"/>
                <a:gd name="T39" fmla="*/ 1903 h 18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93" h="182">
                  <a:moveTo>
                    <a:pt x="293" y="182"/>
                  </a:moveTo>
                  <a:cubicBezTo>
                    <a:pt x="293" y="165"/>
                    <a:pt x="292" y="158"/>
                    <a:pt x="292" y="156"/>
                  </a:cubicBezTo>
                  <a:cubicBezTo>
                    <a:pt x="292" y="155"/>
                    <a:pt x="292" y="154"/>
                    <a:pt x="292" y="154"/>
                  </a:cubicBezTo>
                  <a:cubicBezTo>
                    <a:pt x="289" y="122"/>
                    <a:pt x="277" y="86"/>
                    <a:pt x="261" y="62"/>
                  </a:cubicBezTo>
                  <a:cubicBezTo>
                    <a:pt x="234" y="22"/>
                    <a:pt x="196" y="1"/>
                    <a:pt x="150" y="0"/>
                  </a:cubicBezTo>
                  <a:cubicBezTo>
                    <a:pt x="116" y="0"/>
                    <a:pt x="89" y="9"/>
                    <a:pt x="66" y="27"/>
                  </a:cubicBezTo>
                  <a:cubicBezTo>
                    <a:pt x="41" y="48"/>
                    <a:pt x="21" y="82"/>
                    <a:pt x="10" y="120"/>
                  </a:cubicBezTo>
                  <a:cubicBezTo>
                    <a:pt x="5" y="138"/>
                    <a:pt x="0" y="172"/>
                    <a:pt x="0" y="182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3" y="163"/>
                    <a:pt x="14" y="135"/>
                    <a:pt x="18" y="120"/>
                  </a:cubicBezTo>
                  <a:cubicBezTo>
                    <a:pt x="22" y="107"/>
                    <a:pt x="33" y="93"/>
                    <a:pt x="39" y="81"/>
                  </a:cubicBezTo>
                  <a:cubicBezTo>
                    <a:pt x="49" y="63"/>
                    <a:pt x="61" y="47"/>
                    <a:pt x="74" y="36"/>
                  </a:cubicBezTo>
                  <a:cubicBezTo>
                    <a:pt x="87" y="25"/>
                    <a:pt x="102" y="21"/>
                    <a:pt x="120" y="18"/>
                  </a:cubicBezTo>
                  <a:cubicBezTo>
                    <a:pt x="129" y="16"/>
                    <a:pt x="140" y="10"/>
                    <a:pt x="150" y="10"/>
                  </a:cubicBezTo>
                  <a:cubicBezTo>
                    <a:pt x="165" y="10"/>
                    <a:pt x="186" y="20"/>
                    <a:pt x="199" y="25"/>
                  </a:cubicBezTo>
                  <a:cubicBezTo>
                    <a:pt x="221" y="34"/>
                    <a:pt x="236" y="41"/>
                    <a:pt x="251" y="63"/>
                  </a:cubicBezTo>
                  <a:cubicBezTo>
                    <a:pt x="257" y="72"/>
                    <a:pt x="261" y="91"/>
                    <a:pt x="265" y="103"/>
                  </a:cubicBezTo>
                  <a:cubicBezTo>
                    <a:pt x="269" y="114"/>
                    <a:pt x="276" y="125"/>
                    <a:pt x="279" y="137"/>
                  </a:cubicBezTo>
                  <a:cubicBezTo>
                    <a:pt x="282" y="152"/>
                    <a:pt x="280" y="171"/>
                    <a:pt x="281" y="182"/>
                  </a:cubicBezTo>
                  <a:lnTo>
                    <a:pt x="293" y="182"/>
                  </a:lnTo>
                  <a:close/>
                </a:path>
              </a:pathLst>
            </a:custGeom>
            <a:solidFill>
              <a:srgbClr val="A14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240493B-F232-C809-45B9-D94279953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" y="1573"/>
              <a:ext cx="787" cy="498"/>
            </a:xfrm>
            <a:custGeom>
              <a:avLst/>
              <a:gdLst>
                <a:gd name="T0" fmla="*/ 3298 w 384"/>
                <a:gd name="T1" fmla="*/ 2042 h 228"/>
                <a:gd name="T2" fmla="*/ 2961 w 384"/>
                <a:gd name="T3" fmla="*/ 854 h 228"/>
                <a:gd name="T4" fmla="*/ 1689 w 384"/>
                <a:gd name="T5" fmla="*/ 0 h 228"/>
                <a:gd name="T6" fmla="*/ 705 w 384"/>
                <a:gd name="T7" fmla="*/ 395 h 228"/>
                <a:gd name="T8" fmla="*/ 25 w 384"/>
                <a:gd name="T9" fmla="*/ 2042 h 228"/>
                <a:gd name="T10" fmla="*/ 0 w 384"/>
                <a:gd name="T11" fmla="*/ 2376 h 228"/>
                <a:gd name="T12" fmla="*/ 387 w 384"/>
                <a:gd name="T13" fmla="*/ 2376 h 228"/>
                <a:gd name="T14" fmla="*/ 475 w 384"/>
                <a:gd name="T15" fmla="*/ 1732 h 228"/>
                <a:gd name="T16" fmla="*/ 953 w 384"/>
                <a:gd name="T17" fmla="*/ 758 h 228"/>
                <a:gd name="T18" fmla="*/ 1681 w 384"/>
                <a:gd name="T19" fmla="*/ 476 h 228"/>
                <a:gd name="T20" fmla="*/ 2634 w 384"/>
                <a:gd name="T21" fmla="*/ 1125 h 228"/>
                <a:gd name="T22" fmla="*/ 2902 w 384"/>
                <a:gd name="T23" fmla="*/ 2086 h 228"/>
                <a:gd name="T24" fmla="*/ 2902 w 384"/>
                <a:gd name="T25" fmla="*/ 2103 h 228"/>
                <a:gd name="T26" fmla="*/ 2910 w 384"/>
                <a:gd name="T27" fmla="*/ 2376 h 228"/>
                <a:gd name="T28" fmla="*/ 3306 w 384"/>
                <a:gd name="T29" fmla="*/ 2376 h 228"/>
                <a:gd name="T30" fmla="*/ 3298 w 384"/>
                <a:gd name="T31" fmla="*/ 2042 h 2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84" h="228">
                  <a:moveTo>
                    <a:pt x="383" y="196"/>
                  </a:moveTo>
                  <a:cubicBezTo>
                    <a:pt x="379" y="158"/>
                    <a:pt x="366" y="115"/>
                    <a:pt x="344" y="82"/>
                  </a:cubicBezTo>
                  <a:cubicBezTo>
                    <a:pt x="309" y="30"/>
                    <a:pt x="257" y="1"/>
                    <a:pt x="196" y="0"/>
                  </a:cubicBezTo>
                  <a:cubicBezTo>
                    <a:pt x="151" y="0"/>
                    <a:pt x="113" y="13"/>
                    <a:pt x="82" y="38"/>
                  </a:cubicBezTo>
                  <a:cubicBezTo>
                    <a:pt x="40" y="72"/>
                    <a:pt x="10" y="133"/>
                    <a:pt x="3" y="196"/>
                  </a:cubicBezTo>
                  <a:cubicBezTo>
                    <a:pt x="1" y="208"/>
                    <a:pt x="0" y="221"/>
                    <a:pt x="0" y="228"/>
                  </a:cubicBezTo>
                  <a:cubicBezTo>
                    <a:pt x="45" y="228"/>
                    <a:pt x="45" y="228"/>
                    <a:pt x="45" y="228"/>
                  </a:cubicBezTo>
                  <a:cubicBezTo>
                    <a:pt x="45" y="218"/>
                    <a:pt x="50" y="184"/>
                    <a:pt x="55" y="166"/>
                  </a:cubicBezTo>
                  <a:cubicBezTo>
                    <a:pt x="66" y="128"/>
                    <a:pt x="86" y="94"/>
                    <a:pt x="111" y="73"/>
                  </a:cubicBezTo>
                  <a:cubicBezTo>
                    <a:pt x="134" y="55"/>
                    <a:pt x="161" y="46"/>
                    <a:pt x="195" y="46"/>
                  </a:cubicBezTo>
                  <a:cubicBezTo>
                    <a:pt x="241" y="47"/>
                    <a:pt x="279" y="68"/>
                    <a:pt x="306" y="108"/>
                  </a:cubicBezTo>
                  <a:cubicBezTo>
                    <a:pt x="322" y="132"/>
                    <a:pt x="334" y="168"/>
                    <a:pt x="337" y="200"/>
                  </a:cubicBezTo>
                  <a:cubicBezTo>
                    <a:pt x="337" y="200"/>
                    <a:pt x="337" y="201"/>
                    <a:pt x="337" y="202"/>
                  </a:cubicBezTo>
                  <a:cubicBezTo>
                    <a:pt x="337" y="204"/>
                    <a:pt x="338" y="211"/>
                    <a:pt x="338" y="228"/>
                  </a:cubicBezTo>
                  <a:cubicBezTo>
                    <a:pt x="384" y="228"/>
                    <a:pt x="384" y="228"/>
                    <a:pt x="384" y="228"/>
                  </a:cubicBezTo>
                  <a:cubicBezTo>
                    <a:pt x="384" y="220"/>
                    <a:pt x="384" y="205"/>
                    <a:pt x="383" y="196"/>
                  </a:cubicBezTo>
                  <a:close/>
                </a:path>
              </a:pathLst>
            </a:custGeom>
            <a:solidFill>
              <a:srgbClr val="F5B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42C9024-700D-AED9-7765-56449C88B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" y="3259"/>
              <a:ext cx="1263" cy="732"/>
            </a:xfrm>
            <a:custGeom>
              <a:avLst/>
              <a:gdLst>
                <a:gd name="T0" fmla="*/ 0 w 616"/>
                <a:gd name="T1" fmla="*/ 0 h 335"/>
                <a:gd name="T2" fmla="*/ 576 w 616"/>
                <a:gd name="T3" fmla="*/ 2130 h 335"/>
                <a:gd name="T4" fmla="*/ 2569 w 616"/>
                <a:gd name="T5" fmla="*/ 3485 h 335"/>
                <a:gd name="T6" fmla="*/ 4310 w 616"/>
                <a:gd name="T7" fmla="*/ 2836 h 335"/>
                <a:gd name="T8" fmla="*/ 5310 w 616"/>
                <a:gd name="T9" fmla="*/ 0 h 335"/>
                <a:gd name="T10" fmla="*/ 4990 w 616"/>
                <a:gd name="T11" fmla="*/ 0 h 335"/>
                <a:gd name="T12" fmla="*/ 4990 w 616"/>
                <a:gd name="T13" fmla="*/ 378 h 335"/>
                <a:gd name="T14" fmla="*/ 4119 w 616"/>
                <a:gd name="T15" fmla="*/ 2554 h 335"/>
                <a:gd name="T16" fmla="*/ 2577 w 616"/>
                <a:gd name="T17" fmla="*/ 3131 h 335"/>
                <a:gd name="T18" fmla="*/ 820 w 616"/>
                <a:gd name="T19" fmla="*/ 1929 h 335"/>
                <a:gd name="T20" fmla="*/ 361 w 616"/>
                <a:gd name="T21" fmla="*/ 334 h 335"/>
                <a:gd name="T22" fmla="*/ 344 w 616"/>
                <a:gd name="T23" fmla="*/ 0 h 335"/>
                <a:gd name="T24" fmla="*/ 0 w 616"/>
                <a:gd name="T25" fmla="*/ 0 h 3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16" h="335">
                  <a:moveTo>
                    <a:pt x="0" y="0"/>
                  </a:moveTo>
                  <a:cubicBezTo>
                    <a:pt x="0" y="69"/>
                    <a:pt x="27" y="144"/>
                    <a:pt x="67" y="204"/>
                  </a:cubicBezTo>
                  <a:cubicBezTo>
                    <a:pt x="124" y="291"/>
                    <a:pt x="209" y="333"/>
                    <a:pt x="298" y="334"/>
                  </a:cubicBezTo>
                  <a:cubicBezTo>
                    <a:pt x="360" y="335"/>
                    <a:pt x="446" y="316"/>
                    <a:pt x="500" y="272"/>
                  </a:cubicBezTo>
                  <a:cubicBezTo>
                    <a:pt x="578" y="207"/>
                    <a:pt x="615" y="101"/>
                    <a:pt x="616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79" y="0"/>
                    <a:pt x="581" y="14"/>
                    <a:pt x="579" y="36"/>
                  </a:cubicBezTo>
                  <a:cubicBezTo>
                    <a:pt x="571" y="123"/>
                    <a:pt x="535" y="198"/>
                    <a:pt x="478" y="245"/>
                  </a:cubicBezTo>
                  <a:cubicBezTo>
                    <a:pt x="431" y="284"/>
                    <a:pt x="354" y="301"/>
                    <a:pt x="299" y="300"/>
                  </a:cubicBezTo>
                  <a:cubicBezTo>
                    <a:pt x="216" y="300"/>
                    <a:pt x="144" y="259"/>
                    <a:pt x="95" y="185"/>
                  </a:cubicBezTo>
                  <a:cubicBezTo>
                    <a:pt x="64" y="138"/>
                    <a:pt x="44" y="76"/>
                    <a:pt x="42" y="32"/>
                  </a:cubicBezTo>
                  <a:cubicBezTo>
                    <a:pt x="39" y="11"/>
                    <a:pt x="40" y="0"/>
                    <a:pt x="4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DE445CD-FB0F-AB6A-4BDB-190E5FB59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4" y="722"/>
              <a:ext cx="1828" cy="2939"/>
            </a:xfrm>
            <a:custGeom>
              <a:avLst/>
              <a:gdLst>
                <a:gd name="T0" fmla="*/ 5338 w 892"/>
                <a:gd name="T1" fmla="*/ 12873 h 1344"/>
                <a:gd name="T2" fmla="*/ 5330 w 892"/>
                <a:gd name="T3" fmla="*/ 12854 h 1344"/>
                <a:gd name="T4" fmla="*/ 5308 w 892"/>
                <a:gd name="T5" fmla="*/ 12768 h 1344"/>
                <a:gd name="T6" fmla="*/ 5300 w 892"/>
                <a:gd name="T7" fmla="*/ 12716 h 1344"/>
                <a:gd name="T8" fmla="*/ 5291 w 892"/>
                <a:gd name="T9" fmla="*/ 12644 h 1344"/>
                <a:gd name="T10" fmla="*/ 5283 w 892"/>
                <a:gd name="T11" fmla="*/ 12580 h 1344"/>
                <a:gd name="T12" fmla="*/ 5275 w 892"/>
                <a:gd name="T13" fmla="*/ 12519 h 1344"/>
                <a:gd name="T14" fmla="*/ 5275 w 892"/>
                <a:gd name="T15" fmla="*/ 12443 h 1344"/>
                <a:gd name="T16" fmla="*/ 5267 w 892"/>
                <a:gd name="T17" fmla="*/ 12381 h 1344"/>
                <a:gd name="T18" fmla="*/ 5259 w 892"/>
                <a:gd name="T19" fmla="*/ 12298 h 1344"/>
                <a:gd name="T20" fmla="*/ 5259 w 892"/>
                <a:gd name="T21" fmla="*/ 12257 h 1344"/>
                <a:gd name="T22" fmla="*/ 5259 w 892"/>
                <a:gd name="T23" fmla="*/ 12132 h 1344"/>
                <a:gd name="T24" fmla="*/ 4045 w 892"/>
                <a:gd name="T25" fmla="*/ 6451 h 1344"/>
                <a:gd name="T26" fmla="*/ 4855 w 892"/>
                <a:gd name="T27" fmla="*/ 4203 h 1344"/>
                <a:gd name="T28" fmla="*/ 6035 w 892"/>
                <a:gd name="T29" fmla="*/ 3720 h 1344"/>
                <a:gd name="T30" fmla="*/ 7572 w 892"/>
                <a:gd name="T31" fmla="*/ 4758 h 1344"/>
                <a:gd name="T32" fmla="*/ 7677 w 892"/>
                <a:gd name="T33" fmla="*/ 4977 h 1344"/>
                <a:gd name="T34" fmla="*/ 2369 w 892"/>
                <a:gd name="T35" fmla="*/ 1631 h 1344"/>
                <a:gd name="T36" fmla="*/ 1328 w 892"/>
                <a:gd name="T37" fmla="*/ 210 h 1344"/>
                <a:gd name="T38" fmla="*/ 1289 w 892"/>
                <a:gd name="T39" fmla="*/ 0 h 1344"/>
                <a:gd name="T40" fmla="*/ 1049 w 892"/>
                <a:gd name="T41" fmla="*/ 2290 h 1344"/>
                <a:gd name="T42" fmla="*/ 2510 w 892"/>
                <a:gd name="T43" fmla="*/ 2926 h 1344"/>
                <a:gd name="T44" fmla="*/ 3787 w 892"/>
                <a:gd name="T45" fmla="*/ 4625 h 1344"/>
                <a:gd name="T46" fmla="*/ 3890 w 892"/>
                <a:gd name="T47" fmla="*/ 6641 h 1344"/>
                <a:gd name="T48" fmla="*/ 5724 w 892"/>
                <a:gd name="T49" fmla="*/ 14054 h 1344"/>
                <a:gd name="T50" fmla="*/ 5338 w 892"/>
                <a:gd name="T51" fmla="*/ 12873 h 134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892" h="1344">
                  <a:moveTo>
                    <a:pt x="620" y="1231"/>
                  </a:moveTo>
                  <a:cubicBezTo>
                    <a:pt x="620" y="1231"/>
                    <a:pt x="619" y="1230"/>
                    <a:pt x="619" y="1229"/>
                  </a:cubicBezTo>
                  <a:cubicBezTo>
                    <a:pt x="619" y="1226"/>
                    <a:pt x="618" y="1224"/>
                    <a:pt x="617" y="1221"/>
                  </a:cubicBezTo>
                  <a:cubicBezTo>
                    <a:pt x="617" y="1219"/>
                    <a:pt x="617" y="1218"/>
                    <a:pt x="616" y="1216"/>
                  </a:cubicBezTo>
                  <a:cubicBezTo>
                    <a:pt x="616" y="1214"/>
                    <a:pt x="616" y="1211"/>
                    <a:pt x="615" y="1209"/>
                  </a:cubicBezTo>
                  <a:cubicBezTo>
                    <a:pt x="615" y="1207"/>
                    <a:pt x="615" y="1205"/>
                    <a:pt x="614" y="1203"/>
                  </a:cubicBezTo>
                  <a:cubicBezTo>
                    <a:pt x="614" y="1201"/>
                    <a:pt x="614" y="1199"/>
                    <a:pt x="613" y="1197"/>
                  </a:cubicBezTo>
                  <a:cubicBezTo>
                    <a:pt x="613" y="1194"/>
                    <a:pt x="613" y="1192"/>
                    <a:pt x="613" y="1190"/>
                  </a:cubicBezTo>
                  <a:cubicBezTo>
                    <a:pt x="612" y="1188"/>
                    <a:pt x="612" y="1186"/>
                    <a:pt x="612" y="1184"/>
                  </a:cubicBezTo>
                  <a:cubicBezTo>
                    <a:pt x="612" y="1182"/>
                    <a:pt x="612" y="1179"/>
                    <a:pt x="611" y="1176"/>
                  </a:cubicBezTo>
                  <a:cubicBezTo>
                    <a:pt x="611" y="1175"/>
                    <a:pt x="611" y="1174"/>
                    <a:pt x="611" y="1172"/>
                  </a:cubicBezTo>
                  <a:cubicBezTo>
                    <a:pt x="611" y="1168"/>
                    <a:pt x="611" y="1164"/>
                    <a:pt x="611" y="1160"/>
                  </a:cubicBezTo>
                  <a:cubicBezTo>
                    <a:pt x="528" y="971"/>
                    <a:pt x="498" y="722"/>
                    <a:pt x="470" y="617"/>
                  </a:cubicBezTo>
                  <a:cubicBezTo>
                    <a:pt x="470" y="540"/>
                    <a:pt x="504" y="452"/>
                    <a:pt x="564" y="402"/>
                  </a:cubicBezTo>
                  <a:cubicBezTo>
                    <a:pt x="605" y="368"/>
                    <a:pt x="654" y="356"/>
                    <a:pt x="701" y="356"/>
                  </a:cubicBezTo>
                  <a:cubicBezTo>
                    <a:pt x="770" y="357"/>
                    <a:pt x="836" y="389"/>
                    <a:pt x="880" y="455"/>
                  </a:cubicBezTo>
                  <a:cubicBezTo>
                    <a:pt x="884" y="462"/>
                    <a:pt x="889" y="469"/>
                    <a:pt x="892" y="476"/>
                  </a:cubicBezTo>
                  <a:cubicBezTo>
                    <a:pt x="776" y="198"/>
                    <a:pt x="514" y="173"/>
                    <a:pt x="275" y="156"/>
                  </a:cubicBezTo>
                  <a:cubicBezTo>
                    <a:pt x="44" y="139"/>
                    <a:pt x="64" y="40"/>
                    <a:pt x="154" y="2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0" y="40"/>
                    <a:pt x="10" y="151"/>
                    <a:pt x="122" y="219"/>
                  </a:cubicBezTo>
                  <a:cubicBezTo>
                    <a:pt x="174" y="251"/>
                    <a:pt x="236" y="265"/>
                    <a:pt x="292" y="280"/>
                  </a:cubicBezTo>
                  <a:cubicBezTo>
                    <a:pt x="387" y="305"/>
                    <a:pt x="449" y="326"/>
                    <a:pt x="440" y="442"/>
                  </a:cubicBezTo>
                  <a:cubicBezTo>
                    <a:pt x="434" y="523"/>
                    <a:pt x="439" y="571"/>
                    <a:pt x="452" y="635"/>
                  </a:cubicBezTo>
                  <a:cubicBezTo>
                    <a:pt x="465" y="708"/>
                    <a:pt x="596" y="1262"/>
                    <a:pt x="665" y="1344"/>
                  </a:cubicBezTo>
                  <a:cubicBezTo>
                    <a:pt x="645" y="1309"/>
                    <a:pt x="629" y="1270"/>
                    <a:pt x="620" y="1231"/>
                  </a:cubicBezTo>
                  <a:close/>
                </a:path>
              </a:pathLst>
            </a:custGeom>
            <a:solidFill>
              <a:srgbClr val="F1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6DD9E7F-3030-A3C8-A92D-EC282ED90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" y="2071"/>
              <a:ext cx="693" cy="1188"/>
            </a:xfrm>
            <a:custGeom>
              <a:avLst/>
              <a:gdLst>
                <a:gd name="T0" fmla="*/ 2913 w 338"/>
                <a:gd name="T1" fmla="*/ 5686 h 543"/>
                <a:gd name="T2" fmla="*/ 295 w 338"/>
                <a:gd name="T3" fmla="*/ 0 h 543"/>
                <a:gd name="T4" fmla="*/ 0 w 338"/>
                <a:gd name="T5" fmla="*/ 0 h 543"/>
                <a:gd name="T6" fmla="*/ 2594 w 338"/>
                <a:gd name="T7" fmla="*/ 5686 h 543"/>
                <a:gd name="T8" fmla="*/ 2913 w 338"/>
                <a:gd name="T9" fmla="*/ 5686 h 5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8" h="543">
                  <a:moveTo>
                    <a:pt x="338" y="543"/>
                  </a:moveTo>
                  <a:cubicBezTo>
                    <a:pt x="234" y="366"/>
                    <a:pt x="79" y="119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121"/>
                    <a:pt x="213" y="400"/>
                    <a:pt x="301" y="543"/>
                  </a:cubicBezTo>
                  <a:lnTo>
                    <a:pt x="338" y="543"/>
                  </a:lnTo>
                  <a:close/>
                </a:path>
              </a:pathLst>
            </a:custGeom>
            <a:solidFill>
              <a:srgbClr val="FCE1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D3E9EE6-BB7D-5870-49F7-2CDC42FC3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" y="2071"/>
              <a:ext cx="371" cy="1188"/>
            </a:xfrm>
            <a:custGeom>
              <a:avLst/>
              <a:gdLst>
                <a:gd name="T0" fmla="*/ 0 w 181"/>
                <a:gd name="T1" fmla="*/ 0 h 543"/>
                <a:gd name="T2" fmla="*/ 1213 w 181"/>
                <a:gd name="T3" fmla="*/ 5686 h 543"/>
                <a:gd name="T4" fmla="*/ 1558 w 181"/>
                <a:gd name="T5" fmla="*/ 5686 h 543"/>
                <a:gd name="T6" fmla="*/ 303 w 181"/>
                <a:gd name="T7" fmla="*/ 0 h 543"/>
                <a:gd name="T8" fmla="*/ 0 w 181"/>
                <a:gd name="T9" fmla="*/ 0 h 5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543">
                  <a:moveTo>
                    <a:pt x="0" y="0"/>
                  </a:moveTo>
                  <a:cubicBezTo>
                    <a:pt x="28" y="105"/>
                    <a:pt x="58" y="354"/>
                    <a:pt x="141" y="543"/>
                  </a:cubicBezTo>
                  <a:cubicBezTo>
                    <a:pt x="181" y="543"/>
                    <a:pt x="181" y="543"/>
                    <a:pt x="181" y="543"/>
                  </a:cubicBezTo>
                  <a:cubicBezTo>
                    <a:pt x="99" y="364"/>
                    <a:pt x="57" y="103"/>
                    <a:pt x="3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E1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82B3CC3-7690-2F54-79CC-2671DDCC2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" y="3241"/>
              <a:ext cx="820" cy="527"/>
            </a:xfrm>
            <a:custGeom>
              <a:avLst/>
              <a:gdLst>
                <a:gd name="T0" fmla="*/ 96 w 400"/>
                <a:gd name="T1" fmla="*/ 468 h 241"/>
                <a:gd name="T2" fmla="*/ 180 w 400"/>
                <a:gd name="T3" fmla="*/ 1181 h 241"/>
                <a:gd name="T4" fmla="*/ 428 w 400"/>
                <a:gd name="T5" fmla="*/ 1588 h 241"/>
                <a:gd name="T6" fmla="*/ 621 w 400"/>
                <a:gd name="T7" fmla="*/ 1983 h 241"/>
                <a:gd name="T8" fmla="*/ 732 w 400"/>
                <a:gd name="T9" fmla="*/ 2104 h 241"/>
                <a:gd name="T10" fmla="*/ 920 w 400"/>
                <a:gd name="T11" fmla="*/ 2176 h 241"/>
                <a:gd name="T12" fmla="*/ 1076 w 400"/>
                <a:gd name="T13" fmla="*/ 2289 h 241"/>
                <a:gd name="T14" fmla="*/ 1345 w 400"/>
                <a:gd name="T15" fmla="*/ 2397 h 241"/>
                <a:gd name="T16" fmla="*/ 1706 w 400"/>
                <a:gd name="T17" fmla="*/ 2519 h 241"/>
                <a:gd name="T18" fmla="*/ 2001 w 400"/>
                <a:gd name="T19" fmla="*/ 2478 h 241"/>
                <a:gd name="T20" fmla="*/ 2306 w 400"/>
                <a:gd name="T21" fmla="*/ 2438 h 241"/>
                <a:gd name="T22" fmla="*/ 2593 w 400"/>
                <a:gd name="T23" fmla="*/ 2228 h 241"/>
                <a:gd name="T24" fmla="*/ 2815 w 400"/>
                <a:gd name="T25" fmla="*/ 2071 h 241"/>
                <a:gd name="T26" fmla="*/ 3026 w 400"/>
                <a:gd name="T27" fmla="*/ 1769 h 241"/>
                <a:gd name="T28" fmla="*/ 3231 w 400"/>
                <a:gd name="T29" fmla="*/ 1454 h 241"/>
                <a:gd name="T30" fmla="*/ 3298 w 400"/>
                <a:gd name="T31" fmla="*/ 1277 h 241"/>
                <a:gd name="T32" fmla="*/ 3333 w 400"/>
                <a:gd name="T33" fmla="*/ 1067 h 241"/>
                <a:gd name="T34" fmla="*/ 3413 w 400"/>
                <a:gd name="T35" fmla="*/ 838 h 241"/>
                <a:gd name="T36" fmla="*/ 3403 w 400"/>
                <a:gd name="T37" fmla="*/ 81 h 241"/>
                <a:gd name="T38" fmla="*/ 3403 w 400"/>
                <a:gd name="T39" fmla="*/ 81 h 241"/>
                <a:gd name="T40" fmla="*/ 3005 w 400"/>
                <a:gd name="T41" fmla="*/ 105 h 241"/>
                <a:gd name="T42" fmla="*/ 2290 w 400"/>
                <a:gd name="T43" fmla="*/ 52 h 241"/>
                <a:gd name="T44" fmla="*/ 1121 w 400"/>
                <a:gd name="T45" fmla="*/ 9 h 241"/>
                <a:gd name="T46" fmla="*/ 0 w 400"/>
                <a:gd name="T47" fmla="*/ 81 h 241"/>
                <a:gd name="T48" fmla="*/ 0 w 400"/>
                <a:gd name="T49" fmla="*/ 81 h 241"/>
                <a:gd name="T50" fmla="*/ 96 w 400"/>
                <a:gd name="T51" fmla="*/ 468 h 2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00" h="241">
                  <a:moveTo>
                    <a:pt x="11" y="45"/>
                  </a:moveTo>
                  <a:cubicBezTo>
                    <a:pt x="13" y="62"/>
                    <a:pt x="10" y="89"/>
                    <a:pt x="21" y="113"/>
                  </a:cubicBezTo>
                  <a:cubicBezTo>
                    <a:pt x="27" y="127"/>
                    <a:pt x="40" y="136"/>
                    <a:pt x="50" y="152"/>
                  </a:cubicBezTo>
                  <a:cubicBezTo>
                    <a:pt x="57" y="163"/>
                    <a:pt x="63" y="181"/>
                    <a:pt x="72" y="190"/>
                  </a:cubicBezTo>
                  <a:cubicBezTo>
                    <a:pt x="76" y="194"/>
                    <a:pt x="81" y="197"/>
                    <a:pt x="85" y="201"/>
                  </a:cubicBezTo>
                  <a:cubicBezTo>
                    <a:pt x="92" y="205"/>
                    <a:pt x="100" y="205"/>
                    <a:pt x="107" y="208"/>
                  </a:cubicBezTo>
                  <a:cubicBezTo>
                    <a:pt x="113" y="211"/>
                    <a:pt x="118" y="216"/>
                    <a:pt x="125" y="219"/>
                  </a:cubicBezTo>
                  <a:cubicBezTo>
                    <a:pt x="134" y="223"/>
                    <a:pt x="145" y="225"/>
                    <a:pt x="156" y="229"/>
                  </a:cubicBezTo>
                  <a:cubicBezTo>
                    <a:pt x="170" y="234"/>
                    <a:pt x="184" y="241"/>
                    <a:pt x="198" y="241"/>
                  </a:cubicBezTo>
                  <a:cubicBezTo>
                    <a:pt x="209" y="241"/>
                    <a:pt x="220" y="238"/>
                    <a:pt x="232" y="237"/>
                  </a:cubicBezTo>
                  <a:cubicBezTo>
                    <a:pt x="244" y="236"/>
                    <a:pt x="256" y="237"/>
                    <a:pt x="268" y="233"/>
                  </a:cubicBezTo>
                  <a:cubicBezTo>
                    <a:pt x="280" y="230"/>
                    <a:pt x="289" y="221"/>
                    <a:pt x="301" y="213"/>
                  </a:cubicBezTo>
                  <a:cubicBezTo>
                    <a:pt x="309" y="207"/>
                    <a:pt x="320" y="204"/>
                    <a:pt x="327" y="198"/>
                  </a:cubicBezTo>
                  <a:cubicBezTo>
                    <a:pt x="335" y="191"/>
                    <a:pt x="342" y="180"/>
                    <a:pt x="351" y="169"/>
                  </a:cubicBezTo>
                  <a:cubicBezTo>
                    <a:pt x="359" y="159"/>
                    <a:pt x="369" y="150"/>
                    <a:pt x="375" y="139"/>
                  </a:cubicBezTo>
                  <a:cubicBezTo>
                    <a:pt x="377" y="134"/>
                    <a:pt x="380" y="128"/>
                    <a:pt x="383" y="122"/>
                  </a:cubicBezTo>
                  <a:cubicBezTo>
                    <a:pt x="385" y="116"/>
                    <a:pt x="385" y="109"/>
                    <a:pt x="387" y="102"/>
                  </a:cubicBezTo>
                  <a:cubicBezTo>
                    <a:pt x="389" y="95"/>
                    <a:pt x="394" y="88"/>
                    <a:pt x="396" y="80"/>
                  </a:cubicBezTo>
                  <a:cubicBezTo>
                    <a:pt x="400" y="65"/>
                    <a:pt x="396" y="32"/>
                    <a:pt x="395" y="8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384" y="8"/>
                    <a:pt x="364" y="13"/>
                    <a:pt x="349" y="10"/>
                  </a:cubicBezTo>
                  <a:cubicBezTo>
                    <a:pt x="319" y="5"/>
                    <a:pt x="298" y="3"/>
                    <a:pt x="266" y="5"/>
                  </a:cubicBezTo>
                  <a:cubicBezTo>
                    <a:pt x="218" y="9"/>
                    <a:pt x="178" y="0"/>
                    <a:pt x="130" y="1"/>
                  </a:cubicBezTo>
                  <a:cubicBezTo>
                    <a:pt x="93" y="1"/>
                    <a:pt x="38" y="2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7" y="22"/>
                    <a:pt x="11" y="45"/>
                  </a:cubicBezTo>
                  <a:close/>
                </a:path>
              </a:pathLst>
            </a:custGeom>
            <a:solidFill>
              <a:srgbClr val="D547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2B42B98-5860-1B42-8E7B-CD345BAE7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" y="3241"/>
              <a:ext cx="820" cy="527"/>
            </a:xfrm>
            <a:custGeom>
              <a:avLst/>
              <a:gdLst>
                <a:gd name="T0" fmla="*/ 96 w 400"/>
                <a:gd name="T1" fmla="*/ 468 h 241"/>
                <a:gd name="T2" fmla="*/ 180 w 400"/>
                <a:gd name="T3" fmla="*/ 1181 h 241"/>
                <a:gd name="T4" fmla="*/ 428 w 400"/>
                <a:gd name="T5" fmla="*/ 1588 h 241"/>
                <a:gd name="T6" fmla="*/ 621 w 400"/>
                <a:gd name="T7" fmla="*/ 1983 h 241"/>
                <a:gd name="T8" fmla="*/ 732 w 400"/>
                <a:gd name="T9" fmla="*/ 2104 h 241"/>
                <a:gd name="T10" fmla="*/ 920 w 400"/>
                <a:gd name="T11" fmla="*/ 2176 h 241"/>
                <a:gd name="T12" fmla="*/ 1076 w 400"/>
                <a:gd name="T13" fmla="*/ 2289 h 241"/>
                <a:gd name="T14" fmla="*/ 1345 w 400"/>
                <a:gd name="T15" fmla="*/ 2397 h 241"/>
                <a:gd name="T16" fmla="*/ 1706 w 400"/>
                <a:gd name="T17" fmla="*/ 2519 h 241"/>
                <a:gd name="T18" fmla="*/ 2001 w 400"/>
                <a:gd name="T19" fmla="*/ 2478 h 241"/>
                <a:gd name="T20" fmla="*/ 2306 w 400"/>
                <a:gd name="T21" fmla="*/ 2438 h 241"/>
                <a:gd name="T22" fmla="*/ 2593 w 400"/>
                <a:gd name="T23" fmla="*/ 2228 h 241"/>
                <a:gd name="T24" fmla="*/ 2815 w 400"/>
                <a:gd name="T25" fmla="*/ 2071 h 241"/>
                <a:gd name="T26" fmla="*/ 3026 w 400"/>
                <a:gd name="T27" fmla="*/ 1769 h 241"/>
                <a:gd name="T28" fmla="*/ 3231 w 400"/>
                <a:gd name="T29" fmla="*/ 1454 h 241"/>
                <a:gd name="T30" fmla="*/ 3298 w 400"/>
                <a:gd name="T31" fmla="*/ 1277 h 241"/>
                <a:gd name="T32" fmla="*/ 3333 w 400"/>
                <a:gd name="T33" fmla="*/ 1067 h 241"/>
                <a:gd name="T34" fmla="*/ 3413 w 400"/>
                <a:gd name="T35" fmla="*/ 838 h 241"/>
                <a:gd name="T36" fmla="*/ 3403 w 400"/>
                <a:gd name="T37" fmla="*/ 81 h 241"/>
                <a:gd name="T38" fmla="*/ 3403 w 400"/>
                <a:gd name="T39" fmla="*/ 81 h 241"/>
                <a:gd name="T40" fmla="*/ 3005 w 400"/>
                <a:gd name="T41" fmla="*/ 105 h 241"/>
                <a:gd name="T42" fmla="*/ 2290 w 400"/>
                <a:gd name="T43" fmla="*/ 52 h 241"/>
                <a:gd name="T44" fmla="*/ 1121 w 400"/>
                <a:gd name="T45" fmla="*/ 9 h 241"/>
                <a:gd name="T46" fmla="*/ 0 w 400"/>
                <a:gd name="T47" fmla="*/ 81 h 241"/>
                <a:gd name="T48" fmla="*/ 0 w 400"/>
                <a:gd name="T49" fmla="*/ 81 h 241"/>
                <a:gd name="T50" fmla="*/ 96 w 400"/>
                <a:gd name="T51" fmla="*/ 468 h 2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00" h="241">
                  <a:moveTo>
                    <a:pt x="11" y="45"/>
                  </a:moveTo>
                  <a:cubicBezTo>
                    <a:pt x="13" y="62"/>
                    <a:pt x="10" y="89"/>
                    <a:pt x="21" y="113"/>
                  </a:cubicBezTo>
                  <a:cubicBezTo>
                    <a:pt x="27" y="127"/>
                    <a:pt x="40" y="136"/>
                    <a:pt x="50" y="152"/>
                  </a:cubicBezTo>
                  <a:cubicBezTo>
                    <a:pt x="57" y="163"/>
                    <a:pt x="63" y="181"/>
                    <a:pt x="72" y="190"/>
                  </a:cubicBezTo>
                  <a:cubicBezTo>
                    <a:pt x="76" y="194"/>
                    <a:pt x="81" y="197"/>
                    <a:pt x="85" y="201"/>
                  </a:cubicBezTo>
                  <a:cubicBezTo>
                    <a:pt x="92" y="205"/>
                    <a:pt x="100" y="205"/>
                    <a:pt x="107" y="208"/>
                  </a:cubicBezTo>
                  <a:cubicBezTo>
                    <a:pt x="113" y="211"/>
                    <a:pt x="118" y="216"/>
                    <a:pt x="125" y="219"/>
                  </a:cubicBezTo>
                  <a:cubicBezTo>
                    <a:pt x="134" y="223"/>
                    <a:pt x="145" y="225"/>
                    <a:pt x="156" y="229"/>
                  </a:cubicBezTo>
                  <a:cubicBezTo>
                    <a:pt x="170" y="234"/>
                    <a:pt x="184" y="241"/>
                    <a:pt x="198" y="241"/>
                  </a:cubicBezTo>
                  <a:cubicBezTo>
                    <a:pt x="209" y="241"/>
                    <a:pt x="220" y="238"/>
                    <a:pt x="232" y="237"/>
                  </a:cubicBezTo>
                  <a:cubicBezTo>
                    <a:pt x="244" y="236"/>
                    <a:pt x="256" y="237"/>
                    <a:pt x="268" y="233"/>
                  </a:cubicBezTo>
                  <a:cubicBezTo>
                    <a:pt x="280" y="230"/>
                    <a:pt x="289" y="221"/>
                    <a:pt x="301" y="213"/>
                  </a:cubicBezTo>
                  <a:cubicBezTo>
                    <a:pt x="309" y="207"/>
                    <a:pt x="320" y="204"/>
                    <a:pt x="327" y="198"/>
                  </a:cubicBezTo>
                  <a:cubicBezTo>
                    <a:pt x="335" y="191"/>
                    <a:pt x="342" y="180"/>
                    <a:pt x="351" y="169"/>
                  </a:cubicBezTo>
                  <a:cubicBezTo>
                    <a:pt x="359" y="159"/>
                    <a:pt x="369" y="150"/>
                    <a:pt x="375" y="139"/>
                  </a:cubicBezTo>
                  <a:cubicBezTo>
                    <a:pt x="377" y="134"/>
                    <a:pt x="380" y="128"/>
                    <a:pt x="383" y="122"/>
                  </a:cubicBezTo>
                  <a:cubicBezTo>
                    <a:pt x="385" y="116"/>
                    <a:pt x="385" y="109"/>
                    <a:pt x="387" y="102"/>
                  </a:cubicBezTo>
                  <a:cubicBezTo>
                    <a:pt x="389" y="95"/>
                    <a:pt x="394" y="88"/>
                    <a:pt x="396" y="80"/>
                  </a:cubicBezTo>
                  <a:cubicBezTo>
                    <a:pt x="400" y="65"/>
                    <a:pt x="396" y="32"/>
                    <a:pt x="395" y="8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384" y="8"/>
                    <a:pt x="364" y="13"/>
                    <a:pt x="349" y="10"/>
                  </a:cubicBezTo>
                  <a:cubicBezTo>
                    <a:pt x="319" y="5"/>
                    <a:pt x="298" y="3"/>
                    <a:pt x="266" y="5"/>
                  </a:cubicBezTo>
                  <a:cubicBezTo>
                    <a:pt x="218" y="9"/>
                    <a:pt x="178" y="0"/>
                    <a:pt x="130" y="1"/>
                  </a:cubicBezTo>
                  <a:cubicBezTo>
                    <a:pt x="93" y="1"/>
                    <a:pt x="38" y="2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7" y="22"/>
                    <a:pt x="11" y="45"/>
                  </a:cubicBezTo>
                  <a:close/>
                </a:path>
              </a:pathLst>
            </a:custGeom>
            <a:solidFill>
              <a:srgbClr val="D547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D979E4B-A97A-F649-4255-83B66930D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9" y="3283"/>
              <a:ext cx="449" cy="467"/>
            </a:xfrm>
            <a:custGeom>
              <a:avLst/>
              <a:gdLst>
                <a:gd name="T0" fmla="*/ 705 w 219"/>
                <a:gd name="T1" fmla="*/ 33 h 214"/>
                <a:gd name="T2" fmla="*/ 1156 w 219"/>
                <a:gd name="T3" fmla="*/ 52 h 214"/>
                <a:gd name="T4" fmla="*/ 1577 w 219"/>
                <a:gd name="T5" fmla="*/ 96 h 214"/>
                <a:gd name="T6" fmla="*/ 1509 w 219"/>
                <a:gd name="T7" fmla="*/ 1115 h 214"/>
                <a:gd name="T8" fmla="*/ 912 w 219"/>
                <a:gd name="T9" fmla="*/ 1986 h 214"/>
                <a:gd name="T10" fmla="*/ 517 w 219"/>
                <a:gd name="T11" fmla="*/ 2163 h 214"/>
                <a:gd name="T12" fmla="*/ 0 w 219"/>
                <a:gd name="T13" fmla="*/ 2191 h 214"/>
                <a:gd name="T14" fmla="*/ 1173 w 219"/>
                <a:gd name="T15" fmla="*/ 1176 h 214"/>
                <a:gd name="T16" fmla="*/ 929 w 219"/>
                <a:gd name="T17" fmla="*/ 72 h 2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9" h="214">
                  <a:moveTo>
                    <a:pt x="82" y="3"/>
                  </a:moveTo>
                  <a:cubicBezTo>
                    <a:pt x="102" y="0"/>
                    <a:pt x="115" y="1"/>
                    <a:pt x="134" y="5"/>
                  </a:cubicBezTo>
                  <a:cubicBezTo>
                    <a:pt x="149" y="9"/>
                    <a:pt x="170" y="5"/>
                    <a:pt x="183" y="9"/>
                  </a:cubicBezTo>
                  <a:cubicBezTo>
                    <a:pt x="219" y="21"/>
                    <a:pt x="182" y="84"/>
                    <a:pt x="175" y="107"/>
                  </a:cubicBezTo>
                  <a:cubicBezTo>
                    <a:pt x="163" y="144"/>
                    <a:pt x="138" y="170"/>
                    <a:pt x="106" y="191"/>
                  </a:cubicBezTo>
                  <a:cubicBezTo>
                    <a:pt x="91" y="201"/>
                    <a:pt x="78" y="203"/>
                    <a:pt x="60" y="208"/>
                  </a:cubicBezTo>
                  <a:cubicBezTo>
                    <a:pt x="39" y="214"/>
                    <a:pt x="23" y="211"/>
                    <a:pt x="0" y="211"/>
                  </a:cubicBezTo>
                  <a:cubicBezTo>
                    <a:pt x="62" y="198"/>
                    <a:pt x="106" y="167"/>
                    <a:pt x="136" y="113"/>
                  </a:cubicBezTo>
                  <a:cubicBezTo>
                    <a:pt x="160" y="70"/>
                    <a:pt x="162" y="23"/>
                    <a:pt x="108" y="7"/>
                  </a:cubicBezTo>
                </a:path>
              </a:pathLst>
            </a:custGeom>
            <a:solidFill>
              <a:srgbClr val="B50E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119939-9A86-8549-33EA-FB01781D2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1" y="3259"/>
              <a:ext cx="901" cy="533"/>
            </a:xfrm>
            <a:custGeom>
              <a:avLst/>
              <a:gdLst>
                <a:gd name="T0" fmla="*/ 3770 w 440"/>
                <a:gd name="T1" fmla="*/ 0 h 244"/>
                <a:gd name="T2" fmla="*/ 3590 w 440"/>
                <a:gd name="T3" fmla="*/ 0 h 244"/>
                <a:gd name="T4" fmla="*/ 3590 w 440"/>
                <a:gd name="T5" fmla="*/ 61 h 244"/>
                <a:gd name="T6" fmla="*/ 3590 w 440"/>
                <a:gd name="T7" fmla="*/ 72 h 244"/>
                <a:gd name="T8" fmla="*/ 3598 w 440"/>
                <a:gd name="T9" fmla="*/ 125 h 244"/>
                <a:gd name="T10" fmla="*/ 3598 w 440"/>
                <a:gd name="T11" fmla="*/ 133 h 244"/>
                <a:gd name="T12" fmla="*/ 3598 w 440"/>
                <a:gd name="T13" fmla="*/ 218 h 244"/>
                <a:gd name="T14" fmla="*/ 3598 w 440"/>
                <a:gd name="T15" fmla="*/ 262 h 244"/>
                <a:gd name="T16" fmla="*/ 3606 w 440"/>
                <a:gd name="T17" fmla="*/ 291 h 244"/>
                <a:gd name="T18" fmla="*/ 3606 w 440"/>
                <a:gd name="T19" fmla="*/ 334 h 244"/>
                <a:gd name="T20" fmla="*/ 3606 w 440"/>
                <a:gd name="T21" fmla="*/ 354 h 244"/>
                <a:gd name="T22" fmla="*/ 3606 w 440"/>
                <a:gd name="T23" fmla="*/ 415 h 244"/>
                <a:gd name="T24" fmla="*/ 3606 w 440"/>
                <a:gd name="T25" fmla="*/ 439 h 244"/>
                <a:gd name="T26" fmla="*/ 3606 w 440"/>
                <a:gd name="T27" fmla="*/ 476 h 244"/>
                <a:gd name="T28" fmla="*/ 3606 w 440"/>
                <a:gd name="T29" fmla="*/ 500 h 244"/>
                <a:gd name="T30" fmla="*/ 3614 w 440"/>
                <a:gd name="T31" fmla="*/ 553 h 244"/>
                <a:gd name="T32" fmla="*/ 3614 w 440"/>
                <a:gd name="T33" fmla="*/ 564 h 244"/>
                <a:gd name="T34" fmla="*/ 3606 w 440"/>
                <a:gd name="T35" fmla="*/ 721 h 244"/>
                <a:gd name="T36" fmla="*/ 3598 w 440"/>
                <a:gd name="T37" fmla="*/ 749 h 244"/>
                <a:gd name="T38" fmla="*/ 3522 w 440"/>
                <a:gd name="T39" fmla="*/ 979 h 244"/>
                <a:gd name="T40" fmla="*/ 3485 w 440"/>
                <a:gd name="T41" fmla="*/ 1188 h 244"/>
                <a:gd name="T42" fmla="*/ 3467 w 440"/>
                <a:gd name="T43" fmla="*/ 1232 h 244"/>
                <a:gd name="T44" fmla="*/ 3459 w 440"/>
                <a:gd name="T45" fmla="*/ 1260 h 244"/>
                <a:gd name="T46" fmla="*/ 3459 w 440"/>
                <a:gd name="T47" fmla="*/ 1260 h 244"/>
                <a:gd name="T48" fmla="*/ 3442 w 440"/>
                <a:gd name="T49" fmla="*/ 1284 h 244"/>
                <a:gd name="T50" fmla="*/ 3442 w 440"/>
                <a:gd name="T51" fmla="*/ 1284 h 244"/>
                <a:gd name="T52" fmla="*/ 3418 w 440"/>
                <a:gd name="T53" fmla="*/ 1365 h 244"/>
                <a:gd name="T54" fmla="*/ 3213 w 440"/>
                <a:gd name="T55" fmla="*/ 1680 h 244"/>
                <a:gd name="T56" fmla="*/ 3006 w 440"/>
                <a:gd name="T57" fmla="*/ 1981 h 244"/>
                <a:gd name="T58" fmla="*/ 2781 w 440"/>
                <a:gd name="T59" fmla="*/ 2139 h 244"/>
                <a:gd name="T60" fmla="*/ 2498 w 440"/>
                <a:gd name="T61" fmla="*/ 2344 h 244"/>
                <a:gd name="T62" fmla="*/ 2189 w 440"/>
                <a:gd name="T63" fmla="*/ 2385 h 244"/>
                <a:gd name="T64" fmla="*/ 1900 w 440"/>
                <a:gd name="T65" fmla="*/ 2429 h 244"/>
                <a:gd name="T66" fmla="*/ 1853 w 440"/>
                <a:gd name="T67" fmla="*/ 2420 h 244"/>
                <a:gd name="T68" fmla="*/ 1853 w 440"/>
                <a:gd name="T69" fmla="*/ 2420 h 244"/>
                <a:gd name="T70" fmla="*/ 1728 w 440"/>
                <a:gd name="T71" fmla="*/ 2385 h 244"/>
                <a:gd name="T72" fmla="*/ 1728 w 440"/>
                <a:gd name="T73" fmla="*/ 2385 h 244"/>
                <a:gd name="T74" fmla="*/ 1581 w 440"/>
                <a:gd name="T75" fmla="*/ 2324 h 244"/>
                <a:gd name="T76" fmla="*/ 1540 w 440"/>
                <a:gd name="T77" fmla="*/ 2305 h 244"/>
                <a:gd name="T78" fmla="*/ 1270 w 440"/>
                <a:gd name="T79" fmla="*/ 2200 h 244"/>
                <a:gd name="T80" fmla="*/ 1116 w 440"/>
                <a:gd name="T81" fmla="*/ 2086 h 244"/>
                <a:gd name="T82" fmla="*/ 928 w 440"/>
                <a:gd name="T83" fmla="*/ 2014 h 244"/>
                <a:gd name="T84" fmla="*/ 817 w 440"/>
                <a:gd name="T85" fmla="*/ 1898 h 244"/>
                <a:gd name="T86" fmla="*/ 625 w 440"/>
                <a:gd name="T87" fmla="*/ 1503 h 244"/>
                <a:gd name="T88" fmla="*/ 377 w 440"/>
                <a:gd name="T89" fmla="*/ 1092 h 244"/>
                <a:gd name="T90" fmla="*/ 293 w 440"/>
                <a:gd name="T91" fmla="*/ 387 h 244"/>
                <a:gd name="T92" fmla="*/ 197 w 440"/>
                <a:gd name="T93" fmla="*/ 0 h 244"/>
                <a:gd name="T94" fmla="*/ 197 w 440"/>
                <a:gd name="T95" fmla="*/ 0 h 244"/>
                <a:gd name="T96" fmla="*/ 197 w 440"/>
                <a:gd name="T97" fmla="*/ 0 h 244"/>
                <a:gd name="T98" fmla="*/ 68 w 440"/>
                <a:gd name="T99" fmla="*/ 0 h 244"/>
                <a:gd name="T100" fmla="*/ 491 w 440"/>
                <a:gd name="T101" fmla="*/ 1619 h 244"/>
                <a:gd name="T102" fmla="*/ 1892 w 440"/>
                <a:gd name="T103" fmla="*/ 2534 h 244"/>
                <a:gd name="T104" fmla="*/ 3074 w 440"/>
                <a:gd name="T105" fmla="*/ 2104 h 244"/>
                <a:gd name="T106" fmla="*/ 3753 w 440"/>
                <a:gd name="T107" fmla="*/ 315 h 244"/>
                <a:gd name="T108" fmla="*/ 3770 w 440"/>
                <a:gd name="T109" fmla="*/ 0 h 24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40" h="244">
                  <a:moveTo>
                    <a:pt x="439" y="0"/>
                  </a:moveTo>
                  <a:cubicBezTo>
                    <a:pt x="418" y="0"/>
                    <a:pt x="418" y="0"/>
                    <a:pt x="418" y="0"/>
                  </a:cubicBezTo>
                  <a:cubicBezTo>
                    <a:pt x="418" y="2"/>
                    <a:pt x="418" y="4"/>
                    <a:pt x="418" y="6"/>
                  </a:cubicBezTo>
                  <a:cubicBezTo>
                    <a:pt x="418" y="6"/>
                    <a:pt x="418" y="7"/>
                    <a:pt x="418" y="7"/>
                  </a:cubicBezTo>
                  <a:cubicBezTo>
                    <a:pt x="418" y="9"/>
                    <a:pt x="418" y="11"/>
                    <a:pt x="419" y="12"/>
                  </a:cubicBezTo>
                  <a:cubicBezTo>
                    <a:pt x="419" y="13"/>
                    <a:pt x="419" y="13"/>
                    <a:pt x="419" y="13"/>
                  </a:cubicBezTo>
                  <a:cubicBezTo>
                    <a:pt x="419" y="16"/>
                    <a:pt x="419" y="18"/>
                    <a:pt x="419" y="21"/>
                  </a:cubicBezTo>
                  <a:cubicBezTo>
                    <a:pt x="419" y="22"/>
                    <a:pt x="419" y="24"/>
                    <a:pt x="419" y="25"/>
                  </a:cubicBezTo>
                  <a:cubicBezTo>
                    <a:pt x="419" y="26"/>
                    <a:pt x="419" y="27"/>
                    <a:pt x="420" y="28"/>
                  </a:cubicBezTo>
                  <a:cubicBezTo>
                    <a:pt x="420" y="29"/>
                    <a:pt x="420" y="31"/>
                    <a:pt x="420" y="32"/>
                  </a:cubicBezTo>
                  <a:cubicBezTo>
                    <a:pt x="420" y="33"/>
                    <a:pt x="420" y="34"/>
                    <a:pt x="420" y="34"/>
                  </a:cubicBezTo>
                  <a:cubicBezTo>
                    <a:pt x="420" y="36"/>
                    <a:pt x="420" y="38"/>
                    <a:pt x="420" y="40"/>
                  </a:cubicBezTo>
                  <a:cubicBezTo>
                    <a:pt x="420" y="41"/>
                    <a:pt x="420" y="41"/>
                    <a:pt x="420" y="42"/>
                  </a:cubicBezTo>
                  <a:cubicBezTo>
                    <a:pt x="420" y="43"/>
                    <a:pt x="420" y="45"/>
                    <a:pt x="420" y="46"/>
                  </a:cubicBezTo>
                  <a:cubicBezTo>
                    <a:pt x="420" y="47"/>
                    <a:pt x="420" y="47"/>
                    <a:pt x="420" y="48"/>
                  </a:cubicBezTo>
                  <a:cubicBezTo>
                    <a:pt x="421" y="50"/>
                    <a:pt x="421" y="52"/>
                    <a:pt x="421" y="53"/>
                  </a:cubicBezTo>
                  <a:cubicBezTo>
                    <a:pt x="421" y="53"/>
                    <a:pt x="421" y="54"/>
                    <a:pt x="421" y="54"/>
                  </a:cubicBezTo>
                  <a:cubicBezTo>
                    <a:pt x="421" y="60"/>
                    <a:pt x="420" y="65"/>
                    <a:pt x="420" y="69"/>
                  </a:cubicBezTo>
                  <a:cubicBezTo>
                    <a:pt x="419" y="70"/>
                    <a:pt x="419" y="71"/>
                    <a:pt x="419" y="72"/>
                  </a:cubicBezTo>
                  <a:cubicBezTo>
                    <a:pt x="417" y="80"/>
                    <a:pt x="412" y="87"/>
                    <a:pt x="410" y="94"/>
                  </a:cubicBezTo>
                  <a:cubicBezTo>
                    <a:pt x="408" y="101"/>
                    <a:pt x="408" y="108"/>
                    <a:pt x="406" y="114"/>
                  </a:cubicBezTo>
                  <a:cubicBezTo>
                    <a:pt x="405" y="115"/>
                    <a:pt x="404" y="117"/>
                    <a:pt x="404" y="118"/>
                  </a:cubicBezTo>
                  <a:cubicBezTo>
                    <a:pt x="403" y="119"/>
                    <a:pt x="403" y="120"/>
                    <a:pt x="403" y="121"/>
                  </a:cubicBezTo>
                  <a:cubicBezTo>
                    <a:pt x="403" y="121"/>
                    <a:pt x="403" y="121"/>
                    <a:pt x="403" y="121"/>
                  </a:cubicBezTo>
                  <a:cubicBezTo>
                    <a:pt x="402" y="122"/>
                    <a:pt x="402" y="123"/>
                    <a:pt x="401" y="123"/>
                  </a:cubicBezTo>
                  <a:cubicBezTo>
                    <a:pt x="401" y="123"/>
                    <a:pt x="401" y="123"/>
                    <a:pt x="401" y="123"/>
                  </a:cubicBezTo>
                  <a:cubicBezTo>
                    <a:pt x="400" y="126"/>
                    <a:pt x="399" y="129"/>
                    <a:pt x="398" y="131"/>
                  </a:cubicBezTo>
                  <a:cubicBezTo>
                    <a:pt x="392" y="142"/>
                    <a:pt x="382" y="151"/>
                    <a:pt x="374" y="161"/>
                  </a:cubicBezTo>
                  <a:cubicBezTo>
                    <a:pt x="365" y="172"/>
                    <a:pt x="358" y="183"/>
                    <a:pt x="350" y="190"/>
                  </a:cubicBezTo>
                  <a:cubicBezTo>
                    <a:pt x="343" y="196"/>
                    <a:pt x="332" y="199"/>
                    <a:pt x="324" y="205"/>
                  </a:cubicBezTo>
                  <a:cubicBezTo>
                    <a:pt x="312" y="213"/>
                    <a:pt x="303" y="222"/>
                    <a:pt x="291" y="225"/>
                  </a:cubicBezTo>
                  <a:cubicBezTo>
                    <a:pt x="279" y="229"/>
                    <a:pt x="267" y="228"/>
                    <a:pt x="255" y="229"/>
                  </a:cubicBezTo>
                  <a:cubicBezTo>
                    <a:pt x="243" y="230"/>
                    <a:pt x="232" y="233"/>
                    <a:pt x="221" y="233"/>
                  </a:cubicBezTo>
                  <a:cubicBezTo>
                    <a:pt x="219" y="233"/>
                    <a:pt x="217" y="233"/>
                    <a:pt x="216" y="232"/>
                  </a:cubicBezTo>
                  <a:cubicBezTo>
                    <a:pt x="216" y="232"/>
                    <a:pt x="216" y="232"/>
                    <a:pt x="216" y="232"/>
                  </a:cubicBezTo>
                  <a:cubicBezTo>
                    <a:pt x="210" y="232"/>
                    <a:pt x="205" y="231"/>
                    <a:pt x="201" y="229"/>
                  </a:cubicBezTo>
                  <a:cubicBezTo>
                    <a:pt x="201" y="229"/>
                    <a:pt x="201" y="229"/>
                    <a:pt x="201" y="229"/>
                  </a:cubicBezTo>
                  <a:cubicBezTo>
                    <a:pt x="195" y="227"/>
                    <a:pt x="190" y="225"/>
                    <a:pt x="184" y="223"/>
                  </a:cubicBezTo>
                  <a:cubicBezTo>
                    <a:pt x="183" y="222"/>
                    <a:pt x="181" y="222"/>
                    <a:pt x="179" y="221"/>
                  </a:cubicBezTo>
                  <a:cubicBezTo>
                    <a:pt x="168" y="217"/>
                    <a:pt x="157" y="215"/>
                    <a:pt x="148" y="211"/>
                  </a:cubicBezTo>
                  <a:cubicBezTo>
                    <a:pt x="141" y="208"/>
                    <a:pt x="136" y="203"/>
                    <a:pt x="130" y="200"/>
                  </a:cubicBezTo>
                  <a:cubicBezTo>
                    <a:pt x="123" y="197"/>
                    <a:pt x="115" y="197"/>
                    <a:pt x="108" y="193"/>
                  </a:cubicBezTo>
                  <a:cubicBezTo>
                    <a:pt x="104" y="189"/>
                    <a:pt x="99" y="186"/>
                    <a:pt x="95" y="182"/>
                  </a:cubicBezTo>
                  <a:cubicBezTo>
                    <a:pt x="86" y="173"/>
                    <a:pt x="80" y="155"/>
                    <a:pt x="73" y="144"/>
                  </a:cubicBezTo>
                  <a:cubicBezTo>
                    <a:pt x="63" y="128"/>
                    <a:pt x="50" y="119"/>
                    <a:pt x="44" y="105"/>
                  </a:cubicBezTo>
                  <a:cubicBezTo>
                    <a:pt x="33" y="81"/>
                    <a:pt x="36" y="54"/>
                    <a:pt x="34" y="37"/>
                  </a:cubicBezTo>
                  <a:cubicBezTo>
                    <a:pt x="30" y="14"/>
                    <a:pt x="23" y="1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0" y="65"/>
                    <a:pt x="57" y="155"/>
                  </a:cubicBezTo>
                  <a:cubicBezTo>
                    <a:pt x="95" y="213"/>
                    <a:pt x="155" y="243"/>
                    <a:pt x="220" y="243"/>
                  </a:cubicBezTo>
                  <a:cubicBezTo>
                    <a:pt x="265" y="244"/>
                    <a:pt x="323" y="231"/>
                    <a:pt x="358" y="202"/>
                  </a:cubicBezTo>
                  <a:cubicBezTo>
                    <a:pt x="403" y="165"/>
                    <a:pt x="431" y="103"/>
                    <a:pt x="437" y="30"/>
                  </a:cubicBezTo>
                  <a:cubicBezTo>
                    <a:pt x="440" y="9"/>
                    <a:pt x="439" y="0"/>
                    <a:pt x="439" y="0"/>
                  </a:cubicBezTo>
                  <a:close/>
                </a:path>
              </a:pathLst>
            </a:custGeom>
            <a:solidFill>
              <a:srgbClr val="9934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6A7AD05-1010-0BDA-7882-83A2F46A3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6" y="1695"/>
              <a:ext cx="1131" cy="1594"/>
            </a:xfrm>
            <a:custGeom>
              <a:avLst/>
              <a:gdLst>
                <a:gd name="T0" fmla="*/ 1352 w 552"/>
                <a:gd name="T1" fmla="*/ 7474 h 729"/>
                <a:gd name="T2" fmla="*/ 1352 w 552"/>
                <a:gd name="T3" fmla="*/ 7474 h 729"/>
                <a:gd name="T4" fmla="*/ 2469 w 552"/>
                <a:gd name="T5" fmla="*/ 7401 h 729"/>
                <a:gd name="T6" fmla="*/ 3639 w 552"/>
                <a:gd name="T7" fmla="*/ 7443 h 729"/>
                <a:gd name="T8" fmla="*/ 4354 w 552"/>
                <a:gd name="T9" fmla="*/ 7498 h 729"/>
                <a:gd name="T10" fmla="*/ 4747 w 552"/>
                <a:gd name="T11" fmla="*/ 7474 h 729"/>
                <a:gd name="T12" fmla="*/ 4747 w 552"/>
                <a:gd name="T13" fmla="*/ 7474 h 729"/>
                <a:gd name="T14" fmla="*/ 4747 w 552"/>
                <a:gd name="T15" fmla="*/ 7526 h 729"/>
                <a:gd name="T16" fmla="*/ 4747 w 552"/>
                <a:gd name="T17" fmla="*/ 7474 h 729"/>
                <a:gd name="T18" fmla="*/ 4747 w 552"/>
                <a:gd name="T19" fmla="*/ 7474 h 729"/>
                <a:gd name="T20" fmla="*/ 4542 w 552"/>
                <a:gd name="T21" fmla="*/ 6857 h 729"/>
                <a:gd name="T22" fmla="*/ 4239 w 552"/>
                <a:gd name="T23" fmla="*/ 6315 h 729"/>
                <a:gd name="T24" fmla="*/ 3959 w 552"/>
                <a:gd name="T25" fmla="*/ 5613 h 729"/>
                <a:gd name="T26" fmla="*/ 3723 w 552"/>
                <a:gd name="T27" fmla="*/ 5162 h 729"/>
                <a:gd name="T28" fmla="*/ 3526 w 552"/>
                <a:gd name="T29" fmla="*/ 4810 h 729"/>
                <a:gd name="T30" fmla="*/ 3370 w 552"/>
                <a:gd name="T31" fmla="*/ 4351 h 729"/>
                <a:gd name="T32" fmla="*/ 3166 w 552"/>
                <a:gd name="T33" fmla="*/ 4001 h 729"/>
                <a:gd name="T34" fmla="*/ 2959 w 552"/>
                <a:gd name="T35" fmla="*/ 3400 h 729"/>
                <a:gd name="T36" fmla="*/ 2682 w 552"/>
                <a:gd name="T37" fmla="*/ 2897 h 729"/>
                <a:gd name="T38" fmla="*/ 2526 w 552"/>
                <a:gd name="T39" fmla="*/ 2318 h 729"/>
                <a:gd name="T40" fmla="*/ 2313 w 552"/>
                <a:gd name="T41" fmla="*/ 1797 h 729"/>
                <a:gd name="T42" fmla="*/ 2297 w 552"/>
                <a:gd name="T43" fmla="*/ 1329 h 729"/>
                <a:gd name="T44" fmla="*/ 2174 w 552"/>
                <a:gd name="T45" fmla="*/ 971 h 729"/>
                <a:gd name="T46" fmla="*/ 2057 w 552"/>
                <a:gd name="T47" fmla="*/ 555 h 729"/>
                <a:gd name="T48" fmla="*/ 1608 w 552"/>
                <a:gd name="T49" fmla="*/ 157 h 729"/>
                <a:gd name="T50" fmla="*/ 1188 w 552"/>
                <a:gd name="T51" fmla="*/ 0 h 729"/>
                <a:gd name="T52" fmla="*/ 928 w 552"/>
                <a:gd name="T53" fmla="*/ 81 h 729"/>
                <a:gd name="T54" fmla="*/ 533 w 552"/>
                <a:gd name="T55" fmla="*/ 273 h 729"/>
                <a:gd name="T56" fmla="*/ 232 w 552"/>
                <a:gd name="T57" fmla="*/ 741 h 729"/>
                <a:gd name="T58" fmla="*/ 51 w 552"/>
                <a:gd name="T59" fmla="*/ 1152 h 729"/>
                <a:gd name="T60" fmla="*/ 0 w 552"/>
                <a:gd name="T61" fmla="*/ 1797 h 729"/>
                <a:gd name="T62" fmla="*/ 76 w 552"/>
                <a:gd name="T63" fmla="*/ 2281 h 729"/>
                <a:gd name="T64" fmla="*/ 240 w 552"/>
                <a:gd name="T65" fmla="*/ 3022 h 729"/>
                <a:gd name="T66" fmla="*/ 361 w 552"/>
                <a:gd name="T67" fmla="*/ 3542 h 729"/>
                <a:gd name="T68" fmla="*/ 475 w 552"/>
                <a:gd name="T69" fmla="*/ 4255 h 729"/>
                <a:gd name="T70" fmla="*/ 609 w 552"/>
                <a:gd name="T71" fmla="*/ 4775 h 729"/>
                <a:gd name="T72" fmla="*/ 764 w 552"/>
                <a:gd name="T73" fmla="*/ 5499 h 729"/>
                <a:gd name="T74" fmla="*/ 992 w 552"/>
                <a:gd name="T75" fmla="*/ 6168 h 729"/>
                <a:gd name="T76" fmla="*/ 1108 w 552"/>
                <a:gd name="T77" fmla="*/ 6741 h 729"/>
                <a:gd name="T78" fmla="*/ 1352 w 552"/>
                <a:gd name="T79" fmla="*/ 7474 h 729"/>
                <a:gd name="T80" fmla="*/ 1352 w 552"/>
                <a:gd name="T81" fmla="*/ 7474 h 72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552" h="729">
                  <a:moveTo>
                    <a:pt x="157" y="715"/>
                  </a:moveTo>
                  <a:cubicBezTo>
                    <a:pt x="157" y="715"/>
                    <a:pt x="157" y="715"/>
                    <a:pt x="157" y="715"/>
                  </a:cubicBezTo>
                  <a:cubicBezTo>
                    <a:pt x="195" y="729"/>
                    <a:pt x="250" y="708"/>
                    <a:pt x="287" y="708"/>
                  </a:cubicBezTo>
                  <a:cubicBezTo>
                    <a:pt x="335" y="707"/>
                    <a:pt x="375" y="716"/>
                    <a:pt x="423" y="712"/>
                  </a:cubicBezTo>
                  <a:cubicBezTo>
                    <a:pt x="455" y="710"/>
                    <a:pt x="476" y="712"/>
                    <a:pt x="506" y="717"/>
                  </a:cubicBezTo>
                  <a:cubicBezTo>
                    <a:pt x="521" y="720"/>
                    <a:pt x="541" y="715"/>
                    <a:pt x="552" y="715"/>
                  </a:cubicBezTo>
                  <a:cubicBezTo>
                    <a:pt x="552" y="715"/>
                    <a:pt x="552" y="715"/>
                    <a:pt x="552" y="715"/>
                  </a:cubicBezTo>
                  <a:cubicBezTo>
                    <a:pt x="552" y="717"/>
                    <a:pt x="552" y="718"/>
                    <a:pt x="552" y="720"/>
                  </a:cubicBezTo>
                  <a:cubicBezTo>
                    <a:pt x="552" y="718"/>
                    <a:pt x="552" y="717"/>
                    <a:pt x="552" y="715"/>
                  </a:cubicBezTo>
                  <a:cubicBezTo>
                    <a:pt x="552" y="715"/>
                    <a:pt x="552" y="715"/>
                    <a:pt x="552" y="715"/>
                  </a:cubicBezTo>
                  <a:cubicBezTo>
                    <a:pt x="543" y="697"/>
                    <a:pt x="539" y="675"/>
                    <a:pt x="528" y="656"/>
                  </a:cubicBezTo>
                  <a:cubicBezTo>
                    <a:pt x="519" y="638"/>
                    <a:pt x="503" y="622"/>
                    <a:pt x="493" y="604"/>
                  </a:cubicBezTo>
                  <a:cubicBezTo>
                    <a:pt x="480" y="581"/>
                    <a:pt x="474" y="562"/>
                    <a:pt x="460" y="537"/>
                  </a:cubicBezTo>
                  <a:cubicBezTo>
                    <a:pt x="454" y="524"/>
                    <a:pt x="440" y="507"/>
                    <a:pt x="433" y="494"/>
                  </a:cubicBezTo>
                  <a:cubicBezTo>
                    <a:pt x="425" y="479"/>
                    <a:pt x="417" y="473"/>
                    <a:pt x="410" y="460"/>
                  </a:cubicBezTo>
                  <a:cubicBezTo>
                    <a:pt x="402" y="446"/>
                    <a:pt x="399" y="430"/>
                    <a:pt x="392" y="416"/>
                  </a:cubicBezTo>
                  <a:cubicBezTo>
                    <a:pt x="385" y="404"/>
                    <a:pt x="374" y="395"/>
                    <a:pt x="368" y="383"/>
                  </a:cubicBezTo>
                  <a:cubicBezTo>
                    <a:pt x="358" y="365"/>
                    <a:pt x="353" y="343"/>
                    <a:pt x="344" y="325"/>
                  </a:cubicBezTo>
                  <a:cubicBezTo>
                    <a:pt x="334" y="305"/>
                    <a:pt x="321" y="295"/>
                    <a:pt x="312" y="277"/>
                  </a:cubicBezTo>
                  <a:cubicBezTo>
                    <a:pt x="304" y="260"/>
                    <a:pt x="301" y="238"/>
                    <a:pt x="294" y="222"/>
                  </a:cubicBezTo>
                  <a:cubicBezTo>
                    <a:pt x="286" y="203"/>
                    <a:pt x="274" y="189"/>
                    <a:pt x="269" y="172"/>
                  </a:cubicBezTo>
                  <a:cubicBezTo>
                    <a:pt x="268" y="161"/>
                    <a:pt x="270" y="142"/>
                    <a:pt x="267" y="127"/>
                  </a:cubicBezTo>
                  <a:cubicBezTo>
                    <a:pt x="264" y="115"/>
                    <a:pt x="257" y="104"/>
                    <a:pt x="253" y="93"/>
                  </a:cubicBezTo>
                  <a:cubicBezTo>
                    <a:pt x="249" y="81"/>
                    <a:pt x="245" y="62"/>
                    <a:pt x="239" y="53"/>
                  </a:cubicBezTo>
                  <a:cubicBezTo>
                    <a:pt x="224" y="31"/>
                    <a:pt x="209" y="24"/>
                    <a:pt x="187" y="15"/>
                  </a:cubicBezTo>
                  <a:cubicBezTo>
                    <a:pt x="174" y="10"/>
                    <a:pt x="153" y="0"/>
                    <a:pt x="138" y="0"/>
                  </a:cubicBezTo>
                  <a:cubicBezTo>
                    <a:pt x="128" y="0"/>
                    <a:pt x="117" y="6"/>
                    <a:pt x="108" y="8"/>
                  </a:cubicBezTo>
                  <a:cubicBezTo>
                    <a:pt x="90" y="11"/>
                    <a:pt x="75" y="15"/>
                    <a:pt x="62" y="26"/>
                  </a:cubicBezTo>
                  <a:cubicBezTo>
                    <a:pt x="49" y="37"/>
                    <a:pt x="37" y="53"/>
                    <a:pt x="27" y="71"/>
                  </a:cubicBezTo>
                  <a:cubicBezTo>
                    <a:pt x="21" y="83"/>
                    <a:pt x="10" y="97"/>
                    <a:pt x="6" y="110"/>
                  </a:cubicBezTo>
                  <a:cubicBezTo>
                    <a:pt x="2" y="125"/>
                    <a:pt x="1" y="153"/>
                    <a:pt x="0" y="172"/>
                  </a:cubicBezTo>
                  <a:cubicBezTo>
                    <a:pt x="2" y="183"/>
                    <a:pt x="4" y="201"/>
                    <a:pt x="9" y="218"/>
                  </a:cubicBezTo>
                  <a:cubicBezTo>
                    <a:pt x="15" y="237"/>
                    <a:pt x="20" y="263"/>
                    <a:pt x="28" y="289"/>
                  </a:cubicBezTo>
                  <a:cubicBezTo>
                    <a:pt x="34" y="307"/>
                    <a:pt x="35" y="319"/>
                    <a:pt x="42" y="339"/>
                  </a:cubicBezTo>
                  <a:cubicBezTo>
                    <a:pt x="48" y="358"/>
                    <a:pt x="49" y="388"/>
                    <a:pt x="55" y="407"/>
                  </a:cubicBezTo>
                  <a:cubicBezTo>
                    <a:pt x="61" y="423"/>
                    <a:pt x="65" y="441"/>
                    <a:pt x="71" y="457"/>
                  </a:cubicBezTo>
                  <a:cubicBezTo>
                    <a:pt x="81" y="485"/>
                    <a:pt x="79" y="497"/>
                    <a:pt x="89" y="526"/>
                  </a:cubicBezTo>
                  <a:cubicBezTo>
                    <a:pt x="97" y="548"/>
                    <a:pt x="108" y="571"/>
                    <a:pt x="115" y="590"/>
                  </a:cubicBezTo>
                  <a:cubicBezTo>
                    <a:pt x="121" y="608"/>
                    <a:pt x="123" y="629"/>
                    <a:pt x="129" y="645"/>
                  </a:cubicBezTo>
                  <a:cubicBezTo>
                    <a:pt x="146" y="692"/>
                    <a:pt x="157" y="715"/>
                    <a:pt x="157" y="715"/>
                  </a:cubicBezTo>
                  <a:cubicBezTo>
                    <a:pt x="157" y="715"/>
                    <a:pt x="157" y="715"/>
                    <a:pt x="157" y="715"/>
                  </a:cubicBezTo>
                  <a:close/>
                </a:path>
              </a:pathLst>
            </a:custGeom>
            <a:solidFill>
              <a:srgbClr val="E6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13B531D-64D6-6E66-D798-900BCDC34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6" y="1695"/>
              <a:ext cx="553" cy="376"/>
            </a:xfrm>
            <a:custGeom>
              <a:avLst/>
              <a:gdLst>
                <a:gd name="T0" fmla="*/ 1942 w 270"/>
                <a:gd name="T1" fmla="*/ 1777 h 172"/>
                <a:gd name="T2" fmla="*/ 2245 w 270"/>
                <a:gd name="T3" fmla="*/ 1777 h 172"/>
                <a:gd name="T4" fmla="*/ 2312 w 270"/>
                <a:gd name="T5" fmla="*/ 1788 h 172"/>
                <a:gd name="T6" fmla="*/ 2294 w 270"/>
                <a:gd name="T7" fmla="*/ 1329 h 172"/>
                <a:gd name="T8" fmla="*/ 2173 w 270"/>
                <a:gd name="T9" fmla="*/ 971 h 172"/>
                <a:gd name="T10" fmla="*/ 2056 w 270"/>
                <a:gd name="T11" fmla="*/ 555 h 172"/>
                <a:gd name="T12" fmla="*/ 1606 w 270"/>
                <a:gd name="T13" fmla="*/ 157 h 172"/>
                <a:gd name="T14" fmla="*/ 1188 w 270"/>
                <a:gd name="T15" fmla="*/ 0 h 172"/>
                <a:gd name="T16" fmla="*/ 928 w 270"/>
                <a:gd name="T17" fmla="*/ 81 h 172"/>
                <a:gd name="T18" fmla="*/ 533 w 270"/>
                <a:gd name="T19" fmla="*/ 273 h 172"/>
                <a:gd name="T20" fmla="*/ 231 w 270"/>
                <a:gd name="T21" fmla="*/ 741 h 172"/>
                <a:gd name="T22" fmla="*/ 51 w 270"/>
                <a:gd name="T23" fmla="*/ 1148 h 172"/>
                <a:gd name="T24" fmla="*/ 0 w 270"/>
                <a:gd name="T25" fmla="*/ 1764 h 172"/>
                <a:gd name="T26" fmla="*/ 428 w 270"/>
                <a:gd name="T27" fmla="*/ 1744 h 172"/>
                <a:gd name="T28" fmla="*/ 969 w 270"/>
                <a:gd name="T29" fmla="*/ 1692 h 172"/>
                <a:gd name="T30" fmla="*/ 1501 w 270"/>
                <a:gd name="T31" fmla="*/ 1725 h 172"/>
                <a:gd name="T32" fmla="*/ 1942 w 270"/>
                <a:gd name="T33" fmla="*/ 1777 h 1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70" h="172">
                  <a:moveTo>
                    <a:pt x="226" y="170"/>
                  </a:moveTo>
                  <a:cubicBezTo>
                    <a:pt x="238" y="169"/>
                    <a:pt x="249" y="170"/>
                    <a:pt x="261" y="170"/>
                  </a:cubicBezTo>
                  <a:cubicBezTo>
                    <a:pt x="263" y="170"/>
                    <a:pt x="266" y="170"/>
                    <a:pt x="269" y="171"/>
                  </a:cubicBezTo>
                  <a:cubicBezTo>
                    <a:pt x="268" y="159"/>
                    <a:pt x="270" y="141"/>
                    <a:pt x="267" y="127"/>
                  </a:cubicBezTo>
                  <a:cubicBezTo>
                    <a:pt x="264" y="115"/>
                    <a:pt x="257" y="104"/>
                    <a:pt x="253" y="93"/>
                  </a:cubicBezTo>
                  <a:cubicBezTo>
                    <a:pt x="249" y="81"/>
                    <a:pt x="245" y="62"/>
                    <a:pt x="239" y="53"/>
                  </a:cubicBezTo>
                  <a:cubicBezTo>
                    <a:pt x="224" y="31"/>
                    <a:pt x="209" y="24"/>
                    <a:pt x="187" y="15"/>
                  </a:cubicBezTo>
                  <a:cubicBezTo>
                    <a:pt x="174" y="10"/>
                    <a:pt x="153" y="0"/>
                    <a:pt x="138" y="0"/>
                  </a:cubicBezTo>
                  <a:cubicBezTo>
                    <a:pt x="128" y="0"/>
                    <a:pt x="117" y="6"/>
                    <a:pt x="108" y="8"/>
                  </a:cubicBezTo>
                  <a:cubicBezTo>
                    <a:pt x="90" y="11"/>
                    <a:pt x="75" y="15"/>
                    <a:pt x="62" y="26"/>
                  </a:cubicBezTo>
                  <a:cubicBezTo>
                    <a:pt x="49" y="37"/>
                    <a:pt x="37" y="53"/>
                    <a:pt x="27" y="71"/>
                  </a:cubicBezTo>
                  <a:cubicBezTo>
                    <a:pt x="21" y="83"/>
                    <a:pt x="10" y="97"/>
                    <a:pt x="6" y="110"/>
                  </a:cubicBezTo>
                  <a:cubicBezTo>
                    <a:pt x="3" y="124"/>
                    <a:pt x="2" y="150"/>
                    <a:pt x="0" y="169"/>
                  </a:cubicBezTo>
                  <a:cubicBezTo>
                    <a:pt x="15" y="168"/>
                    <a:pt x="34" y="167"/>
                    <a:pt x="50" y="167"/>
                  </a:cubicBezTo>
                  <a:cubicBezTo>
                    <a:pt x="73" y="168"/>
                    <a:pt x="89" y="156"/>
                    <a:pt x="113" y="162"/>
                  </a:cubicBezTo>
                  <a:cubicBezTo>
                    <a:pt x="135" y="168"/>
                    <a:pt x="152" y="165"/>
                    <a:pt x="175" y="165"/>
                  </a:cubicBezTo>
                  <a:cubicBezTo>
                    <a:pt x="192" y="165"/>
                    <a:pt x="208" y="172"/>
                    <a:pt x="226" y="170"/>
                  </a:cubicBezTo>
                  <a:close/>
                </a:path>
              </a:pathLst>
            </a:custGeom>
            <a:solidFill>
              <a:srgbClr val="D547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FA8B346-03D6-BC4F-55DC-0CC574C27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" y="762"/>
              <a:ext cx="1615" cy="774"/>
            </a:xfrm>
            <a:custGeom>
              <a:avLst/>
              <a:gdLst>
                <a:gd name="T0" fmla="*/ 1000 w 788"/>
                <a:gd name="T1" fmla="*/ 0 h 354"/>
                <a:gd name="T2" fmla="*/ 2084 w 788"/>
                <a:gd name="T3" fmla="*/ 1506 h 354"/>
                <a:gd name="T4" fmla="*/ 6751 w 788"/>
                <a:gd name="T5" fmla="*/ 3595 h 354"/>
                <a:gd name="T6" fmla="*/ 6708 w 788"/>
                <a:gd name="T7" fmla="*/ 3658 h 354"/>
                <a:gd name="T8" fmla="*/ 5380 w 788"/>
                <a:gd name="T9" fmla="*/ 3400 h 354"/>
                <a:gd name="T10" fmla="*/ 3962 w 788"/>
                <a:gd name="T11" fmla="*/ 2036 h 354"/>
                <a:gd name="T12" fmla="*/ 1068 w 788"/>
                <a:gd name="T13" fmla="*/ 1463 h 354"/>
                <a:gd name="T14" fmla="*/ 1000 w 788"/>
                <a:gd name="T15" fmla="*/ 0 h 3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88" h="354">
                  <a:moveTo>
                    <a:pt x="116" y="0"/>
                  </a:moveTo>
                  <a:cubicBezTo>
                    <a:pt x="28" y="25"/>
                    <a:pt x="10" y="127"/>
                    <a:pt x="242" y="144"/>
                  </a:cubicBezTo>
                  <a:cubicBezTo>
                    <a:pt x="438" y="158"/>
                    <a:pt x="661" y="182"/>
                    <a:pt x="784" y="344"/>
                  </a:cubicBezTo>
                  <a:cubicBezTo>
                    <a:pt x="788" y="349"/>
                    <a:pt x="787" y="354"/>
                    <a:pt x="779" y="350"/>
                  </a:cubicBezTo>
                  <a:cubicBezTo>
                    <a:pt x="749" y="335"/>
                    <a:pt x="687" y="313"/>
                    <a:pt x="625" y="325"/>
                  </a:cubicBezTo>
                  <a:cubicBezTo>
                    <a:pt x="616" y="326"/>
                    <a:pt x="648" y="249"/>
                    <a:pt x="460" y="195"/>
                  </a:cubicBezTo>
                  <a:cubicBezTo>
                    <a:pt x="341" y="166"/>
                    <a:pt x="206" y="169"/>
                    <a:pt x="124" y="140"/>
                  </a:cubicBezTo>
                  <a:cubicBezTo>
                    <a:pt x="38" y="110"/>
                    <a:pt x="0" y="36"/>
                    <a:pt x="116" y="0"/>
                  </a:cubicBezTo>
                  <a:close/>
                </a:path>
              </a:pathLst>
            </a:custGeom>
            <a:solidFill>
              <a:srgbClr val="E18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89E9E9C-25FE-0DF7-1533-8C45B98DB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076"/>
              <a:ext cx="1119" cy="460"/>
            </a:xfrm>
            <a:custGeom>
              <a:avLst/>
              <a:gdLst>
                <a:gd name="T0" fmla="*/ 4070 w 546"/>
                <a:gd name="T1" fmla="*/ 1914 h 210"/>
                <a:gd name="T2" fmla="*/ 4037 w 546"/>
                <a:gd name="T3" fmla="*/ 1923 h 210"/>
                <a:gd name="T4" fmla="*/ 4624 w 546"/>
                <a:gd name="T5" fmla="*/ 2164 h 210"/>
                <a:gd name="T6" fmla="*/ 4667 w 546"/>
                <a:gd name="T7" fmla="*/ 2101 h 210"/>
                <a:gd name="T8" fmla="*/ 0 w 546"/>
                <a:gd name="T9" fmla="*/ 0 h 210"/>
                <a:gd name="T10" fmla="*/ 3503 w 546"/>
                <a:gd name="T11" fmla="*/ 1016 h 210"/>
                <a:gd name="T12" fmla="*/ 4070 w 546"/>
                <a:gd name="T13" fmla="*/ 1914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6" h="210">
                  <a:moveTo>
                    <a:pt x="473" y="182"/>
                  </a:moveTo>
                  <a:cubicBezTo>
                    <a:pt x="472" y="182"/>
                    <a:pt x="470" y="182"/>
                    <a:pt x="469" y="183"/>
                  </a:cubicBezTo>
                  <a:cubicBezTo>
                    <a:pt x="498" y="188"/>
                    <a:pt x="522" y="198"/>
                    <a:pt x="537" y="206"/>
                  </a:cubicBezTo>
                  <a:cubicBezTo>
                    <a:pt x="545" y="210"/>
                    <a:pt x="546" y="205"/>
                    <a:pt x="542" y="200"/>
                  </a:cubicBezTo>
                  <a:cubicBezTo>
                    <a:pt x="419" y="38"/>
                    <a:pt x="196" y="14"/>
                    <a:pt x="0" y="0"/>
                  </a:cubicBezTo>
                  <a:cubicBezTo>
                    <a:pt x="105" y="10"/>
                    <a:pt x="317" y="33"/>
                    <a:pt x="407" y="97"/>
                  </a:cubicBezTo>
                  <a:cubicBezTo>
                    <a:pt x="496" y="161"/>
                    <a:pt x="491" y="180"/>
                    <a:pt x="473" y="182"/>
                  </a:cubicBezTo>
                  <a:close/>
                </a:path>
              </a:pathLst>
            </a:custGeom>
            <a:solidFill>
              <a:srgbClr val="CE5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F1AA841-A489-631F-3101-015DD0186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5" y="1199"/>
              <a:ext cx="697" cy="907"/>
            </a:xfrm>
            <a:custGeom>
              <a:avLst/>
              <a:gdLst>
                <a:gd name="T0" fmla="*/ 2815 w 340"/>
                <a:gd name="T1" fmla="*/ 4332 h 415"/>
                <a:gd name="T2" fmla="*/ 2731 w 340"/>
                <a:gd name="T3" fmla="*/ 2288 h 415"/>
                <a:gd name="T4" fmla="*/ 1453 w 340"/>
                <a:gd name="T5" fmla="*/ 597 h 415"/>
                <a:gd name="T6" fmla="*/ 0 w 340"/>
                <a:gd name="T7" fmla="*/ 0 h 415"/>
                <a:gd name="T8" fmla="*/ 1585 w 340"/>
                <a:gd name="T9" fmla="*/ 531 h 415"/>
                <a:gd name="T10" fmla="*/ 2862 w 340"/>
                <a:gd name="T11" fmla="*/ 1930 h 415"/>
                <a:gd name="T12" fmla="*/ 2815 w 340"/>
                <a:gd name="T13" fmla="*/ 4332 h 4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0" h="415">
                  <a:moveTo>
                    <a:pt x="327" y="415"/>
                  </a:moveTo>
                  <a:cubicBezTo>
                    <a:pt x="315" y="351"/>
                    <a:pt x="310" y="300"/>
                    <a:pt x="317" y="219"/>
                  </a:cubicBezTo>
                  <a:cubicBezTo>
                    <a:pt x="326" y="103"/>
                    <a:pt x="264" y="82"/>
                    <a:pt x="169" y="57"/>
                  </a:cubicBezTo>
                  <a:cubicBezTo>
                    <a:pt x="113" y="42"/>
                    <a:pt x="52" y="32"/>
                    <a:pt x="0" y="0"/>
                  </a:cubicBezTo>
                  <a:cubicBezTo>
                    <a:pt x="28" y="14"/>
                    <a:pt x="132" y="43"/>
                    <a:pt x="184" y="51"/>
                  </a:cubicBezTo>
                  <a:cubicBezTo>
                    <a:pt x="237" y="58"/>
                    <a:pt x="340" y="96"/>
                    <a:pt x="332" y="185"/>
                  </a:cubicBezTo>
                  <a:cubicBezTo>
                    <a:pt x="324" y="274"/>
                    <a:pt x="310" y="327"/>
                    <a:pt x="327" y="415"/>
                  </a:cubicBezTo>
                  <a:close/>
                </a:path>
              </a:pathLst>
            </a:custGeom>
            <a:solidFill>
              <a:srgbClr val="E18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5BB5F5B-EDD8-99C0-9AEE-C217CD127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149"/>
              <a:ext cx="758" cy="642"/>
            </a:xfrm>
            <a:custGeom>
              <a:avLst/>
              <a:gdLst>
                <a:gd name="T0" fmla="*/ 2002 w 370"/>
                <a:gd name="T1" fmla="*/ 1205 h 294"/>
                <a:gd name="T2" fmla="*/ 1780 w 370"/>
                <a:gd name="T3" fmla="*/ 3062 h 294"/>
                <a:gd name="T4" fmla="*/ 2682 w 370"/>
                <a:gd name="T5" fmla="*/ 1780 h 294"/>
                <a:gd name="T6" fmla="*/ 3050 w 370"/>
                <a:gd name="T7" fmla="*/ 1574 h 294"/>
                <a:gd name="T8" fmla="*/ 2589 w 370"/>
                <a:gd name="T9" fmla="*/ 721 h 294"/>
                <a:gd name="T10" fmla="*/ 0 w 370"/>
                <a:gd name="T11" fmla="*/ 0 h 294"/>
                <a:gd name="T12" fmla="*/ 2002 w 370"/>
                <a:gd name="T13" fmla="*/ 1205 h 2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0" h="294">
                  <a:moveTo>
                    <a:pt x="233" y="116"/>
                  </a:moveTo>
                  <a:cubicBezTo>
                    <a:pt x="251" y="161"/>
                    <a:pt x="230" y="215"/>
                    <a:pt x="207" y="294"/>
                  </a:cubicBezTo>
                  <a:cubicBezTo>
                    <a:pt x="236" y="211"/>
                    <a:pt x="294" y="182"/>
                    <a:pt x="312" y="171"/>
                  </a:cubicBezTo>
                  <a:cubicBezTo>
                    <a:pt x="318" y="167"/>
                    <a:pt x="345" y="155"/>
                    <a:pt x="355" y="151"/>
                  </a:cubicBezTo>
                  <a:cubicBezTo>
                    <a:pt x="370" y="146"/>
                    <a:pt x="345" y="99"/>
                    <a:pt x="301" y="69"/>
                  </a:cubicBezTo>
                  <a:cubicBezTo>
                    <a:pt x="232" y="16"/>
                    <a:pt x="80" y="11"/>
                    <a:pt x="0" y="0"/>
                  </a:cubicBezTo>
                  <a:cubicBezTo>
                    <a:pt x="108" y="22"/>
                    <a:pt x="202" y="55"/>
                    <a:pt x="233" y="116"/>
                  </a:cubicBezTo>
                  <a:close/>
                </a:path>
              </a:pathLst>
            </a:custGeom>
            <a:solidFill>
              <a:srgbClr val="F8C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75022EF2-C584-B574-10D0-BA18D63A2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199"/>
              <a:ext cx="359" cy="374"/>
            </a:xfrm>
            <a:custGeom>
              <a:avLst/>
              <a:gdLst>
                <a:gd name="T0" fmla="*/ 0 w 175"/>
                <a:gd name="T1" fmla="*/ 0 h 171"/>
                <a:gd name="T2" fmla="*/ 1436 w 175"/>
                <a:gd name="T3" fmla="*/ 1454 h 171"/>
                <a:gd name="T4" fmla="*/ 1069 w 175"/>
                <a:gd name="T5" fmla="*/ 1789 h 171"/>
                <a:gd name="T6" fmla="*/ 0 w 175"/>
                <a:gd name="T7" fmla="*/ 0 h 1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5" h="171">
                  <a:moveTo>
                    <a:pt x="0" y="0"/>
                  </a:moveTo>
                  <a:cubicBezTo>
                    <a:pt x="52" y="10"/>
                    <a:pt x="175" y="44"/>
                    <a:pt x="166" y="139"/>
                  </a:cubicBezTo>
                  <a:cubicBezTo>
                    <a:pt x="165" y="146"/>
                    <a:pt x="139" y="155"/>
                    <a:pt x="124" y="171"/>
                  </a:cubicBezTo>
                  <a:cubicBezTo>
                    <a:pt x="135" y="139"/>
                    <a:pt x="150" y="47"/>
                    <a:pt x="0" y="0"/>
                  </a:cubicBezTo>
                  <a:close/>
                </a:path>
              </a:pathLst>
            </a:custGeom>
            <a:solidFill>
              <a:srgbClr val="FDEC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D4CE2B3-407D-A34C-0C56-B193A674A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" y="836"/>
              <a:ext cx="143" cy="321"/>
            </a:xfrm>
            <a:custGeom>
              <a:avLst/>
              <a:gdLst>
                <a:gd name="T0" fmla="*/ 597 w 70"/>
                <a:gd name="T1" fmla="*/ 1531 h 147"/>
                <a:gd name="T2" fmla="*/ 264 w 70"/>
                <a:gd name="T3" fmla="*/ 0 h 147"/>
                <a:gd name="T4" fmla="*/ 597 w 70"/>
                <a:gd name="T5" fmla="*/ 1531 h 1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" h="147">
                  <a:moveTo>
                    <a:pt x="70" y="147"/>
                  </a:moveTo>
                  <a:cubicBezTo>
                    <a:pt x="0" y="89"/>
                    <a:pt x="4" y="32"/>
                    <a:pt x="31" y="0"/>
                  </a:cubicBezTo>
                  <a:cubicBezTo>
                    <a:pt x="15" y="24"/>
                    <a:pt x="17" y="90"/>
                    <a:pt x="70" y="147"/>
                  </a:cubicBezTo>
                  <a:close/>
                </a:path>
              </a:pathLst>
            </a:custGeom>
            <a:solidFill>
              <a:srgbClr val="FA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DE8371D-0A70-31CD-1387-B3DF1FE6C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8" y="888"/>
              <a:ext cx="31" cy="136"/>
            </a:xfrm>
            <a:custGeom>
              <a:avLst/>
              <a:gdLst>
                <a:gd name="T0" fmla="*/ 60 w 15"/>
                <a:gd name="T1" fmla="*/ 140 h 62"/>
                <a:gd name="T2" fmla="*/ 132 w 15"/>
                <a:gd name="T3" fmla="*/ 654 h 62"/>
                <a:gd name="T4" fmla="*/ 99 w 15"/>
                <a:gd name="T5" fmla="*/ 0 h 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62">
                  <a:moveTo>
                    <a:pt x="7" y="13"/>
                  </a:moveTo>
                  <a:cubicBezTo>
                    <a:pt x="0" y="27"/>
                    <a:pt x="7" y="51"/>
                    <a:pt x="15" y="62"/>
                  </a:cubicBezTo>
                  <a:cubicBezTo>
                    <a:pt x="11" y="42"/>
                    <a:pt x="11" y="21"/>
                    <a:pt x="11" y="0"/>
                  </a:cubicBezTo>
                </a:path>
              </a:pathLst>
            </a:custGeom>
            <a:solidFill>
              <a:srgbClr val="FDF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45A192B-128B-F310-25C1-B257DDA22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9" y="1374"/>
              <a:ext cx="31" cy="133"/>
            </a:xfrm>
            <a:custGeom>
              <a:avLst/>
              <a:gdLst>
                <a:gd name="T0" fmla="*/ 0 w 15"/>
                <a:gd name="T1" fmla="*/ 33 h 61"/>
                <a:gd name="T2" fmla="*/ 81 w 15"/>
                <a:gd name="T3" fmla="*/ 632 h 61"/>
                <a:gd name="T4" fmla="*/ 81 w 15"/>
                <a:gd name="T5" fmla="*/ 438 h 61"/>
                <a:gd name="T6" fmla="*/ 0 w 15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61">
                  <a:moveTo>
                    <a:pt x="0" y="3"/>
                  </a:moveTo>
                  <a:cubicBezTo>
                    <a:pt x="15" y="16"/>
                    <a:pt x="14" y="44"/>
                    <a:pt x="9" y="61"/>
                  </a:cubicBezTo>
                  <a:cubicBezTo>
                    <a:pt x="2" y="60"/>
                    <a:pt x="9" y="48"/>
                    <a:pt x="9" y="42"/>
                  </a:cubicBezTo>
                  <a:cubicBezTo>
                    <a:pt x="9" y="28"/>
                    <a:pt x="0" y="14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B48CDBD-A37C-53B7-B8BF-1D7DF90D8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" y="1339"/>
              <a:ext cx="22" cy="28"/>
            </a:xfrm>
            <a:custGeom>
              <a:avLst/>
              <a:gdLst>
                <a:gd name="T0" fmla="*/ 16 w 11"/>
                <a:gd name="T1" fmla="*/ 88 h 13"/>
                <a:gd name="T2" fmla="*/ 0 w 11"/>
                <a:gd name="T3" fmla="*/ 0 h 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13">
                  <a:moveTo>
                    <a:pt x="2" y="9"/>
                  </a:moveTo>
                  <a:cubicBezTo>
                    <a:pt x="11" y="13"/>
                    <a:pt x="8" y="2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E752D33-ECED-85E0-0F9E-43A2673C4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8" y="1706"/>
              <a:ext cx="341" cy="352"/>
            </a:xfrm>
            <a:custGeom>
              <a:avLst/>
              <a:gdLst>
                <a:gd name="T0" fmla="*/ 1152 w 166"/>
                <a:gd name="T1" fmla="*/ 9 h 161"/>
                <a:gd name="T2" fmla="*/ 676 w 166"/>
                <a:gd name="T3" fmla="*/ 177 h 161"/>
                <a:gd name="T4" fmla="*/ 355 w 166"/>
                <a:gd name="T5" fmla="*/ 512 h 161"/>
                <a:gd name="T6" fmla="*/ 113 w 166"/>
                <a:gd name="T7" fmla="*/ 984 h 161"/>
                <a:gd name="T8" fmla="*/ 16 w 166"/>
                <a:gd name="T9" fmla="*/ 1277 h 161"/>
                <a:gd name="T10" fmla="*/ 0 w 166"/>
                <a:gd name="T11" fmla="*/ 1611 h 161"/>
                <a:gd name="T12" fmla="*/ 156 w 166"/>
                <a:gd name="T13" fmla="*/ 1640 h 161"/>
                <a:gd name="T14" fmla="*/ 329 w 166"/>
                <a:gd name="T15" fmla="*/ 1640 h 161"/>
                <a:gd name="T16" fmla="*/ 329 w 166"/>
                <a:gd name="T17" fmla="*/ 1524 h 161"/>
                <a:gd name="T18" fmla="*/ 329 w 166"/>
                <a:gd name="T19" fmla="*/ 1189 h 161"/>
                <a:gd name="T20" fmla="*/ 485 w 166"/>
                <a:gd name="T21" fmla="*/ 649 h 161"/>
                <a:gd name="T22" fmla="*/ 624 w 166"/>
                <a:gd name="T23" fmla="*/ 492 h 161"/>
                <a:gd name="T24" fmla="*/ 764 w 166"/>
                <a:gd name="T25" fmla="*/ 315 h 161"/>
                <a:gd name="T26" fmla="*/ 1093 w 166"/>
                <a:gd name="T27" fmla="*/ 149 h 161"/>
                <a:gd name="T28" fmla="*/ 1325 w 166"/>
                <a:gd name="T29" fmla="*/ 125 h 161"/>
                <a:gd name="T30" fmla="*/ 1438 w 166"/>
                <a:gd name="T31" fmla="*/ 149 h 161"/>
                <a:gd name="T32" fmla="*/ 1233 w 166"/>
                <a:gd name="T33" fmla="*/ 0 h 1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6" h="161">
                  <a:moveTo>
                    <a:pt x="133" y="1"/>
                  </a:moveTo>
                  <a:cubicBezTo>
                    <a:pt x="116" y="8"/>
                    <a:pt x="96" y="9"/>
                    <a:pt x="78" y="17"/>
                  </a:cubicBezTo>
                  <a:cubicBezTo>
                    <a:pt x="62" y="25"/>
                    <a:pt x="52" y="35"/>
                    <a:pt x="41" y="49"/>
                  </a:cubicBezTo>
                  <a:cubicBezTo>
                    <a:pt x="29" y="63"/>
                    <a:pt x="23" y="79"/>
                    <a:pt x="13" y="94"/>
                  </a:cubicBezTo>
                  <a:cubicBezTo>
                    <a:pt x="7" y="103"/>
                    <a:pt x="3" y="111"/>
                    <a:pt x="2" y="122"/>
                  </a:cubicBezTo>
                  <a:cubicBezTo>
                    <a:pt x="1" y="133"/>
                    <a:pt x="2" y="143"/>
                    <a:pt x="0" y="154"/>
                  </a:cubicBezTo>
                  <a:cubicBezTo>
                    <a:pt x="5" y="159"/>
                    <a:pt x="11" y="157"/>
                    <a:pt x="18" y="157"/>
                  </a:cubicBezTo>
                  <a:cubicBezTo>
                    <a:pt x="22" y="157"/>
                    <a:pt x="35" y="161"/>
                    <a:pt x="38" y="157"/>
                  </a:cubicBezTo>
                  <a:cubicBezTo>
                    <a:pt x="41" y="155"/>
                    <a:pt x="38" y="149"/>
                    <a:pt x="38" y="146"/>
                  </a:cubicBezTo>
                  <a:cubicBezTo>
                    <a:pt x="37" y="136"/>
                    <a:pt x="37" y="125"/>
                    <a:pt x="38" y="114"/>
                  </a:cubicBezTo>
                  <a:cubicBezTo>
                    <a:pt x="39" y="96"/>
                    <a:pt x="43" y="76"/>
                    <a:pt x="56" y="62"/>
                  </a:cubicBezTo>
                  <a:cubicBezTo>
                    <a:pt x="62" y="57"/>
                    <a:pt x="68" y="53"/>
                    <a:pt x="72" y="47"/>
                  </a:cubicBezTo>
                  <a:cubicBezTo>
                    <a:pt x="77" y="41"/>
                    <a:pt x="82" y="34"/>
                    <a:pt x="88" y="30"/>
                  </a:cubicBezTo>
                  <a:cubicBezTo>
                    <a:pt x="99" y="22"/>
                    <a:pt x="114" y="22"/>
                    <a:pt x="126" y="14"/>
                  </a:cubicBezTo>
                  <a:cubicBezTo>
                    <a:pt x="136" y="8"/>
                    <a:pt x="143" y="10"/>
                    <a:pt x="153" y="12"/>
                  </a:cubicBezTo>
                  <a:cubicBezTo>
                    <a:pt x="158" y="12"/>
                    <a:pt x="162" y="11"/>
                    <a:pt x="166" y="14"/>
                  </a:cubicBezTo>
                  <a:cubicBezTo>
                    <a:pt x="166" y="8"/>
                    <a:pt x="147" y="0"/>
                    <a:pt x="142" y="0"/>
                  </a:cubicBezTo>
                </a:path>
              </a:pathLst>
            </a:custGeom>
            <a:solidFill>
              <a:srgbClr val="B50E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7EF1714-856B-65CD-BB25-9BA41E96A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6" y="3263"/>
              <a:ext cx="84" cy="41"/>
            </a:xfrm>
            <a:custGeom>
              <a:avLst/>
              <a:gdLst>
                <a:gd name="T0" fmla="*/ 0 w 41"/>
                <a:gd name="T1" fmla="*/ 88 h 19"/>
                <a:gd name="T2" fmla="*/ 352 w 41"/>
                <a:gd name="T3" fmla="*/ 28 h 19"/>
                <a:gd name="T4" fmla="*/ 285 w 41"/>
                <a:gd name="T5" fmla="*/ 101 h 19"/>
                <a:gd name="T6" fmla="*/ 256 w 41"/>
                <a:gd name="T7" fmla="*/ 190 h 19"/>
                <a:gd name="T8" fmla="*/ 213 w 41"/>
                <a:gd name="T9" fmla="*/ 149 h 19"/>
                <a:gd name="T10" fmla="*/ 139 w 41"/>
                <a:gd name="T11" fmla="*/ 149 h 19"/>
                <a:gd name="T12" fmla="*/ 0 w 41"/>
                <a:gd name="T13" fmla="*/ 14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19">
                  <a:moveTo>
                    <a:pt x="0" y="9"/>
                  </a:moveTo>
                  <a:cubicBezTo>
                    <a:pt x="14" y="14"/>
                    <a:pt x="28" y="0"/>
                    <a:pt x="41" y="3"/>
                  </a:cubicBezTo>
                  <a:cubicBezTo>
                    <a:pt x="39" y="5"/>
                    <a:pt x="34" y="7"/>
                    <a:pt x="33" y="10"/>
                  </a:cubicBezTo>
                  <a:cubicBezTo>
                    <a:pt x="31" y="13"/>
                    <a:pt x="32" y="16"/>
                    <a:pt x="30" y="19"/>
                  </a:cubicBezTo>
                  <a:cubicBezTo>
                    <a:pt x="28" y="18"/>
                    <a:pt x="27" y="16"/>
                    <a:pt x="25" y="15"/>
                  </a:cubicBezTo>
                  <a:cubicBezTo>
                    <a:pt x="22" y="13"/>
                    <a:pt x="19" y="15"/>
                    <a:pt x="16" y="15"/>
                  </a:cubicBezTo>
                  <a:cubicBezTo>
                    <a:pt x="10" y="15"/>
                    <a:pt x="6" y="13"/>
                    <a:pt x="0" y="14"/>
                  </a:cubicBezTo>
                </a:path>
              </a:pathLst>
            </a:custGeom>
            <a:solidFill>
              <a:srgbClr val="E6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10706394-A664-D019-7205-D71C1B7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" y="3293"/>
              <a:ext cx="29" cy="25"/>
            </a:xfrm>
            <a:custGeom>
              <a:avLst/>
              <a:gdLst>
                <a:gd name="T0" fmla="*/ 73 w 14"/>
                <a:gd name="T1" fmla="*/ 0 h 11"/>
                <a:gd name="T2" fmla="*/ 8 w 14"/>
                <a:gd name="T3" fmla="*/ 130 h 11"/>
                <a:gd name="T4" fmla="*/ 35 w 14"/>
                <a:gd name="T5" fmla="*/ 57 h 11"/>
                <a:gd name="T6" fmla="*/ 124 w 14"/>
                <a:gd name="T7" fmla="*/ 36 h 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11">
                  <a:moveTo>
                    <a:pt x="8" y="0"/>
                  </a:moveTo>
                  <a:cubicBezTo>
                    <a:pt x="3" y="1"/>
                    <a:pt x="0" y="7"/>
                    <a:pt x="1" y="11"/>
                  </a:cubicBezTo>
                  <a:cubicBezTo>
                    <a:pt x="3" y="10"/>
                    <a:pt x="2" y="6"/>
                    <a:pt x="4" y="5"/>
                  </a:cubicBezTo>
                  <a:cubicBezTo>
                    <a:pt x="6" y="3"/>
                    <a:pt x="11" y="3"/>
                    <a:pt x="14" y="3"/>
                  </a:cubicBezTo>
                </a:path>
              </a:pathLst>
            </a:custGeom>
            <a:solidFill>
              <a:srgbClr val="E6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F20A108-0117-AA7E-4E2D-A16EF4962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" y="3337"/>
              <a:ext cx="96" cy="44"/>
            </a:xfrm>
            <a:custGeom>
              <a:avLst/>
              <a:gdLst>
                <a:gd name="T0" fmla="*/ 0 w 47"/>
                <a:gd name="T1" fmla="*/ 125 h 20"/>
                <a:gd name="T2" fmla="*/ 112 w 47"/>
                <a:gd name="T3" fmla="*/ 141 h 20"/>
                <a:gd name="T4" fmla="*/ 155 w 47"/>
                <a:gd name="T5" fmla="*/ 169 h 20"/>
                <a:gd name="T6" fmla="*/ 272 w 47"/>
                <a:gd name="T7" fmla="*/ 213 h 20"/>
                <a:gd name="T8" fmla="*/ 400 w 47"/>
                <a:gd name="T9" fmla="*/ 141 h 20"/>
                <a:gd name="T10" fmla="*/ 333 w 47"/>
                <a:gd name="T11" fmla="*/ 106 h 20"/>
                <a:gd name="T12" fmla="*/ 255 w 47"/>
                <a:gd name="T13" fmla="*/ 33 h 20"/>
                <a:gd name="T14" fmla="*/ 221 w 47"/>
                <a:gd name="T15" fmla="*/ 20 h 20"/>
                <a:gd name="T16" fmla="*/ 163 w 47"/>
                <a:gd name="T17" fmla="*/ 88 h 20"/>
                <a:gd name="T18" fmla="*/ 76 w 47"/>
                <a:gd name="T19" fmla="*/ 88 h 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20">
                  <a:moveTo>
                    <a:pt x="0" y="12"/>
                  </a:moveTo>
                  <a:cubicBezTo>
                    <a:pt x="4" y="13"/>
                    <a:pt x="9" y="11"/>
                    <a:pt x="13" y="13"/>
                  </a:cubicBezTo>
                  <a:cubicBezTo>
                    <a:pt x="15" y="14"/>
                    <a:pt x="15" y="16"/>
                    <a:pt x="18" y="16"/>
                  </a:cubicBezTo>
                  <a:cubicBezTo>
                    <a:pt x="24" y="17"/>
                    <a:pt x="28" y="14"/>
                    <a:pt x="32" y="20"/>
                  </a:cubicBezTo>
                  <a:cubicBezTo>
                    <a:pt x="37" y="18"/>
                    <a:pt x="40" y="11"/>
                    <a:pt x="47" y="13"/>
                  </a:cubicBezTo>
                  <a:cubicBezTo>
                    <a:pt x="46" y="9"/>
                    <a:pt x="42" y="10"/>
                    <a:pt x="39" y="10"/>
                  </a:cubicBezTo>
                  <a:cubicBezTo>
                    <a:pt x="32" y="9"/>
                    <a:pt x="34" y="7"/>
                    <a:pt x="30" y="3"/>
                  </a:cubicBezTo>
                  <a:cubicBezTo>
                    <a:pt x="28" y="0"/>
                    <a:pt x="30" y="0"/>
                    <a:pt x="26" y="2"/>
                  </a:cubicBezTo>
                  <a:cubicBezTo>
                    <a:pt x="23" y="4"/>
                    <a:pt x="23" y="7"/>
                    <a:pt x="19" y="8"/>
                  </a:cubicBezTo>
                  <a:cubicBezTo>
                    <a:pt x="16" y="9"/>
                    <a:pt x="13" y="8"/>
                    <a:pt x="9" y="8"/>
                  </a:cubicBezTo>
                </a:path>
              </a:pathLst>
            </a:custGeom>
            <a:solidFill>
              <a:srgbClr val="E6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90D927C0-71CB-D153-92C9-800D094E4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8" y="3333"/>
              <a:ext cx="47" cy="68"/>
            </a:xfrm>
            <a:custGeom>
              <a:avLst/>
              <a:gdLst>
                <a:gd name="T0" fmla="*/ 0 w 23"/>
                <a:gd name="T1" fmla="*/ 125 h 31"/>
                <a:gd name="T2" fmla="*/ 147 w 23"/>
                <a:gd name="T3" fmla="*/ 33 h 31"/>
                <a:gd name="T4" fmla="*/ 155 w 23"/>
                <a:gd name="T5" fmla="*/ 116 h 31"/>
                <a:gd name="T6" fmla="*/ 196 w 23"/>
                <a:gd name="T7" fmla="*/ 202 h 31"/>
                <a:gd name="T8" fmla="*/ 84 w 23"/>
                <a:gd name="T9" fmla="*/ 222 h 31"/>
                <a:gd name="T10" fmla="*/ 59 w 23"/>
                <a:gd name="T11" fmla="*/ 327 h 31"/>
                <a:gd name="T12" fmla="*/ 16 w 23"/>
                <a:gd name="T13" fmla="*/ 178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31">
                  <a:moveTo>
                    <a:pt x="0" y="12"/>
                  </a:moveTo>
                  <a:cubicBezTo>
                    <a:pt x="5" y="17"/>
                    <a:pt x="11" y="0"/>
                    <a:pt x="17" y="3"/>
                  </a:cubicBezTo>
                  <a:cubicBezTo>
                    <a:pt x="20" y="4"/>
                    <a:pt x="17" y="9"/>
                    <a:pt x="18" y="11"/>
                  </a:cubicBezTo>
                  <a:cubicBezTo>
                    <a:pt x="19" y="15"/>
                    <a:pt x="23" y="16"/>
                    <a:pt x="23" y="19"/>
                  </a:cubicBezTo>
                  <a:cubicBezTo>
                    <a:pt x="20" y="20"/>
                    <a:pt x="13" y="18"/>
                    <a:pt x="10" y="21"/>
                  </a:cubicBezTo>
                  <a:cubicBezTo>
                    <a:pt x="7" y="24"/>
                    <a:pt x="11" y="29"/>
                    <a:pt x="7" y="31"/>
                  </a:cubicBezTo>
                  <a:cubicBezTo>
                    <a:pt x="5" y="28"/>
                    <a:pt x="8" y="14"/>
                    <a:pt x="2" y="17"/>
                  </a:cubicBezTo>
                </a:path>
              </a:pathLst>
            </a:custGeom>
            <a:solidFill>
              <a:srgbClr val="E6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A10E6996-1AB0-814F-7B78-B5624A035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" y="3302"/>
              <a:ext cx="78" cy="66"/>
            </a:xfrm>
            <a:custGeom>
              <a:avLst/>
              <a:gdLst>
                <a:gd name="T0" fmla="*/ 96 w 38"/>
                <a:gd name="T1" fmla="*/ 33 h 30"/>
                <a:gd name="T2" fmla="*/ 25 w 38"/>
                <a:gd name="T3" fmla="*/ 73 h 30"/>
                <a:gd name="T4" fmla="*/ 33 w 38"/>
                <a:gd name="T5" fmla="*/ 150 h 30"/>
                <a:gd name="T6" fmla="*/ 16 w 38"/>
                <a:gd name="T7" fmla="*/ 310 h 30"/>
                <a:gd name="T8" fmla="*/ 105 w 38"/>
                <a:gd name="T9" fmla="*/ 266 h 30"/>
                <a:gd name="T10" fmla="*/ 181 w 38"/>
                <a:gd name="T11" fmla="*/ 266 h 30"/>
                <a:gd name="T12" fmla="*/ 328 w 38"/>
                <a:gd name="T13" fmla="*/ 222 h 30"/>
                <a:gd name="T14" fmla="*/ 131 w 38"/>
                <a:gd name="T15" fmla="*/ 150 h 30"/>
                <a:gd name="T16" fmla="*/ 252 w 38"/>
                <a:gd name="T17" fmla="*/ 44 h 30"/>
                <a:gd name="T18" fmla="*/ 105 w 38"/>
                <a:gd name="T19" fmla="*/ 44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8" h="30">
                  <a:moveTo>
                    <a:pt x="11" y="3"/>
                  </a:moveTo>
                  <a:cubicBezTo>
                    <a:pt x="9" y="3"/>
                    <a:pt x="4" y="5"/>
                    <a:pt x="3" y="7"/>
                  </a:cubicBezTo>
                  <a:cubicBezTo>
                    <a:pt x="1" y="10"/>
                    <a:pt x="4" y="11"/>
                    <a:pt x="4" y="14"/>
                  </a:cubicBezTo>
                  <a:cubicBezTo>
                    <a:pt x="6" y="20"/>
                    <a:pt x="0" y="25"/>
                    <a:pt x="2" y="29"/>
                  </a:cubicBezTo>
                  <a:cubicBezTo>
                    <a:pt x="6" y="30"/>
                    <a:pt x="8" y="27"/>
                    <a:pt x="12" y="25"/>
                  </a:cubicBezTo>
                  <a:cubicBezTo>
                    <a:pt x="16" y="24"/>
                    <a:pt x="16" y="24"/>
                    <a:pt x="21" y="25"/>
                  </a:cubicBezTo>
                  <a:cubicBezTo>
                    <a:pt x="26" y="27"/>
                    <a:pt x="37" y="30"/>
                    <a:pt x="38" y="21"/>
                  </a:cubicBezTo>
                  <a:cubicBezTo>
                    <a:pt x="31" y="21"/>
                    <a:pt x="19" y="22"/>
                    <a:pt x="15" y="14"/>
                  </a:cubicBezTo>
                  <a:cubicBezTo>
                    <a:pt x="12" y="6"/>
                    <a:pt x="24" y="6"/>
                    <a:pt x="29" y="4"/>
                  </a:cubicBezTo>
                  <a:cubicBezTo>
                    <a:pt x="25" y="0"/>
                    <a:pt x="17" y="2"/>
                    <a:pt x="12" y="4"/>
                  </a:cubicBezTo>
                </a:path>
              </a:pathLst>
            </a:custGeom>
            <a:solidFill>
              <a:srgbClr val="E6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DD0BDDB-7617-6862-C4D2-67A556F7E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" y="3418"/>
              <a:ext cx="134" cy="61"/>
            </a:xfrm>
            <a:custGeom>
              <a:avLst/>
              <a:gdLst>
                <a:gd name="T0" fmla="*/ 221 w 65"/>
                <a:gd name="T1" fmla="*/ 0 h 28"/>
                <a:gd name="T2" fmla="*/ 115 w 65"/>
                <a:gd name="T3" fmla="*/ 176 h 28"/>
                <a:gd name="T4" fmla="*/ 52 w 65"/>
                <a:gd name="T5" fmla="*/ 194 h 28"/>
                <a:gd name="T6" fmla="*/ 0 w 65"/>
                <a:gd name="T7" fmla="*/ 281 h 28"/>
                <a:gd name="T8" fmla="*/ 124 w 65"/>
                <a:gd name="T9" fmla="*/ 209 h 28"/>
                <a:gd name="T10" fmla="*/ 247 w 65"/>
                <a:gd name="T11" fmla="*/ 142 h 28"/>
                <a:gd name="T12" fmla="*/ 377 w 65"/>
                <a:gd name="T13" fmla="*/ 257 h 28"/>
                <a:gd name="T14" fmla="*/ 489 w 65"/>
                <a:gd name="T15" fmla="*/ 185 h 28"/>
                <a:gd name="T16" fmla="*/ 561 w 65"/>
                <a:gd name="T17" fmla="*/ 96 h 28"/>
                <a:gd name="T18" fmla="*/ 464 w 65"/>
                <a:gd name="T19" fmla="*/ 133 h 28"/>
                <a:gd name="T20" fmla="*/ 247 w 65"/>
                <a:gd name="T21" fmla="*/ 52 h 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28">
                  <a:moveTo>
                    <a:pt x="25" y="0"/>
                  </a:moveTo>
                  <a:cubicBezTo>
                    <a:pt x="22" y="8"/>
                    <a:pt x="22" y="16"/>
                    <a:pt x="13" y="17"/>
                  </a:cubicBezTo>
                  <a:cubicBezTo>
                    <a:pt x="9" y="17"/>
                    <a:pt x="10" y="16"/>
                    <a:pt x="6" y="19"/>
                  </a:cubicBezTo>
                  <a:cubicBezTo>
                    <a:pt x="3" y="21"/>
                    <a:pt x="2" y="24"/>
                    <a:pt x="0" y="27"/>
                  </a:cubicBezTo>
                  <a:cubicBezTo>
                    <a:pt x="4" y="28"/>
                    <a:pt x="11" y="21"/>
                    <a:pt x="14" y="20"/>
                  </a:cubicBezTo>
                  <a:cubicBezTo>
                    <a:pt x="18" y="18"/>
                    <a:pt x="24" y="15"/>
                    <a:pt x="28" y="14"/>
                  </a:cubicBezTo>
                  <a:cubicBezTo>
                    <a:pt x="37" y="13"/>
                    <a:pt x="40" y="19"/>
                    <a:pt x="43" y="25"/>
                  </a:cubicBezTo>
                  <a:cubicBezTo>
                    <a:pt x="50" y="22"/>
                    <a:pt x="48" y="17"/>
                    <a:pt x="56" y="18"/>
                  </a:cubicBezTo>
                  <a:cubicBezTo>
                    <a:pt x="63" y="18"/>
                    <a:pt x="65" y="18"/>
                    <a:pt x="64" y="9"/>
                  </a:cubicBezTo>
                  <a:cubicBezTo>
                    <a:pt x="59" y="13"/>
                    <a:pt x="60" y="15"/>
                    <a:pt x="53" y="13"/>
                  </a:cubicBezTo>
                  <a:cubicBezTo>
                    <a:pt x="45" y="12"/>
                    <a:pt x="34" y="11"/>
                    <a:pt x="28" y="5"/>
                  </a:cubicBezTo>
                </a:path>
              </a:pathLst>
            </a:custGeom>
            <a:solidFill>
              <a:srgbClr val="E6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48FF001-BE8E-7B52-E269-7BCDC71BD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" y="3532"/>
              <a:ext cx="109" cy="87"/>
            </a:xfrm>
            <a:custGeom>
              <a:avLst/>
              <a:gdLst>
                <a:gd name="T0" fmla="*/ 25 w 53"/>
                <a:gd name="T1" fmla="*/ 104 h 40"/>
                <a:gd name="T2" fmla="*/ 0 w 53"/>
                <a:gd name="T3" fmla="*/ 254 h 40"/>
                <a:gd name="T4" fmla="*/ 115 w 53"/>
                <a:gd name="T5" fmla="*/ 237 h 40"/>
                <a:gd name="T6" fmla="*/ 148 w 53"/>
                <a:gd name="T7" fmla="*/ 217 h 40"/>
                <a:gd name="T8" fmla="*/ 208 w 53"/>
                <a:gd name="T9" fmla="*/ 270 h 40"/>
                <a:gd name="T10" fmla="*/ 321 w 53"/>
                <a:gd name="T11" fmla="*/ 289 h 40"/>
                <a:gd name="T12" fmla="*/ 380 w 53"/>
                <a:gd name="T13" fmla="*/ 411 h 40"/>
                <a:gd name="T14" fmla="*/ 461 w 53"/>
                <a:gd name="T15" fmla="*/ 185 h 40"/>
                <a:gd name="T16" fmla="*/ 401 w 53"/>
                <a:gd name="T17" fmla="*/ 270 h 40"/>
                <a:gd name="T18" fmla="*/ 288 w 53"/>
                <a:gd name="T19" fmla="*/ 209 h 40"/>
                <a:gd name="T20" fmla="*/ 199 w 53"/>
                <a:gd name="T21" fmla="*/ 20 h 40"/>
                <a:gd name="T22" fmla="*/ 60 w 53"/>
                <a:gd name="T23" fmla="*/ 72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3" h="40">
                  <a:moveTo>
                    <a:pt x="3" y="10"/>
                  </a:moveTo>
                  <a:cubicBezTo>
                    <a:pt x="4" y="15"/>
                    <a:pt x="6" y="23"/>
                    <a:pt x="0" y="25"/>
                  </a:cubicBezTo>
                  <a:cubicBezTo>
                    <a:pt x="5" y="28"/>
                    <a:pt x="8" y="25"/>
                    <a:pt x="13" y="23"/>
                  </a:cubicBezTo>
                  <a:cubicBezTo>
                    <a:pt x="15" y="22"/>
                    <a:pt x="15" y="21"/>
                    <a:pt x="17" y="21"/>
                  </a:cubicBezTo>
                  <a:cubicBezTo>
                    <a:pt x="19" y="21"/>
                    <a:pt x="22" y="25"/>
                    <a:pt x="24" y="26"/>
                  </a:cubicBezTo>
                  <a:cubicBezTo>
                    <a:pt x="29" y="28"/>
                    <a:pt x="33" y="25"/>
                    <a:pt x="37" y="28"/>
                  </a:cubicBezTo>
                  <a:cubicBezTo>
                    <a:pt x="41" y="31"/>
                    <a:pt x="42" y="36"/>
                    <a:pt x="44" y="40"/>
                  </a:cubicBezTo>
                  <a:cubicBezTo>
                    <a:pt x="50" y="35"/>
                    <a:pt x="50" y="25"/>
                    <a:pt x="53" y="18"/>
                  </a:cubicBezTo>
                  <a:cubicBezTo>
                    <a:pt x="51" y="20"/>
                    <a:pt x="50" y="25"/>
                    <a:pt x="46" y="26"/>
                  </a:cubicBezTo>
                  <a:cubicBezTo>
                    <a:pt x="41" y="27"/>
                    <a:pt x="37" y="21"/>
                    <a:pt x="33" y="20"/>
                  </a:cubicBezTo>
                  <a:cubicBezTo>
                    <a:pt x="23" y="15"/>
                    <a:pt x="18" y="13"/>
                    <a:pt x="23" y="2"/>
                  </a:cubicBezTo>
                  <a:cubicBezTo>
                    <a:pt x="19" y="0"/>
                    <a:pt x="12" y="5"/>
                    <a:pt x="7" y="7"/>
                  </a:cubicBezTo>
                </a:path>
              </a:pathLst>
            </a:custGeom>
            <a:solidFill>
              <a:srgbClr val="E6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C063737-0946-EE53-540B-B7AC6D474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" y="3412"/>
              <a:ext cx="74" cy="52"/>
            </a:xfrm>
            <a:custGeom>
              <a:avLst/>
              <a:gdLst>
                <a:gd name="T0" fmla="*/ 0 w 36"/>
                <a:gd name="T1" fmla="*/ 9 h 24"/>
                <a:gd name="T2" fmla="*/ 68 w 36"/>
                <a:gd name="T3" fmla="*/ 141 h 24"/>
                <a:gd name="T4" fmla="*/ 181 w 36"/>
                <a:gd name="T5" fmla="*/ 141 h 24"/>
                <a:gd name="T6" fmla="*/ 271 w 36"/>
                <a:gd name="T7" fmla="*/ 245 h 24"/>
                <a:gd name="T8" fmla="*/ 312 w 36"/>
                <a:gd name="T9" fmla="*/ 121 h 24"/>
                <a:gd name="T10" fmla="*/ 261 w 36"/>
                <a:gd name="T11" fmla="*/ 80 h 24"/>
                <a:gd name="T12" fmla="*/ 245 w 36"/>
                <a:gd name="T13" fmla="*/ 20 h 24"/>
                <a:gd name="T14" fmla="*/ 123 w 36"/>
                <a:gd name="T15" fmla="*/ 20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" h="24">
                  <a:moveTo>
                    <a:pt x="0" y="1"/>
                  </a:moveTo>
                  <a:cubicBezTo>
                    <a:pt x="5" y="5"/>
                    <a:pt x="13" y="5"/>
                    <a:pt x="8" y="14"/>
                  </a:cubicBezTo>
                  <a:cubicBezTo>
                    <a:pt x="11" y="16"/>
                    <a:pt x="17" y="13"/>
                    <a:pt x="21" y="14"/>
                  </a:cubicBezTo>
                  <a:cubicBezTo>
                    <a:pt x="27" y="16"/>
                    <a:pt x="28" y="19"/>
                    <a:pt x="31" y="24"/>
                  </a:cubicBezTo>
                  <a:cubicBezTo>
                    <a:pt x="31" y="19"/>
                    <a:pt x="32" y="15"/>
                    <a:pt x="36" y="12"/>
                  </a:cubicBezTo>
                  <a:cubicBezTo>
                    <a:pt x="33" y="11"/>
                    <a:pt x="32" y="10"/>
                    <a:pt x="30" y="8"/>
                  </a:cubicBezTo>
                  <a:cubicBezTo>
                    <a:pt x="30" y="7"/>
                    <a:pt x="28" y="2"/>
                    <a:pt x="28" y="2"/>
                  </a:cubicBezTo>
                  <a:cubicBezTo>
                    <a:pt x="25" y="0"/>
                    <a:pt x="18" y="2"/>
                    <a:pt x="14" y="2"/>
                  </a:cubicBezTo>
                </a:path>
              </a:pathLst>
            </a:custGeom>
            <a:solidFill>
              <a:srgbClr val="E6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D79F9C38-CB2B-1929-4CDF-33094CB44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1" y="3436"/>
              <a:ext cx="31" cy="28"/>
            </a:xfrm>
            <a:custGeom>
              <a:avLst/>
              <a:gdLst>
                <a:gd name="T0" fmla="*/ 8 w 15"/>
                <a:gd name="T1" fmla="*/ 0 h 13"/>
                <a:gd name="T2" fmla="*/ 0 w 15"/>
                <a:gd name="T3" fmla="*/ 101 h 13"/>
                <a:gd name="T4" fmla="*/ 60 w 15"/>
                <a:gd name="T5" fmla="*/ 80 h 13"/>
                <a:gd name="T6" fmla="*/ 132 w 15"/>
                <a:gd name="T7" fmla="*/ 129 h 13"/>
                <a:gd name="T8" fmla="*/ 132 w 15"/>
                <a:gd name="T9" fmla="*/ 28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cubicBezTo>
                    <a:pt x="1" y="4"/>
                    <a:pt x="0" y="6"/>
                    <a:pt x="0" y="10"/>
                  </a:cubicBezTo>
                  <a:cubicBezTo>
                    <a:pt x="3" y="10"/>
                    <a:pt x="4" y="7"/>
                    <a:pt x="7" y="8"/>
                  </a:cubicBezTo>
                  <a:cubicBezTo>
                    <a:pt x="10" y="8"/>
                    <a:pt x="12" y="12"/>
                    <a:pt x="15" y="13"/>
                  </a:cubicBezTo>
                  <a:cubicBezTo>
                    <a:pt x="14" y="11"/>
                    <a:pt x="10" y="2"/>
                    <a:pt x="15" y="3"/>
                  </a:cubicBezTo>
                </a:path>
              </a:pathLst>
            </a:custGeom>
            <a:solidFill>
              <a:srgbClr val="E6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37E1E1E-ECA1-DC8F-2ED8-F0E385C80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7" y="3479"/>
              <a:ext cx="72" cy="53"/>
            </a:xfrm>
            <a:custGeom>
              <a:avLst/>
              <a:gdLst>
                <a:gd name="T0" fmla="*/ 191 w 35"/>
                <a:gd name="T1" fmla="*/ 44 h 24"/>
                <a:gd name="T2" fmla="*/ 115 w 35"/>
                <a:gd name="T3" fmla="*/ 186 h 24"/>
                <a:gd name="T4" fmla="*/ 80 w 35"/>
                <a:gd name="T5" fmla="*/ 205 h 24"/>
                <a:gd name="T6" fmla="*/ 33 w 35"/>
                <a:gd name="T7" fmla="*/ 186 h 24"/>
                <a:gd name="T8" fmla="*/ 25 w 35"/>
                <a:gd name="T9" fmla="*/ 258 h 24"/>
                <a:gd name="T10" fmla="*/ 216 w 35"/>
                <a:gd name="T11" fmla="*/ 150 h 24"/>
                <a:gd name="T12" fmla="*/ 288 w 35"/>
                <a:gd name="T13" fmla="*/ 133 h 24"/>
                <a:gd name="T14" fmla="*/ 304 w 35"/>
                <a:gd name="T15" fmla="*/ 9 h 24"/>
                <a:gd name="T16" fmla="*/ 224 w 35"/>
                <a:gd name="T17" fmla="*/ 9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4">
                  <a:moveTo>
                    <a:pt x="22" y="4"/>
                  </a:moveTo>
                  <a:cubicBezTo>
                    <a:pt x="24" y="12"/>
                    <a:pt x="20" y="13"/>
                    <a:pt x="13" y="17"/>
                  </a:cubicBezTo>
                  <a:cubicBezTo>
                    <a:pt x="11" y="17"/>
                    <a:pt x="10" y="19"/>
                    <a:pt x="9" y="19"/>
                  </a:cubicBezTo>
                  <a:cubicBezTo>
                    <a:pt x="7" y="19"/>
                    <a:pt x="5" y="17"/>
                    <a:pt x="4" y="17"/>
                  </a:cubicBezTo>
                  <a:cubicBezTo>
                    <a:pt x="1" y="19"/>
                    <a:pt x="0" y="22"/>
                    <a:pt x="3" y="24"/>
                  </a:cubicBezTo>
                  <a:cubicBezTo>
                    <a:pt x="5" y="18"/>
                    <a:pt x="19" y="13"/>
                    <a:pt x="25" y="14"/>
                  </a:cubicBezTo>
                  <a:cubicBezTo>
                    <a:pt x="29" y="14"/>
                    <a:pt x="31" y="17"/>
                    <a:pt x="33" y="12"/>
                  </a:cubicBezTo>
                  <a:cubicBezTo>
                    <a:pt x="34" y="7"/>
                    <a:pt x="29" y="4"/>
                    <a:pt x="35" y="1"/>
                  </a:cubicBezTo>
                  <a:cubicBezTo>
                    <a:pt x="32" y="0"/>
                    <a:pt x="29" y="0"/>
                    <a:pt x="26" y="1"/>
                  </a:cubicBezTo>
                </a:path>
              </a:pathLst>
            </a:custGeom>
            <a:solidFill>
              <a:srgbClr val="E6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AE3BFB7-FD80-E44B-6C70-C223F5A1C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" y="3412"/>
              <a:ext cx="39" cy="26"/>
            </a:xfrm>
            <a:custGeom>
              <a:avLst/>
              <a:gdLst>
                <a:gd name="T0" fmla="*/ 0 w 19"/>
                <a:gd name="T1" fmla="*/ 33 h 12"/>
                <a:gd name="T2" fmla="*/ 0 w 19"/>
                <a:gd name="T3" fmla="*/ 52 h 12"/>
                <a:gd name="T4" fmla="*/ 113 w 19"/>
                <a:gd name="T5" fmla="*/ 121 h 12"/>
                <a:gd name="T6" fmla="*/ 164 w 19"/>
                <a:gd name="T7" fmla="*/ 20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12">
                  <a:moveTo>
                    <a:pt x="0" y="3"/>
                  </a:moveTo>
                  <a:cubicBezTo>
                    <a:pt x="0" y="4"/>
                    <a:pt x="0" y="4"/>
                    <a:pt x="0" y="5"/>
                  </a:cubicBezTo>
                  <a:cubicBezTo>
                    <a:pt x="5" y="7"/>
                    <a:pt x="15" y="0"/>
                    <a:pt x="13" y="12"/>
                  </a:cubicBezTo>
                  <a:cubicBezTo>
                    <a:pt x="15" y="10"/>
                    <a:pt x="19" y="4"/>
                    <a:pt x="19" y="2"/>
                  </a:cubicBezTo>
                </a:path>
              </a:pathLst>
            </a:custGeom>
            <a:solidFill>
              <a:srgbClr val="E6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D8D1F432-DD6D-AEB3-DE6A-836734220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" y="3291"/>
              <a:ext cx="33" cy="18"/>
            </a:xfrm>
            <a:custGeom>
              <a:avLst/>
              <a:gdLst>
                <a:gd name="T0" fmla="*/ 0 w 16"/>
                <a:gd name="T1" fmla="*/ 72 h 8"/>
                <a:gd name="T2" fmla="*/ 89 w 16"/>
                <a:gd name="T3" fmla="*/ 36 h 8"/>
                <a:gd name="T4" fmla="*/ 140 w 16"/>
                <a:gd name="T5" fmla="*/ 72 h 8"/>
                <a:gd name="T6" fmla="*/ 60 w 16"/>
                <a:gd name="T7" fmla="*/ 25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8">
                  <a:moveTo>
                    <a:pt x="0" y="6"/>
                  </a:moveTo>
                  <a:cubicBezTo>
                    <a:pt x="5" y="8"/>
                    <a:pt x="6" y="3"/>
                    <a:pt x="10" y="3"/>
                  </a:cubicBezTo>
                  <a:cubicBezTo>
                    <a:pt x="12" y="3"/>
                    <a:pt x="15" y="5"/>
                    <a:pt x="16" y="6"/>
                  </a:cubicBezTo>
                  <a:cubicBezTo>
                    <a:pt x="14" y="1"/>
                    <a:pt x="12" y="0"/>
                    <a:pt x="7" y="2"/>
                  </a:cubicBezTo>
                </a:path>
              </a:pathLst>
            </a:custGeom>
            <a:solidFill>
              <a:srgbClr val="E6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4FC0BCBB-5E10-DAE9-6878-3AB25B8D4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1" y="3374"/>
              <a:ext cx="74" cy="29"/>
            </a:xfrm>
            <a:custGeom>
              <a:avLst/>
              <a:gdLst>
                <a:gd name="T0" fmla="*/ 0 w 36"/>
                <a:gd name="T1" fmla="*/ 109 h 13"/>
                <a:gd name="T2" fmla="*/ 97 w 36"/>
                <a:gd name="T3" fmla="*/ 109 h 13"/>
                <a:gd name="T4" fmla="*/ 164 w 36"/>
                <a:gd name="T5" fmla="*/ 145 h 13"/>
                <a:gd name="T6" fmla="*/ 232 w 36"/>
                <a:gd name="T7" fmla="*/ 45 h 13"/>
                <a:gd name="T8" fmla="*/ 296 w 36"/>
                <a:gd name="T9" fmla="*/ 45 h 13"/>
                <a:gd name="T10" fmla="*/ 271 w 36"/>
                <a:gd name="T11" fmla="*/ 0 h 13"/>
                <a:gd name="T12" fmla="*/ 224 w 36"/>
                <a:gd name="T13" fmla="*/ 36 h 13"/>
                <a:gd name="T14" fmla="*/ 164 w 36"/>
                <a:gd name="T15" fmla="*/ 9 h 13"/>
                <a:gd name="T16" fmla="*/ 51 w 36"/>
                <a:gd name="T17" fmla="*/ 100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6" h="13">
                  <a:moveTo>
                    <a:pt x="0" y="10"/>
                  </a:moveTo>
                  <a:cubicBezTo>
                    <a:pt x="3" y="11"/>
                    <a:pt x="7" y="10"/>
                    <a:pt x="11" y="10"/>
                  </a:cubicBezTo>
                  <a:cubicBezTo>
                    <a:pt x="14" y="11"/>
                    <a:pt x="16" y="13"/>
                    <a:pt x="19" y="13"/>
                  </a:cubicBezTo>
                  <a:cubicBezTo>
                    <a:pt x="21" y="8"/>
                    <a:pt x="21" y="5"/>
                    <a:pt x="27" y="4"/>
                  </a:cubicBezTo>
                  <a:cubicBezTo>
                    <a:pt x="29" y="3"/>
                    <a:pt x="33" y="7"/>
                    <a:pt x="34" y="4"/>
                  </a:cubicBezTo>
                  <a:cubicBezTo>
                    <a:pt x="36" y="1"/>
                    <a:pt x="32" y="0"/>
                    <a:pt x="31" y="0"/>
                  </a:cubicBezTo>
                  <a:cubicBezTo>
                    <a:pt x="29" y="0"/>
                    <a:pt x="27" y="2"/>
                    <a:pt x="26" y="3"/>
                  </a:cubicBezTo>
                  <a:cubicBezTo>
                    <a:pt x="23" y="3"/>
                    <a:pt x="21" y="0"/>
                    <a:pt x="19" y="1"/>
                  </a:cubicBezTo>
                  <a:cubicBezTo>
                    <a:pt x="16" y="1"/>
                    <a:pt x="11" y="7"/>
                    <a:pt x="6" y="9"/>
                  </a:cubicBezTo>
                </a:path>
              </a:pathLst>
            </a:custGeom>
            <a:solidFill>
              <a:srgbClr val="E6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34DE3BFE-6FBE-33FE-1200-381995BA6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5" y="3554"/>
              <a:ext cx="36" cy="26"/>
            </a:xfrm>
            <a:custGeom>
              <a:avLst/>
              <a:gdLst>
                <a:gd name="T0" fmla="*/ 0 w 18"/>
                <a:gd name="T1" fmla="*/ 52 h 12"/>
                <a:gd name="T2" fmla="*/ 48 w 18"/>
                <a:gd name="T3" fmla="*/ 9 h 12"/>
                <a:gd name="T4" fmla="*/ 128 w 18"/>
                <a:gd name="T5" fmla="*/ 0 h 12"/>
                <a:gd name="T6" fmla="*/ 144 w 18"/>
                <a:gd name="T7" fmla="*/ 121 h 12"/>
                <a:gd name="T8" fmla="*/ 24 w 18"/>
                <a:gd name="T9" fmla="*/ 93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12">
                  <a:moveTo>
                    <a:pt x="0" y="5"/>
                  </a:moveTo>
                  <a:cubicBezTo>
                    <a:pt x="2" y="5"/>
                    <a:pt x="4" y="3"/>
                    <a:pt x="6" y="1"/>
                  </a:cubicBezTo>
                  <a:cubicBezTo>
                    <a:pt x="9" y="3"/>
                    <a:pt x="15" y="7"/>
                    <a:pt x="16" y="0"/>
                  </a:cubicBezTo>
                  <a:cubicBezTo>
                    <a:pt x="16" y="4"/>
                    <a:pt x="17" y="8"/>
                    <a:pt x="18" y="12"/>
                  </a:cubicBezTo>
                  <a:cubicBezTo>
                    <a:pt x="13" y="11"/>
                    <a:pt x="7" y="12"/>
                    <a:pt x="3" y="9"/>
                  </a:cubicBezTo>
                </a:path>
              </a:pathLst>
            </a:custGeom>
            <a:solidFill>
              <a:srgbClr val="E6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1D9D0085-8A40-23B9-E223-47EEE8645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3580"/>
              <a:ext cx="64" cy="66"/>
            </a:xfrm>
            <a:custGeom>
              <a:avLst/>
              <a:gdLst>
                <a:gd name="T0" fmla="*/ 0 w 31"/>
                <a:gd name="T1" fmla="*/ 178 h 30"/>
                <a:gd name="T2" fmla="*/ 35 w 31"/>
                <a:gd name="T3" fmla="*/ 64 h 30"/>
                <a:gd name="T4" fmla="*/ 116 w 31"/>
                <a:gd name="T5" fmla="*/ 44 h 30"/>
                <a:gd name="T6" fmla="*/ 256 w 31"/>
                <a:gd name="T7" fmla="*/ 53 h 30"/>
                <a:gd name="T8" fmla="*/ 239 w 31"/>
                <a:gd name="T9" fmla="*/ 141 h 30"/>
                <a:gd name="T10" fmla="*/ 239 w 31"/>
                <a:gd name="T11" fmla="*/ 319 h 30"/>
                <a:gd name="T12" fmla="*/ 167 w 31"/>
                <a:gd name="T13" fmla="*/ 125 h 30"/>
                <a:gd name="T14" fmla="*/ 97 w 31"/>
                <a:gd name="T15" fmla="*/ 141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" h="30">
                  <a:moveTo>
                    <a:pt x="0" y="17"/>
                  </a:moveTo>
                  <a:cubicBezTo>
                    <a:pt x="3" y="14"/>
                    <a:pt x="3" y="10"/>
                    <a:pt x="4" y="6"/>
                  </a:cubicBezTo>
                  <a:cubicBezTo>
                    <a:pt x="8" y="8"/>
                    <a:pt x="10" y="5"/>
                    <a:pt x="13" y="4"/>
                  </a:cubicBezTo>
                  <a:cubicBezTo>
                    <a:pt x="19" y="10"/>
                    <a:pt x="25" y="0"/>
                    <a:pt x="29" y="5"/>
                  </a:cubicBezTo>
                  <a:cubicBezTo>
                    <a:pt x="31" y="9"/>
                    <a:pt x="28" y="10"/>
                    <a:pt x="27" y="13"/>
                  </a:cubicBezTo>
                  <a:cubicBezTo>
                    <a:pt x="26" y="18"/>
                    <a:pt x="29" y="24"/>
                    <a:pt x="27" y="30"/>
                  </a:cubicBezTo>
                  <a:cubicBezTo>
                    <a:pt x="26" y="25"/>
                    <a:pt x="23" y="15"/>
                    <a:pt x="19" y="12"/>
                  </a:cubicBezTo>
                  <a:cubicBezTo>
                    <a:pt x="15" y="10"/>
                    <a:pt x="16" y="12"/>
                    <a:pt x="11" y="13"/>
                  </a:cubicBezTo>
                </a:path>
              </a:pathLst>
            </a:custGeom>
            <a:solidFill>
              <a:srgbClr val="E6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86A639D-4612-5B74-949C-83941011C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" y="3646"/>
              <a:ext cx="74" cy="45"/>
            </a:xfrm>
            <a:custGeom>
              <a:avLst/>
              <a:gdLst>
                <a:gd name="T0" fmla="*/ 0 w 36"/>
                <a:gd name="T1" fmla="*/ 41 h 21"/>
                <a:gd name="T2" fmla="*/ 97 w 36"/>
                <a:gd name="T3" fmla="*/ 9 h 21"/>
                <a:gd name="T4" fmla="*/ 173 w 36"/>
                <a:gd name="T5" fmla="*/ 60 h 21"/>
                <a:gd name="T6" fmla="*/ 271 w 36"/>
                <a:gd name="T7" fmla="*/ 96 h 21"/>
                <a:gd name="T8" fmla="*/ 304 w 36"/>
                <a:gd name="T9" fmla="*/ 206 h 21"/>
                <a:gd name="T10" fmla="*/ 208 w 36"/>
                <a:gd name="T11" fmla="*/ 96 h 21"/>
                <a:gd name="T12" fmla="*/ 97 w 36"/>
                <a:gd name="T13" fmla="*/ 88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21">
                  <a:moveTo>
                    <a:pt x="0" y="4"/>
                  </a:moveTo>
                  <a:cubicBezTo>
                    <a:pt x="4" y="9"/>
                    <a:pt x="7" y="2"/>
                    <a:pt x="11" y="1"/>
                  </a:cubicBezTo>
                  <a:cubicBezTo>
                    <a:pt x="15" y="0"/>
                    <a:pt x="18" y="4"/>
                    <a:pt x="20" y="6"/>
                  </a:cubicBezTo>
                  <a:cubicBezTo>
                    <a:pt x="23" y="9"/>
                    <a:pt x="29" y="8"/>
                    <a:pt x="31" y="10"/>
                  </a:cubicBezTo>
                  <a:cubicBezTo>
                    <a:pt x="34" y="12"/>
                    <a:pt x="36" y="18"/>
                    <a:pt x="35" y="21"/>
                  </a:cubicBezTo>
                  <a:cubicBezTo>
                    <a:pt x="30" y="20"/>
                    <a:pt x="29" y="13"/>
                    <a:pt x="24" y="10"/>
                  </a:cubicBezTo>
                  <a:cubicBezTo>
                    <a:pt x="20" y="7"/>
                    <a:pt x="15" y="14"/>
                    <a:pt x="11" y="9"/>
                  </a:cubicBezTo>
                </a:path>
              </a:pathLst>
            </a:custGeom>
            <a:solidFill>
              <a:srgbClr val="E6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D6F0E935-E53F-369F-2945-7197FC89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" y="3508"/>
              <a:ext cx="123" cy="54"/>
            </a:xfrm>
            <a:custGeom>
              <a:avLst/>
              <a:gdLst>
                <a:gd name="T0" fmla="*/ 139 w 60"/>
                <a:gd name="T1" fmla="*/ 52 h 25"/>
                <a:gd name="T2" fmla="*/ 269 w 60"/>
                <a:gd name="T3" fmla="*/ 52 h 25"/>
                <a:gd name="T4" fmla="*/ 387 w 60"/>
                <a:gd name="T5" fmla="*/ 9 h 25"/>
                <a:gd name="T6" fmla="*/ 387 w 60"/>
                <a:gd name="T7" fmla="*/ 69 h 25"/>
                <a:gd name="T8" fmla="*/ 404 w 60"/>
                <a:gd name="T9" fmla="*/ 140 h 25"/>
                <a:gd name="T10" fmla="*/ 517 w 60"/>
                <a:gd name="T11" fmla="*/ 173 h 25"/>
                <a:gd name="T12" fmla="*/ 361 w 60"/>
                <a:gd name="T13" fmla="*/ 130 h 25"/>
                <a:gd name="T14" fmla="*/ 320 w 60"/>
                <a:gd name="T15" fmla="*/ 80 h 25"/>
                <a:gd name="T16" fmla="*/ 248 w 60"/>
                <a:gd name="T17" fmla="*/ 121 h 25"/>
                <a:gd name="T18" fmla="*/ 164 w 60"/>
                <a:gd name="T19" fmla="*/ 130 h 25"/>
                <a:gd name="T20" fmla="*/ 113 w 60"/>
                <a:gd name="T21" fmla="*/ 89 h 25"/>
                <a:gd name="T22" fmla="*/ 43 w 60"/>
                <a:gd name="T23" fmla="*/ 104 h 25"/>
                <a:gd name="T24" fmla="*/ 25 w 60"/>
                <a:gd name="T25" fmla="*/ 9 h 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0" h="25">
                  <a:moveTo>
                    <a:pt x="16" y="5"/>
                  </a:moveTo>
                  <a:cubicBezTo>
                    <a:pt x="19" y="10"/>
                    <a:pt x="27" y="7"/>
                    <a:pt x="31" y="5"/>
                  </a:cubicBezTo>
                  <a:cubicBezTo>
                    <a:pt x="33" y="5"/>
                    <a:pt x="43" y="0"/>
                    <a:pt x="45" y="1"/>
                  </a:cubicBezTo>
                  <a:cubicBezTo>
                    <a:pt x="48" y="3"/>
                    <a:pt x="45" y="5"/>
                    <a:pt x="45" y="7"/>
                  </a:cubicBezTo>
                  <a:cubicBezTo>
                    <a:pt x="45" y="10"/>
                    <a:pt x="46" y="11"/>
                    <a:pt x="47" y="14"/>
                  </a:cubicBezTo>
                  <a:cubicBezTo>
                    <a:pt x="52" y="21"/>
                    <a:pt x="53" y="20"/>
                    <a:pt x="60" y="17"/>
                  </a:cubicBezTo>
                  <a:cubicBezTo>
                    <a:pt x="59" y="25"/>
                    <a:pt x="44" y="16"/>
                    <a:pt x="42" y="13"/>
                  </a:cubicBezTo>
                  <a:cubicBezTo>
                    <a:pt x="40" y="11"/>
                    <a:pt x="41" y="9"/>
                    <a:pt x="37" y="8"/>
                  </a:cubicBezTo>
                  <a:cubicBezTo>
                    <a:pt x="34" y="8"/>
                    <a:pt x="31" y="11"/>
                    <a:pt x="29" y="12"/>
                  </a:cubicBezTo>
                  <a:cubicBezTo>
                    <a:pt x="26" y="13"/>
                    <a:pt x="22" y="14"/>
                    <a:pt x="19" y="13"/>
                  </a:cubicBezTo>
                  <a:cubicBezTo>
                    <a:pt x="16" y="12"/>
                    <a:pt x="18" y="9"/>
                    <a:pt x="13" y="9"/>
                  </a:cubicBezTo>
                  <a:cubicBezTo>
                    <a:pt x="10" y="9"/>
                    <a:pt x="8" y="11"/>
                    <a:pt x="5" y="10"/>
                  </a:cubicBezTo>
                  <a:cubicBezTo>
                    <a:pt x="1" y="8"/>
                    <a:pt x="0" y="4"/>
                    <a:pt x="3" y="1"/>
                  </a:cubicBezTo>
                </a:path>
              </a:pathLst>
            </a:custGeom>
            <a:solidFill>
              <a:srgbClr val="E6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E1A26519-4BAE-EAC3-6618-8C3CA4D94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" y="1903"/>
              <a:ext cx="37" cy="28"/>
            </a:xfrm>
            <a:custGeom>
              <a:avLst/>
              <a:gdLst>
                <a:gd name="T0" fmla="*/ 0 w 18"/>
                <a:gd name="T1" fmla="*/ 80 h 13"/>
                <a:gd name="T2" fmla="*/ 8 w 18"/>
                <a:gd name="T3" fmla="*/ 112 h 13"/>
                <a:gd name="T4" fmla="*/ 60 w 18"/>
                <a:gd name="T5" fmla="*/ 88 h 13"/>
                <a:gd name="T6" fmla="*/ 88 w 18"/>
                <a:gd name="T7" fmla="*/ 129 h 13"/>
                <a:gd name="T8" fmla="*/ 156 w 18"/>
                <a:gd name="T9" fmla="*/ 88 h 13"/>
                <a:gd name="T10" fmla="*/ 60 w 18"/>
                <a:gd name="T11" fmla="*/ 52 h 13"/>
                <a:gd name="T12" fmla="*/ 43 w 18"/>
                <a:gd name="T13" fmla="*/ 0 h 13"/>
                <a:gd name="T14" fmla="*/ 0 w 18"/>
                <a:gd name="T15" fmla="*/ 28 h 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" h="13">
                  <a:moveTo>
                    <a:pt x="0" y="8"/>
                  </a:moveTo>
                  <a:cubicBezTo>
                    <a:pt x="0" y="9"/>
                    <a:pt x="1" y="10"/>
                    <a:pt x="1" y="11"/>
                  </a:cubicBezTo>
                  <a:cubicBezTo>
                    <a:pt x="3" y="10"/>
                    <a:pt x="5" y="9"/>
                    <a:pt x="7" y="9"/>
                  </a:cubicBezTo>
                  <a:cubicBezTo>
                    <a:pt x="8" y="10"/>
                    <a:pt x="9" y="12"/>
                    <a:pt x="10" y="13"/>
                  </a:cubicBezTo>
                  <a:cubicBezTo>
                    <a:pt x="14" y="13"/>
                    <a:pt x="15" y="9"/>
                    <a:pt x="18" y="9"/>
                  </a:cubicBezTo>
                  <a:cubicBezTo>
                    <a:pt x="13" y="9"/>
                    <a:pt x="9" y="10"/>
                    <a:pt x="7" y="5"/>
                  </a:cubicBezTo>
                  <a:cubicBezTo>
                    <a:pt x="6" y="3"/>
                    <a:pt x="9" y="0"/>
                    <a:pt x="5" y="0"/>
                  </a:cubicBezTo>
                  <a:cubicBezTo>
                    <a:pt x="4" y="0"/>
                    <a:pt x="1" y="2"/>
                    <a:pt x="0" y="3"/>
                  </a:cubicBezTo>
                </a:path>
              </a:pathLst>
            </a:custGeom>
            <a:solidFill>
              <a:srgbClr val="E6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5CAC6FF5-A011-C504-9D32-F65652788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" y="1848"/>
              <a:ext cx="53" cy="33"/>
            </a:xfrm>
            <a:custGeom>
              <a:avLst/>
              <a:gdLst>
                <a:gd name="T0" fmla="*/ 0 w 26"/>
                <a:gd name="T1" fmla="*/ 117 h 15"/>
                <a:gd name="T2" fmla="*/ 41 w 26"/>
                <a:gd name="T3" fmla="*/ 161 h 15"/>
                <a:gd name="T4" fmla="*/ 75 w 26"/>
                <a:gd name="T5" fmla="*/ 117 h 15"/>
                <a:gd name="T6" fmla="*/ 220 w 26"/>
                <a:gd name="T7" fmla="*/ 88 h 15"/>
                <a:gd name="T8" fmla="*/ 120 w 26"/>
                <a:gd name="T9" fmla="*/ 53 h 15"/>
                <a:gd name="T10" fmla="*/ 24 w 26"/>
                <a:gd name="T11" fmla="*/ 117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">
                  <a:moveTo>
                    <a:pt x="0" y="11"/>
                  </a:moveTo>
                  <a:cubicBezTo>
                    <a:pt x="2" y="11"/>
                    <a:pt x="2" y="15"/>
                    <a:pt x="5" y="15"/>
                  </a:cubicBezTo>
                  <a:cubicBezTo>
                    <a:pt x="7" y="15"/>
                    <a:pt x="7" y="12"/>
                    <a:pt x="9" y="11"/>
                  </a:cubicBezTo>
                  <a:cubicBezTo>
                    <a:pt x="14" y="9"/>
                    <a:pt x="20" y="9"/>
                    <a:pt x="26" y="8"/>
                  </a:cubicBezTo>
                  <a:cubicBezTo>
                    <a:pt x="23" y="0"/>
                    <a:pt x="16" y="12"/>
                    <a:pt x="14" y="5"/>
                  </a:cubicBezTo>
                  <a:cubicBezTo>
                    <a:pt x="14" y="9"/>
                    <a:pt x="7" y="11"/>
                    <a:pt x="3" y="11"/>
                  </a:cubicBezTo>
                </a:path>
              </a:pathLst>
            </a:custGeom>
            <a:solidFill>
              <a:srgbClr val="E6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F914252-7D07-3F1F-3B24-08D967177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8" y="1752"/>
              <a:ext cx="57" cy="24"/>
            </a:xfrm>
            <a:custGeom>
              <a:avLst/>
              <a:gdLst>
                <a:gd name="T0" fmla="*/ 0 w 28"/>
                <a:gd name="T1" fmla="*/ 113 h 11"/>
                <a:gd name="T2" fmla="*/ 120 w 28"/>
                <a:gd name="T3" fmla="*/ 0 h 11"/>
                <a:gd name="T4" fmla="*/ 236 w 28"/>
                <a:gd name="T5" fmla="*/ 44 h 11"/>
                <a:gd name="T6" fmla="*/ 83 w 28"/>
                <a:gd name="T7" fmla="*/ 105 h 11"/>
                <a:gd name="T8" fmla="*/ 41 w 28"/>
                <a:gd name="T9" fmla="*/ 113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1">
                  <a:moveTo>
                    <a:pt x="0" y="11"/>
                  </a:moveTo>
                  <a:cubicBezTo>
                    <a:pt x="5" y="9"/>
                    <a:pt x="12" y="5"/>
                    <a:pt x="14" y="0"/>
                  </a:cubicBezTo>
                  <a:cubicBezTo>
                    <a:pt x="18" y="7"/>
                    <a:pt x="21" y="2"/>
                    <a:pt x="28" y="4"/>
                  </a:cubicBezTo>
                  <a:cubicBezTo>
                    <a:pt x="26" y="11"/>
                    <a:pt x="13" y="2"/>
                    <a:pt x="10" y="10"/>
                  </a:cubicBezTo>
                  <a:cubicBezTo>
                    <a:pt x="8" y="9"/>
                    <a:pt x="7" y="10"/>
                    <a:pt x="5" y="11"/>
                  </a:cubicBezTo>
                </a:path>
              </a:pathLst>
            </a:custGeom>
            <a:solidFill>
              <a:srgbClr val="E6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4F970F1-C617-B2A3-E15F-9E496F99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" y="1805"/>
              <a:ext cx="57" cy="32"/>
            </a:xfrm>
            <a:custGeom>
              <a:avLst/>
              <a:gdLst>
                <a:gd name="T0" fmla="*/ 120 w 28"/>
                <a:gd name="T1" fmla="*/ 0 h 15"/>
                <a:gd name="T2" fmla="*/ 0 w 28"/>
                <a:gd name="T3" fmla="*/ 96 h 15"/>
                <a:gd name="T4" fmla="*/ 153 w 28"/>
                <a:gd name="T5" fmla="*/ 117 h 15"/>
                <a:gd name="T6" fmla="*/ 236 w 28"/>
                <a:gd name="T7" fmla="*/ 41 h 15"/>
                <a:gd name="T8" fmla="*/ 161 w 28"/>
                <a:gd name="T9" fmla="*/ 9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5">
                  <a:moveTo>
                    <a:pt x="14" y="0"/>
                  </a:moveTo>
                  <a:cubicBezTo>
                    <a:pt x="18" y="15"/>
                    <a:pt x="2" y="0"/>
                    <a:pt x="0" y="10"/>
                  </a:cubicBezTo>
                  <a:cubicBezTo>
                    <a:pt x="5" y="8"/>
                    <a:pt x="14" y="6"/>
                    <a:pt x="18" y="12"/>
                  </a:cubicBezTo>
                  <a:cubicBezTo>
                    <a:pt x="22" y="11"/>
                    <a:pt x="21" y="5"/>
                    <a:pt x="28" y="4"/>
                  </a:cubicBezTo>
                  <a:cubicBezTo>
                    <a:pt x="24" y="5"/>
                    <a:pt x="19" y="4"/>
                    <a:pt x="19" y="1"/>
                  </a:cubicBezTo>
                </a:path>
              </a:pathLst>
            </a:custGeom>
            <a:solidFill>
              <a:srgbClr val="E6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311B4A64-E64E-862D-239F-DDC6D7BCF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4" y="1864"/>
              <a:ext cx="58" cy="48"/>
            </a:xfrm>
            <a:custGeom>
              <a:avLst/>
              <a:gdLst>
                <a:gd name="T0" fmla="*/ 25 w 28"/>
                <a:gd name="T1" fmla="*/ 33 h 22"/>
                <a:gd name="T2" fmla="*/ 108 w 28"/>
                <a:gd name="T3" fmla="*/ 0 h 22"/>
                <a:gd name="T4" fmla="*/ 176 w 28"/>
                <a:gd name="T5" fmla="*/ 44 h 22"/>
                <a:gd name="T6" fmla="*/ 249 w 28"/>
                <a:gd name="T7" fmla="*/ 52 h 22"/>
                <a:gd name="T8" fmla="*/ 176 w 28"/>
                <a:gd name="T9" fmla="*/ 157 h 22"/>
                <a:gd name="T10" fmla="*/ 99 w 28"/>
                <a:gd name="T11" fmla="*/ 61 h 22"/>
                <a:gd name="T12" fmla="*/ 73 w 28"/>
                <a:gd name="T13" fmla="*/ 157 h 22"/>
                <a:gd name="T14" fmla="*/ 0 w 28"/>
                <a:gd name="T15" fmla="*/ 185 h 22"/>
                <a:gd name="T16" fmla="*/ 81 w 28"/>
                <a:gd name="T17" fmla="*/ 44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" h="22">
                  <a:moveTo>
                    <a:pt x="3" y="3"/>
                  </a:moveTo>
                  <a:cubicBezTo>
                    <a:pt x="6" y="5"/>
                    <a:pt x="10" y="3"/>
                    <a:pt x="12" y="0"/>
                  </a:cubicBezTo>
                  <a:cubicBezTo>
                    <a:pt x="15" y="2"/>
                    <a:pt x="17" y="4"/>
                    <a:pt x="20" y="4"/>
                  </a:cubicBezTo>
                  <a:cubicBezTo>
                    <a:pt x="23" y="5"/>
                    <a:pt x="25" y="1"/>
                    <a:pt x="28" y="5"/>
                  </a:cubicBezTo>
                  <a:cubicBezTo>
                    <a:pt x="19" y="4"/>
                    <a:pt x="20" y="8"/>
                    <a:pt x="20" y="15"/>
                  </a:cubicBezTo>
                  <a:cubicBezTo>
                    <a:pt x="18" y="12"/>
                    <a:pt x="15" y="5"/>
                    <a:pt x="11" y="6"/>
                  </a:cubicBezTo>
                  <a:cubicBezTo>
                    <a:pt x="13" y="12"/>
                    <a:pt x="12" y="11"/>
                    <a:pt x="8" y="15"/>
                  </a:cubicBezTo>
                  <a:cubicBezTo>
                    <a:pt x="5" y="18"/>
                    <a:pt x="4" y="22"/>
                    <a:pt x="0" y="18"/>
                  </a:cubicBezTo>
                  <a:cubicBezTo>
                    <a:pt x="2" y="16"/>
                    <a:pt x="18" y="8"/>
                    <a:pt x="9" y="4"/>
                  </a:cubicBezTo>
                </a:path>
              </a:pathLst>
            </a:custGeom>
            <a:solidFill>
              <a:srgbClr val="E6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4043B53-1C1B-E7CA-5943-5A7BBF08D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" y="1899"/>
              <a:ext cx="59" cy="45"/>
            </a:xfrm>
            <a:custGeom>
              <a:avLst/>
              <a:gdLst>
                <a:gd name="T0" fmla="*/ 0 w 29"/>
                <a:gd name="T1" fmla="*/ 109 h 21"/>
                <a:gd name="T2" fmla="*/ 136 w 29"/>
                <a:gd name="T3" fmla="*/ 88 h 21"/>
                <a:gd name="T4" fmla="*/ 169 w 29"/>
                <a:gd name="T5" fmla="*/ 51 h 21"/>
                <a:gd name="T6" fmla="*/ 203 w 29"/>
                <a:gd name="T7" fmla="*/ 19 h 21"/>
                <a:gd name="T8" fmla="*/ 153 w 29"/>
                <a:gd name="T9" fmla="*/ 96 h 21"/>
                <a:gd name="T10" fmla="*/ 108 w 29"/>
                <a:gd name="T11" fmla="*/ 206 h 21"/>
                <a:gd name="T12" fmla="*/ 92 w 29"/>
                <a:gd name="T13" fmla="*/ 13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21">
                  <a:moveTo>
                    <a:pt x="0" y="11"/>
                  </a:moveTo>
                  <a:cubicBezTo>
                    <a:pt x="2" y="14"/>
                    <a:pt x="13" y="11"/>
                    <a:pt x="16" y="9"/>
                  </a:cubicBezTo>
                  <a:cubicBezTo>
                    <a:pt x="19" y="8"/>
                    <a:pt x="19" y="6"/>
                    <a:pt x="20" y="5"/>
                  </a:cubicBezTo>
                  <a:cubicBezTo>
                    <a:pt x="20" y="5"/>
                    <a:pt x="21" y="0"/>
                    <a:pt x="24" y="2"/>
                  </a:cubicBezTo>
                  <a:cubicBezTo>
                    <a:pt x="29" y="6"/>
                    <a:pt x="19" y="9"/>
                    <a:pt x="18" y="10"/>
                  </a:cubicBezTo>
                  <a:cubicBezTo>
                    <a:pt x="13" y="13"/>
                    <a:pt x="16" y="17"/>
                    <a:pt x="13" y="21"/>
                  </a:cubicBezTo>
                  <a:cubicBezTo>
                    <a:pt x="12" y="19"/>
                    <a:pt x="12" y="16"/>
                    <a:pt x="11" y="14"/>
                  </a:cubicBezTo>
                </a:path>
              </a:pathLst>
            </a:custGeom>
            <a:solidFill>
              <a:srgbClr val="E6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B2DD5BD-FB73-0BDA-EF9F-4084FEF0D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1918"/>
              <a:ext cx="52" cy="42"/>
            </a:xfrm>
            <a:custGeom>
              <a:avLst/>
              <a:gdLst>
                <a:gd name="T0" fmla="*/ 133 w 25"/>
                <a:gd name="T1" fmla="*/ 9 h 19"/>
                <a:gd name="T2" fmla="*/ 64 w 25"/>
                <a:gd name="T3" fmla="*/ 97 h 19"/>
                <a:gd name="T4" fmla="*/ 64 w 25"/>
                <a:gd name="T5" fmla="*/ 161 h 19"/>
                <a:gd name="T6" fmla="*/ 0 w 25"/>
                <a:gd name="T7" fmla="*/ 206 h 19"/>
                <a:gd name="T8" fmla="*/ 108 w 25"/>
                <a:gd name="T9" fmla="*/ 195 h 19"/>
                <a:gd name="T10" fmla="*/ 225 w 25"/>
                <a:gd name="T11" fmla="*/ 44 h 19"/>
                <a:gd name="T12" fmla="*/ 160 w 25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" h="19">
                  <a:moveTo>
                    <a:pt x="15" y="1"/>
                  </a:moveTo>
                  <a:cubicBezTo>
                    <a:pt x="12" y="3"/>
                    <a:pt x="9" y="6"/>
                    <a:pt x="7" y="9"/>
                  </a:cubicBezTo>
                  <a:cubicBezTo>
                    <a:pt x="6" y="11"/>
                    <a:pt x="8" y="13"/>
                    <a:pt x="7" y="15"/>
                  </a:cubicBezTo>
                  <a:cubicBezTo>
                    <a:pt x="5" y="17"/>
                    <a:pt x="3" y="18"/>
                    <a:pt x="0" y="19"/>
                  </a:cubicBezTo>
                  <a:cubicBezTo>
                    <a:pt x="4" y="17"/>
                    <a:pt x="8" y="15"/>
                    <a:pt x="12" y="18"/>
                  </a:cubicBezTo>
                  <a:cubicBezTo>
                    <a:pt x="10" y="8"/>
                    <a:pt x="16" y="4"/>
                    <a:pt x="25" y="4"/>
                  </a:cubicBezTo>
                  <a:cubicBezTo>
                    <a:pt x="24" y="2"/>
                    <a:pt x="20" y="2"/>
                    <a:pt x="18" y="0"/>
                  </a:cubicBezTo>
                </a:path>
              </a:pathLst>
            </a:custGeom>
            <a:solidFill>
              <a:srgbClr val="E6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258F892-6052-2681-5E02-1FD12E8FF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4" y="1822"/>
              <a:ext cx="31" cy="31"/>
            </a:xfrm>
            <a:custGeom>
              <a:avLst/>
              <a:gdLst>
                <a:gd name="T0" fmla="*/ 60 w 15"/>
                <a:gd name="T1" fmla="*/ 9 h 14"/>
                <a:gd name="T2" fmla="*/ 0 w 15"/>
                <a:gd name="T3" fmla="*/ 117 h 14"/>
                <a:gd name="T4" fmla="*/ 52 w 15"/>
                <a:gd name="T5" fmla="*/ 97 h 14"/>
                <a:gd name="T6" fmla="*/ 132 w 15"/>
                <a:gd name="T7" fmla="*/ 64 h 14"/>
                <a:gd name="T8" fmla="*/ 99 w 15"/>
                <a:gd name="T9" fmla="*/ 9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4">
                  <a:moveTo>
                    <a:pt x="7" y="1"/>
                  </a:moveTo>
                  <a:cubicBezTo>
                    <a:pt x="7" y="5"/>
                    <a:pt x="4" y="10"/>
                    <a:pt x="0" y="11"/>
                  </a:cubicBezTo>
                  <a:cubicBezTo>
                    <a:pt x="3" y="14"/>
                    <a:pt x="4" y="11"/>
                    <a:pt x="6" y="9"/>
                  </a:cubicBezTo>
                  <a:cubicBezTo>
                    <a:pt x="11" y="6"/>
                    <a:pt x="10" y="6"/>
                    <a:pt x="15" y="6"/>
                  </a:cubicBezTo>
                  <a:cubicBezTo>
                    <a:pt x="15" y="4"/>
                    <a:pt x="14" y="0"/>
                    <a:pt x="11" y="1"/>
                  </a:cubicBezTo>
                </a:path>
              </a:pathLst>
            </a:custGeom>
            <a:solidFill>
              <a:srgbClr val="E6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AB420469-3681-1C44-3A7D-EBB051993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" y="1794"/>
              <a:ext cx="34" cy="21"/>
            </a:xfrm>
            <a:custGeom>
              <a:avLst/>
              <a:gdLst>
                <a:gd name="T0" fmla="*/ 0 w 17"/>
                <a:gd name="T1" fmla="*/ 0 h 10"/>
                <a:gd name="T2" fmla="*/ 8 w 17"/>
                <a:gd name="T3" fmla="*/ 92 h 10"/>
                <a:gd name="T4" fmla="*/ 136 w 17"/>
                <a:gd name="T5" fmla="*/ 67 h 10"/>
                <a:gd name="T6" fmla="*/ 32 w 17"/>
                <a:gd name="T7" fmla="*/ 8 h 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10">
                  <a:moveTo>
                    <a:pt x="0" y="0"/>
                  </a:moveTo>
                  <a:cubicBezTo>
                    <a:pt x="0" y="4"/>
                    <a:pt x="4" y="6"/>
                    <a:pt x="1" y="10"/>
                  </a:cubicBezTo>
                  <a:cubicBezTo>
                    <a:pt x="6" y="4"/>
                    <a:pt x="10" y="7"/>
                    <a:pt x="17" y="7"/>
                  </a:cubicBezTo>
                  <a:cubicBezTo>
                    <a:pt x="15" y="2"/>
                    <a:pt x="7" y="5"/>
                    <a:pt x="4" y="1"/>
                  </a:cubicBezTo>
                </a:path>
              </a:pathLst>
            </a:custGeom>
            <a:solidFill>
              <a:srgbClr val="E6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C8DEE1E7-8075-D28C-782B-4AB99AC1C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" y="1912"/>
              <a:ext cx="49" cy="30"/>
            </a:xfrm>
            <a:custGeom>
              <a:avLst/>
              <a:gdLst>
                <a:gd name="T0" fmla="*/ 0 w 24"/>
                <a:gd name="T1" fmla="*/ 41 h 14"/>
                <a:gd name="T2" fmla="*/ 92 w 24"/>
                <a:gd name="T3" fmla="*/ 120 h 14"/>
                <a:gd name="T4" fmla="*/ 204 w 24"/>
                <a:gd name="T5" fmla="*/ 137 h 14"/>
                <a:gd name="T6" fmla="*/ 25 w 24"/>
                <a:gd name="T7" fmla="*/ 9 h 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14">
                  <a:moveTo>
                    <a:pt x="0" y="4"/>
                  </a:moveTo>
                  <a:cubicBezTo>
                    <a:pt x="5" y="7"/>
                    <a:pt x="10" y="4"/>
                    <a:pt x="11" y="12"/>
                  </a:cubicBezTo>
                  <a:cubicBezTo>
                    <a:pt x="15" y="10"/>
                    <a:pt x="21" y="11"/>
                    <a:pt x="24" y="14"/>
                  </a:cubicBezTo>
                  <a:cubicBezTo>
                    <a:pt x="19" y="6"/>
                    <a:pt x="13" y="0"/>
                    <a:pt x="3" y="1"/>
                  </a:cubicBezTo>
                </a:path>
              </a:pathLst>
            </a:custGeom>
            <a:solidFill>
              <a:srgbClr val="E6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FB8598A-0E74-F630-A6A0-C7547DE4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" y="1973"/>
              <a:ext cx="51" cy="24"/>
            </a:xfrm>
            <a:custGeom>
              <a:avLst/>
              <a:gdLst>
                <a:gd name="T0" fmla="*/ 0 w 25"/>
                <a:gd name="T1" fmla="*/ 20 h 11"/>
                <a:gd name="T2" fmla="*/ 75 w 25"/>
                <a:gd name="T3" fmla="*/ 113 h 11"/>
                <a:gd name="T4" fmla="*/ 212 w 25"/>
                <a:gd name="T5" fmla="*/ 52 h 11"/>
                <a:gd name="T6" fmla="*/ 196 w 25"/>
                <a:gd name="T7" fmla="*/ 0 h 11"/>
                <a:gd name="T8" fmla="*/ 41 w 25"/>
                <a:gd name="T9" fmla="*/ 2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11">
                  <a:moveTo>
                    <a:pt x="0" y="2"/>
                  </a:moveTo>
                  <a:cubicBezTo>
                    <a:pt x="4" y="3"/>
                    <a:pt x="8" y="7"/>
                    <a:pt x="9" y="11"/>
                  </a:cubicBezTo>
                  <a:cubicBezTo>
                    <a:pt x="12" y="3"/>
                    <a:pt x="17" y="5"/>
                    <a:pt x="25" y="5"/>
                  </a:cubicBezTo>
                  <a:cubicBezTo>
                    <a:pt x="24" y="3"/>
                    <a:pt x="23" y="2"/>
                    <a:pt x="23" y="0"/>
                  </a:cubicBezTo>
                  <a:cubicBezTo>
                    <a:pt x="19" y="3"/>
                    <a:pt x="9" y="4"/>
                    <a:pt x="5" y="2"/>
                  </a:cubicBezTo>
                </a:path>
              </a:pathLst>
            </a:custGeom>
            <a:solidFill>
              <a:srgbClr val="E6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30DB60A5-7560-43A0-4EA7-192D481F2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" y="1951"/>
              <a:ext cx="58" cy="37"/>
            </a:xfrm>
            <a:custGeom>
              <a:avLst/>
              <a:gdLst>
                <a:gd name="T0" fmla="*/ 0 w 28"/>
                <a:gd name="T1" fmla="*/ 0 h 17"/>
                <a:gd name="T2" fmla="*/ 73 w 28"/>
                <a:gd name="T3" fmla="*/ 141 h 17"/>
                <a:gd name="T4" fmla="*/ 197 w 28"/>
                <a:gd name="T5" fmla="*/ 176 h 17"/>
                <a:gd name="T6" fmla="*/ 249 w 28"/>
                <a:gd name="T7" fmla="*/ 104 h 17"/>
                <a:gd name="T8" fmla="*/ 160 w 28"/>
                <a:gd name="T9" fmla="*/ 72 h 17"/>
                <a:gd name="T10" fmla="*/ 64 w 28"/>
                <a:gd name="T11" fmla="*/ 52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">
                  <a:moveTo>
                    <a:pt x="0" y="0"/>
                  </a:moveTo>
                  <a:cubicBezTo>
                    <a:pt x="1" y="6"/>
                    <a:pt x="10" y="7"/>
                    <a:pt x="8" y="14"/>
                  </a:cubicBezTo>
                  <a:cubicBezTo>
                    <a:pt x="12" y="9"/>
                    <a:pt x="19" y="13"/>
                    <a:pt x="22" y="17"/>
                  </a:cubicBezTo>
                  <a:cubicBezTo>
                    <a:pt x="23" y="13"/>
                    <a:pt x="24" y="11"/>
                    <a:pt x="28" y="10"/>
                  </a:cubicBezTo>
                  <a:cubicBezTo>
                    <a:pt x="24" y="10"/>
                    <a:pt x="22" y="7"/>
                    <a:pt x="18" y="7"/>
                  </a:cubicBezTo>
                  <a:cubicBezTo>
                    <a:pt x="13" y="8"/>
                    <a:pt x="10" y="11"/>
                    <a:pt x="7" y="5"/>
                  </a:cubicBezTo>
                </a:path>
              </a:pathLst>
            </a:custGeom>
            <a:solidFill>
              <a:srgbClr val="E6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90D5974B-E53E-16DA-EE0B-CD77E8F8B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" y="1997"/>
              <a:ext cx="29" cy="15"/>
            </a:xfrm>
            <a:custGeom>
              <a:avLst/>
              <a:gdLst>
                <a:gd name="T0" fmla="*/ 0 w 14"/>
                <a:gd name="T1" fmla="*/ 0 h 7"/>
                <a:gd name="T2" fmla="*/ 8 w 14"/>
                <a:gd name="T3" fmla="*/ 51 h 7"/>
                <a:gd name="T4" fmla="*/ 124 w 14"/>
                <a:gd name="T5" fmla="*/ 69 h 7"/>
                <a:gd name="T6" fmla="*/ 116 w 14"/>
                <a:gd name="T7" fmla="*/ 28 h 7"/>
                <a:gd name="T8" fmla="*/ 91 w 14"/>
                <a:gd name="T9" fmla="*/ 19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5" y="0"/>
                    <a:pt x="10" y="5"/>
                    <a:pt x="14" y="7"/>
                  </a:cubicBezTo>
                  <a:cubicBezTo>
                    <a:pt x="14" y="6"/>
                    <a:pt x="14" y="4"/>
                    <a:pt x="13" y="3"/>
                  </a:cubicBezTo>
                  <a:cubicBezTo>
                    <a:pt x="12" y="2"/>
                    <a:pt x="11" y="2"/>
                    <a:pt x="10" y="2"/>
                  </a:cubicBezTo>
                </a:path>
              </a:pathLst>
            </a:custGeom>
            <a:solidFill>
              <a:srgbClr val="E6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9C3475B3-8712-AC38-7EE3-FCC3D6828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" y="1870"/>
              <a:ext cx="14" cy="11"/>
            </a:xfrm>
            <a:custGeom>
              <a:avLst/>
              <a:gdLst>
                <a:gd name="T0" fmla="*/ 0 w 7"/>
                <a:gd name="T1" fmla="*/ 33 h 5"/>
                <a:gd name="T2" fmla="*/ 16 w 7"/>
                <a:gd name="T3" fmla="*/ 33 h 5"/>
                <a:gd name="T4" fmla="*/ 24 w 7"/>
                <a:gd name="T5" fmla="*/ 53 h 5"/>
                <a:gd name="T6" fmla="*/ 56 w 7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5" y="4"/>
                    <a:pt x="6" y="1"/>
                    <a:pt x="7" y="0"/>
                  </a:cubicBezTo>
                </a:path>
              </a:pathLst>
            </a:custGeom>
            <a:solidFill>
              <a:srgbClr val="F5B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4D3EB636-6817-5597-A39A-C9D57CAD7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3" y="1918"/>
              <a:ext cx="13" cy="13"/>
            </a:xfrm>
            <a:custGeom>
              <a:avLst/>
              <a:gdLst>
                <a:gd name="T0" fmla="*/ 0 w 6"/>
                <a:gd name="T1" fmla="*/ 20 h 6"/>
                <a:gd name="T2" fmla="*/ 9 w 6"/>
                <a:gd name="T3" fmla="*/ 61 h 6"/>
                <a:gd name="T4" fmla="*/ 61 w 6"/>
                <a:gd name="T5" fmla="*/ 9 h 6"/>
                <a:gd name="T6" fmla="*/ 43 w 6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cubicBezTo>
                    <a:pt x="0" y="4"/>
                    <a:pt x="0" y="5"/>
                    <a:pt x="1" y="6"/>
                  </a:cubicBezTo>
                  <a:cubicBezTo>
                    <a:pt x="3" y="5"/>
                    <a:pt x="5" y="3"/>
                    <a:pt x="6" y="1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F5B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B7362BCD-11F7-E785-D6E4-8F038547E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" y="1971"/>
              <a:ext cx="16" cy="15"/>
            </a:xfrm>
            <a:custGeom>
              <a:avLst/>
              <a:gdLst>
                <a:gd name="T0" fmla="*/ 0 w 8"/>
                <a:gd name="T1" fmla="*/ 0 h 7"/>
                <a:gd name="T2" fmla="*/ 64 w 8"/>
                <a:gd name="T3" fmla="*/ 19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cubicBezTo>
                    <a:pt x="2" y="7"/>
                    <a:pt x="5" y="1"/>
                    <a:pt x="8" y="2"/>
                  </a:cubicBezTo>
                </a:path>
              </a:pathLst>
            </a:custGeom>
            <a:solidFill>
              <a:srgbClr val="F5B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CAF70458-9ED7-51DC-2208-67FCFF65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" y="1979"/>
              <a:ext cx="17" cy="9"/>
            </a:xfrm>
            <a:custGeom>
              <a:avLst/>
              <a:gdLst>
                <a:gd name="T0" fmla="*/ 9 w 8"/>
                <a:gd name="T1" fmla="*/ 0 h 4"/>
                <a:gd name="T2" fmla="*/ 9 w 8"/>
                <a:gd name="T3" fmla="*/ 45 h 4"/>
                <a:gd name="T4" fmla="*/ 77 w 8"/>
                <a:gd name="T5" fmla="*/ 11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3" y="2"/>
                    <a:pt x="6" y="0"/>
                    <a:pt x="8" y="1"/>
                  </a:cubicBezTo>
                </a:path>
              </a:pathLst>
            </a:custGeom>
            <a:solidFill>
              <a:srgbClr val="F5B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713E8A4-1ABE-FAA3-44AE-5E83BE4DD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3" y="1920"/>
              <a:ext cx="10" cy="16"/>
            </a:xfrm>
            <a:custGeom>
              <a:avLst/>
              <a:gdLst>
                <a:gd name="T0" fmla="*/ 40 w 5"/>
                <a:gd name="T1" fmla="*/ 0 h 7"/>
                <a:gd name="T2" fmla="*/ 8 w 5"/>
                <a:gd name="T3" fmla="*/ 85 h 7"/>
                <a:gd name="T4" fmla="*/ 40 w 5"/>
                <a:gd name="T5" fmla="*/ 57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7">
                  <a:moveTo>
                    <a:pt x="5" y="0"/>
                  </a:moveTo>
                  <a:cubicBezTo>
                    <a:pt x="3" y="2"/>
                    <a:pt x="0" y="5"/>
                    <a:pt x="1" y="7"/>
                  </a:cubicBezTo>
                  <a:cubicBezTo>
                    <a:pt x="2" y="6"/>
                    <a:pt x="4" y="6"/>
                    <a:pt x="5" y="5"/>
                  </a:cubicBezTo>
                </a:path>
              </a:pathLst>
            </a:custGeom>
            <a:solidFill>
              <a:srgbClr val="F5B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F409E775-AC47-CA01-B3DA-FE080EAF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1" y="3418"/>
              <a:ext cx="26" cy="22"/>
            </a:xfrm>
            <a:custGeom>
              <a:avLst/>
              <a:gdLst>
                <a:gd name="T0" fmla="*/ 0 w 13"/>
                <a:gd name="T1" fmla="*/ 20 h 10"/>
                <a:gd name="T2" fmla="*/ 8 w 13"/>
                <a:gd name="T3" fmla="*/ 106 h 10"/>
                <a:gd name="T4" fmla="*/ 104 w 13"/>
                <a:gd name="T5" fmla="*/ 88 h 10"/>
                <a:gd name="T6" fmla="*/ 24 w 13"/>
                <a:gd name="T7" fmla="*/ 44 h 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10">
                  <a:moveTo>
                    <a:pt x="0" y="2"/>
                  </a:moveTo>
                  <a:cubicBezTo>
                    <a:pt x="0" y="5"/>
                    <a:pt x="0" y="8"/>
                    <a:pt x="1" y="10"/>
                  </a:cubicBezTo>
                  <a:cubicBezTo>
                    <a:pt x="6" y="7"/>
                    <a:pt x="7" y="6"/>
                    <a:pt x="13" y="8"/>
                  </a:cubicBezTo>
                  <a:cubicBezTo>
                    <a:pt x="10" y="5"/>
                    <a:pt x="8" y="0"/>
                    <a:pt x="3" y="4"/>
                  </a:cubicBezTo>
                </a:path>
              </a:pathLst>
            </a:custGeom>
            <a:solidFill>
              <a:srgbClr val="F5B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92A6771F-F22F-2EC4-C286-72CAA5486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" y="3320"/>
              <a:ext cx="16" cy="35"/>
            </a:xfrm>
            <a:custGeom>
              <a:avLst/>
              <a:gdLst>
                <a:gd name="T0" fmla="*/ 24 w 8"/>
                <a:gd name="T1" fmla="*/ 44 h 16"/>
                <a:gd name="T2" fmla="*/ 0 w 8"/>
                <a:gd name="T3" fmla="*/ 168 h 16"/>
                <a:gd name="T4" fmla="*/ 64 w 8"/>
                <a:gd name="T5" fmla="*/ 116 h 16"/>
                <a:gd name="T6" fmla="*/ 56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16">
                  <a:moveTo>
                    <a:pt x="3" y="4"/>
                  </a:moveTo>
                  <a:cubicBezTo>
                    <a:pt x="2" y="8"/>
                    <a:pt x="2" y="12"/>
                    <a:pt x="0" y="16"/>
                  </a:cubicBezTo>
                  <a:cubicBezTo>
                    <a:pt x="3" y="14"/>
                    <a:pt x="6" y="12"/>
                    <a:pt x="8" y="11"/>
                  </a:cubicBezTo>
                  <a:cubicBezTo>
                    <a:pt x="0" y="7"/>
                    <a:pt x="8" y="4"/>
                    <a:pt x="7" y="0"/>
                  </a:cubicBezTo>
                </a:path>
              </a:pathLst>
            </a:custGeom>
            <a:solidFill>
              <a:srgbClr val="F5B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969AA41-678B-EF60-EE67-E9C512865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4" y="3545"/>
              <a:ext cx="34" cy="37"/>
            </a:xfrm>
            <a:custGeom>
              <a:avLst/>
              <a:gdLst>
                <a:gd name="T0" fmla="*/ 56 w 17"/>
                <a:gd name="T1" fmla="*/ 9 h 17"/>
                <a:gd name="T2" fmla="*/ 8 w 17"/>
                <a:gd name="T3" fmla="*/ 81 h 17"/>
                <a:gd name="T4" fmla="*/ 48 w 17"/>
                <a:gd name="T5" fmla="*/ 96 h 17"/>
                <a:gd name="T6" fmla="*/ 136 w 17"/>
                <a:gd name="T7" fmla="*/ 141 h 17"/>
                <a:gd name="T8" fmla="*/ 72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17">
                  <a:moveTo>
                    <a:pt x="7" y="1"/>
                  </a:moveTo>
                  <a:cubicBezTo>
                    <a:pt x="5" y="2"/>
                    <a:pt x="0" y="5"/>
                    <a:pt x="1" y="8"/>
                  </a:cubicBezTo>
                  <a:cubicBezTo>
                    <a:pt x="2" y="12"/>
                    <a:pt x="4" y="8"/>
                    <a:pt x="6" y="9"/>
                  </a:cubicBezTo>
                  <a:cubicBezTo>
                    <a:pt x="10" y="11"/>
                    <a:pt x="12" y="17"/>
                    <a:pt x="17" y="14"/>
                  </a:cubicBezTo>
                  <a:cubicBezTo>
                    <a:pt x="12" y="14"/>
                    <a:pt x="4" y="5"/>
                    <a:pt x="9" y="0"/>
                  </a:cubicBezTo>
                </a:path>
              </a:pathLst>
            </a:custGeom>
            <a:solidFill>
              <a:srgbClr val="F5B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BCF0D0A-9BF7-D937-8C1C-A4445B74F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" y="3499"/>
              <a:ext cx="38" cy="39"/>
            </a:xfrm>
            <a:custGeom>
              <a:avLst/>
              <a:gdLst>
                <a:gd name="T0" fmla="*/ 0 w 19"/>
                <a:gd name="T1" fmla="*/ 113 h 18"/>
                <a:gd name="T2" fmla="*/ 128 w 19"/>
                <a:gd name="T3" fmla="*/ 156 h 18"/>
                <a:gd name="T4" fmla="*/ 96 w 19"/>
                <a:gd name="T5" fmla="*/ 121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18">
                  <a:moveTo>
                    <a:pt x="0" y="11"/>
                  </a:moveTo>
                  <a:cubicBezTo>
                    <a:pt x="3" y="18"/>
                    <a:pt x="19" y="0"/>
                    <a:pt x="16" y="15"/>
                  </a:cubicBezTo>
                  <a:cubicBezTo>
                    <a:pt x="15" y="15"/>
                    <a:pt x="13" y="14"/>
                    <a:pt x="12" y="12"/>
                  </a:cubicBezTo>
                </a:path>
              </a:pathLst>
            </a:custGeom>
            <a:solidFill>
              <a:srgbClr val="F5B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DA500D4A-EDBC-C6D8-246F-F72DC01F9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438"/>
              <a:ext cx="37" cy="17"/>
            </a:xfrm>
            <a:custGeom>
              <a:avLst/>
              <a:gdLst>
                <a:gd name="T0" fmla="*/ 16 w 18"/>
                <a:gd name="T1" fmla="*/ 0 h 8"/>
                <a:gd name="T2" fmla="*/ 0 w 18"/>
                <a:gd name="T3" fmla="*/ 60 h 8"/>
                <a:gd name="T4" fmla="*/ 80 w 18"/>
                <a:gd name="T5" fmla="*/ 28 h 8"/>
                <a:gd name="T6" fmla="*/ 156 w 18"/>
                <a:gd name="T7" fmla="*/ 77 h 8"/>
                <a:gd name="T8" fmla="*/ 51 w 1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8">
                  <a:moveTo>
                    <a:pt x="2" y="0"/>
                  </a:moveTo>
                  <a:cubicBezTo>
                    <a:pt x="1" y="2"/>
                    <a:pt x="0" y="4"/>
                    <a:pt x="0" y="6"/>
                  </a:cubicBezTo>
                  <a:cubicBezTo>
                    <a:pt x="3" y="5"/>
                    <a:pt x="5" y="3"/>
                    <a:pt x="9" y="3"/>
                  </a:cubicBezTo>
                  <a:cubicBezTo>
                    <a:pt x="12" y="4"/>
                    <a:pt x="15" y="8"/>
                    <a:pt x="18" y="8"/>
                  </a:cubicBezTo>
                  <a:cubicBezTo>
                    <a:pt x="15" y="2"/>
                    <a:pt x="10" y="3"/>
                    <a:pt x="6" y="0"/>
                  </a:cubicBezTo>
                </a:path>
              </a:pathLst>
            </a:custGeom>
            <a:solidFill>
              <a:srgbClr val="F5B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5988487-4094-442C-9613-E8F42DFF6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6" y="3276"/>
              <a:ext cx="35" cy="17"/>
            </a:xfrm>
            <a:custGeom>
              <a:avLst/>
              <a:gdLst>
                <a:gd name="T0" fmla="*/ 0 w 17"/>
                <a:gd name="T1" fmla="*/ 60 h 8"/>
                <a:gd name="T2" fmla="*/ 148 w 17"/>
                <a:gd name="T3" fmla="*/ 0 h 8"/>
                <a:gd name="T4" fmla="*/ 89 w 17"/>
                <a:gd name="T5" fmla="*/ 77 h 8"/>
                <a:gd name="T6" fmla="*/ 60 w 17"/>
                <a:gd name="T7" fmla="*/ 4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8">
                  <a:moveTo>
                    <a:pt x="0" y="6"/>
                  </a:moveTo>
                  <a:cubicBezTo>
                    <a:pt x="6" y="6"/>
                    <a:pt x="10" y="0"/>
                    <a:pt x="17" y="0"/>
                  </a:cubicBezTo>
                  <a:cubicBezTo>
                    <a:pt x="14" y="2"/>
                    <a:pt x="10" y="4"/>
                    <a:pt x="10" y="8"/>
                  </a:cubicBezTo>
                  <a:cubicBezTo>
                    <a:pt x="10" y="6"/>
                    <a:pt x="8" y="6"/>
                    <a:pt x="7" y="4"/>
                  </a:cubicBezTo>
                </a:path>
              </a:pathLst>
            </a:custGeom>
            <a:solidFill>
              <a:srgbClr val="F5B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40A877CD-88DF-5FE0-6530-1E393433C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" y="3486"/>
              <a:ext cx="15" cy="20"/>
            </a:xfrm>
            <a:custGeom>
              <a:avLst/>
              <a:gdLst>
                <a:gd name="T0" fmla="*/ 28 w 7"/>
                <a:gd name="T1" fmla="*/ 36 h 9"/>
                <a:gd name="T2" fmla="*/ 0 w 7"/>
                <a:gd name="T3" fmla="*/ 98 h 9"/>
                <a:gd name="T4" fmla="*/ 69 w 7"/>
                <a:gd name="T5" fmla="*/ 80 h 9"/>
                <a:gd name="T6" fmla="*/ 60 w 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9">
                  <a:moveTo>
                    <a:pt x="3" y="3"/>
                  </a:moveTo>
                  <a:cubicBezTo>
                    <a:pt x="2" y="5"/>
                    <a:pt x="1" y="7"/>
                    <a:pt x="0" y="9"/>
                  </a:cubicBezTo>
                  <a:cubicBezTo>
                    <a:pt x="3" y="9"/>
                    <a:pt x="5" y="8"/>
                    <a:pt x="7" y="7"/>
                  </a:cubicBezTo>
                  <a:cubicBezTo>
                    <a:pt x="6" y="4"/>
                    <a:pt x="3" y="1"/>
                    <a:pt x="6" y="0"/>
                  </a:cubicBezTo>
                </a:path>
              </a:pathLst>
            </a:custGeom>
            <a:solidFill>
              <a:srgbClr val="F5B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14B393D1-C33D-E636-9371-EC9572947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0" y="3597"/>
              <a:ext cx="32" cy="22"/>
            </a:xfrm>
            <a:custGeom>
              <a:avLst/>
              <a:gdLst>
                <a:gd name="T0" fmla="*/ 0 w 16"/>
                <a:gd name="T1" fmla="*/ 44 h 10"/>
                <a:gd name="T2" fmla="*/ 120 w 16"/>
                <a:gd name="T3" fmla="*/ 0 h 10"/>
                <a:gd name="T4" fmla="*/ 128 w 16"/>
                <a:gd name="T5" fmla="*/ 106 h 10"/>
                <a:gd name="T6" fmla="*/ 72 w 16"/>
                <a:gd name="T7" fmla="*/ 9 h 10"/>
                <a:gd name="T8" fmla="*/ 64 w 16"/>
                <a:gd name="T9" fmla="*/ 33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10">
                  <a:moveTo>
                    <a:pt x="0" y="4"/>
                  </a:moveTo>
                  <a:cubicBezTo>
                    <a:pt x="4" y="0"/>
                    <a:pt x="10" y="0"/>
                    <a:pt x="15" y="0"/>
                  </a:cubicBezTo>
                  <a:cubicBezTo>
                    <a:pt x="16" y="4"/>
                    <a:pt x="15" y="7"/>
                    <a:pt x="16" y="10"/>
                  </a:cubicBezTo>
                  <a:cubicBezTo>
                    <a:pt x="15" y="6"/>
                    <a:pt x="13" y="3"/>
                    <a:pt x="9" y="1"/>
                  </a:cubicBezTo>
                  <a:cubicBezTo>
                    <a:pt x="8" y="2"/>
                    <a:pt x="8" y="2"/>
                    <a:pt x="8" y="3"/>
                  </a:cubicBezTo>
                </a:path>
              </a:pathLst>
            </a:custGeom>
            <a:solidFill>
              <a:srgbClr val="F5B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5295A6A3-B3EB-E226-1D99-C48EE0795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7" y="2025"/>
              <a:ext cx="70" cy="46"/>
            </a:xfrm>
            <a:custGeom>
              <a:avLst/>
              <a:gdLst>
                <a:gd name="T0" fmla="*/ 255 w 34"/>
                <a:gd name="T1" fmla="*/ 61 h 21"/>
                <a:gd name="T2" fmla="*/ 132 w 34"/>
                <a:gd name="T3" fmla="*/ 0 h 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" h="21">
                  <a:moveTo>
                    <a:pt x="29" y="6"/>
                  </a:moveTo>
                  <a:cubicBezTo>
                    <a:pt x="34" y="21"/>
                    <a:pt x="0" y="11"/>
                    <a:pt x="15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FDFC6B7-D00A-E5B2-B6F6-4D435E1CF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" y="2913"/>
              <a:ext cx="62" cy="55"/>
            </a:xfrm>
            <a:custGeom>
              <a:avLst/>
              <a:gdLst>
                <a:gd name="T0" fmla="*/ 157 w 30"/>
                <a:gd name="T1" fmla="*/ 20 h 25"/>
                <a:gd name="T2" fmla="*/ 72 w 30"/>
                <a:gd name="T3" fmla="*/ 9 h 25"/>
                <a:gd name="T4" fmla="*/ 17 w 30"/>
                <a:gd name="T5" fmla="*/ 88 h 25"/>
                <a:gd name="T6" fmla="*/ 141 w 30"/>
                <a:gd name="T7" fmla="*/ 257 h 25"/>
                <a:gd name="T8" fmla="*/ 256 w 30"/>
                <a:gd name="T9" fmla="*/ 125 h 25"/>
                <a:gd name="T10" fmla="*/ 157 w 30"/>
                <a:gd name="T11" fmla="*/ 2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25">
                  <a:moveTo>
                    <a:pt x="18" y="2"/>
                  </a:moveTo>
                  <a:cubicBezTo>
                    <a:pt x="14" y="1"/>
                    <a:pt x="11" y="0"/>
                    <a:pt x="8" y="1"/>
                  </a:cubicBezTo>
                  <a:cubicBezTo>
                    <a:pt x="5" y="3"/>
                    <a:pt x="3" y="5"/>
                    <a:pt x="2" y="8"/>
                  </a:cubicBezTo>
                  <a:cubicBezTo>
                    <a:pt x="0" y="15"/>
                    <a:pt x="7" y="23"/>
                    <a:pt x="16" y="24"/>
                  </a:cubicBezTo>
                  <a:cubicBezTo>
                    <a:pt x="25" y="25"/>
                    <a:pt x="30" y="17"/>
                    <a:pt x="29" y="12"/>
                  </a:cubicBezTo>
                  <a:cubicBezTo>
                    <a:pt x="27" y="7"/>
                    <a:pt x="25" y="5"/>
                    <a:pt x="18" y="2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FE4AE633-EB67-1EC0-E291-3BFB839EA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2926"/>
              <a:ext cx="35" cy="29"/>
            </a:xfrm>
            <a:custGeom>
              <a:avLst/>
              <a:gdLst>
                <a:gd name="T0" fmla="*/ 132 w 17"/>
                <a:gd name="T1" fmla="*/ 45 h 13"/>
                <a:gd name="T2" fmla="*/ 132 w 17"/>
                <a:gd name="T3" fmla="*/ 109 h 13"/>
                <a:gd name="T4" fmla="*/ 51 w 17"/>
                <a:gd name="T5" fmla="*/ 109 h 13"/>
                <a:gd name="T6" fmla="*/ 8 w 17"/>
                <a:gd name="T7" fmla="*/ 56 h 13"/>
                <a:gd name="T8" fmla="*/ 25 w 17"/>
                <a:gd name="T9" fmla="*/ 0 h 13"/>
                <a:gd name="T10" fmla="*/ 25 w 17"/>
                <a:gd name="T11" fmla="*/ 0 h 13"/>
                <a:gd name="T12" fmla="*/ 0 w 17"/>
                <a:gd name="T13" fmla="*/ 56 h 13"/>
                <a:gd name="T14" fmla="*/ 43 w 17"/>
                <a:gd name="T15" fmla="*/ 125 h 13"/>
                <a:gd name="T16" fmla="*/ 132 w 17"/>
                <a:gd name="T17" fmla="*/ 109 h 13"/>
                <a:gd name="T18" fmla="*/ 132 w 17"/>
                <a:gd name="T19" fmla="*/ 45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" h="13">
                  <a:moveTo>
                    <a:pt x="15" y="4"/>
                  </a:moveTo>
                  <a:cubicBezTo>
                    <a:pt x="16" y="6"/>
                    <a:pt x="16" y="8"/>
                    <a:pt x="15" y="10"/>
                  </a:cubicBezTo>
                  <a:cubicBezTo>
                    <a:pt x="14" y="12"/>
                    <a:pt x="10" y="13"/>
                    <a:pt x="6" y="10"/>
                  </a:cubicBezTo>
                  <a:cubicBezTo>
                    <a:pt x="2" y="8"/>
                    <a:pt x="1" y="6"/>
                    <a:pt x="1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6"/>
                    <a:pt x="1" y="9"/>
                    <a:pt x="5" y="11"/>
                  </a:cubicBezTo>
                  <a:cubicBezTo>
                    <a:pt x="10" y="13"/>
                    <a:pt x="14" y="12"/>
                    <a:pt x="15" y="10"/>
                  </a:cubicBezTo>
                  <a:cubicBezTo>
                    <a:pt x="17" y="8"/>
                    <a:pt x="16" y="6"/>
                    <a:pt x="15" y="4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3C5BE08-72CC-3323-9CFF-39A687CB6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" y="2589"/>
              <a:ext cx="45" cy="51"/>
            </a:xfrm>
            <a:custGeom>
              <a:avLst/>
              <a:gdLst>
                <a:gd name="T0" fmla="*/ 147 w 22"/>
                <a:gd name="T1" fmla="*/ 53 h 23"/>
                <a:gd name="T2" fmla="*/ 96 w 22"/>
                <a:gd name="T3" fmla="*/ 0 h 23"/>
                <a:gd name="T4" fmla="*/ 33 w 22"/>
                <a:gd name="T5" fmla="*/ 35 h 23"/>
                <a:gd name="T6" fmla="*/ 68 w 22"/>
                <a:gd name="T7" fmla="*/ 206 h 23"/>
                <a:gd name="T8" fmla="*/ 188 w 22"/>
                <a:gd name="T9" fmla="*/ 162 h 23"/>
                <a:gd name="T10" fmla="*/ 147 w 22"/>
                <a:gd name="T11" fmla="*/ 53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3">
                  <a:moveTo>
                    <a:pt x="17" y="5"/>
                  </a:moveTo>
                  <a:cubicBezTo>
                    <a:pt x="15" y="2"/>
                    <a:pt x="13" y="0"/>
                    <a:pt x="11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0" y="7"/>
                    <a:pt x="2" y="16"/>
                    <a:pt x="8" y="19"/>
                  </a:cubicBezTo>
                  <a:cubicBezTo>
                    <a:pt x="14" y="23"/>
                    <a:pt x="21" y="20"/>
                    <a:pt x="22" y="15"/>
                  </a:cubicBezTo>
                  <a:cubicBezTo>
                    <a:pt x="22" y="11"/>
                    <a:pt x="21" y="9"/>
                    <a:pt x="17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18556A07-91C9-78D6-D80F-03F3BAFAA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2600"/>
              <a:ext cx="24" cy="24"/>
            </a:xfrm>
            <a:custGeom>
              <a:avLst/>
              <a:gdLst>
                <a:gd name="T0" fmla="*/ 88 w 12"/>
                <a:gd name="T1" fmla="*/ 61 h 11"/>
                <a:gd name="T2" fmla="*/ 72 w 12"/>
                <a:gd name="T3" fmla="*/ 113 h 11"/>
                <a:gd name="T4" fmla="*/ 16 w 12"/>
                <a:gd name="T5" fmla="*/ 81 h 11"/>
                <a:gd name="T6" fmla="*/ 8 w 12"/>
                <a:gd name="T7" fmla="*/ 20 h 11"/>
                <a:gd name="T8" fmla="*/ 32 w 12"/>
                <a:gd name="T9" fmla="*/ 0 h 11"/>
                <a:gd name="T10" fmla="*/ 32 w 12"/>
                <a:gd name="T11" fmla="*/ 0 h 11"/>
                <a:gd name="T12" fmla="*/ 8 w 12"/>
                <a:gd name="T13" fmla="*/ 20 h 11"/>
                <a:gd name="T14" fmla="*/ 16 w 12"/>
                <a:gd name="T15" fmla="*/ 81 h 11"/>
                <a:gd name="T16" fmla="*/ 72 w 12"/>
                <a:gd name="T17" fmla="*/ 113 h 11"/>
                <a:gd name="T18" fmla="*/ 88 w 12"/>
                <a:gd name="T19" fmla="*/ 6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1">
                  <a:moveTo>
                    <a:pt x="11" y="6"/>
                  </a:moveTo>
                  <a:cubicBezTo>
                    <a:pt x="12" y="8"/>
                    <a:pt x="11" y="10"/>
                    <a:pt x="9" y="11"/>
                  </a:cubicBezTo>
                  <a:cubicBezTo>
                    <a:pt x="8" y="11"/>
                    <a:pt x="5" y="11"/>
                    <a:pt x="2" y="8"/>
                  </a:cubicBezTo>
                  <a:cubicBezTo>
                    <a:pt x="0" y="5"/>
                    <a:pt x="1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1" y="2"/>
                  </a:cubicBezTo>
                  <a:cubicBezTo>
                    <a:pt x="0" y="3"/>
                    <a:pt x="0" y="5"/>
                    <a:pt x="2" y="8"/>
                  </a:cubicBezTo>
                  <a:cubicBezTo>
                    <a:pt x="5" y="11"/>
                    <a:pt x="8" y="11"/>
                    <a:pt x="9" y="11"/>
                  </a:cubicBezTo>
                  <a:cubicBezTo>
                    <a:pt x="11" y="10"/>
                    <a:pt x="12" y="8"/>
                    <a:pt x="11" y="6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9050B620-7456-60CE-4FF2-857968BAD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3116"/>
              <a:ext cx="41" cy="53"/>
            </a:xfrm>
            <a:custGeom>
              <a:avLst/>
              <a:gdLst>
                <a:gd name="T0" fmla="*/ 156 w 20"/>
                <a:gd name="T1" fmla="*/ 161 h 24"/>
                <a:gd name="T2" fmla="*/ 164 w 20"/>
                <a:gd name="T3" fmla="*/ 73 h 24"/>
                <a:gd name="T4" fmla="*/ 121 w 20"/>
                <a:gd name="T5" fmla="*/ 20 h 24"/>
                <a:gd name="T6" fmla="*/ 8 w 20"/>
                <a:gd name="T7" fmla="*/ 133 h 24"/>
                <a:gd name="T8" fmla="*/ 88 w 20"/>
                <a:gd name="T9" fmla="*/ 250 h 24"/>
                <a:gd name="T10" fmla="*/ 156 w 20"/>
                <a:gd name="T11" fmla="*/ 161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" h="24">
                  <a:moveTo>
                    <a:pt x="18" y="15"/>
                  </a:moveTo>
                  <a:cubicBezTo>
                    <a:pt x="19" y="12"/>
                    <a:pt x="20" y="9"/>
                    <a:pt x="19" y="7"/>
                  </a:cubicBezTo>
                  <a:cubicBezTo>
                    <a:pt x="18" y="4"/>
                    <a:pt x="16" y="2"/>
                    <a:pt x="14" y="2"/>
                  </a:cubicBezTo>
                  <a:cubicBezTo>
                    <a:pt x="8" y="0"/>
                    <a:pt x="1" y="5"/>
                    <a:pt x="1" y="12"/>
                  </a:cubicBezTo>
                  <a:cubicBezTo>
                    <a:pt x="0" y="19"/>
                    <a:pt x="6" y="24"/>
                    <a:pt x="10" y="23"/>
                  </a:cubicBezTo>
                  <a:cubicBezTo>
                    <a:pt x="14" y="22"/>
                    <a:pt x="15" y="20"/>
                    <a:pt x="18" y="1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24B671F-3101-6DF3-141C-AB6C8E7F4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5" y="3130"/>
              <a:ext cx="20" cy="28"/>
            </a:xfrm>
            <a:custGeom>
              <a:avLst/>
              <a:gdLst>
                <a:gd name="T0" fmla="*/ 56 w 10"/>
                <a:gd name="T1" fmla="*/ 112 h 13"/>
                <a:gd name="T2" fmla="*/ 16 w 10"/>
                <a:gd name="T3" fmla="*/ 112 h 13"/>
                <a:gd name="T4" fmla="*/ 16 w 10"/>
                <a:gd name="T5" fmla="*/ 41 h 13"/>
                <a:gd name="T6" fmla="*/ 48 w 10"/>
                <a:gd name="T7" fmla="*/ 0 h 13"/>
                <a:gd name="T8" fmla="*/ 80 w 10"/>
                <a:gd name="T9" fmla="*/ 19 h 13"/>
                <a:gd name="T10" fmla="*/ 80 w 10"/>
                <a:gd name="T11" fmla="*/ 19 h 13"/>
                <a:gd name="T12" fmla="*/ 48 w 10"/>
                <a:gd name="T13" fmla="*/ 0 h 13"/>
                <a:gd name="T14" fmla="*/ 16 w 10"/>
                <a:gd name="T15" fmla="*/ 41 h 13"/>
                <a:gd name="T16" fmla="*/ 16 w 10"/>
                <a:gd name="T17" fmla="*/ 121 h 13"/>
                <a:gd name="T18" fmla="*/ 56 w 10"/>
                <a:gd name="T19" fmla="*/ 112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" h="13">
                  <a:moveTo>
                    <a:pt x="7" y="11"/>
                  </a:moveTo>
                  <a:cubicBezTo>
                    <a:pt x="5" y="13"/>
                    <a:pt x="3" y="12"/>
                    <a:pt x="2" y="11"/>
                  </a:cubicBezTo>
                  <a:cubicBezTo>
                    <a:pt x="1" y="10"/>
                    <a:pt x="0" y="7"/>
                    <a:pt x="2" y="4"/>
                  </a:cubicBezTo>
                  <a:cubicBezTo>
                    <a:pt x="3" y="1"/>
                    <a:pt x="5" y="0"/>
                    <a:pt x="6" y="0"/>
                  </a:cubicBezTo>
                  <a:cubicBezTo>
                    <a:pt x="8" y="0"/>
                    <a:pt x="9" y="1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1"/>
                    <a:pt x="8" y="0"/>
                    <a:pt x="6" y="0"/>
                  </a:cubicBezTo>
                  <a:cubicBezTo>
                    <a:pt x="5" y="0"/>
                    <a:pt x="3" y="1"/>
                    <a:pt x="2" y="4"/>
                  </a:cubicBezTo>
                  <a:cubicBezTo>
                    <a:pt x="0" y="7"/>
                    <a:pt x="1" y="10"/>
                    <a:pt x="2" y="12"/>
                  </a:cubicBezTo>
                  <a:cubicBezTo>
                    <a:pt x="3" y="13"/>
                    <a:pt x="5" y="13"/>
                    <a:pt x="7" y="1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1725F4E-FAD7-4A1B-6C7C-8AFAEC4B8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2913"/>
              <a:ext cx="41" cy="53"/>
            </a:xfrm>
            <a:custGeom>
              <a:avLst/>
              <a:gdLst>
                <a:gd name="T0" fmla="*/ 156 w 20"/>
                <a:gd name="T1" fmla="*/ 161 h 24"/>
                <a:gd name="T2" fmla="*/ 164 w 20"/>
                <a:gd name="T3" fmla="*/ 73 h 24"/>
                <a:gd name="T4" fmla="*/ 121 w 20"/>
                <a:gd name="T5" fmla="*/ 20 h 24"/>
                <a:gd name="T6" fmla="*/ 8 w 20"/>
                <a:gd name="T7" fmla="*/ 141 h 24"/>
                <a:gd name="T8" fmla="*/ 88 w 20"/>
                <a:gd name="T9" fmla="*/ 250 h 24"/>
                <a:gd name="T10" fmla="*/ 156 w 20"/>
                <a:gd name="T11" fmla="*/ 161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" h="24">
                  <a:moveTo>
                    <a:pt x="18" y="15"/>
                  </a:moveTo>
                  <a:cubicBezTo>
                    <a:pt x="19" y="12"/>
                    <a:pt x="20" y="10"/>
                    <a:pt x="19" y="7"/>
                  </a:cubicBezTo>
                  <a:cubicBezTo>
                    <a:pt x="18" y="5"/>
                    <a:pt x="16" y="3"/>
                    <a:pt x="14" y="2"/>
                  </a:cubicBezTo>
                  <a:cubicBezTo>
                    <a:pt x="8" y="0"/>
                    <a:pt x="1" y="6"/>
                    <a:pt x="1" y="13"/>
                  </a:cubicBezTo>
                  <a:cubicBezTo>
                    <a:pt x="0" y="20"/>
                    <a:pt x="6" y="24"/>
                    <a:pt x="10" y="23"/>
                  </a:cubicBezTo>
                  <a:cubicBezTo>
                    <a:pt x="14" y="22"/>
                    <a:pt x="15" y="20"/>
                    <a:pt x="18" y="1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552E1FF7-57AD-8CD6-0BCC-AA3AA949A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" y="2926"/>
              <a:ext cx="20" cy="29"/>
            </a:xfrm>
            <a:custGeom>
              <a:avLst/>
              <a:gdLst>
                <a:gd name="T0" fmla="*/ 56 w 10"/>
                <a:gd name="T1" fmla="*/ 134 h 13"/>
                <a:gd name="T2" fmla="*/ 16 w 10"/>
                <a:gd name="T3" fmla="*/ 134 h 13"/>
                <a:gd name="T4" fmla="*/ 16 w 10"/>
                <a:gd name="T5" fmla="*/ 45 h 13"/>
                <a:gd name="T6" fmla="*/ 48 w 10"/>
                <a:gd name="T7" fmla="*/ 9 h 13"/>
                <a:gd name="T8" fmla="*/ 80 w 10"/>
                <a:gd name="T9" fmla="*/ 20 h 13"/>
                <a:gd name="T10" fmla="*/ 80 w 10"/>
                <a:gd name="T11" fmla="*/ 20 h 13"/>
                <a:gd name="T12" fmla="*/ 48 w 10"/>
                <a:gd name="T13" fmla="*/ 0 h 13"/>
                <a:gd name="T14" fmla="*/ 16 w 10"/>
                <a:gd name="T15" fmla="*/ 45 h 13"/>
                <a:gd name="T16" fmla="*/ 16 w 10"/>
                <a:gd name="T17" fmla="*/ 134 h 13"/>
                <a:gd name="T18" fmla="*/ 56 w 10"/>
                <a:gd name="T19" fmla="*/ 134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" h="13">
                  <a:moveTo>
                    <a:pt x="7" y="12"/>
                  </a:moveTo>
                  <a:cubicBezTo>
                    <a:pt x="5" y="13"/>
                    <a:pt x="3" y="13"/>
                    <a:pt x="2" y="12"/>
                  </a:cubicBezTo>
                  <a:cubicBezTo>
                    <a:pt x="1" y="10"/>
                    <a:pt x="0" y="8"/>
                    <a:pt x="2" y="4"/>
                  </a:cubicBezTo>
                  <a:cubicBezTo>
                    <a:pt x="3" y="1"/>
                    <a:pt x="5" y="1"/>
                    <a:pt x="6" y="1"/>
                  </a:cubicBezTo>
                  <a:cubicBezTo>
                    <a:pt x="8" y="0"/>
                    <a:pt x="9" y="1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1"/>
                    <a:pt x="8" y="0"/>
                    <a:pt x="6" y="0"/>
                  </a:cubicBezTo>
                  <a:cubicBezTo>
                    <a:pt x="5" y="0"/>
                    <a:pt x="3" y="1"/>
                    <a:pt x="2" y="4"/>
                  </a:cubicBezTo>
                  <a:cubicBezTo>
                    <a:pt x="0" y="8"/>
                    <a:pt x="1" y="11"/>
                    <a:pt x="2" y="12"/>
                  </a:cubicBezTo>
                  <a:cubicBezTo>
                    <a:pt x="3" y="13"/>
                    <a:pt x="5" y="13"/>
                    <a:pt x="7" y="12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F0692E68-5CFC-AE6E-86AA-76A41A3A8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3" y="2854"/>
              <a:ext cx="41" cy="52"/>
            </a:xfrm>
            <a:custGeom>
              <a:avLst/>
              <a:gdLst>
                <a:gd name="T0" fmla="*/ 156 w 20"/>
                <a:gd name="T1" fmla="*/ 156 h 24"/>
                <a:gd name="T2" fmla="*/ 164 w 20"/>
                <a:gd name="T3" fmla="*/ 72 h 24"/>
                <a:gd name="T4" fmla="*/ 121 w 20"/>
                <a:gd name="T5" fmla="*/ 20 h 24"/>
                <a:gd name="T6" fmla="*/ 8 w 20"/>
                <a:gd name="T7" fmla="*/ 121 h 24"/>
                <a:gd name="T8" fmla="*/ 88 w 20"/>
                <a:gd name="T9" fmla="*/ 234 h 24"/>
                <a:gd name="T10" fmla="*/ 156 w 20"/>
                <a:gd name="T11" fmla="*/ 156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" h="24">
                  <a:moveTo>
                    <a:pt x="18" y="15"/>
                  </a:moveTo>
                  <a:cubicBezTo>
                    <a:pt x="19" y="12"/>
                    <a:pt x="20" y="9"/>
                    <a:pt x="19" y="7"/>
                  </a:cubicBezTo>
                  <a:cubicBezTo>
                    <a:pt x="18" y="4"/>
                    <a:pt x="16" y="2"/>
                    <a:pt x="14" y="2"/>
                  </a:cubicBezTo>
                  <a:cubicBezTo>
                    <a:pt x="8" y="0"/>
                    <a:pt x="1" y="5"/>
                    <a:pt x="1" y="12"/>
                  </a:cubicBezTo>
                  <a:cubicBezTo>
                    <a:pt x="0" y="19"/>
                    <a:pt x="6" y="24"/>
                    <a:pt x="10" y="23"/>
                  </a:cubicBezTo>
                  <a:cubicBezTo>
                    <a:pt x="14" y="22"/>
                    <a:pt x="15" y="20"/>
                    <a:pt x="18" y="1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B8F3C94F-36F7-AB5F-A13B-4EDC9139D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" y="2867"/>
              <a:ext cx="20" cy="29"/>
            </a:xfrm>
            <a:custGeom>
              <a:avLst/>
              <a:gdLst>
                <a:gd name="T0" fmla="*/ 56 w 10"/>
                <a:gd name="T1" fmla="*/ 125 h 13"/>
                <a:gd name="T2" fmla="*/ 16 w 10"/>
                <a:gd name="T3" fmla="*/ 125 h 13"/>
                <a:gd name="T4" fmla="*/ 16 w 10"/>
                <a:gd name="T5" fmla="*/ 45 h 13"/>
                <a:gd name="T6" fmla="*/ 48 w 10"/>
                <a:gd name="T7" fmla="*/ 0 h 13"/>
                <a:gd name="T8" fmla="*/ 80 w 10"/>
                <a:gd name="T9" fmla="*/ 20 h 13"/>
                <a:gd name="T10" fmla="*/ 80 w 10"/>
                <a:gd name="T11" fmla="*/ 20 h 13"/>
                <a:gd name="T12" fmla="*/ 48 w 10"/>
                <a:gd name="T13" fmla="*/ 0 h 13"/>
                <a:gd name="T14" fmla="*/ 16 w 10"/>
                <a:gd name="T15" fmla="*/ 45 h 13"/>
                <a:gd name="T16" fmla="*/ 16 w 10"/>
                <a:gd name="T17" fmla="*/ 134 h 13"/>
                <a:gd name="T18" fmla="*/ 56 w 10"/>
                <a:gd name="T19" fmla="*/ 125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" h="13">
                  <a:moveTo>
                    <a:pt x="7" y="11"/>
                  </a:moveTo>
                  <a:cubicBezTo>
                    <a:pt x="5" y="13"/>
                    <a:pt x="3" y="12"/>
                    <a:pt x="2" y="11"/>
                  </a:cubicBezTo>
                  <a:cubicBezTo>
                    <a:pt x="1" y="10"/>
                    <a:pt x="0" y="7"/>
                    <a:pt x="2" y="4"/>
                  </a:cubicBezTo>
                  <a:cubicBezTo>
                    <a:pt x="3" y="1"/>
                    <a:pt x="5" y="0"/>
                    <a:pt x="6" y="0"/>
                  </a:cubicBezTo>
                  <a:cubicBezTo>
                    <a:pt x="8" y="0"/>
                    <a:pt x="9" y="1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1"/>
                    <a:pt x="8" y="0"/>
                    <a:pt x="6" y="0"/>
                  </a:cubicBezTo>
                  <a:cubicBezTo>
                    <a:pt x="5" y="0"/>
                    <a:pt x="3" y="1"/>
                    <a:pt x="2" y="4"/>
                  </a:cubicBezTo>
                  <a:cubicBezTo>
                    <a:pt x="0" y="7"/>
                    <a:pt x="1" y="10"/>
                    <a:pt x="2" y="12"/>
                  </a:cubicBezTo>
                  <a:cubicBezTo>
                    <a:pt x="3" y="13"/>
                    <a:pt x="5" y="13"/>
                    <a:pt x="7" y="1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EA6FB1BC-D51E-1F67-AD01-84FE90AB0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" y="2791"/>
              <a:ext cx="41" cy="52"/>
            </a:xfrm>
            <a:custGeom>
              <a:avLst/>
              <a:gdLst>
                <a:gd name="T0" fmla="*/ 156 w 20"/>
                <a:gd name="T1" fmla="*/ 141 h 24"/>
                <a:gd name="T2" fmla="*/ 156 w 20"/>
                <a:gd name="T3" fmla="*/ 61 h 24"/>
                <a:gd name="T4" fmla="*/ 113 w 20"/>
                <a:gd name="T5" fmla="*/ 9 h 24"/>
                <a:gd name="T6" fmla="*/ 0 w 20"/>
                <a:gd name="T7" fmla="*/ 121 h 24"/>
                <a:gd name="T8" fmla="*/ 88 w 20"/>
                <a:gd name="T9" fmla="*/ 234 h 24"/>
                <a:gd name="T10" fmla="*/ 156 w 20"/>
                <a:gd name="T11" fmla="*/ 141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" h="24">
                  <a:moveTo>
                    <a:pt x="18" y="14"/>
                  </a:moveTo>
                  <a:cubicBezTo>
                    <a:pt x="19" y="11"/>
                    <a:pt x="20" y="9"/>
                    <a:pt x="18" y="6"/>
                  </a:cubicBezTo>
                  <a:cubicBezTo>
                    <a:pt x="17" y="4"/>
                    <a:pt x="16" y="2"/>
                    <a:pt x="13" y="1"/>
                  </a:cubicBezTo>
                  <a:cubicBezTo>
                    <a:pt x="8" y="0"/>
                    <a:pt x="1" y="5"/>
                    <a:pt x="0" y="12"/>
                  </a:cubicBezTo>
                  <a:cubicBezTo>
                    <a:pt x="0" y="19"/>
                    <a:pt x="5" y="24"/>
                    <a:pt x="10" y="23"/>
                  </a:cubicBezTo>
                  <a:cubicBezTo>
                    <a:pt x="14" y="21"/>
                    <a:pt x="15" y="20"/>
                    <a:pt x="18" y="1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C95BEF6E-3653-68EB-6CA1-75671C37F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7" y="2804"/>
              <a:ext cx="19" cy="26"/>
            </a:xfrm>
            <a:custGeom>
              <a:avLst/>
              <a:gdLst>
                <a:gd name="T0" fmla="*/ 57 w 9"/>
                <a:gd name="T1" fmla="*/ 113 h 12"/>
                <a:gd name="T2" fmla="*/ 17 w 9"/>
                <a:gd name="T3" fmla="*/ 113 h 12"/>
                <a:gd name="T4" fmla="*/ 8 w 9"/>
                <a:gd name="T5" fmla="*/ 43 h 12"/>
                <a:gd name="T6" fmla="*/ 57 w 9"/>
                <a:gd name="T7" fmla="*/ 0 h 12"/>
                <a:gd name="T8" fmla="*/ 84 w 9"/>
                <a:gd name="T9" fmla="*/ 9 h 12"/>
                <a:gd name="T10" fmla="*/ 84 w 9"/>
                <a:gd name="T11" fmla="*/ 9 h 12"/>
                <a:gd name="T12" fmla="*/ 57 w 9"/>
                <a:gd name="T13" fmla="*/ 0 h 12"/>
                <a:gd name="T14" fmla="*/ 8 w 9"/>
                <a:gd name="T15" fmla="*/ 33 h 12"/>
                <a:gd name="T16" fmla="*/ 17 w 9"/>
                <a:gd name="T17" fmla="*/ 113 h 12"/>
                <a:gd name="T18" fmla="*/ 57 w 9"/>
                <a:gd name="T19" fmla="*/ 113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" h="12">
                  <a:moveTo>
                    <a:pt x="6" y="11"/>
                  </a:moveTo>
                  <a:cubicBezTo>
                    <a:pt x="5" y="12"/>
                    <a:pt x="3" y="12"/>
                    <a:pt x="2" y="11"/>
                  </a:cubicBezTo>
                  <a:cubicBezTo>
                    <a:pt x="0" y="10"/>
                    <a:pt x="0" y="7"/>
                    <a:pt x="1" y="4"/>
                  </a:cubicBezTo>
                  <a:cubicBezTo>
                    <a:pt x="3" y="1"/>
                    <a:pt x="5" y="0"/>
                    <a:pt x="6" y="0"/>
                  </a:cubicBezTo>
                  <a:cubicBezTo>
                    <a:pt x="8" y="0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6" y="0"/>
                  </a:cubicBezTo>
                  <a:cubicBezTo>
                    <a:pt x="5" y="0"/>
                    <a:pt x="3" y="0"/>
                    <a:pt x="1" y="3"/>
                  </a:cubicBezTo>
                  <a:cubicBezTo>
                    <a:pt x="0" y="7"/>
                    <a:pt x="0" y="10"/>
                    <a:pt x="2" y="11"/>
                  </a:cubicBezTo>
                  <a:cubicBezTo>
                    <a:pt x="3" y="12"/>
                    <a:pt x="5" y="12"/>
                    <a:pt x="6" y="1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63DEB2D0-52D8-614B-69FE-169C07939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9" y="3204"/>
              <a:ext cx="45" cy="52"/>
            </a:xfrm>
            <a:custGeom>
              <a:avLst/>
              <a:gdLst>
                <a:gd name="T0" fmla="*/ 172 w 22"/>
                <a:gd name="T1" fmla="*/ 80 h 24"/>
                <a:gd name="T2" fmla="*/ 129 w 22"/>
                <a:gd name="T3" fmla="*/ 9 h 24"/>
                <a:gd name="T4" fmla="*/ 68 w 22"/>
                <a:gd name="T5" fmla="*/ 9 h 24"/>
                <a:gd name="T6" fmla="*/ 41 w 22"/>
                <a:gd name="T7" fmla="*/ 184 h 24"/>
                <a:gd name="T8" fmla="*/ 172 w 22"/>
                <a:gd name="T9" fmla="*/ 202 h 24"/>
                <a:gd name="T10" fmla="*/ 172 w 22"/>
                <a:gd name="T11" fmla="*/ 8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4">
                  <a:moveTo>
                    <a:pt x="20" y="8"/>
                  </a:moveTo>
                  <a:cubicBezTo>
                    <a:pt x="19" y="5"/>
                    <a:pt x="18" y="3"/>
                    <a:pt x="15" y="1"/>
                  </a:cubicBezTo>
                  <a:cubicBezTo>
                    <a:pt x="13" y="0"/>
                    <a:pt x="10" y="0"/>
                    <a:pt x="8" y="1"/>
                  </a:cubicBezTo>
                  <a:cubicBezTo>
                    <a:pt x="2" y="4"/>
                    <a:pt x="0" y="12"/>
                    <a:pt x="5" y="18"/>
                  </a:cubicBezTo>
                  <a:cubicBezTo>
                    <a:pt x="10" y="24"/>
                    <a:pt x="17" y="24"/>
                    <a:pt x="20" y="20"/>
                  </a:cubicBezTo>
                  <a:cubicBezTo>
                    <a:pt x="22" y="17"/>
                    <a:pt x="22" y="14"/>
                    <a:pt x="20" y="8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70AE79A8-69DD-A4EC-2A93-2CE1F05BA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3" y="3215"/>
              <a:ext cx="21" cy="28"/>
            </a:xfrm>
            <a:custGeom>
              <a:avLst/>
              <a:gdLst>
                <a:gd name="T0" fmla="*/ 92 w 10"/>
                <a:gd name="T1" fmla="*/ 101 h 13"/>
                <a:gd name="T2" fmla="*/ 67 w 10"/>
                <a:gd name="T3" fmla="*/ 129 h 13"/>
                <a:gd name="T4" fmla="*/ 8 w 10"/>
                <a:gd name="T5" fmla="*/ 69 h 13"/>
                <a:gd name="T6" fmla="*/ 17 w 10"/>
                <a:gd name="T7" fmla="*/ 9 h 13"/>
                <a:gd name="T8" fmla="*/ 57 w 10"/>
                <a:gd name="T9" fmla="*/ 0 h 13"/>
                <a:gd name="T10" fmla="*/ 57 w 10"/>
                <a:gd name="T11" fmla="*/ 0 h 13"/>
                <a:gd name="T12" fmla="*/ 17 w 10"/>
                <a:gd name="T13" fmla="*/ 9 h 13"/>
                <a:gd name="T14" fmla="*/ 8 w 10"/>
                <a:gd name="T15" fmla="*/ 69 h 13"/>
                <a:gd name="T16" fmla="*/ 67 w 10"/>
                <a:gd name="T17" fmla="*/ 129 h 13"/>
                <a:gd name="T18" fmla="*/ 92 w 10"/>
                <a:gd name="T19" fmla="*/ 101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" h="13">
                  <a:moveTo>
                    <a:pt x="10" y="10"/>
                  </a:moveTo>
                  <a:cubicBezTo>
                    <a:pt x="10" y="12"/>
                    <a:pt x="8" y="13"/>
                    <a:pt x="7" y="13"/>
                  </a:cubicBezTo>
                  <a:cubicBezTo>
                    <a:pt x="5" y="13"/>
                    <a:pt x="2" y="11"/>
                    <a:pt x="1" y="7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0" y="4"/>
                    <a:pt x="1" y="7"/>
                  </a:cubicBezTo>
                  <a:cubicBezTo>
                    <a:pt x="2" y="11"/>
                    <a:pt x="5" y="13"/>
                    <a:pt x="7" y="13"/>
                  </a:cubicBezTo>
                  <a:cubicBezTo>
                    <a:pt x="9" y="13"/>
                    <a:pt x="10" y="12"/>
                    <a:pt x="10" y="1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B922DC40-0306-0703-2244-35AABEEFF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2812"/>
              <a:ext cx="47" cy="79"/>
            </a:xfrm>
            <a:custGeom>
              <a:avLst/>
              <a:gdLst>
                <a:gd name="T0" fmla="*/ 196 w 23"/>
                <a:gd name="T1" fmla="*/ 149 h 36"/>
                <a:gd name="T2" fmla="*/ 163 w 23"/>
                <a:gd name="T3" fmla="*/ 64 h 36"/>
                <a:gd name="T4" fmla="*/ 16 w 23"/>
                <a:gd name="T5" fmla="*/ 158 h 36"/>
                <a:gd name="T6" fmla="*/ 67 w 23"/>
                <a:gd name="T7" fmla="*/ 362 h 36"/>
                <a:gd name="T8" fmla="*/ 155 w 23"/>
                <a:gd name="T9" fmla="*/ 327 h 36"/>
                <a:gd name="T10" fmla="*/ 180 w 23"/>
                <a:gd name="T11" fmla="*/ 222 h 36"/>
                <a:gd name="T12" fmla="*/ 196 w 23"/>
                <a:gd name="T13" fmla="*/ 149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36">
                  <a:moveTo>
                    <a:pt x="23" y="14"/>
                  </a:moveTo>
                  <a:cubicBezTo>
                    <a:pt x="22" y="10"/>
                    <a:pt x="21" y="8"/>
                    <a:pt x="19" y="6"/>
                  </a:cubicBezTo>
                  <a:cubicBezTo>
                    <a:pt x="12" y="0"/>
                    <a:pt x="4" y="6"/>
                    <a:pt x="2" y="15"/>
                  </a:cubicBezTo>
                  <a:cubicBezTo>
                    <a:pt x="0" y="24"/>
                    <a:pt x="4" y="32"/>
                    <a:pt x="8" y="34"/>
                  </a:cubicBezTo>
                  <a:cubicBezTo>
                    <a:pt x="12" y="36"/>
                    <a:pt x="16" y="34"/>
                    <a:pt x="18" y="31"/>
                  </a:cubicBezTo>
                  <a:cubicBezTo>
                    <a:pt x="21" y="28"/>
                    <a:pt x="21" y="23"/>
                    <a:pt x="21" y="21"/>
                  </a:cubicBezTo>
                  <a:cubicBezTo>
                    <a:pt x="22" y="19"/>
                    <a:pt x="23" y="16"/>
                    <a:pt x="23" y="1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2F810610-FF53-2ABD-A483-0A5B0E16B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" y="2837"/>
              <a:ext cx="19" cy="37"/>
            </a:xfrm>
            <a:custGeom>
              <a:avLst/>
              <a:gdLst>
                <a:gd name="T0" fmla="*/ 57 w 9"/>
                <a:gd name="T1" fmla="*/ 0 h 17"/>
                <a:gd name="T2" fmla="*/ 17 w 9"/>
                <a:gd name="T3" fmla="*/ 44 h 17"/>
                <a:gd name="T4" fmla="*/ 8 w 9"/>
                <a:gd name="T5" fmla="*/ 157 h 17"/>
                <a:gd name="T6" fmla="*/ 36 w 9"/>
                <a:gd name="T7" fmla="*/ 176 h 17"/>
                <a:gd name="T8" fmla="*/ 36 w 9"/>
                <a:gd name="T9" fmla="*/ 176 h 17"/>
                <a:gd name="T10" fmla="*/ 8 w 9"/>
                <a:gd name="T11" fmla="*/ 157 h 17"/>
                <a:gd name="T12" fmla="*/ 17 w 9"/>
                <a:gd name="T13" fmla="*/ 44 h 17"/>
                <a:gd name="T14" fmla="*/ 57 w 9"/>
                <a:gd name="T15" fmla="*/ 0 h 17"/>
                <a:gd name="T16" fmla="*/ 84 w 9"/>
                <a:gd name="T17" fmla="*/ 20 h 17"/>
                <a:gd name="T18" fmla="*/ 84 w 9"/>
                <a:gd name="T19" fmla="*/ 20 h 17"/>
                <a:gd name="T20" fmla="*/ 57 w 9"/>
                <a:gd name="T21" fmla="*/ 0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" h="17">
                  <a:moveTo>
                    <a:pt x="6" y="0"/>
                  </a:moveTo>
                  <a:cubicBezTo>
                    <a:pt x="5" y="0"/>
                    <a:pt x="3" y="2"/>
                    <a:pt x="2" y="4"/>
                  </a:cubicBezTo>
                  <a:cubicBezTo>
                    <a:pt x="0" y="8"/>
                    <a:pt x="0" y="12"/>
                    <a:pt x="1" y="15"/>
                  </a:cubicBezTo>
                  <a:cubicBezTo>
                    <a:pt x="2" y="16"/>
                    <a:pt x="3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7"/>
                    <a:pt x="2" y="16"/>
                    <a:pt x="1" y="15"/>
                  </a:cubicBezTo>
                  <a:cubicBezTo>
                    <a:pt x="0" y="12"/>
                    <a:pt x="0" y="8"/>
                    <a:pt x="2" y="4"/>
                  </a:cubicBezTo>
                  <a:cubicBezTo>
                    <a:pt x="3" y="2"/>
                    <a:pt x="5" y="0"/>
                    <a:pt x="6" y="0"/>
                  </a:cubicBezTo>
                  <a:cubicBezTo>
                    <a:pt x="7" y="0"/>
                    <a:pt x="8" y="1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FA6F4C40-3CBB-CE35-6882-3A6F86089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2802"/>
              <a:ext cx="59" cy="61"/>
            </a:xfrm>
            <a:custGeom>
              <a:avLst/>
              <a:gdLst>
                <a:gd name="T0" fmla="*/ 144 w 29"/>
                <a:gd name="T1" fmla="*/ 20 h 28"/>
                <a:gd name="T2" fmla="*/ 75 w 29"/>
                <a:gd name="T3" fmla="*/ 0 h 28"/>
                <a:gd name="T4" fmla="*/ 49 w 29"/>
                <a:gd name="T5" fmla="*/ 185 h 28"/>
                <a:gd name="T6" fmla="*/ 203 w 29"/>
                <a:gd name="T7" fmla="*/ 270 h 28"/>
                <a:gd name="T8" fmla="*/ 228 w 29"/>
                <a:gd name="T9" fmla="*/ 166 h 28"/>
                <a:gd name="T10" fmla="*/ 187 w 29"/>
                <a:gd name="T11" fmla="*/ 81 h 28"/>
                <a:gd name="T12" fmla="*/ 144 w 29"/>
                <a:gd name="T13" fmla="*/ 20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28">
                  <a:moveTo>
                    <a:pt x="17" y="2"/>
                  </a:moveTo>
                  <a:cubicBezTo>
                    <a:pt x="14" y="0"/>
                    <a:pt x="11" y="0"/>
                    <a:pt x="9" y="0"/>
                  </a:cubicBezTo>
                  <a:cubicBezTo>
                    <a:pt x="0" y="1"/>
                    <a:pt x="0" y="11"/>
                    <a:pt x="6" y="18"/>
                  </a:cubicBezTo>
                  <a:cubicBezTo>
                    <a:pt x="11" y="26"/>
                    <a:pt x="20" y="28"/>
                    <a:pt x="24" y="26"/>
                  </a:cubicBezTo>
                  <a:cubicBezTo>
                    <a:pt x="28" y="24"/>
                    <a:pt x="29" y="20"/>
                    <a:pt x="27" y="16"/>
                  </a:cubicBezTo>
                  <a:cubicBezTo>
                    <a:pt x="26" y="13"/>
                    <a:pt x="23" y="10"/>
                    <a:pt x="22" y="8"/>
                  </a:cubicBezTo>
                  <a:cubicBezTo>
                    <a:pt x="20" y="6"/>
                    <a:pt x="18" y="3"/>
                    <a:pt x="17" y="2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B88D85E6-A9BF-1361-C436-47682407F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" y="2817"/>
              <a:ext cx="27" cy="30"/>
            </a:xfrm>
            <a:custGeom>
              <a:avLst/>
              <a:gdLst>
                <a:gd name="T0" fmla="*/ 8 w 13"/>
                <a:gd name="T1" fmla="*/ 9 h 14"/>
                <a:gd name="T2" fmla="*/ 17 w 13"/>
                <a:gd name="T3" fmla="*/ 60 h 14"/>
                <a:gd name="T4" fmla="*/ 91 w 13"/>
                <a:gd name="T5" fmla="*/ 137 h 14"/>
                <a:gd name="T6" fmla="*/ 116 w 13"/>
                <a:gd name="T7" fmla="*/ 129 h 14"/>
                <a:gd name="T8" fmla="*/ 116 w 13"/>
                <a:gd name="T9" fmla="*/ 129 h 14"/>
                <a:gd name="T10" fmla="*/ 91 w 13"/>
                <a:gd name="T11" fmla="*/ 129 h 14"/>
                <a:gd name="T12" fmla="*/ 17 w 13"/>
                <a:gd name="T13" fmla="*/ 60 h 14"/>
                <a:gd name="T14" fmla="*/ 8 w 13"/>
                <a:gd name="T15" fmla="*/ 9 h 14"/>
                <a:gd name="T16" fmla="*/ 35 w 13"/>
                <a:gd name="T17" fmla="*/ 0 h 14"/>
                <a:gd name="T18" fmla="*/ 35 w 13"/>
                <a:gd name="T19" fmla="*/ 0 h 14"/>
                <a:gd name="T20" fmla="*/ 8 w 13"/>
                <a:gd name="T21" fmla="*/ 9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" h="14">
                  <a:moveTo>
                    <a:pt x="1" y="1"/>
                  </a:moveTo>
                  <a:cubicBezTo>
                    <a:pt x="0" y="2"/>
                    <a:pt x="1" y="4"/>
                    <a:pt x="2" y="6"/>
                  </a:cubicBezTo>
                  <a:cubicBezTo>
                    <a:pt x="4" y="10"/>
                    <a:pt x="7" y="13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4"/>
                    <a:pt x="11" y="14"/>
                    <a:pt x="10" y="13"/>
                  </a:cubicBezTo>
                  <a:cubicBezTo>
                    <a:pt x="7" y="13"/>
                    <a:pt x="4" y="10"/>
                    <a:pt x="2" y="6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C1A9460A-B3C3-9768-97DA-BB738D2BD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" y="3033"/>
              <a:ext cx="55" cy="57"/>
            </a:xfrm>
            <a:custGeom>
              <a:avLst/>
              <a:gdLst>
                <a:gd name="T0" fmla="*/ 220 w 27"/>
                <a:gd name="T1" fmla="*/ 140 h 26"/>
                <a:gd name="T2" fmla="*/ 220 w 27"/>
                <a:gd name="T3" fmla="*/ 72 h 26"/>
                <a:gd name="T4" fmla="*/ 67 w 27"/>
                <a:gd name="T5" fmla="*/ 86 h 26"/>
                <a:gd name="T6" fmla="*/ 24 w 27"/>
                <a:gd name="T7" fmla="*/ 254 h 26"/>
                <a:gd name="T8" fmla="*/ 108 w 27"/>
                <a:gd name="T9" fmla="*/ 254 h 26"/>
                <a:gd name="T10" fmla="*/ 179 w 27"/>
                <a:gd name="T11" fmla="*/ 189 h 26"/>
                <a:gd name="T12" fmla="*/ 220 w 27"/>
                <a:gd name="T13" fmla="*/ 140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26">
                  <a:moveTo>
                    <a:pt x="26" y="13"/>
                  </a:moveTo>
                  <a:cubicBezTo>
                    <a:pt x="27" y="11"/>
                    <a:pt x="27" y="8"/>
                    <a:pt x="26" y="7"/>
                  </a:cubicBezTo>
                  <a:cubicBezTo>
                    <a:pt x="24" y="0"/>
                    <a:pt x="14" y="2"/>
                    <a:pt x="8" y="8"/>
                  </a:cubicBezTo>
                  <a:cubicBezTo>
                    <a:pt x="1" y="14"/>
                    <a:pt x="0" y="21"/>
                    <a:pt x="3" y="24"/>
                  </a:cubicBezTo>
                  <a:cubicBezTo>
                    <a:pt x="6" y="26"/>
                    <a:pt x="10" y="26"/>
                    <a:pt x="13" y="24"/>
                  </a:cubicBezTo>
                  <a:cubicBezTo>
                    <a:pt x="17" y="23"/>
                    <a:pt x="19" y="20"/>
                    <a:pt x="21" y="18"/>
                  </a:cubicBezTo>
                  <a:cubicBezTo>
                    <a:pt x="22" y="16"/>
                    <a:pt x="25" y="15"/>
                    <a:pt x="26" y="1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D6C23801-9A87-4E83-117E-086415CCA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3" y="3051"/>
              <a:ext cx="27" cy="26"/>
            </a:xfrm>
            <a:custGeom>
              <a:avLst/>
              <a:gdLst>
                <a:gd name="T0" fmla="*/ 108 w 13"/>
                <a:gd name="T1" fmla="*/ 9 h 12"/>
                <a:gd name="T2" fmla="*/ 52 w 13"/>
                <a:gd name="T3" fmla="*/ 20 h 12"/>
                <a:gd name="T4" fmla="*/ 0 w 13"/>
                <a:gd name="T5" fmla="*/ 104 h 12"/>
                <a:gd name="T6" fmla="*/ 17 w 13"/>
                <a:gd name="T7" fmla="*/ 121 h 12"/>
                <a:gd name="T8" fmla="*/ 17 w 13"/>
                <a:gd name="T9" fmla="*/ 121 h 12"/>
                <a:gd name="T10" fmla="*/ 8 w 13"/>
                <a:gd name="T11" fmla="*/ 104 h 12"/>
                <a:gd name="T12" fmla="*/ 52 w 13"/>
                <a:gd name="T13" fmla="*/ 20 h 12"/>
                <a:gd name="T14" fmla="*/ 108 w 13"/>
                <a:gd name="T15" fmla="*/ 9 h 12"/>
                <a:gd name="T16" fmla="*/ 116 w 13"/>
                <a:gd name="T17" fmla="*/ 33 h 12"/>
                <a:gd name="T18" fmla="*/ 116 w 13"/>
                <a:gd name="T19" fmla="*/ 33 h 12"/>
                <a:gd name="T20" fmla="*/ 108 w 13"/>
                <a:gd name="T21" fmla="*/ 9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" h="12">
                  <a:moveTo>
                    <a:pt x="12" y="1"/>
                  </a:moveTo>
                  <a:cubicBezTo>
                    <a:pt x="11" y="0"/>
                    <a:pt x="8" y="1"/>
                    <a:pt x="6" y="2"/>
                  </a:cubicBezTo>
                  <a:cubicBezTo>
                    <a:pt x="3" y="4"/>
                    <a:pt x="1" y="7"/>
                    <a:pt x="0" y="10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1"/>
                    <a:pt x="1" y="10"/>
                  </a:cubicBezTo>
                  <a:cubicBezTo>
                    <a:pt x="1" y="7"/>
                    <a:pt x="3" y="5"/>
                    <a:pt x="6" y="2"/>
                  </a:cubicBezTo>
                  <a:cubicBezTo>
                    <a:pt x="9" y="1"/>
                    <a:pt x="11" y="0"/>
                    <a:pt x="12" y="1"/>
                  </a:cubicBezTo>
                  <a:cubicBezTo>
                    <a:pt x="13" y="1"/>
                    <a:pt x="13" y="2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2"/>
                    <a:pt x="13" y="1"/>
                    <a:pt x="12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D13BEAA2-231B-92C9-A44E-1A1FFEC02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2" y="2896"/>
              <a:ext cx="41" cy="65"/>
            </a:xfrm>
            <a:custGeom>
              <a:avLst/>
              <a:gdLst>
                <a:gd name="T0" fmla="*/ 156 w 20"/>
                <a:gd name="T1" fmla="*/ 80 h 30"/>
                <a:gd name="T2" fmla="*/ 113 w 20"/>
                <a:gd name="T3" fmla="*/ 33 h 30"/>
                <a:gd name="T4" fmla="*/ 8 w 20"/>
                <a:gd name="T5" fmla="*/ 156 h 30"/>
                <a:gd name="T6" fmla="*/ 96 w 20"/>
                <a:gd name="T7" fmla="*/ 306 h 30"/>
                <a:gd name="T8" fmla="*/ 164 w 20"/>
                <a:gd name="T9" fmla="*/ 245 h 30"/>
                <a:gd name="T10" fmla="*/ 164 w 20"/>
                <a:gd name="T11" fmla="*/ 156 h 30"/>
                <a:gd name="T12" fmla="*/ 156 w 20"/>
                <a:gd name="T13" fmla="*/ 80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30">
                  <a:moveTo>
                    <a:pt x="18" y="8"/>
                  </a:moveTo>
                  <a:cubicBezTo>
                    <a:pt x="17" y="5"/>
                    <a:pt x="15" y="4"/>
                    <a:pt x="13" y="3"/>
                  </a:cubicBezTo>
                  <a:cubicBezTo>
                    <a:pt x="5" y="0"/>
                    <a:pt x="0" y="7"/>
                    <a:pt x="1" y="15"/>
                  </a:cubicBezTo>
                  <a:cubicBezTo>
                    <a:pt x="1" y="24"/>
                    <a:pt x="7" y="30"/>
                    <a:pt x="11" y="30"/>
                  </a:cubicBezTo>
                  <a:cubicBezTo>
                    <a:pt x="16" y="30"/>
                    <a:pt x="18" y="28"/>
                    <a:pt x="19" y="24"/>
                  </a:cubicBezTo>
                  <a:cubicBezTo>
                    <a:pt x="20" y="21"/>
                    <a:pt x="19" y="17"/>
                    <a:pt x="19" y="15"/>
                  </a:cubicBezTo>
                  <a:cubicBezTo>
                    <a:pt x="19" y="12"/>
                    <a:pt x="19" y="10"/>
                    <a:pt x="18" y="8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4DA689D4-02D1-D997-6331-5FAF47A6B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2913"/>
              <a:ext cx="13" cy="35"/>
            </a:xfrm>
            <a:custGeom>
              <a:avLst/>
              <a:gdLst>
                <a:gd name="T0" fmla="*/ 33 w 6"/>
                <a:gd name="T1" fmla="*/ 9 h 16"/>
                <a:gd name="T2" fmla="*/ 0 w 6"/>
                <a:gd name="T3" fmla="*/ 61 h 16"/>
                <a:gd name="T4" fmla="*/ 33 w 6"/>
                <a:gd name="T5" fmla="*/ 158 h 16"/>
                <a:gd name="T6" fmla="*/ 61 w 6"/>
                <a:gd name="T7" fmla="*/ 168 h 16"/>
                <a:gd name="T8" fmla="*/ 61 w 6"/>
                <a:gd name="T9" fmla="*/ 168 h 16"/>
                <a:gd name="T10" fmla="*/ 33 w 6"/>
                <a:gd name="T11" fmla="*/ 149 h 16"/>
                <a:gd name="T12" fmla="*/ 9 w 6"/>
                <a:gd name="T13" fmla="*/ 61 h 16"/>
                <a:gd name="T14" fmla="*/ 33 w 6"/>
                <a:gd name="T15" fmla="*/ 9 h 16"/>
                <a:gd name="T16" fmla="*/ 61 w 6"/>
                <a:gd name="T17" fmla="*/ 9 h 16"/>
                <a:gd name="T18" fmla="*/ 61 w 6"/>
                <a:gd name="T19" fmla="*/ 9 h 16"/>
                <a:gd name="T20" fmla="*/ 33 w 6"/>
                <a:gd name="T21" fmla="*/ 9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" h="16">
                  <a:moveTo>
                    <a:pt x="3" y="1"/>
                  </a:moveTo>
                  <a:cubicBezTo>
                    <a:pt x="2" y="1"/>
                    <a:pt x="1" y="3"/>
                    <a:pt x="0" y="6"/>
                  </a:cubicBezTo>
                  <a:cubicBezTo>
                    <a:pt x="0" y="9"/>
                    <a:pt x="1" y="13"/>
                    <a:pt x="3" y="15"/>
                  </a:cubicBezTo>
                  <a:cubicBezTo>
                    <a:pt x="4" y="16"/>
                    <a:pt x="5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3" y="14"/>
                  </a:cubicBezTo>
                  <a:cubicBezTo>
                    <a:pt x="1" y="13"/>
                    <a:pt x="0" y="9"/>
                    <a:pt x="1" y="6"/>
                  </a:cubicBezTo>
                  <a:cubicBezTo>
                    <a:pt x="1" y="3"/>
                    <a:pt x="2" y="1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2D078676-6F6C-69BA-2B65-24069A661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" y="2872"/>
              <a:ext cx="47" cy="69"/>
            </a:xfrm>
            <a:custGeom>
              <a:avLst/>
              <a:gdLst>
                <a:gd name="T0" fmla="*/ 129 w 23"/>
                <a:gd name="T1" fmla="*/ 28 h 32"/>
                <a:gd name="T2" fmla="*/ 25 w 23"/>
                <a:gd name="T3" fmla="*/ 69 h 32"/>
                <a:gd name="T4" fmla="*/ 16 w 23"/>
                <a:gd name="T5" fmla="*/ 242 h 32"/>
                <a:gd name="T6" fmla="*/ 112 w 23"/>
                <a:gd name="T7" fmla="*/ 311 h 32"/>
                <a:gd name="T8" fmla="*/ 129 w 23"/>
                <a:gd name="T9" fmla="*/ 28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32">
                  <a:moveTo>
                    <a:pt x="15" y="3"/>
                  </a:moveTo>
                  <a:cubicBezTo>
                    <a:pt x="10" y="0"/>
                    <a:pt x="6" y="2"/>
                    <a:pt x="3" y="7"/>
                  </a:cubicBezTo>
                  <a:cubicBezTo>
                    <a:pt x="0" y="11"/>
                    <a:pt x="0" y="19"/>
                    <a:pt x="2" y="24"/>
                  </a:cubicBezTo>
                  <a:cubicBezTo>
                    <a:pt x="5" y="31"/>
                    <a:pt x="9" y="32"/>
                    <a:pt x="13" y="31"/>
                  </a:cubicBezTo>
                  <a:cubicBezTo>
                    <a:pt x="22" y="29"/>
                    <a:pt x="23" y="9"/>
                    <a:pt x="15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AAB3E04A-4766-F4DC-C1C8-5AC1BD394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" y="2885"/>
              <a:ext cx="16" cy="41"/>
            </a:xfrm>
            <a:custGeom>
              <a:avLst/>
              <a:gdLst>
                <a:gd name="T0" fmla="*/ 40 w 8"/>
                <a:gd name="T1" fmla="*/ 9 h 19"/>
                <a:gd name="T2" fmla="*/ 8 w 8"/>
                <a:gd name="T3" fmla="*/ 69 h 19"/>
                <a:gd name="T4" fmla="*/ 24 w 8"/>
                <a:gd name="T5" fmla="*/ 181 h 19"/>
                <a:gd name="T6" fmla="*/ 48 w 8"/>
                <a:gd name="T7" fmla="*/ 190 h 19"/>
                <a:gd name="T8" fmla="*/ 48 w 8"/>
                <a:gd name="T9" fmla="*/ 190 h 19"/>
                <a:gd name="T10" fmla="*/ 24 w 8"/>
                <a:gd name="T11" fmla="*/ 173 h 19"/>
                <a:gd name="T12" fmla="*/ 8 w 8"/>
                <a:gd name="T13" fmla="*/ 69 h 19"/>
                <a:gd name="T14" fmla="*/ 40 w 8"/>
                <a:gd name="T15" fmla="*/ 9 h 19"/>
                <a:gd name="T16" fmla="*/ 64 w 8"/>
                <a:gd name="T17" fmla="*/ 19 h 19"/>
                <a:gd name="T18" fmla="*/ 64 w 8"/>
                <a:gd name="T19" fmla="*/ 19 h 19"/>
                <a:gd name="T20" fmla="*/ 40 w 8"/>
                <a:gd name="T21" fmla="*/ 9 h 1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" h="19">
                  <a:moveTo>
                    <a:pt x="5" y="1"/>
                  </a:moveTo>
                  <a:cubicBezTo>
                    <a:pt x="3" y="1"/>
                    <a:pt x="1" y="4"/>
                    <a:pt x="1" y="7"/>
                  </a:cubicBezTo>
                  <a:cubicBezTo>
                    <a:pt x="0" y="10"/>
                    <a:pt x="0" y="15"/>
                    <a:pt x="3" y="18"/>
                  </a:cubicBezTo>
                  <a:cubicBezTo>
                    <a:pt x="4" y="19"/>
                    <a:pt x="5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19"/>
                    <a:pt x="4" y="19"/>
                    <a:pt x="3" y="17"/>
                  </a:cubicBezTo>
                  <a:cubicBezTo>
                    <a:pt x="1" y="15"/>
                    <a:pt x="0" y="10"/>
                    <a:pt x="1" y="7"/>
                  </a:cubicBezTo>
                  <a:cubicBezTo>
                    <a:pt x="2" y="4"/>
                    <a:pt x="3" y="1"/>
                    <a:pt x="5" y="1"/>
                  </a:cubicBezTo>
                  <a:cubicBezTo>
                    <a:pt x="6" y="1"/>
                    <a:pt x="7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68BE0D1-2773-E027-491E-4CD468103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" y="2941"/>
              <a:ext cx="48" cy="70"/>
            </a:xfrm>
            <a:custGeom>
              <a:avLst/>
              <a:gdLst>
                <a:gd name="T0" fmla="*/ 73 w 23"/>
                <a:gd name="T1" fmla="*/ 33 h 32"/>
                <a:gd name="T2" fmla="*/ 0 w 23"/>
                <a:gd name="T3" fmla="*/ 72 h 32"/>
                <a:gd name="T4" fmla="*/ 56 w 23"/>
                <a:gd name="T5" fmla="*/ 263 h 32"/>
                <a:gd name="T6" fmla="*/ 152 w 23"/>
                <a:gd name="T7" fmla="*/ 326 h 32"/>
                <a:gd name="T8" fmla="*/ 73 w 23"/>
                <a:gd name="T9" fmla="*/ 33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32">
                  <a:moveTo>
                    <a:pt x="8" y="3"/>
                  </a:moveTo>
                  <a:cubicBezTo>
                    <a:pt x="4" y="0"/>
                    <a:pt x="1" y="2"/>
                    <a:pt x="0" y="7"/>
                  </a:cubicBezTo>
                  <a:cubicBezTo>
                    <a:pt x="0" y="12"/>
                    <a:pt x="3" y="19"/>
                    <a:pt x="6" y="25"/>
                  </a:cubicBezTo>
                  <a:cubicBezTo>
                    <a:pt x="11" y="31"/>
                    <a:pt x="14" y="32"/>
                    <a:pt x="17" y="31"/>
                  </a:cubicBezTo>
                  <a:cubicBezTo>
                    <a:pt x="23" y="28"/>
                    <a:pt x="17" y="8"/>
                    <a:pt x="8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DBDE3FA6-D9CC-A4D7-9266-D6F81CCCA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" y="2955"/>
              <a:ext cx="18" cy="41"/>
            </a:xfrm>
            <a:custGeom>
              <a:avLst/>
              <a:gdLst>
                <a:gd name="T0" fmla="*/ 8 w 9"/>
                <a:gd name="T1" fmla="*/ 9 h 19"/>
                <a:gd name="T2" fmla="*/ 0 w 9"/>
                <a:gd name="T3" fmla="*/ 69 h 19"/>
                <a:gd name="T4" fmla="*/ 48 w 9"/>
                <a:gd name="T5" fmla="*/ 181 h 19"/>
                <a:gd name="T6" fmla="*/ 72 w 9"/>
                <a:gd name="T7" fmla="*/ 190 h 19"/>
                <a:gd name="T8" fmla="*/ 72 w 9"/>
                <a:gd name="T9" fmla="*/ 190 h 19"/>
                <a:gd name="T10" fmla="*/ 48 w 9"/>
                <a:gd name="T11" fmla="*/ 181 h 19"/>
                <a:gd name="T12" fmla="*/ 8 w 9"/>
                <a:gd name="T13" fmla="*/ 69 h 19"/>
                <a:gd name="T14" fmla="*/ 16 w 9"/>
                <a:gd name="T15" fmla="*/ 9 h 19"/>
                <a:gd name="T16" fmla="*/ 40 w 9"/>
                <a:gd name="T17" fmla="*/ 19 h 19"/>
                <a:gd name="T18" fmla="*/ 40 w 9"/>
                <a:gd name="T19" fmla="*/ 19 h 19"/>
                <a:gd name="T20" fmla="*/ 8 w 9"/>
                <a:gd name="T21" fmla="*/ 9 h 1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" h="19">
                  <a:moveTo>
                    <a:pt x="1" y="1"/>
                  </a:moveTo>
                  <a:cubicBezTo>
                    <a:pt x="0" y="1"/>
                    <a:pt x="0" y="4"/>
                    <a:pt x="0" y="7"/>
                  </a:cubicBezTo>
                  <a:cubicBezTo>
                    <a:pt x="1" y="10"/>
                    <a:pt x="3" y="15"/>
                    <a:pt x="6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7" y="19"/>
                    <a:pt x="6" y="18"/>
                  </a:cubicBezTo>
                  <a:cubicBezTo>
                    <a:pt x="3" y="15"/>
                    <a:pt x="1" y="10"/>
                    <a:pt x="1" y="7"/>
                  </a:cubicBezTo>
                  <a:cubicBezTo>
                    <a:pt x="0" y="4"/>
                    <a:pt x="0" y="1"/>
                    <a:pt x="2" y="1"/>
                  </a:cubicBezTo>
                  <a:cubicBezTo>
                    <a:pt x="2" y="0"/>
                    <a:pt x="3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3" y="1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5EC45EF3-61D5-2681-961C-24CAB4B27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3009"/>
              <a:ext cx="58" cy="64"/>
            </a:xfrm>
            <a:custGeom>
              <a:avLst/>
              <a:gdLst>
                <a:gd name="T0" fmla="*/ 249 w 28"/>
                <a:gd name="T1" fmla="*/ 88 h 29"/>
                <a:gd name="T2" fmla="*/ 151 w 28"/>
                <a:gd name="T3" fmla="*/ 9 h 29"/>
                <a:gd name="T4" fmla="*/ 25 w 28"/>
                <a:gd name="T5" fmla="*/ 126 h 29"/>
                <a:gd name="T6" fmla="*/ 44 w 28"/>
                <a:gd name="T7" fmla="*/ 258 h 29"/>
                <a:gd name="T8" fmla="*/ 249 w 28"/>
                <a:gd name="T9" fmla="*/ 88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29">
                  <a:moveTo>
                    <a:pt x="28" y="8"/>
                  </a:moveTo>
                  <a:cubicBezTo>
                    <a:pt x="27" y="2"/>
                    <a:pt x="23" y="0"/>
                    <a:pt x="17" y="1"/>
                  </a:cubicBezTo>
                  <a:cubicBezTo>
                    <a:pt x="12" y="1"/>
                    <a:pt x="6" y="6"/>
                    <a:pt x="3" y="12"/>
                  </a:cubicBezTo>
                  <a:cubicBezTo>
                    <a:pt x="0" y="18"/>
                    <a:pt x="2" y="22"/>
                    <a:pt x="5" y="24"/>
                  </a:cubicBezTo>
                  <a:cubicBezTo>
                    <a:pt x="12" y="29"/>
                    <a:pt x="28" y="18"/>
                    <a:pt x="28" y="8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BBF123A2-4EE1-5CAC-2CE1-D1A8D3A07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9" y="3022"/>
              <a:ext cx="30" cy="31"/>
            </a:xfrm>
            <a:custGeom>
              <a:avLst/>
              <a:gdLst>
                <a:gd name="T0" fmla="*/ 112 w 15"/>
                <a:gd name="T1" fmla="*/ 9 h 14"/>
                <a:gd name="T2" fmla="*/ 56 w 15"/>
                <a:gd name="T3" fmla="*/ 9 h 14"/>
                <a:gd name="T4" fmla="*/ 0 w 15"/>
                <a:gd name="T5" fmla="*/ 109 h 14"/>
                <a:gd name="T6" fmla="*/ 8 w 15"/>
                <a:gd name="T7" fmla="*/ 153 h 14"/>
                <a:gd name="T8" fmla="*/ 8 w 15"/>
                <a:gd name="T9" fmla="*/ 153 h 14"/>
                <a:gd name="T10" fmla="*/ 0 w 15"/>
                <a:gd name="T11" fmla="*/ 109 h 14"/>
                <a:gd name="T12" fmla="*/ 56 w 15"/>
                <a:gd name="T13" fmla="*/ 20 h 14"/>
                <a:gd name="T14" fmla="*/ 112 w 15"/>
                <a:gd name="T15" fmla="*/ 9 h 14"/>
                <a:gd name="T16" fmla="*/ 120 w 15"/>
                <a:gd name="T17" fmla="*/ 44 h 14"/>
                <a:gd name="T18" fmla="*/ 120 w 15"/>
                <a:gd name="T19" fmla="*/ 44 h 14"/>
                <a:gd name="T20" fmla="*/ 112 w 15"/>
                <a:gd name="T21" fmla="*/ 9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" h="14">
                  <a:moveTo>
                    <a:pt x="14" y="1"/>
                  </a:moveTo>
                  <a:cubicBezTo>
                    <a:pt x="13" y="0"/>
                    <a:pt x="10" y="0"/>
                    <a:pt x="7" y="1"/>
                  </a:cubicBezTo>
                  <a:cubicBezTo>
                    <a:pt x="4" y="3"/>
                    <a:pt x="0" y="7"/>
                    <a:pt x="0" y="10"/>
                  </a:cubicBezTo>
                  <a:cubicBezTo>
                    <a:pt x="0" y="11"/>
                    <a:pt x="0" y="13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1"/>
                    <a:pt x="0" y="10"/>
                  </a:cubicBezTo>
                  <a:cubicBezTo>
                    <a:pt x="1" y="7"/>
                    <a:pt x="4" y="3"/>
                    <a:pt x="7" y="2"/>
                  </a:cubicBezTo>
                  <a:cubicBezTo>
                    <a:pt x="10" y="0"/>
                    <a:pt x="13" y="0"/>
                    <a:pt x="14" y="1"/>
                  </a:cubicBezTo>
                  <a:cubicBezTo>
                    <a:pt x="15" y="2"/>
                    <a:pt x="15" y="3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3"/>
                    <a:pt x="15" y="1"/>
                    <a:pt x="14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E0E731D7-6402-7C93-5B1F-E4971068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" y="2944"/>
              <a:ext cx="55" cy="65"/>
            </a:xfrm>
            <a:custGeom>
              <a:avLst/>
              <a:gdLst>
                <a:gd name="T0" fmla="*/ 84 w 27"/>
                <a:gd name="T1" fmla="*/ 0 h 30"/>
                <a:gd name="T2" fmla="*/ 0 w 27"/>
                <a:gd name="T3" fmla="*/ 93 h 30"/>
                <a:gd name="T4" fmla="*/ 59 w 27"/>
                <a:gd name="T5" fmla="*/ 253 h 30"/>
                <a:gd name="T6" fmla="*/ 171 w 27"/>
                <a:gd name="T7" fmla="*/ 273 h 30"/>
                <a:gd name="T8" fmla="*/ 84 w 27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30">
                  <a:moveTo>
                    <a:pt x="10" y="0"/>
                  </a:moveTo>
                  <a:cubicBezTo>
                    <a:pt x="5" y="0"/>
                    <a:pt x="1" y="3"/>
                    <a:pt x="0" y="9"/>
                  </a:cubicBezTo>
                  <a:cubicBezTo>
                    <a:pt x="0" y="14"/>
                    <a:pt x="3" y="21"/>
                    <a:pt x="7" y="25"/>
                  </a:cubicBezTo>
                  <a:cubicBezTo>
                    <a:pt x="13" y="30"/>
                    <a:pt x="17" y="29"/>
                    <a:pt x="20" y="27"/>
                  </a:cubicBezTo>
                  <a:cubicBezTo>
                    <a:pt x="27" y="21"/>
                    <a:pt x="20" y="2"/>
                    <a:pt x="10" y="0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0346E202-76E3-FDEF-CF23-30E9FE87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" y="2955"/>
              <a:ext cx="23" cy="37"/>
            </a:xfrm>
            <a:custGeom>
              <a:avLst/>
              <a:gdLst>
                <a:gd name="T0" fmla="*/ 17 w 11"/>
                <a:gd name="T1" fmla="*/ 9 h 17"/>
                <a:gd name="T2" fmla="*/ 0 w 11"/>
                <a:gd name="T3" fmla="*/ 81 h 17"/>
                <a:gd name="T4" fmla="*/ 65 w 11"/>
                <a:gd name="T5" fmla="*/ 176 h 17"/>
                <a:gd name="T6" fmla="*/ 100 w 11"/>
                <a:gd name="T7" fmla="*/ 176 h 17"/>
                <a:gd name="T8" fmla="*/ 100 w 11"/>
                <a:gd name="T9" fmla="*/ 176 h 17"/>
                <a:gd name="T10" fmla="*/ 65 w 11"/>
                <a:gd name="T11" fmla="*/ 176 h 17"/>
                <a:gd name="T12" fmla="*/ 8 w 11"/>
                <a:gd name="T13" fmla="*/ 81 h 17"/>
                <a:gd name="T14" fmla="*/ 17 w 11"/>
                <a:gd name="T15" fmla="*/ 9 h 17"/>
                <a:gd name="T16" fmla="*/ 44 w 11"/>
                <a:gd name="T17" fmla="*/ 0 h 17"/>
                <a:gd name="T18" fmla="*/ 44 w 11"/>
                <a:gd name="T19" fmla="*/ 0 h 17"/>
                <a:gd name="T20" fmla="*/ 17 w 11"/>
                <a:gd name="T21" fmla="*/ 9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" h="17">
                  <a:moveTo>
                    <a:pt x="2" y="1"/>
                  </a:moveTo>
                  <a:cubicBezTo>
                    <a:pt x="0" y="2"/>
                    <a:pt x="0" y="4"/>
                    <a:pt x="0" y="8"/>
                  </a:cubicBezTo>
                  <a:cubicBezTo>
                    <a:pt x="1" y="11"/>
                    <a:pt x="4" y="15"/>
                    <a:pt x="7" y="17"/>
                  </a:cubicBezTo>
                  <a:cubicBezTo>
                    <a:pt x="8" y="17"/>
                    <a:pt x="9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9" y="17"/>
                    <a:pt x="8" y="17"/>
                    <a:pt x="7" y="17"/>
                  </a:cubicBezTo>
                  <a:cubicBezTo>
                    <a:pt x="4" y="15"/>
                    <a:pt x="1" y="11"/>
                    <a:pt x="1" y="8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E9A3F1B8-7111-7F7B-C46A-BD2E6BAA9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3" y="2565"/>
              <a:ext cx="51" cy="70"/>
            </a:xfrm>
            <a:custGeom>
              <a:avLst/>
              <a:gdLst>
                <a:gd name="T0" fmla="*/ 100 w 25"/>
                <a:gd name="T1" fmla="*/ 20 h 32"/>
                <a:gd name="T2" fmla="*/ 8 w 25"/>
                <a:gd name="T3" fmla="*/ 96 h 32"/>
                <a:gd name="T4" fmla="*/ 41 w 25"/>
                <a:gd name="T5" fmla="*/ 273 h 32"/>
                <a:gd name="T6" fmla="*/ 145 w 25"/>
                <a:gd name="T7" fmla="*/ 315 h 32"/>
                <a:gd name="T8" fmla="*/ 100 w 25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32">
                  <a:moveTo>
                    <a:pt x="12" y="2"/>
                  </a:moveTo>
                  <a:cubicBezTo>
                    <a:pt x="7" y="0"/>
                    <a:pt x="3" y="4"/>
                    <a:pt x="1" y="9"/>
                  </a:cubicBezTo>
                  <a:cubicBezTo>
                    <a:pt x="0" y="14"/>
                    <a:pt x="2" y="21"/>
                    <a:pt x="5" y="26"/>
                  </a:cubicBezTo>
                  <a:cubicBezTo>
                    <a:pt x="10" y="32"/>
                    <a:pt x="14" y="31"/>
                    <a:pt x="17" y="30"/>
                  </a:cubicBezTo>
                  <a:cubicBezTo>
                    <a:pt x="25" y="25"/>
                    <a:pt x="22" y="6"/>
                    <a:pt x="12" y="2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F60F8C5C-3233-6C79-BF90-A33DCD303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" y="2579"/>
              <a:ext cx="18" cy="41"/>
            </a:xfrm>
            <a:custGeom>
              <a:avLst/>
              <a:gdLst>
                <a:gd name="T0" fmla="*/ 24 w 9"/>
                <a:gd name="T1" fmla="*/ 9 h 19"/>
                <a:gd name="T2" fmla="*/ 8 w 9"/>
                <a:gd name="T3" fmla="*/ 80 h 19"/>
                <a:gd name="T4" fmla="*/ 40 w 9"/>
                <a:gd name="T5" fmla="*/ 181 h 19"/>
                <a:gd name="T6" fmla="*/ 72 w 9"/>
                <a:gd name="T7" fmla="*/ 181 h 19"/>
                <a:gd name="T8" fmla="*/ 72 w 9"/>
                <a:gd name="T9" fmla="*/ 181 h 19"/>
                <a:gd name="T10" fmla="*/ 40 w 9"/>
                <a:gd name="T11" fmla="*/ 181 h 19"/>
                <a:gd name="T12" fmla="*/ 8 w 9"/>
                <a:gd name="T13" fmla="*/ 80 h 19"/>
                <a:gd name="T14" fmla="*/ 24 w 9"/>
                <a:gd name="T15" fmla="*/ 9 h 19"/>
                <a:gd name="T16" fmla="*/ 56 w 9"/>
                <a:gd name="T17" fmla="*/ 9 h 19"/>
                <a:gd name="T18" fmla="*/ 56 w 9"/>
                <a:gd name="T19" fmla="*/ 9 h 19"/>
                <a:gd name="T20" fmla="*/ 24 w 9"/>
                <a:gd name="T21" fmla="*/ 9 h 1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1" y="2"/>
                    <a:pt x="0" y="4"/>
                    <a:pt x="1" y="8"/>
                  </a:cubicBezTo>
                  <a:cubicBezTo>
                    <a:pt x="1" y="11"/>
                    <a:pt x="2" y="16"/>
                    <a:pt x="5" y="18"/>
                  </a:cubicBezTo>
                  <a:cubicBezTo>
                    <a:pt x="7" y="19"/>
                    <a:pt x="8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9"/>
                    <a:pt x="7" y="18"/>
                    <a:pt x="5" y="18"/>
                  </a:cubicBezTo>
                  <a:cubicBezTo>
                    <a:pt x="3" y="16"/>
                    <a:pt x="1" y="11"/>
                    <a:pt x="1" y="8"/>
                  </a:cubicBezTo>
                  <a:cubicBezTo>
                    <a:pt x="1" y="5"/>
                    <a:pt x="2" y="2"/>
                    <a:pt x="3" y="1"/>
                  </a:cubicBezTo>
                  <a:cubicBezTo>
                    <a:pt x="4" y="0"/>
                    <a:pt x="5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1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4825FCA1-D224-A2CE-3661-462FAA20E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6" y="2587"/>
              <a:ext cx="45" cy="61"/>
            </a:xfrm>
            <a:custGeom>
              <a:avLst/>
              <a:gdLst>
                <a:gd name="T0" fmla="*/ 96 w 22"/>
                <a:gd name="T1" fmla="*/ 9 h 28"/>
                <a:gd name="T2" fmla="*/ 8 w 22"/>
                <a:gd name="T3" fmla="*/ 72 h 28"/>
                <a:gd name="T4" fmla="*/ 41 w 22"/>
                <a:gd name="T5" fmla="*/ 237 h 28"/>
                <a:gd name="T6" fmla="*/ 129 w 22"/>
                <a:gd name="T7" fmla="*/ 270 h 28"/>
                <a:gd name="T8" fmla="*/ 96 w 22"/>
                <a:gd name="T9" fmla="*/ 9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28">
                  <a:moveTo>
                    <a:pt x="11" y="1"/>
                  </a:moveTo>
                  <a:cubicBezTo>
                    <a:pt x="6" y="0"/>
                    <a:pt x="3" y="3"/>
                    <a:pt x="1" y="7"/>
                  </a:cubicBezTo>
                  <a:cubicBezTo>
                    <a:pt x="0" y="12"/>
                    <a:pt x="1" y="18"/>
                    <a:pt x="5" y="23"/>
                  </a:cubicBezTo>
                  <a:cubicBezTo>
                    <a:pt x="8" y="28"/>
                    <a:pt x="12" y="27"/>
                    <a:pt x="15" y="26"/>
                  </a:cubicBezTo>
                  <a:cubicBezTo>
                    <a:pt x="22" y="22"/>
                    <a:pt x="19" y="5"/>
                    <a:pt x="11" y="1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7CB9604D-7403-3D5A-A938-663F24567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" y="2598"/>
              <a:ext cx="14" cy="35"/>
            </a:xfrm>
            <a:custGeom>
              <a:avLst/>
              <a:gdLst>
                <a:gd name="T0" fmla="*/ 16 w 7"/>
                <a:gd name="T1" fmla="*/ 9 h 16"/>
                <a:gd name="T2" fmla="*/ 0 w 7"/>
                <a:gd name="T3" fmla="*/ 72 h 16"/>
                <a:gd name="T4" fmla="*/ 32 w 7"/>
                <a:gd name="T5" fmla="*/ 168 h 16"/>
                <a:gd name="T6" fmla="*/ 56 w 7"/>
                <a:gd name="T7" fmla="*/ 168 h 16"/>
                <a:gd name="T8" fmla="*/ 56 w 7"/>
                <a:gd name="T9" fmla="*/ 168 h 16"/>
                <a:gd name="T10" fmla="*/ 32 w 7"/>
                <a:gd name="T11" fmla="*/ 158 h 16"/>
                <a:gd name="T12" fmla="*/ 0 w 7"/>
                <a:gd name="T13" fmla="*/ 72 h 16"/>
                <a:gd name="T14" fmla="*/ 16 w 7"/>
                <a:gd name="T15" fmla="*/ 9 h 16"/>
                <a:gd name="T16" fmla="*/ 40 w 7"/>
                <a:gd name="T17" fmla="*/ 9 h 16"/>
                <a:gd name="T18" fmla="*/ 40 w 7"/>
                <a:gd name="T19" fmla="*/ 9 h 16"/>
                <a:gd name="T20" fmla="*/ 16 w 7"/>
                <a:gd name="T21" fmla="*/ 9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" h="16">
                  <a:moveTo>
                    <a:pt x="2" y="1"/>
                  </a:moveTo>
                  <a:cubicBezTo>
                    <a:pt x="1" y="1"/>
                    <a:pt x="0" y="4"/>
                    <a:pt x="0" y="7"/>
                  </a:cubicBezTo>
                  <a:cubicBezTo>
                    <a:pt x="0" y="10"/>
                    <a:pt x="1" y="14"/>
                    <a:pt x="4" y="16"/>
                  </a:cubicBezTo>
                  <a:cubicBezTo>
                    <a:pt x="5" y="16"/>
                    <a:pt x="6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4"/>
                    <a:pt x="0" y="10"/>
                    <a:pt x="0" y="7"/>
                  </a:cubicBezTo>
                  <a:cubicBezTo>
                    <a:pt x="0" y="4"/>
                    <a:pt x="1" y="1"/>
                    <a:pt x="2" y="1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8EB260F0-0957-E8BD-D7D7-925378DC4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3" y="2710"/>
              <a:ext cx="62" cy="48"/>
            </a:xfrm>
            <a:custGeom>
              <a:avLst/>
              <a:gdLst>
                <a:gd name="T0" fmla="*/ 43 w 30"/>
                <a:gd name="T1" fmla="*/ 33 h 22"/>
                <a:gd name="T2" fmla="*/ 8 w 30"/>
                <a:gd name="T3" fmla="*/ 133 h 22"/>
                <a:gd name="T4" fmla="*/ 149 w 30"/>
                <a:gd name="T5" fmla="*/ 209 h 22"/>
                <a:gd name="T6" fmla="*/ 265 w 30"/>
                <a:gd name="T7" fmla="*/ 81 h 22"/>
                <a:gd name="T8" fmla="*/ 221 w 30"/>
                <a:gd name="T9" fmla="*/ 9 h 22"/>
                <a:gd name="T10" fmla="*/ 132 w 30"/>
                <a:gd name="T11" fmla="*/ 20 h 22"/>
                <a:gd name="T12" fmla="*/ 43 w 30"/>
                <a:gd name="T13" fmla="*/ 33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22">
                  <a:moveTo>
                    <a:pt x="5" y="3"/>
                  </a:moveTo>
                  <a:cubicBezTo>
                    <a:pt x="2" y="5"/>
                    <a:pt x="0" y="8"/>
                    <a:pt x="1" y="13"/>
                  </a:cubicBezTo>
                  <a:cubicBezTo>
                    <a:pt x="2" y="20"/>
                    <a:pt x="8" y="22"/>
                    <a:pt x="17" y="20"/>
                  </a:cubicBezTo>
                  <a:cubicBezTo>
                    <a:pt x="25" y="18"/>
                    <a:pt x="29" y="15"/>
                    <a:pt x="30" y="8"/>
                  </a:cubicBezTo>
                  <a:cubicBezTo>
                    <a:pt x="30" y="4"/>
                    <a:pt x="29" y="2"/>
                    <a:pt x="25" y="1"/>
                  </a:cubicBezTo>
                  <a:cubicBezTo>
                    <a:pt x="22" y="0"/>
                    <a:pt x="20" y="1"/>
                    <a:pt x="15" y="2"/>
                  </a:cubicBezTo>
                  <a:cubicBezTo>
                    <a:pt x="13" y="2"/>
                    <a:pt x="9" y="1"/>
                    <a:pt x="5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E79E66B4-89B2-A541-F33E-BBE8AF80F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" y="2723"/>
              <a:ext cx="39" cy="17"/>
            </a:xfrm>
            <a:custGeom>
              <a:avLst/>
              <a:gdLst>
                <a:gd name="T0" fmla="*/ 156 w 19"/>
                <a:gd name="T1" fmla="*/ 0 h 8"/>
                <a:gd name="T2" fmla="*/ 156 w 19"/>
                <a:gd name="T3" fmla="*/ 9 h 8"/>
                <a:gd name="T4" fmla="*/ 76 w 19"/>
                <a:gd name="T5" fmla="*/ 68 h 8"/>
                <a:gd name="T6" fmla="*/ 8 w 19"/>
                <a:gd name="T7" fmla="*/ 49 h 8"/>
                <a:gd name="T8" fmla="*/ 16 w 19"/>
                <a:gd name="T9" fmla="*/ 9 h 8"/>
                <a:gd name="T10" fmla="*/ 16 w 19"/>
                <a:gd name="T11" fmla="*/ 9 h 8"/>
                <a:gd name="T12" fmla="*/ 8 w 19"/>
                <a:gd name="T13" fmla="*/ 49 h 8"/>
                <a:gd name="T14" fmla="*/ 76 w 19"/>
                <a:gd name="T15" fmla="*/ 68 h 8"/>
                <a:gd name="T16" fmla="*/ 164 w 19"/>
                <a:gd name="T17" fmla="*/ 9 h 8"/>
                <a:gd name="T18" fmla="*/ 156 w 19"/>
                <a:gd name="T19" fmla="*/ 0 h 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8">
                  <a:moveTo>
                    <a:pt x="18" y="0"/>
                  </a:moveTo>
                  <a:cubicBezTo>
                    <a:pt x="18" y="0"/>
                    <a:pt x="18" y="1"/>
                    <a:pt x="18" y="1"/>
                  </a:cubicBezTo>
                  <a:cubicBezTo>
                    <a:pt x="18" y="3"/>
                    <a:pt x="15" y="5"/>
                    <a:pt x="9" y="7"/>
                  </a:cubicBezTo>
                  <a:cubicBezTo>
                    <a:pt x="4" y="8"/>
                    <a:pt x="1" y="6"/>
                    <a:pt x="1" y="5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4"/>
                    <a:pt x="1" y="5"/>
                  </a:cubicBezTo>
                  <a:cubicBezTo>
                    <a:pt x="1" y="7"/>
                    <a:pt x="4" y="8"/>
                    <a:pt x="9" y="7"/>
                  </a:cubicBezTo>
                  <a:cubicBezTo>
                    <a:pt x="15" y="6"/>
                    <a:pt x="18" y="3"/>
                    <a:pt x="19" y="1"/>
                  </a:cubicBezTo>
                  <a:cubicBezTo>
                    <a:pt x="19" y="1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293E4D9B-23BB-4926-5960-C4EBC26A9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7" y="2906"/>
              <a:ext cx="50" cy="73"/>
            </a:xfrm>
            <a:custGeom>
              <a:avLst/>
              <a:gdLst>
                <a:gd name="T0" fmla="*/ 144 w 24"/>
                <a:gd name="T1" fmla="*/ 44 h 33"/>
                <a:gd name="T2" fmla="*/ 44 w 24"/>
                <a:gd name="T3" fmla="*/ 20 h 33"/>
                <a:gd name="T4" fmla="*/ 44 w 24"/>
                <a:gd name="T5" fmla="*/ 226 h 33"/>
                <a:gd name="T6" fmla="*/ 173 w 24"/>
                <a:gd name="T7" fmla="*/ 347 h 33"/>
                <a:gd name="T8" fmla="*/ 217 w 24"/>
                <a:gd name="T9" fmla="*/ 270 h 33"/>
                <a:gd name="T10" fmla="*/ 183 w 24"/>
                <a:gd name="T11" fmla="*/ 161 h 33"/>
                <a:gd name="T12" fmla="*/ 144 w 24"/>
                <a:gd name="T13" fmla="*/ 44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33">
                  <a:moveTo>
                    <a:pt x="16" y="4"/>
                  </a:moveTo>
                  <a:cubicBezTo>
                    <a:pt x="13" y="1"/>
                    <a:pt x="9" y="0"/>
                    <a:pt x="5" y="2"/>
                  </a:cubicBezTo>
                  <a:cubicBezTo>
                    <a:pt x="0" y="6"/>
                    <a:pt x="0" y="13"/>
                    <a:pt x="5" y="21"/>
                  </a:cubicBezTo>
                  <a:cubicBezTo>
                    <a:pt x="9" y="29"/>
                    <a:pt x="13" y="33"/>
                    <a:pt x="19" y="32"/>
                  </a:cubicBezTo>
                  <a:cubicBezTo>
                    <a:pt x="23" y="31"/>
                    <a:pt x="24" y="28"/>
                    <a:pt x="24" y="25"/>
                  </a:cubicBezTo>
                  <a:cubicBezTo>
                    <a:pt x="24" y="21"/>
                    <a:pt x="22" y="19"/>
                    <a:pt x="20" y="15"/>
                  </a:cubicBezTo>
                  <a:cubicBezTo>
                    <a:pt x="19" y="12"/>
                    <a:pt x="19" y="8"/>
                    <a:pt x="16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A9DEFA7E-FFCE-3C1B-D6DE-F4A958534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2" y="2920"/>
              <a:ext cx="24" cy="41"/>
            </a:xfrm>
            <a:custGeom>
              <a:avLst/>
              <a:gdLst>
                <a:gd name="T0" fmla="*/ 96 w 12"/>
                <a:gd name="T1" fmla="*/ 173 h 19"/>
                <a:gd name="T2" fmla="*/ 88 w 12"/>
                <a:gd name="T3" fmla="*/ 181 h 19"/>
                <a:gd name="T4" fmla="*/ 24 w 12"/>
                <a:gd name="T5" fmla="*/ 101 h 19"/>
                <a:gd name="T6" fmla="*/ 16 w 12"/>
                <a:gd name="T7" fmla="*/ 9 h 19"/>
                <a:gd name="T8" fmla="*/ 48 w 12"/>
                <a:gd name="T9" fmla="*/ 19 h 19"/>
                <a:gd name="T10" fmla="*/ 48 w 12"/>
                <a:gd name="T11" fmla="*/ 19 h 19"/>
                <a:gd name="T12" fmla="*/ 16 w 12"/>
                <a:gd name="T13" fmla="*/ 9 h 19"/>
                <a:gd name="T14" fmla="*/ 24 w 12"/>
                <a:gd name="T15" fmla="*/ 101 h 19"/>
                <a:gd name="T16" fmla="*/ 88 w 12"/>
                <a:gd name="T17" fmla="*/ 190 h 19"/>
                <a:gd name="T18" fmla="*/ 96 w 12"/>
                <a:gd name="T19" fmla="*/ 173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9">
                  <a:moveTo>
                    <a:pt x="12" y="17"/>
                  </a:moveTo>
                  <a:cubicBezTo>
                    <a:pt x="12" y="18"/>
                    <a:pt x="11" y="18"/>
                    <a:pt x="11" y="18"/>
                  </a:cubicBezTo>
                  <a:cubicBezTo>
                    <a:pt x="10" y="19"/>
                    <a:pt x="6" y="17"/>
                    <a:pt x="3" y="10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3" y="0"/>
                    <a:pt x="4" y="1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5"/>
                    <a:pt x="3" y="10"/>
                  </a:cubicBezTo>
                  <a:cubicBezTo>
                    <a:pt x="6" y="16"/>
                    <a:pt x="9" y="19"/>
                    <a:pt x="11" y="19"/>
                  </a:cubicBezTo>
                  <a:cubicBezTo>
                    <a:pt x="11" y="19"/>
                    <a:pt x="12" y="18"/>
                    <a:pt x="12" y="1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00584E24-5218-8A90-7EFC-ECC09E25A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" y="2712"/>
              <a:ext cx="63" cy="65"/>
            </a:xfrm>
            <a:custGeom>
              <a:avLst/>
              <a:gdLst>
                <a:gd name="T0" fmla="*/ 124 w 31"/>
                <a:gd name="T1" fmla="*/ 20 h 30"/>
                <a:gd name="T2" fmla="*/ 33 w 31"/>
                <a:gd name="T3" fmla="*/ 43 h 30"/>
                <a:gd name="T4" fmla="*/ 83 w 31"/>
                <a:gd name="T5" fmla="*/ 217 h 30"/>
                <a:gd name="T6" fmla="*/ 236 w 31"/>
                <a:gd name="T7" fmla="*/ 262 h 30"/>
                <a:gd name="T8" fmla="*/ 252 w 31"/>
                <a:gd name="T9" fmla="*/ 184 h 30"/>
                <a:gd name="T10" fmla="*/ 195 w 31"/>
                <a:gd name="T11" fmla="*/ 104 h 30"/>
                <a:gd name="T12" fmla="*/ 124 w 31"/>
                <a:gd name="T13" fmla="*/ 20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" h="30">
                  <a:moveTo>
                    <a:pt x="15" y="2"/>
                  </a:moveTo>
                  <a:cubicBezTo>
                    <a:pt x="11" y="0"/>
                    <a:pt x="8" y="0"/>
                    <a:pt x="4" y="4"/>
                  </a:cubicBezTo>
                  <a:cubicBezTo>
                    <a:pt x="0" y="8"/>
                    <a:pt x="3" y="15"/>
                    <a:pt x="10" y="21"/>
                  </a:cubicBezTo>
                  <a:cubicBezTo>
                    <a:pt x="17" y="27"/>
                    <a:pt x="22" y="30"/>
                    <a:pt x="28" y="26"/>
                  </a:cubicBezTo>
                  <a:cubicBezTo>
                    <a:pt x="30" y="25"/>
                    <a:pt x="31" y="22"/>
                    <a:pt x="30" y="18"/>
                  </a:cubicBezTo>
                  <a:cubicBezTo>
                    <a:pt x="28" y="15"/>
                    <a:pt x="26" y="14"/>
                    <a:pt x="23" y="10"/>
                  </a:cubicBezTo>
                  <a:cubicBezTo>
                    <a:pt x="21" y="8"/>
                    <a:pt x="19" y="4"/>
                    <a:pt x="15" y="2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D1E8FE3E-952C-3F60-5582-614B0B31F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" y="2723"/>
              <a:ext cx="31" cy="35"/>
            </a:xfrm>
            <a:custGeom>
              <a:avLst/>
              <a:gdLst>
                <a:gd name="T0" fmla="*/ 132 w 15"/>
                <a:gd name="T1" fmla="*/ 149 h 16"/>
                <a:gd name="T2" fmla="*/ 132 w 15"/>
                <a:gd name="T3" fmla="*/ 158 h 16"/>
                <a:gd name="T4" fmla="*/ 35 w 15"/>
                <a:gd name="T5" fmla="*/ 105 h 16"/>
                <a:gd name="T6" fmla="*/ 8 w 15"/>
                <a:gd name="T7" fmla="*/ 20 h 16"/>
                <a:gd name="T8" fmla="*/ 35 w 15"/>
                <a:gd name="T9" fmla="*/ 9 h 16"/>
                <a:gd name="T10" fmla="*/ 35 w 15"/>
                <a:gd name="T11" fmla="*/ 9 h 16"/>
                <a:gd name="T12" fmla="*/ 0 w 15"/>
                <a:gd name="T13" fmla="*/ 20 h 16"/>
                <a:gd name="T14" fmla="*/ 35 w 15"/>
                <a:gd name="T15" fmla="*/ 105 h 16"/>
                <a:gd name="T16" fmla="*/ 132 w 15"/>
                <a:gd name="T17" fmla="*/ 158 h 16"/>
                <a:gd name="T18" fmla="*/ 132 w 15"/>
                <a:gd name="T19" fmla="*/ 149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6">
                  <a:moveTo>
                    <a:pt x="15" y="14"/>
                  </a:moveTo>
                  <a:cubicBezTo>
                    <a:pt x="15" y="14"/>
                    <a:pt x="15" y="15"/>
                    <a:pt x="15" y="15"/>
                  </a:cubicBezTo>
                  <a:cubicBezTo>
                    <a:pt x="14" y="16"/>
                    <a:pt x="10" y="15"/>
                    <a:pt x="4" y="10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1" y="1"/>
                    <a:pt x="3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6"/>
                    <a:pt x="4" y="10"/>
                  </a:cubicBezTo>
                  <a:cubicBezTo>
                    <a:pt x="10" y="15"/>
                    <a:pt x="13" y="16"/>
                    <a:pt x="15" y="15"/>
                  </a:cubicBezTo>
                  <a:cubicBezTo>
                    <a:pt x="15" y="15"/>
                    <a:pt x="15" y="15"/>
                    <a:pt x="15" y="14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E126F500-A893-0CF6-6AAA-DA509A2F9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5" y="2902"/>
              <a:ext cx="59" cy="66"/>
            </a:xfrm>
            <a:custGeom>
              <a:avLst/>
              <a:gdLst>
                <a:gd name="T0" fmla="*/ 144 w 29"/>
                <a:gd name="T1" fmla="*/ 319 h 30"/>
                <a:gd name="T2" fmla="*/ 220 w 29"/>
                <a:gd name="T3" fmla="*/ 141 h 30"/>
                <a:gd name="T4" fmla="*/ 67 w 29"/>
                <a:gd name="T5" fmla="*/ 53 h 30"/>
                <a:gd name="T6" fmla="*/ 144 w 29"/>
                <a:gd name="T7" fmla="*/ 319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30">
                  <a:moveTo>
                    <a:pt x="17" y="30"/>
                  </a:moveTo>
                  <a:cubicBezTo>
                    <a:pt x="25" y="30"/>
                    <a:pt x="29" y="22"/>
                    <a:pt x="26" y="13"/>
                  </a:cubicBezTo>
                  <a:cubicBezTo>
                    <a:pt x="23" y="4"/>
                    <a:pt x="16" y="0"/>
                    <a:pt x="8" y="5"/>
                  </a:cubicBezTo>
                  <a:cubicBezTo>
                    <a:pt x="0" y="9"/>
                    <a:pt x="3" y="30"/>
                    <a:pt x="17" y="30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40BFB6B8-D85A-50C4-52D0-49EA6D498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" y="2922"/>
              <a:ext cx="33" cy="33"/>
            </a:xfrm>
            <a:custGeom>
              <a:avLst/>
              <a:gdLst>
                <a:gd name="T0" fmla="*/ 132 w 16"/>
                <a:gd name="T1" fmla="*/ 44 h 15"/>
                <a:gd name="T2" fmla="*/ 124 w 16"/>
                <a:gd name="T3" fmla="*/ 117 h 15"/>
                <a:gd name="T4" fmla="*/ 60 w 16"/>
                <a:gd name="T5" fmla="*/ 150 h 15"/>
                <a:gd name="T6" fmla="*/ 17 w 16"/>
                <a:gd name="T7" fmla="*/ 88 h 15"/>
                <a:gd name="T8" fmla="*/ 25 w 16"/>
                <a:gd name="T9" fmla="*/ 0 h 15"/>
                <a:gd name="T10" fmla="*/ 25 w 16"/>
                <a:gd name="T11" fmla="*/ 0 h 15"/>
                <a:gd name="T12" fmla="*/ 8 w 16"/>
                <a:gd name="T13" fmla="*/ 88 h 15"/>
                <a:gd name="T14" fmla="*/ 60 w 16"/>
                <a:gd name="T15" fmla="*/ 150 h 15"/>
                <a:gd name="T16" fmla="*/ 124 w 16"/>
                <a:gd name="T17" fmla="*/ 117 h 15"/>
                <a:gd name="T18" fmla="*/ 132 w 16"/>
                <a:gd name="T19" fmla="*/ 4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15">
                  <a:moveTo>
                    <a:pt x="15" y="4"/>
                  </a:moveTo>
                  <a:cubicBezTo>
                    <a:pt x="16" y="6"/>
                    <a:pt x="16" y="9"/>
                    <a:pt x="14" y="11"/>
                  </a:cubicBezTo>
                  <a:cubicBezTo>
                    <a:pt x="12" y="13"/>
                    <a:pt x="10" y="15"/>
                    <a:pt x="7" y="14"/>
                  </a:cubicBezTo>
                  <a:cubicBezTo>
                    <a:pt x="5" y="14"/>
                    <a:pt x="3" y="11"/>
                    <a:pt x="2" y="8"/>
                  </a:cubicBezTo>
                  <a:cubicBezTo>
                    <a:pt x="0" y="5"/>
                    <a:pt x="1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2"/>
                    <a:pt x="0" y="5"/>
                    <a:pt x="1" y="8"/>
                  </a:cubicBezTo>
                  <a:cubicBezTo>
                    <a:pt x="2" y="12"/>
                    <a:pt x="5" y="14"/>
                    <a:pt x="7" y="14"/>
                  </a:cubicBezTo>
                  <a:cubicBezTo>
                    <a:pt x="10" y="15"/>
                    <a:pt x="13" y="14"/>
                    <a:pt x="14" y="11"/>
                  </a:cubicBezTo>
                  <a:cubicBezTo>
                    <a:pt x="16" y="9"/>
                    <a:pt x="16" y="6"/>
                    <a:pt x="15" y="4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343166EB-4164-639C-83D3-D2AA200C4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2" y="2635"/>
              <a:ext cx="52" cy="55"/>
            </a:xfrm>
            <a:custGeom>
              <a:avLst/>
              <a:gdLst>
                <a:gd name="T0" fmla="*/ 125 w 25"/>
                <a:gd name="T1" fmla="*/ 266 h 25"/>
                <a:gd name="T2" fmla="*/ 200 w 25"/>
                <a:gd name="T3" fmla="*/ 117 h 25"/>
                <a:gd name="T4" fmla="*/ 52 w 25"/>
                <a:gd name="T5" fmla="*/ 44 h 25"/>
                <a:gd name="T6" fmla="*/ 125 w 25"/>
                <a:gd name="T7" fmla="*/ 266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25">
                  <a:moveTo>
                    <a:pt x="14" y="25"/>
                  </a:moveTo>
                  <a:cubicBezTo>
                    <a:pt x="21" y="25"/>
                    <a:pt x="25" y="18"/>
                    <a:pt x="22" y="11"/>
                  </a:cubicBezTo>
                  <a:cubicBezTo>
                    <a:pt x="19" y="4"/>
                    <a:pt x="13" y="0"/>
                    <a:pt x="6" y="4"/>
                  </a:cubicBezTo>
                  <a:cubicBezTo>
                    <a:pt x="0" y="8"/>
                    <a:pt x="2" y="25"/>
                    <a:pt x="14" y="2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11E5431E-13EA-01BB-5066-61B41A72C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" y="2651"/>
              <a:ext cx="26" cy="28"/>
            </a:xfrm>
            <a:custGeom>
              <a:avLst/>
              <a:gdLst>
                <a:gd name="T0" fmla="*/ 96 w 13"/>
                <a:gd name="T1" fmla="*/ 41 h 13"/>
                <a:gd name="T2" fmla="*/ 96 w 13"/>
                <a:gd name="T3" fmla="*/ 101 h 13"/>
                <a:gd name="T4" fmla="*/ 48 w 13"/>
                <a:gd name="T5" fmla="*/ 121 h 13"/>
                <a:gd name="T6" fmla="*/ 8 w 13"/>
                <a:gd name="T7" fmla="*/ 69 h 13"/>
                <a:gd name="T8" fmla="*/ 16 w 13"/>
                <a:gd name="T9" fmla="*/ 0 h 13"/>
                <a:gd name="T10" fmla="*/ 16 w 13"/>
                <a:gd name="T11" fmla="*/ 0 h 13"/>
                <a:gd name="T12" fmla="*/ 8 w 13"/>
                <a:gd name="T13" fmla="*/ 80 h 13"/>
                <a:gd name="T14" fmla="*/ 48 w 13"/>
                <a:gd name="T15" fmla="*/ 121 h 13"/>
                <a:gd name="T16" fmla="*/ 96 w 13"/>
                <a:gd name="T17" fmla="*/ 101 h 13"/>
                <a:gd name="T18" fmla="*/ 96 w 13"/>
                <a:gd name="T19" fmla="*/ 41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" h="13">
                  <a:moveTo>
                    <a:pt x="12" y="4"/>
                  </a:moveTo>
                  <a:cubicBezTo>
                    <a:pt x="13" y="6"/>
                    <a:pt x="13" y="8"/>
                    <a:pt x="12" y="10"/>
                  </a:cubicBezTo>
                  <a:cubicBezTo>
                    <a:pt x="10" y="12"/>
                    <a:pt x="8" y="13"/>
                    <a:pt x="6" y="12"/>
                  </a:cubicBezTo>
                  <a:cubicBezTo>
                    <a:pt x="4" y="12"/>
                    <a:pt x="2" y="10"/>
                    <a:pt x="1" y="7"/>
                  </a:cubicBezTo>
                  <a:cubicBezTo>
                    <a:pt x="0" y="5"/>
                    <a:pt x="0" y="2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5"/>
                    <a:pt x="1" y="8"/>
                  </a:cubicBezTo>
                  <a:cubicBezTo>
                    <a:pt x="2" y="10"/>
                    <a:pt x="4" y="12"/>
                    <a:pt x="6" y="12"/>
                  </a:cubicBezTo>
                  <a:cubicBezTo>
                    <a:pt x="8" y="13"/>
                    <a:pt x="10" y="12"/>
                    <a:pt x="12" y="10"/>
                  </a:cubicBezTo>
                  <a:cubicBezTo>
                    <a:pt x="13" y="8"/>
                    <a:pt x="13" y="6"/>
                    <a:pt x="12" y="4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34512171-3F3F-C285-AAC6-DC4FC8D51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0" y="3134"/>
              <a:ext cx="43" cy="50"/>
            </a:xfrm>
            <a:custGeom>
              <a:avLst/>
              <a:gdLst>
                <a:gd name="T0" fmla="*/ 147 w 21"/>
                <a:gd name="T1" fmla="*/ 52 h 23"/>
                <a:gd name="T2" fmla="*/ 96 w 21"/>
                <a:gd name="T3" fmla="*/ 9 h 23"/>
                <a:gd name="T4" fmla="*/ 33 w 21"/>
                <a:gd name="T5" fmla="*/ 20 h 23"/>
                <a:gd name="T6" fmla="*/ 59 w 21"/>
                <a:gd name="T7" fmla="*/ 193 h 23"/>
                <a:gd name="T8" fmla="*/ 172 w 21"/>
                <a:gd name="T9" fmla="*/ 165 h 23"/>
                <a:gd name="T10" fmla="*/ 147 w 21"/>
                <a:gd name="T11" fmla="*/ 52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3">
                  <a:moveTo>
                    <a:pt x="17" y="5"/>
                  </a:moveTo>
                  <a:cubicBezTo>
                    <a:pt x="15" y="3"/>
                    <a:pt x="14" y="1"/>
                    <a:pt x="11" y="1"/>
                  </a:cubicBezTo>
                  <a:cubicBezTo>
                    <a:pt x="9" y="0"/>
                    <a:pt x="6" y="1"/>
                    <a:pt x="4" y="2"/>
                  </a:cubicBezTo>
                  <a:cubicBezTo>
                    <a:pt x="0" y="6"/>
                    <a:pt x="1" y="15"/>
                    <a:pt x="7" y="19"/>
                  </a:cubicBezTo>
                  <a:cubicBezTo>
                    <a:pt x="12" y="23"/>
                    <a:pt x="19" y="21"/>
                    <a:pt x="20" y="16"/>
                  </a:cubicBezTo>
                  <a:cubicBezTo>
                    <a:pt x="21" y="12"/>
                    <a:pt x="21" y="10"/>
                    <a:pt x="17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56F72B86-D534-F0E0-37B7-FB7CBD474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" y="3145"/>
              <a:ext cx="22" cy="26"/>
            </a:xfrm>
            <a:custGeom>
              <a:avLst/>
              <a:gdLst>
                <a:gd name="T0" fmla="*/ 80 w 11"/>
                <a:gd name="T1" fmla="*/ 72 h 12"/>
                <a:gd name="T2" fmla="*/ 64 w 11"/>
                <a:gd name="T3" fmla="*/ 113 h 12"/>
                <a:gd name="T4" fmla="*/ 16 w 11"/>
                <a:gd name="T5" fmla="*/ 72 h 12"/>
                <a:gd name="T6" fmla="*/ 8 w 11"/>
                <a:gd name="T7" fmla="*/ 20 h 12"/>
                <a:gd name="T8" fmla="*/ 32 w 11"/>
                <a:gd name="T9" fmla="*/ 0 h 12"/>
                <a:gd name="T10" fmla="*/ 32 w 11"/>
                <a:gd name="T11" fmla="*/ 0 h 12"/>
                <a:gd name="T12" fmla="*/ 8 w 11"/>
                <a:gd name="T13" fmla="*/ 9 h 12"/>
                <a:gd name="T14" fmla="*/ 8 w 11"/>
                <a:gd name="T15" fmla="*/ 72 h 12"/>
                <a:gd name="T16" fmla="*/ 64 w 11"/>
                <a:gd name="T17" fmla="*/ 113 h 12"/>
                <a:gd name="T18" fmla="*/ 80 w 11"/>
                <a:gd name="T19" fmla="*/ 7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1" y="9"/>
                    <a:pt x="10" y="11"/>
                    <a:pt x="8" y="11"/>
                  </a:cubicBezTo>
                  <a:cubicBezTo>
                    <a:pt x="6" y="12"/>
                    <a:pt x="3" y="11"/>
                    <a:pt x="2" y="7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0" y="3"/>
                    <a:pt x="0" y="4"/>
                    <a:pt x="1" y="7"/>
                  </a:cubicBezTo>
                  <a:cubicBezTo>
                    <a:pt x="3" y="11"/>
                    <a:pt x="6" y="12"/>
                    <a:pt x="8" y="11"/>
                  </a:cubicBezTo>
                  <a:cubicBezTo>
                    <a:pt x="10" y="11"/>
                    <a:pt x="11" y="9"/>
                    <a:pt x="10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BEED9D69-D77F-A605-1F5F-A6BC5A268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" y="2662"/>
              <a:ext cx="41" cy="72"/>
            </a:xfrm>
            <a:custGeom>
              <a:avLst/>
              <a:gdLst>
                <a:gd name="T0" fmla="*/ 88 w 20"/>
                <a:gd name="T1" fmla="*/ 33 h 33"/>
                <a:gd name="T2" fmla="*/ 16 w 20"/>
                <a:gd name="T3" fmla="*/ 61 h 33"/>
                <a:gd name="T4" fmla="*/ 33 w 20"/>
                <a:gd name="T5" fmla="*/ 262 h 33"/>
                <a:gd name="T6" fmla="*/ 121 w 20"/>
                <a:gd name="T7" fmla="*/ 334 h 33"/>
                <a:gd name="T8" fmla="*/ 88 w 20"/>
                <a:gd name="T9" fmla="*/ 33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33">
                  <a:moveTo>
                    <a:pt x="10" y="3"/>
                  </a:moveTo>
                  <a:cubicBezTo>
                    <a:pt x="6" y="0"/>
                    <a:pt x="3" y="2"/>
                    <a:pt x="2" y="6"/>
                  </a:cubicBezTo>
                  <a:cubicBezTo>
                    <a:pt x="0" y="11"/>
                    <a:pt x="2" y="19"/>
                    <a:pt x="4" y="25"/>
                  </a:cubicBezTo>
                  <a:cubicBezTo>
                    <a:pt x="8" y="32"/>
                    <a:pt x="11" y="33"/>
                    <a:pt x="14" y="32"/>
                  </a:cubicBezTo>
                  <a:cubicBezTo>
                    <a:pt x="20" y="30"/>
                    <a:pt x="18" y="10"/>
                    <a:pt x="10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68B230E3-432B-8050-7156-F34A1802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5" y="2675"/>
              <a:ext cx="13" cy="43"/>
            </a:xfrm>
            <a:custGeom>
              <a:avLst/>
              <a:gdLst>
                <a:gd name="T0" fmla="*/ 20 w 6"/>
                <a:gd name="T1" fmla="*/ 9 h 20"/>
                <a:gd name="T2" fmla="*/ 0 w 6"/>
                <a:gd name="T3" fmla="*/ 69 h 20"/>
                <a:gd name="T4" fmla="*/ 33 w 6"/>
                <a:gd name="T5" fmla="*/ 181 h 20"/>
                <a:gd name="T6" fmla="*/ 61 w 6"/>
                <a:gd name="T7" fmla="*/ 198 h 20"/>
                <a:gd name="T8" fmla="*/ 61 w 6"/>
                <a:gd name="T9" fmla="*/ 198 h 20"/>
                <a:gd name="T10" fmla="*/ 33 w 6"/>
                <a:gd name="T11" fmla="*/ 181 h 20"/>
                <a:gd name="T12" fmla="*/ 0 w 6"/>
                <a:gd name="T13" fmla="*/ 69 h 20"/>
                <a:gd name="T14" fmla="*/ 20 w 6"/>
                <a:gd name="T15" fmla="*/ 9 h 20"/>
                <a:gd name="T16" fmla="*/ 52 w 6"/>
                <a:gd name="T17" fmla="*/ 19 h 20"/>
                <a:gd name="T18" fmla="*/ 52 w 6"/>
                <a:gd name="T19" fmla="*/ 19 h 20"/>
                <a:gd name="T20" fmla="*/ 20 w 6"/>
                <a:gd name="T21" fmla="*/ 9 h 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" h="20">
                  <a:moveTo>
                    <a:pt x="2" y="1"/>
                  </a:moveTo>
                  <a:cubicBezTo>
                    <a:pt x="0" y="1"/>
                    <a:pt x="0" y="3"/>
                    <a:pt x="0" y="7"/>
                  </a:cubicBezTo>
                  <a:cubicBezTo>
                    <a:pt x="0" y="10"/>
                    <a:pt x="1" y="15"/>
                    <a:pt x="3" y="18"/>
                  </a:cubicBezTo>
                  <a:cubicBezTo>
                    <a:pt x="4" y="20"/>
                    <a:pt x="5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4" y="19"/>
                    <a:pt x="3" y="18"/>
                  </a:cubicBezTo>
                  <a:cubicBezTo>
                    <a:pt x="1" y="15"/>
                    <a:pt x="0" y="10"/>
                    <a:pt x="0" y="7"/>
                  </a:cubicBezTo>
                  <a:cubicBezTo>
                    <a:pt x="0" y="4"/>
                    <a:pt x="0" y="1"/>
                    <a:pt x="2" y="1"/>
                  </a:cubicBezTo>
                  <a:cubicBezTo>
                    <a:pt x="3" y="1"/>
                    <a:pt x="4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3" y="1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4D4BFAC7-A4C9-FCA5-3F63-C38C21868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" y="2640"/>
              <a:ext cx="47" cy="48"/>
            </a:xfrm>
            <a:custGeom>
              <a:avLst/>
              <a:gdLst>
                <a:gd name="T0" fmla="*/ 137 w 23"/>
                <a:gd name="T1" fmla="*/ 33 h 22"/>
                <a:gd name="T2" fmla="*/ 76 w 23"/>
                <a:gd name="T3" fmla="*/ 9 h 22"/>
                <a:gd name="T4" fmla="*/ 25 w 23"/>
                <a:gd name="T5" fmla="*/ 52 h 22"/>
                <a:gd name="T6" fmla="*/ 92 w 23"/>
                <a:gd name="T7" fmla="*/ 194 h 22"/>
                <a:gd name="T8" fmla="*/ 196 w 23"/>
                <a:gd name="T9" fmla="*/ 133 h 22"/>
                <a:gd name="T10" fmla="*/ 137 w 23"/>
                <a:gd name="T11" fmla="*/ 33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" h="22">
                  <a:moveTo>
                    <a:pt x="16" y="3"/>
                  </a:moveTo>
                  <a:cubicBezTo>
                    <a:pt x="14" y="1"/>
                    <a:pt x="12" y="0"/>
                    <a:pt x="9" y="1"/>
                  </a:cubicBezTo>
                  <a:cubicBezTo>
                    <a:pt x="7" y="1"/>
                    <a:pt x="4" y="2"/>
                    <a:pt x="3" y="5"/>
                  </a:cubicBezTo>
                  <a:cubicBezTo>
                    <a:pt x="0" y="10"/>
                    <a:pt x="4" y="17"/>
                    <a:pt x="11" y="19"/>
                  </a:cubicBezTo>
                  <a:cubicBezTo>
                    <a:pt x="18" y="22"/>
                    <a:pt x="23" y="17"/>
                    <a:pt x="23" y="13"/>
                  </a:cubicBezTo>
                  <a:cubicBezTo>
                    <a:pt x="23" y="8"/>
                    <a:pt x="21" y="7"/>
                    <a:pt x="16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27A61E25-BC0E-9C03-D4D9-A2A620C29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" y="2651"/>
              <a:ext cx="25" cy="24"/>
            </a:xfrm>
            <a:custGeom>
              <a:avLst/>
              <a:gdLst>
                <a:gd name="T0" fmla="*/ 100 w 12"/>
                <a:gd name="T1" fmla="*/ 52 h 11"/>
                <a:gd name="T2" fmla="*/ 92 w 12"/>
                <a:gd name="T3" fmla="*/ 96 h 11"/>
                <a:gd name="T4" fmla="*/ 27 w 12"/>
                <a:gd name="T5" fmla="*/ 81 h 11"/>
                <a:gd name="T6" fmla="*/ 0 w 12"/>
                <a:gd name="T7" fmla="*/ 33 h 11"/>
                <a:gd name="T8" fmla="*/ 17 w 12"/>
                <a:gd name="T9" fmla="*/ 0 h 11"/>
                <a:gd name="T10" fmla="*/ 17 w 12"/>
                <a:gd name="T11" fmla="*/ 0 h 11"/>
                <a:gd name="T12" fmla="*/ 0 w 12"/>
                <a:gd name="T13" fmla="*/ 33 h 11"/>
                <a:gd name="T14" fmla="*/ 27 w 12"/>
                <a:gd name="T15" fmla="*/ 81 h 11"/>
                <a:gd name="T16" fmla="*/ 92 w 12"/>
                <a:gd name="T17" fmla="*/ 96 h 11"/>
                <a:gd name="T18" fmla="*/ 100 w 12"/>
                <a:gd name="T19" fmla="*/ 52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1">
                  <a:moveTo>
                    <a:pt x="11" y="5"/>
                  </a:move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6" y="10"/>
                    <a:pt x="3" y="8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6"/>
                    <a:pt x="3" y="8"/>
                  </a:cubicBezTo>
                  <a:cubicBezTo>
                    <a:pt x="6" y="11"/>
                    <a:pt x="9" y="11"/>
                    <a:pt x="10" y="9"/>
                  </a:cubicBezTo>
                  <a:cubicBezTo>
                    <a:pt x="11" y="8"/>
                    <a:pt x="12" y="7"/>
                    <a:pt x="11" y="5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04B10617-57B8-D394-2A31-BA14BB471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2" y="2683"/>
              <a:ext cx="45" cy="53"/>
            </a:xfrm>
            <a:custGeom>
              <a:avLst/>
              <a:gdLst>
                <a:gd name="T0" fmla="*/ 164 w 22"/>
                <a:gd name="T1" fmla="*/ 73 h 24"/>
                <a:gd name="T2" fmla="*/ 113 w 22"/>
                <a:gd name="T3" fmla="*/ 9 h 24"/>
                <a:gd name="T4" fmla="*/ 51 w 22"/>
                <a:gd name="T5" fmla="*/ 9 h 24"/>
                <a:gd name="T6" fmla="*/ 41 w 22"/>
                <a:gd name="T7" fmla="*/ 205 h 24"/>
                <a:gd name="T8" fmla="*/ 172 w 22"/>
                <a:gd name="T9" fmla="*/ 205 h 24"/>
                <a:gd name="T10" fmla="*/ 164 w 22"/>
                <a:gd name="T11" fmla="*/ 73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4">
                  <a:moveTo>
                    <a:pt x="19" y="7"/>
                  </a:moveTo>
                  <a:cubicBezTo>
                    <a:pt x="18" y="4"/>
                    <a:pt x="16" y="2"/>
                    <a:pt x="13" y="1"/>
                  </a:cubicBezTo>
                  <a:cubicBezTo>
                    <a:pt x="11" y="0"/>
                    <a:pt x="8" y="0"/>
                    <a:pt x="6" y="1"/>
                  </a:cubicBezTo>
                  <a:cubicBezTo>
                    <a:pt x="0" y="4"/>
                    <a:pt x="0" y="13"/>
                    <a:pt x="5" y="19"/>
                  </a:cubicBezTo>
                  <a:cubicBezTo>
                    <a:pt x="10" y="24"/>
                    <a:pt x="18" y="23"/>
                    <a:pt x="20" y="19"/>
                  </a:cubicBezTo>
                  <a:cubicBezTo>
                    <a:pt x="22" y="15"/>
                    <a:pt x="22" y="13"/>
                    <a:pt x="19" y="7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6A065856-741B-E557-ECD3-0D4D1F4E6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" y="2692"/>
              <a:ext cx="22" cy="31"/>
            </a:xfrm>
            <a:custGeom>
              <a:avLst/>
              <a:gdLst>
                <a:gd name="T0" fmla="*/ 88 w 11"/>
                <a:gd name="T1" fmla="*/ 109 h 14"/>
                <a:gd name="T2" fmla="*/ 64 w 11"/>
                <a:gd name="T3" fmla="*/ 142 h 14"/>
                <a:gd name="T4" fmla="*/ 8 w 11"/>
                <a:gd name="T5" fmla="*/ 89 h 14"/>
                <a:gd name="T6" fmla="*/ 16 w 11"/>
                <a:gd name="T7" fmla="*/ 20 h 14"/>
                <a:gd name="T8" fmla="*/ 40 w 11"/>
                <a:gd name="T9" fmla="*/ 9 h 14"/>
                <a:gd name="T10" fmla="*/ 40 w 11"/>
                <a:gd name="T11" fmla="*/ 9 h 14"/>
                <a:gd name="T12" fmla="*/ 16 w 11"/>
                <a:gd name="T13" fmla="*/ 20 h 14"/>
                <a:gd name="T14" fmla="*/ 8 w 11"/>
                <a:gd name="T15" fmla="*/ 89 h 14"/>
                <a:gd name="T16" fmla="*/ 64 w 11"/>
                <a:gd name="T17" fmla="*/ 142 h 14"/>
                <a:gd name="T18" fmla="*/ 88 w 11"/>
                <a:gd name="T19" fmla="*/ 109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4">
                  <a:moveTo>
                    <a:pt x="11" y="10"/>
                  </a:moveTo>
                  <a:cubicBezTo>
                    <a:pt x="11" y="12"/>
                    <a:pt x="9" y="13"/>
                    <a:pt x="8" y="13"/>
                  </a:cubicBezTo>
                  <a:cubicBezTo>
                    <a:pt x="6" y="13"/>
                    <a:pt x="3" y="12"/>
                    <a:pt x="1" y="8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3" y="1"/>
                    <a:pt x="4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5"/>
                    <a:pt x="1" y="8"/>
                  </a:cubicBezTo>
                  <a:cubicBezTo>
                    <a:pt x="3" y="12"/>
                    <a:pt x="6" y="14"/>
                    <a:pt x="8" y="13"/>
                  </a:cubicBezTo>
                  <a:cubicBezTo>
                    <a:pt x="9" y="13"/>
                    <a:pt x="11" y="12"/>
                    <a:pt x="11" y="1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1DCE66A5-A671-B590-63B1-6FDD6259F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" y="2762"/>
              <a:ext cx="57" cy="61"/>
            </a:xfrm>
            <a:custGeom>
              <a:avLst/>
              <a:gdLst>
                <a:gd name="T0" fmla="*/ 136 w 28"/>
                <a:gd name="T1" fmla="*/ 20 h 28"/>
                <a:gd name="T2" fmla="*/ 75 w 28"/>
                <a:gd name="T3" fmla="*/ 0 h 28"/>
                <a:gd name="T4" fmla="*/ 49 w 28"/>
                <a:gd name="T5" fmla="*/ 185 h 28"/>
                <a:gd name="T6" fmla="*/ 204 w 28"/>
                <a:gd name="T7" fmla="*/ 270 h 28"/>
                <a:gd name="T8" fmla="*/ 228 w 28"/>
                <a:gd name="T9" fmla="*/ 166 h 28"/>
                <a:gd name="T10" fmla="*/ 179 w 28"/>
                <a:gd name="T11" fmla="*/ 81 h 28"/>
                <a:gd name="T12" fmla="*/ 136 w 28"/>
                <a:gd name="T13" fmla="*/ 20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28">
                  <a:moveTo>
                    <a:pt x="16" y="2"/>
                  </a:moveTo>
                  <a:cubicBezTo>
                    <a:pt x="14" y="1"/>
                    <a:pt x="11" y="0"/>
                    <a:pt x="9" y="0"/>
                  </a:cubicBezTo>
                  <a:cubicBezTo>
                    <a:pt x="0" y="2"/>
                    <a:pt x="0" y="11"/>
                    <a:pt x="6" y="18"/>
                  </a:cubicBezTo>
                  <a:cubicBezTo>
                    <a:pt x="11" y="26"/>
                    <a:pt x="20" y="28"/>
                    <a:pt x="24" y="26"/>
                  </a:cubicBezTo>
                  <a:cubicBezTo>
                    <a:pt x="27" y="24"/>
                    <a:pt x="28" y="20"/>
                    <a:pt x="27" y="16"/>
                  </a:cubicBezTo>
                  <a:cubicBezTo>
                    <a:pt x="26" y="13"/>
                    <a:pt x="23" y="10"/>
                    <a:pt x="21" y="8"/>
                  </a:cubicBezTo>
                  <a:cubicBezTo>
                    <a:pt x="20" y="6"/>
                    <a:pt x="18" y="3"/>
                    <a:pt x="16" y="2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C33DC5F7-4EEE-1194-1446-06C2C171D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" y="2777"/>
              <a:ext cx="27" cy="31"/>
            </a:xfrm>
            <a:custGeom>
              <a:avLst/>
              <a:gdLst>
                <a:gd name="T0" fmla="*/ 8 w 13"/>
                <a:gd name="T1" fmla="*/ 9 h 14"/>
                <a:gd name="T2" fmla="*/ 17 w 13"/>
                <a:gd name="T3" fmla="*/ 78 h 14"/>
                <a:gd name="T4" fmla="*/ 81 w 13"/>
                <a:gd name="T5" fmla="*/ 153 h 14"/>
                <a:gd name="T6" fmla="*/ 116 w 13"/>
                <a:gd name="T7" fmla="*/ 142 h 14"/>
                <a:gd name="T8" fmla="*/ 116 w 13"/>
                <a:gd name="T9" fmla="*/ 142 h 14"/>
                <a:gd name="T10" fmla="*/ 81 w 13"/>
                <a:gd name="T11" fmla="*/ 153 h 14"/>
                <a:gd name="T12" fmla="*/ 17 w 13"/>
                <a:gd name="T13" fmla="*/ 78 h 14"/>
                <a:gd name="T14" fmla="*/ 8 w 13"/>
                <a:gd name="T15" fmla="*/ 9 h 14"/>
                <a:gd name="T16" fmla="*/ 35 w 13"/>
                <a:gd name="T17" fmla="*/ 0 h 14"/>
                <a:gd name="T18" fmla="*/ 35 w 13"/>
                <a:gd name="T19" fmla="*/ 0 h 14"/>
                <a:gd name="T20" fmla="*/ 8 w 13"/>
                <a:gd name="T21" fmla="*/ 9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" h="14">
                  <a:moveTo>
                    <a:pt x="1" y="1"/>
                  </a:moveTo>
                  <a:cubicBezTo>
                    <a:pt x="0" y="2"/>
                    <a:pt x="0" y="4"/>
                    <a:pt x="2" y="7"/>
                  </a:cubicBezTo>
                  <a:cubicBezTo>
                    <a:pt x="4" y="10"/>
                    <a:pt x="7" y="13"/>
                    <a:pt x="9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4"/>
                    <a:pt x="11" y="14"/>
                    <a:pt x="9" y="14"/>
                  </a:cubicBezTo>
                  <a:cubicBezTo>
                    <a:pt x="7" y="13"/>
                    <a:pt x="4" y="10"/>
                    <a:pt x="2" y="7"/>
                  </a:cubicBezTo>
                  <a:cubicBezTo>
                    <a:pt x="1" y="4"/>
                    <a:pt x="0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FD028232-3594-014F-E0B6-8B5C5059F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2708"/>
              <a:ext cx="57" cy="63"/>
            </a:xfrm>
            <a:custGeom>
              <a:avLst/>
              <a:gdLst>
                <a:gd name="T0" fmla="*/ 145 w 28"/>
                <a:gd name="T1" fmla="*/ 20 h 29"/>
                <a:gd name="T2" fmla="*/ 41 w 28"/>
                <a:gd name="T3" fmla="*/ 33 h 29"/>
                <a:gd name="T4" fmla="*/ 49 w 28"/>
                <a:gd name="T5" fmla="*/ 202 h 29"/>
                <a:gd name="T6" fmla="*/ 195 w 28"/>
                <a:gd name="T7" fmla="*/ 278 h 29"/>
                <a:gd name="T8" fmla="*/ 236 w 28"/>
                <a:gd name="T9" fmla="*/ 193 h 29"/>
                <a:gd name="T10" fmla="*/ 187 w 28"/>
                <a:gd name="T11" fmla="*/ 113 h 29"/>
                <a:gd name="T12" fmla="*/ 145 w 28"/>
                <a:gd name="T13" fmla="*/ 20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29">
                  <a:moveTo>
                    <a:pt x="17" y="2"/>
                  </a:moveTo>
                  <a:cubicBezTo>
                    <a:pt x="14" y="0"/>
                    <a:pt x="10" y="0"/>
                    <a:pt x="5" y="3"/>
                  </a:cubicBezTo>
                  <a:cubicBezTo>
                    <a:pt x="0" y="7"/>
                    <a:pt x="1" y="14"/>
                    <a:pt x="6" y="20"/>
                  </a:cubicBezTo>
                  <a:cubicBezTo>
                    <a:pt x="12" y="27"/>
                    <a:pt x="16" y="29"/>
                    <a:pt x="23" y="27"/>
                  </a:cubicBezTo>
                  <a:cubicBezTo>
                    <a:pt x="26" y="26"/>
                    <a:pt x="28" y="23"/>
                    <a:pt x="28" y="19"/>
                  </a:cubicBezTo>
                  <a:cubicBezTo>
                    <a:pt x="27" y="16"/>
                    <a:pt x="25" y="14"/>
                    <a:pt x="22" y="11"/>
                  </a:cubicBezTo>
                  <a:cubicBezTo>
                    <a:pt x="21" y="9"/>
                    <a:pt x="20" y="4"/>
                    <a:pt x="17" y="2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EB8346B8-4CDA-DBC9-B667-1D5D8E574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2718"/>
              <a:ext cx="29" cy="35"/>
            </a:xfrm>
            <a:custGeom>
              <a:avLst/>
              <a:gdLst>
                <a:gd name="T0" fmla="*/ 124 w 14"/>
                <a:gd name="T1" fmla="*/ 149 h 16"/>
                <a:gd name="T2" fmla="*/ 116 w 14"/>
                <a:gd name="T3" fmla="*/ 158 h 16"/>
                <a:gd name="T4" fmla="*/ 35 w 14"/>
                <a:gd name="T5" fmla="*/ 96 h 16"/>
                <a:gd name="T6" fmla="*/ 17 w 14"/>
                <a:gd name="T7" fmla="*/ 9 h 16"/>
                <a:gd name="T8" fmla="*/ 52 w 14"/>
                <a:gd name="T9" fmla="*/ 9 h 16"/>
                <a:gd name="T10" fmla="*/ 52 w 14"/>
                <a:gd name="T11" fmla="*/ 9 h 16"/>
                <a:gd name="T12" fmla="*/ 17 w 14"/>
                <a:gd name="T13" fmla="*/ 9 h 16"/>
                <a:gd name="T14" fmla="*/ 25 w 14"/>
                <a:gd name="T15" fmla="*/ 96 h 16"/>
                <a:gd name="T16" fmla="*/ 116 w 14"/>
                <a:gd name="T17" fmla="*/ 168 h 16"/>
                <a:gd name="T18" fmla="*/ 124 w 14"/>
                <a:gd name="T19" fmla="*/ 149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16">
                  <a:moveTo>
                    <a:pt x="14" y="14"/>
                  </a:moveTo>
                  <a:cubicBezTo>
                    <a:pt x="14" y="15"/>
                    <a:pt x="13" y="15"/>
                    <a:pt x="13" y="15"/>
                  </a:cubicBezTo>
                  <a:cubicBezTo>
                    <a:pt x="11" y="16"/>
                    <a:pt x="8" y="15"/>
                    <a:pt x="4" y="9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5"/>
                    <a:pt x="3" y="9"/>
                  </a:cubicBezTo>
                  <a:cubicBezTo>
                    <a:pt x="7" y="14"/>
                    <a:pt x="11" y="16"/>
                    <a:pt x="13" y="16"/>
                  </a:cubicBezTo>
                  <a:cubicBezTo>
                    <a:pt x="13" y="15"/>
                    <a:pt x="14" y="15"/>
                    <a:pt x="14" y="14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027894D5-3886-0E2E-DBD6-AC1127456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2657"/>
              <a:ext cx="45" cy="48"/>
            </a:xfrm>
            <a:custGeom>
              <a:avLst/>
              <a:gdLst>
                <a:gd name="T0" fmla="*/ 147 w 22"/>
                <a:gd name="T1" fmla="*/ 44 h 22"/>
                <a:gd name="T2" fmla="*/ 84 w 22"/>
                <a:gd name="T3" fmla="*/ 0 h 22"/>
                <a:gd name="T4" fmla="*/ 33 w 22"/>
                <a:gd name="T5" fmla="*/ 33 h 22"/>
                <a:gd name="T6" fmla="*/ 68 w 22"/>
                <a:gd name="T7" fmla="*/ 194 h 22"/>
                <a:gd name="T8" fmla="*/ 188 w 22"/>
                <a:gd name="T9" fmla="*/ 157 h 22"/>
                <a:gd name="T10" fmla="*/ 147 w 22"/>
                <a:gd name="T11" fmla="*/ 44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2">
                  <a:moveTo>
                    <a:pt x="17" y="4"/>
                  </a:moveTo>
                  <a:cubicBezTo>
                    <a:pt x="15" y="2"/>
                    <a:pt x="13" y="0"/>
                    <a:pt x="10" y="0"/>
                  </a:cubicBezTo>
                  <a:cubicBezTo>
                    <a:pt x="8" y="0"/>
                    <a:pt x="5" y="1"/>
                    <a:pt x="4" y="3"/>
                  </a:cubicBezTo>
                  <a:cubicBezTo>
                    <a:pt x="0" y="7"/>
                    <a:pt x="2" y="15"/>
                    <a:pt x="8" y="19"/>
                  </a:cubicBezTo>
                  <a:cubicBezTo>
                    <a:pt x="14" y="22"/>
                    <a:pt x="21" y="19"/>
                    <a:pt x="22" y="15"/>
                  </a:cubicBezTo>
                  <a:cubicBezTo>
                    <a:pt x="22" y="11"/>
                    <a:pt x="21" y="9"/>
                    <a:pt x="17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4770F446-CF4A-9481-DC33-3C22F0890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" y="2666"/>
              <a:ext cx="23" cy="26"/>
            </a:xfrm>
            <a:custGeom>
              <a:avLst/>
              <a:gdLst>
                <a:gd name="T0" fmla="*/ 100 w 11"/>
                <a:gd name="T1" fmla="*/ 72 h 12"/>
                <a:gd name="T2" fmla="*/ 84 w 11"/>
                <a:gd name="T3" fmla="*/ 113 h 12"/>
                <a:gd name="T4" fmla="*/ 17 w 11"/>
                <a:gd name="T5" fmla="*/ 80 h 12"/>
                <a:gd name="T6" fmla="*/ 8 w 11"/>
                <a:gd name="T7" fmla="*/ 20 h 12"/>
                <a:gd name="T8" fmla="*/ 36 w 11"/>
                <a:gd name="T9" fmla="*/ 0 h 12"/>
                <a:gd name="T10" fmla="*/ 36 w 11"/>
                <a:gd name="T11" fmla="*/ 0 h 12"/>
                <a:gd name="T12" fmla="*/ 8 w 11"/>
                <a:gd name="T13" fmla="*/ 20 h 12"/>
                <a:gd name="T14" fmla="*/ 17 w 11"/>
                <a:gd name="T15" fmla="*/ 80 h 12"/>
                <a:gd name="T16" fmla="*/ 84 w 11"/>
                <a:gd name="T17" fmla="*/ 113 h 12"/>
                <a:gd name="T18" fmla="*/ 100 w 11"/>
                <a:gd name="T19" fmla="*/ 7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7"/>
                  </a:moveTo>
                  <a:cubicBezTo>
                    <a:pt x="11" y="9"/>
                    <a:pt x="11" y="10"/>
                    <a:pt x="9" y="11"/>
                  </a:cubicBezTo>
                  <a:cubicBezTo>
                    <a:pt x="8" y="12"/>
                    <a:pt x="5" y="11"/>
                    <a:pt x="2" y="8"/>
                  </a:cubicBezTo>
                  <a:cubicBezTo>
                    <a:pt x="0" y="5"/>
                    <a:pt x="0" y="4"/>
                    <a:pt x="1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4"/>
                    <a:pt x="0" y="6"/>
                    <a:pt x="2" y="8"/>
                  </a:cubicBezTo>
                  <a:cubicBezTo>
                    <a:pt x="5" y="11"/>
                    <a:pt x="8" y="12"/>
                    <a:pt x="9" y="11"/>
                  </a:cubicBezTo>
                  <a:cubicBezTo>
                    <a:pt x="11" y="11"/>
                    <a:pt x="11" y="9"/>
                    <a:pt x="11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19D0BDB3-C384-72A8-1F25-1D4892D98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145"/>
              <a:ext cx="35" cy="72"/>
            </a:xfrm>
            <a:custGeom>
              <a:avLst/>
              <a:gdLst>
                <a:gd name="T0" fmla="*/ 97 w 17"/>
                <a:gd name="T1" fmla="*/ 33 h 33"/>
                <a:gd name="T2" fmla="*/ 8 w 17"/>
                <a:gd name="T3" fmla="*/ 61 h 33"/>
                <a:gd name="T4" fmla="*/ 16 w 17"/>
                <a:gd name="T5" fmla="*/ 247 h 33"/>
                <a:gd name="T6" fmla="*/ 97 w 17"/>
                <a:gd name="T7" fmla="*/ 343 h 33"/>
                <a:gd name="T8" fmla="*/ 97 w 17"/>
                <a:gd name="T9" fmla="*/ 33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33">
                  <a:moveTo>
                    <a:pt x="11" y="3"/>
                  </a:moveTo>
                  <a:cubicBezTo>
                    <a:pt x="7" y="0"/>
                    <a:pt x="3" y="1"/>
                    <a:pt x="1" y="6"/>
                  </a:cubicBezTo>
                  <a:cubicBezTo>
                    <a:pt x="0" y="10"/>
                    <a:pt x="0" y="18"/>
                    <a:pt x="2" y="24"/>
                  </a:cubicBezTo>
                  <a:cubicBezTo>
                    <a:pt x="5" y="32"/>
                    <a:pt x="8" y="33"/>
                    <a:pt x="11" y="33"/>
                  </a:cubicBezTo>
                  <a:cubicBezTo>
                    <a:pt x="17" y="32"/>
                    <a:pt x="17" y="11"/>
                    <a:pt x="11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11DCE732-EA06-5B58-12C8-AA6A350E6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160"/>
              <a:ext cx="12" cy="42"/>
            </a:xfrm>
            <a:custGeom>
              <a:avLst/>
              <a:gdLst>
                <a:gd name="T0" fmla="*/ 24 w 6"/>
                <a:gd name="T1" fmla="*/ 0 h 19"/>
                <a:gd name="T2" fmla="*/ 8 w 6"/>
                <a:gd name="T3" fmla="*/ 64 h 19"/>
                <a:gd name="T4" fmla="*/ 24 w 6"/>
                <a:gd name="T5" fmla="*/ 186 h 19"/>
                <a:gd name="T6" fmla="*/ 48 w 6"/>
                <a:gd name="T7" fmla="*/ 206 h 19"/>
                <a:gd name="T8" fmla="*/ 48 w 6"/>
                <a:gd name="T9" fmla="*/ 206 h 19"/>
                <a:gd name="T10" fmla="*/ 24 w 6"/>
                <a:gd name="T11" fmla="*/ 186 h 19"/>
                <a:gd name="T12" fmla="*/ 8 w 6"/>
                <a:gd name="T13" fmla="*/ 64 h 19"/>
                <a:gd name="T14" fmla="*/ 32 w 6"/>
                <a:gd name="T15" fmla="*/ 0 h 19"/>
                <a:gd name="T16" fmla="*/ 48 w 6"/>
                <a:gd name="T17" fmla="*/ 20 h 19"/>
                <a:gd name="T18" fmla="*/ 48 w 6"/>
                <a:gd name="T19" fmla="*/ 20 h 19"/>
                <a:gd name="T20" fmla="*/ 24 w 6"/>
                <a:gd name="T21" fmla="*/ 0 h 1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" h="19">
                  <a:moveTo>
                    <a:pt x="3" y="0"/>
                  </a:moveTo>
                  <a:cubicBezTo>
                    <a:pt x="2" y="0"/>
                    <a:pt x="1" y="2"/>
                    <a:pt x="1" y="6"/>
                  </a:cubicBezTo>
                  <a:cubicBezTo>
                    <a:pt x="0" y="9"/>
                    <a:pt x="1" y="14"/>
                    <a:pt x="3" y="17"/>
                  </a:cubicBezTo>
                  <a:cubicBezTo>
                    <a:pt x="4" y="19"/>
                    <a:pt x="5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19"/>
                    <a:pt x="4" y="19"/>
                    <a:pt x="3" y="17"/>
                  </a:cubicBezTo>
                  <a:cubicBezTo>
                    <a:pt x="1" y="14"/>
                    <a:pt x="1" y="9"/>
                    <a:pt x="1" y="6"/>
                  </a:cubicBezTo>
                  <a:cubicBezTo>
                    <a:pt x="1" y="2"/>
                    <a:pt x="2" y="0"/>
                    <a:pt x="4" y="0"/>
                  </a:cubicBezTo>
                  <a:cubicBezTo>
                    <a:pt x="4" y="0"/>
                    <a:pt x="5" y="0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0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40E44CC6-E52D-5E66-E30F-81E6E195D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4" y="3175"/>
              <a:ext cx="46" cy="49"/>
            </a:xfrm>
            <a:custGeom>
              <a:avLst/>
              <a:gdLst>
                <a:gd name="T0" fmla="*/ 157 w 22"/>
                <a:gd name="T1" fmla="*/ 45 h 22"/>
                <a:gd name="T2" fmla="*/ 92 w 22"/>
                <a:gd name="T3" fmla="*/ 9 h 22"/>
                <a:gd name="T4" fmla="*/ 27 w 22"/>
                <a:gd name="T5" fmla="*/ 45 h 22"/>
                <a:gd name="T6" fmla="*/ 84 w 22"/>
                <a:gd name="T7" fmla="*/ 209 h 22"/>
                <a:gd name="T8" fmla="*/ 201 w 22"/>
                <a:gd name="T9" fmla="*/ 154 h 22"/>
                <a:gd name="T10" fmla="*/ 157 w 22"/>
                <a:gd name="T11" fmla="*/ 45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2">
                  <a:moveTo>
                    <a:pt x="17" y="4"/>
                  </a:moveTo>
                  <a:cubicBezTo>
                    <a:pt x="14" y="2"/>
                    <a:pt x="12" y="0"/>
                    <a:pt x="10" y="1"/>
                  </a:cubicBezTo>
                  <a:cubicBezTo>
                    <a:pt x="7" y="1"/>
                    <a:pt x="5" y="2"/>
                    <a:pt x="3" y="4"/>
                  </a:cubicBezTo>
                  <a:cubicBezTo>
                    <a:pt x="0" y="9"/>
                    <a:pt x="3" y="17"/>
                    <a:pt x="9" y="19"/>
                  </a:cubicBezTo>
                  <a:cubicBezTo>
                    <a:pt x="16" y="22"/>
                    <a:pt x="22" y="18"/>
                    <a:pt x="22" y="14"/>
                  </a:cubicBezTo>
                  <a:cubicBezTo>
                    <a:pt x="22" y="10"/>
                    <a:pt x="21" y="8"/>
                    <a:pt x="17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F5271E9-AA85-7605-1D7D-47B00EDE3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86"/>
              <a:ext cx="24" cy="24"/>
            </a:xfrm>
            <a:custGeom>
              <a:avLst/>
              <a:gdLst>
                <a:gd name="T0" fmla="*/ 88 w 12"/>
                <a:gd name="T1" fmla="*/ 61 h 11"/>
                <a:gd name="T2" fmla="*/ 80 w 12"/>
                <a:gd name="T3" fmla="*/ 105 h 11"/>
                <a:gd name="T4" fmla="*/ 24 w 12"/>
                <a:gd name="T5" fmla="*/ 81 h 11"/>
                <a:gd name="T6" fmla="*/ 8 w 12"/>
                <a:gd name="T7" fmla="*/ 20 h 11"/>
                <a:gd name="T8" fmla="*/ 24 w 12"/>
                <a:gd name="T9" fmla="*/ 0 h 11"/>
                <a:gd name="T10" fmla="*/ 24 w 12"/>
                <a:gd name="T11" fmla="*/ 0 h 11"/>
                <a:gd name="T12" fmla="*/ 8 w 12"/>
                <a:gd name="T13" fmla="*/ 20 h 11"/>
                <a:gd name="T14" fmla="*/ 24 w 12"/>
                <a:gd name="T15" fmla="*/ 81 h 11"/>
                <a:gd name="T16" fmla="*/ 80 w 12"/>
                <a:gd name="T17" fmla="*/ 105 h 11"/>
                <a:gd name="T18" fmla="*/ 88 w 12"/>
                <a:gd name="T19" fmla="*/ 6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1">
                  <a:moveTo>
                    <a:pt x="11" y="6"/>
                  </a:moveTo>
                  <a:cubicBezTo>
                    <a:pt x="12" y="8"/>
                    <a:pt x="11" y="9"/>
                    <a:pt x="10" y="10"/>
                  </a:cubicBezTo>
                  <a:cubicBezTo>
                    <a:pt x="8" y="11"/>
                    <a:pt x="5" y="11"/>
                    <a:pt x="3" y="8"/>
                  </a:cubicBezTo>
                  <a:cubicBezTo>
                    <a:pt x="1" y="5"/>
                    <a:pt x="0" y="4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4"/>
                    <a:pt x="0" y="6"/>
                    <a:pt x="3" y="8"/>
                  </a:cubicBezTo>
                  <a:cubicBezTo>
                    <a:pt x="5" y="11"/>
                    <a:pt x="8" y="11"/>
                    <a:pt x="10" y="10"/>
                  </a:cubicBezTo>
                  <a:cubicBezTo>
                    <a:pt x="12" y="9"/>
                    <a:pt x="12" y="8"/>
                    <a:pt x="11" y="6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B20BF5D7-9F0F-674D-50A9-D91DAB159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8" y="3202"/>
              <a:ext cx="44" cy="50"/>
            </a:xfrm>
            <a:custGeom>
              <a:avLst/>
              <a:gdLst>
                <a:gd name="T0" fmla="*/ 157 w 21"/>
                <a:gd name="T1" fmla="*/ 61 h 23"/>
                <a:gd name="T2" fmla="*/ 101 w 21"/>
                <a:gd name="T3" fmla="*/ 9 h 23"/>
                <a:gd name="T4" fmla="*/ 36 w 21"/>
                <a:gd name="T5" fmla="*/ 33 h 23"/>
                <a:gd name="T6" fmla="*/ 65 w 21"/>
                <a:gd name="T7" fmla="*/ 193 h 23"/>
                <a:gd name="T8" fmla="*/ 184 w 21"/>
                <a:gd name="T9" fmla="*/ 174 h 23"/>
                <a:gd name="T10" fmla="*/ 157 w 21"/>
                <a:gd name="T11" fmla="*/ 6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3">
                  <a:moveTo>
                    <a:pt x="17" y="6"/>
                  </a:moveTo>
                  <a:cubicBezTo>
                    <a:pt x="15" y="3"/>
                    <a:pt x="14" y="1"/>
                    <a:pt x="11" y="1"/>
                  </a:cubicBezTo>
                  <a:cubicBezTo>
                    <a:pt x="9" y="0"/>
                    <a:pt x="6" y="1"/>
                    <a:pt x="4" y="3"/>
                  </a:cubicBezTo>
                  <a:cubicBezTo>
                    <a:pt x="0" y="6"/>
                    <a:pt x="1" y="15"/>
                    <a:pt x="7" y="19"/>
                  </a:cubicBezTo>
                  <a:cubicBezTo>
                    <a:pt x="12" y="23"/>
                    <a:pt x="19" y="21"/>
                    <a:pt x="20" y="17"/>
                  </a:cubicBezTo>
                  <a:cubicBezTo>
                    <a:pt x="21" y="13"/>
                    <a:pt x="21" y="11"/>
                    <a:pt x="17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F1B656FC-DBE8-45B3-F93D-38CA9C01F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1" y="3213"/>
              <a:ext cx="22" cy="26"/>
            </a:xfrm>
            <a:custGeom>
              <a:avLst/>
              <a:gdLst>
                <a:gd name="T0" fmla="*/ 80 w 11"/>
                <a:gd name="T1" fmla="*/ 72 h 12"/>
                <a:gd name="T2" fmla="*/ 64 w 11"/>
                <a:gd name="T3" fmla="*/ 113 h 12"/>
                <a:gd name="T4" fmla="*/ 16 w 11"/>
                <a:gd name="T5" fmla="*/ 80 h 12"/>
                <a:gd name="T6" fmla="*/ 8 w 11"/>
                <a:gd name="T7" fmla="*/ 20 h 12"/>
                <a:gd name="T8" fmla="*/ 32 w 11"/>
                <a:gd name="T9" fmla="*/ 0 h 12"/>
                <a:gd name="T10" fmla="*/ 32 w 11"/>
                <a:gd name="T11" fmla="*/ 0 h 12"/>
                <a:gd name="T12" fmla="*/ 8 w 11"/>
                <a:gd name="T13" fmla="*/ 20 h 12"/>
                <a:gd name="T14" fmla="*/ 8 w 11"/>
                <a:gd name="T15" fmla="*/ 80 h 12"/>
                <a:gd name="T16" fmla="*/ 64 w 11"/>
                <a:gd name="T17" fmla="*/ 113 h 12"/>
                <a:gd name="T18" fmla="*/ 80 w 11"/>
                <a:gd name="T19" fmla="*/ 7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1" y="9"/>
                    <a:pt x="10" y="11"/>
                    <a:pt x="8" y="11"/>
                  </a:cubicBezTo>
                  <a:cubicBezTo>
                    <a:pt x="6" y="12"/>
                    <a:pt x="3" y="11"/>
                    <a:pt x="2" y="8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1" y="2"/>
                  </a:cubicBezTo>
                  <a:cubicBezTo>
                    <a:pt x="0" y="3"/>
                    <a:pt x="0" y="5"/>
                    <a:pt x="1" y="8"/>
                  </a:cubicBezTo>
                  <a:cubicBezTo>
                    <a:pt x="3" y="11"/>
                    <a:pt x="6" y="12"/>
                    <a:pt x="8" y="11"/>
                  </a:cubicBezTo>
                  <a:cubicBezTo>
                    <a:pt x="10" y="11"/>
                    <a:pt x="11" y="9"/>
                    <a:pt x="10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2177B6B2-2FCB-4FA2-CF7F-C1F67BB2E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2" y="3062"/>
              <a:ext cx="45" cy="50"/>
            </a:xfrm>
            <a:custGeom>
              <a:avLst/>
              <a:gdLst>
                <a:gd name="T0" fmla="*/ 155 w 22"/>
                <a:gd name="T1" fmla="*/ 174 h 23"/>
                <a:gd name="T2" fmla="*/ 180 w 22"/>
                <a:gd name="T3" fmla="*/ 93 h 23"/>
                <a:gd name="T4" fmla="*/ 147 w 22"/>
                <a:gd name="T5" fmla="*/ 33 h 23"/>
                <a:gd name="T6" fmla="*/ 16 w 22"/>
                <a:gd name="T7" fmla="*/ 113 h 23"/>
                <a:gd name="T8" fmla="*/ 76 w 22"/>
                <a:gd name="T9" fmla="*/ 237 h 23"/>
                <a:gd name="T10" fmla="*/ 155 w 22"/>
                <a:gd name="T11" fmla="*/ 174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3">
                  <a:moveTo>
                    <a:pt x="18" y="17"/>
                  </a:moveTo>
                  <a:cubicBezTo>
                    <a:pt x="20" y="14"/>
                    <a:pt x="22" y="12"/>
                    <a:pt x="21" y="9"/>
                  </a:cubicBezTo>
                  <a:cubicBezTo>
                    <a:pt x="21" y="7"/>
                    <a:pt x="20" y="4"/>
                    <a:pt x="17" y="3"/>
                  </a:cubicBezTo>
                  <a:cubicBezTo>
                    <a:pt x="12" y="0"/>
                    <a:pt x="5" y="4"/>
                    <a:pt x="2" y="11"/>
                  </a:cubicBezTo>
                  <a:cubicBezTo>
                    <a:pt x="0" y="17"/>
                    <a:pt x="4" y="23"/>
                    <a:pt x="9" y="23"/>
                  </a:cubicBezTo>
                  <a:cubicBezTo>
                    <a:pt x="13" y="23"/>
                    <a:pt x="15" y="21"/>
                    <a:pt x="18" y="17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97CB3D6A-56DB-8F8E-A8CB-AB68B8FA7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3077"/>
              <a:ext cx="23" cy="26"/>
            </a:xfrm>
            <a:custGeom>
              <a:avLst/>
              <a:gdLst>
                <a:gd name="T0" fmla="*/ 56 w 11"/>
                <a:gd name="T1" fmla="*/ 113 h 12"/>
                <a:gd name="T2" fmla="*/ 8 w 11"/>
                <a:gd name="T3" fmla="*/ 104 h 12"/>
                <a:gd name="T4" fmla="*/ 27 w 11"/>
                <a:gd name="T5" fmla="*/ 33 h 12"/>
                <a:gd name="T6" fmla="*/ 75 w 11"/>
                <a:gd name="T7" fmla="*/ 0 h 12"/>
                <a:gd name="T8" fmla="*/ 100 w 11"/>
                <a:gd name="T9" fmla="*/ 20 h 12"/>
                <a:gd name="T10" fmla="*/ 100 w 11"/>
                <a:gd name="T11" fmla="*/ 20 h 12"/>
                <a:gd name="T12" fmla="*/ 75 w 11"/>
                <a:gd name="T13" fmla="*/ 0 h 12"/>
                <a:gd name="T14" fmla="*/ 27 w 11"/>
                <a:gd name="T15" fmla="*/ 20 h 12"/>
                <a:gd name="T16" fmla="*/ 8 w 11"/>
                <a:gd name="T17" fmla="*/ 104 h 12"/>
                <a:gd name="T18" fmla="*/ 56 w 11"/>
                <a:gd name="T19" fmla="*/ 113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6" y="11"/>
                  </a:moveTo>
                  <a:cubicBezTo>
                    <a:pt x="4" y="12"/>
                    <a:pt x="2" y="11"/>
                    <a:pt x="1" y="10"/>
                  </a:cubicBezTo>
                  <a:cubicBezTo>
                    <a:pt x="0" y="8"/>
                    <a:pt x="0" y="5"/>
                    <a:pt x="3" y="3"/>
                  </a:cubicBezTo>
                  <a:cubicBezTo>
                    <a:pt x="5" y="0"/>
                    <a:pt x="7" y="0"/>
                    <a:pt x="8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7" y="0"/>
                    <a:pt x="5" y="0"/>
                    <a:pt x="3" y="2"/>
                  </a:cubicBezTo>
                  <a:cubicBezTo>
                    <a:pt x="0" y="5"/>
                    <a:pt x="0" y="8"/>
                    <a:pt x="1" y="10"/>
                  </a:cubicBezTo>
                  <a:cubicBezTo>
                    <a:pt x="2" y="11"/>
                    <a:pt x="4" y="12"/>
                    <a:pt x="6" y="1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019B40EE-C2B8-AF1E-BCB6-22CFDE53F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3" y="2992"/>
              <a:ext cx="39" cy="52"/>
            </a:xfrm>
            <a:custGeom>
              <a:avLst/>
              <a:gdLst>
                <a:gd name="T0" fmla="*/ 148 w 19"/>
                <a:gd name="T1" fmla="*/ 156 h 24"/>
                <a:gd name="T2" fmla="*/ 156 w 19"/>
                <a:gd name="T3" fmla="*/ 72 h 24"/>
                <a:gd name="T4" fmla="*/ 113 w 19"/>
                <a:gd name="T5" fmla="*/ 20 h 24"/>
                <a:gd name="T6" fmla="*/ 0 w 19"/>
                <a:gd name="T7" fmla="*/ 132 h 24"/>
                <a:gd name="T8" fmla="*/ 76 w 19"/>
                <a:gd name="T9" fmla="*/ 234 h 24"/>
                <a:gd name="T10" fmla="*/ 148 w 19"/>
                <a:gd name="T11" fmla="*/ 156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24">
                  <a:moveTo>
                    <a:pt x="17" y="15"/>
                  </a:moveTo>
                  <a:cubicBezTo>
                    <a:pt x="18" y="12"/>
                    <a:pt x="19" y="10"/>
                    <a:pt x="18" y="7"/>
                  </a:cubicBezTo>
                  <a:cubicBezTo>
                    <a:pt x="17" y="5"/>
                    <a:pt x="16" y="3"/>
                    <a:pt x="13" y="2"/>
                  </a:cubicBezTo>
                  <a:cubicBezTo>
                    <a:pt x="7" y="0"/>
                    <a:pt x="1" y="6"/>
                    <a:pt x="0" y="13"/>
                  </a:cubicBezTo>
                  <a:cubicBezTo>
                    <a:pt x="0" y="20"/>
                    <a:pt x="5" y="24"/>
                    <a:pt x="9" y="23"/>
                  </a:cubicBezTo>
                  <a:cubicBezTo>
                    <a:pt x="13" y="22"/>
                    <a:pt x="15" y="20"/>
                    <a:pt x="17" y="1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C7005637-A83E-5014-54FF-63D1E13B4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1" y="3005"/>
              <a:ext cx="21" cy="28"/>
            </a:xfrm>
            <a:custGeom>
              <a:avLst/>
              <a:gdLst>
                <a:gd name="T0" fmla="*/ 67 w 10"/>
                <a:gd name="T1" fmla="*/ 121 h 13"/>
                <a:gd name="T2" fmla="*/ 27 w 10"/>
                <a:gd name="T3" fmla="*/ 121 h 13"/>
                <a:gd name="T4" fmla="*/ 17 w 10"/>
                <a:gd name="T5" fmla="*/ 41 h 13"/>
                <a:gd name="T6" fmla="*/ 67 w 10"/>
                <a:gd name="T7" fmla="*/ 9 h 13"/>
                <a:gd name="T8" fmla="*/ 92 w 10"/>
                <a:gd name="T9" fmla="*/ 19 h 13"/>
                <a:gd name="T10" fmla="*/ 92 w 10"/>
                <a:gd name="T11" fmla="*/ 19 h 13"/>
                <a:gd name="T12" fmla="*/ 67 w 10"/>
                <a:gd name="T13" fmla="*/ 0 h 13"/>
                <a:gd name="T14" fmla="*/ 17 w 10"/>
                <a:gd name="T15" fmla="*/ 41 h 13"/>
                <a:gd name="T16" fmla="*/ 17 w 10"/>
                <a:gd name="T17" fmla="*/ 121 h 13"/>
                <a:gd name="T18" fmla="*/ 67 w 10"/>
                <a:gd name="T19" fmla="*/ 121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" h="13">
                  <a:moveTo>
                    <a:pt x="7" y="12"/>
                  </a:moveTo>
                  <a:cubicBezTo>
                    <a:pt x="5" y="13"/>
                    <a:pt x="4" y="13"/>
                    <a:pt x="3" y="12"/>
                  </a:cubicBezTo>
                  <a:cubicBezTo>
                    <a:pt x="1" y="10"/>
                    <a:pt x="0" y="8"/>
                    <a:pt x="2" y="4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8" y="0"/>
                    <a:pt x="10" y="1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8" y="0"/>
                    <a:pt x="7" y="0"/>
                  </a:cubicBezTo>
                  <a:cubicBezTo>
                    <a:pt x="6" y="0"/>
                    <a:pt x="4" y="1"/>
                    <a:pt x="2" y="4"/>
                  </a:cubicBezTo>
                  <a:cubicBezTo>
                    <a:pt x="0" y="8"/>
                    <a:pt x="1" y="11"/>
                    <a:pt x="2" y="12"/>
                  </a:cubicBezTo>
                  <a:cubicBezTo>
                    <a:pt x="4" y="13"/>
                    <a:pt x="5" y="13"/>
                    <a:pt x="7" y="12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5974A4F3-2ACA-9346-082C-FDE142CCA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" y="3134"/>
              <a:ext cx="53" cy="68"/>
            </a:xfrm>
            <a:custGeom>
              <a:avLst/>
              <a:gdLst>
                <a:gd name="T0" fmla="*/ 212 w 26"/>
                <a:gd name="T1" fmla="*/ 169 h 31"/>
                <a:gd name="T2" fmla="*/ 212 w 26"/>
                <a:gd name="T3" fmla="*/ 86 h 31"/>
                <a:gd name="T4" fmla="*/ 49 w 26"/>
                <a:gd name="T5" fmla="*/ 97 h 31"/>
                <a:gd name="T6" fmla="*/ 24 w 26"/>
                <a:gd name="T7" fmla="*/ 294 h 31"/>
                <a:gd name="T8" fmla="*/ 112 w 26"/>
                <a:gd name="T9" fmla="*/ 307 h 31"/>
                <a:gd name="T10" fmla="*/ 171 w 26"/>
                <a:gd name="T11" fmla="*/ 230 h 31"/>
                <a:gd name="T12" fmla="*/ 212 w 26"/>
                <a:gd name="T13" fmla="*/ 169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1">
                  <a:moveTo>
                    <a:pt x="25" y="16"/>
                  </a:moveTo>
                  <a:cubicBezTo>
                    <a:pt x="26" y="13"/>
                    <a:pt x="26" y="10"/>
                    <a:pt x="25" y="8"/>
                  </a:cubicBezTo>
                  <a:cubicBezTo>
                    <a:pt x="22" y="0"/>
                    <a:pt x="12" y="2"/>
                    <a:pt x="6" y="9"/>
                  </a:cubicBezTo>
                  <a:cubicBezTo>
                    <a:pt x="0" y="15"/>
                    <a:pt x="0" y="25"/>
                    <a:pt x="3" y="28"/>
                  </a:cubicBezTo>
                  <a:cubicBezTo>
                    <a:pt x="6" y="31"/>
                    <a:pt x="9" y="31"/>
                    <a:pt x="13" y="29"/>
                  </a:cubicBezTo>
                  <a:cubicBezTo>
                    <a:pt x="16" y="27"/>
                    <a:pt x="18" y="24"/>
                    <a:pt x="20" y="22"/>
                  </a:cubicBezTo>
                  <a:cubicBezTo>
                    <a:pt x="21" y="20"/>
                    <a:pt x="24" y="18"/>
                    <a:pt x="25" y="1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0E6AE243-396D-9FA9-86AE-31C6D4335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5" y="3154"/>
              <a:ext cx="27" cy="32"/>
            </a:xfrm>
            <a:custGeom>
              <a:avLst/>
              <a:gdLst>
                <a:gd name="T0" fmla="*/ 108 w 13"/>
                <a:gd name="T1" fmla="*/ 9 h 15"/>
                <a:gd name="T2" fmla="*/ 52 w 13"/>
                <a:gd name="T3" fmla="*/ 28 h 15"/>
                <a:gd name="T4" fmla="*/ 8 w 13"/>
                <a:gd name="T5" fmla="*/ 105 h 15"/>
                <a:gd name="T6" fmla="*/ 17 w 13"/>
                <a:gd name="T7" fmla="*/ 145 h 15"/>
                <a:gd name="T8" fmla="*/ 17 w 13"/>
                <a:gd name="T9" fmla="*/ 145 h 15"/>
                <a:gd name="T10" fmla="*/ 8 w 13"/>
                <a:gd name="T11" fmla="*/ 105 h 15"/>
                <a:gd name="T12" fmla="*/ 52 w 13"/>
                <a:gd name="T13" fmla="*/ 28 h 15"/>
                <a:gd name="T14" fmla="*/ 108 w 13"/>
                <a:gd name="T15" fmla="*/ 9 h 15"/>
                <a:gd name="T16" fmla="*/ 116 w 13"/>
                <a:gd name="T17" fmla="*/ 28 h 15"/>
                <a:gd name="T18" fmla="*/ 116 w 13"/>
                <a:gd name="T19" fmla="*/ 28 h 15"/>
                <a:gd name="T20" fmla="*/ 108 w 13"/>
                <a:gd name="T21" fmla="*/ 9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" h="15">
                  <a:moveTo>
                    <a:pt x="12" y="1"/>
                  </a:moveTo>
                  <a:cubicBezTo>
                    <a:pt x="10" y="0"/>
                    <a:pt x="8" y="1"/>
                    <a:pt x="6" y="3"/>
                  </a:cubicBezTo>
                  <a:cubicBezTo>
                    <a:pt x="3" y="5"/>
                    <a:pt x="1" y="9"/>
                    <a:pt x="1" y="11"/>
                  </a:cubicBezTo>
                  <a:cubicBezTo>
                    <a:pt x="0" y="13"/>
                    <a:pt x="1" y="14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4"/>
                    <a:pt x="1" y="13"/>
                    <a:pt x="1" y="11"/>
                  </a:cubicBezTo>
                  <a:cubicBezTo>
                    <a:pt x="1" y="9"/>
                    <a:pt x="3" y="5"/>
                    <a:pt x="6" y="3"/>
                  </a:cubicBezTo>
                  <a:cubicBezTo>
                    <a:pt x="8" y="1"/>
                    <a:pt x="10" y="0"/>
                    <a:pt x="12" y="1"/>
                  </a:cubicBezTo>
                  <a:cubicBezTo>
                    <a:pt x="12" y="1"/>
                    <a:pt x="13" y="2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2"/>
                    <a:pt x="13" y="1"/>
                    <a:pt x="12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A8BBEFE3-C12E-01D6-25E5-CEC88B9D4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" y="2834"/>
              <a:ext cx="45" cy="70"/>
            </a:xfrm>
            <a:custGeom>
              <a:avLst/>
              <a:gdLst>
                <a:gd name="T0" fmla="*/ 68 w 22"/>
                <a:gd name="T1" fmla="*/ 33 h 32"/>
                <a:gd name="T2" fmla="*/ 0 w 22"/>
                <a:gd name="T3" fmla="*/ 85 h 32"/>
                <a:gd name="T4" fmla="*/ 51 w 22"/>
                <a:gd name="T5" fmla="*/ 263 h 32"/>
                <a:gd name="T6" fmla="*/ 147 w 22"/>
                <a:gd name="T7" fmla="*/ 326 h 32"/>
                <a:gd name="T8" fmla="*/ 68 w 22"/>
                <a:gd name="T9" fmla="*/ 33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32">
                  <a:moveTo>
                    <a:pt x="8" y="3"/>
                  </a:moveTo>
                  <a:cubicBezTo>
                    <a:pt x="4" y="0"/>
                    <a:pt x="1" y="3"/>
                    <a:pt x="0" y="8"/>
                  </a:cubicBezTo>
                  <a:cubicBezTo>
                    <a:pt x="0" y="12"/>
                    <a:pt x="3" y="20"/>
                    <a:pt x="6" y="25"/>
                  </a:cubicBezTo>
                  <a:cubicBezTo>
                    <a:pt x="11" y="32"/>
                    <a:pt x="14" y="32"/>
                    <a:pt x="17" y="31"/>
                  </a:cubicBezTo>
                  <a:cubicBezTo>
                    <a:pt x="22" y="28"/>
                    <a:pt x="17" y="8"/>
                    <a:pt x="8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D3E7424A-6C32-1E27-7B01-E3B90ECD0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7" y="2847"/>
              <a:ext cx="19" cy="42"/>
            </a:xfrm>
            <a:custGeom>
              <a:avLst/>
              <a:gdLst>
                <a:gd name="T0" fmla="*/ 8 w 9"/>
                <a:gd name="T1" fmla="*/ 9 h 19"/>
                <a:gd name="T2" fmla="*/ 0 w 9"/>
                <a:gd name="T3" fmla="*/ 73 h 19"/>
                <a:gd name="T4" fmla="*/ 57 w 9"/>
                <a:gd name="T5" fmla="*/ 195 h 19"/>
                <a:gd name="T6" fmla="*/ 84 w 9"/>
                <a:gd name="T7" fmla="*/ 206 h 19"/>
                <a:gd name="T8" fmla="*/ 84 w 9"/>
                <a:gd name="T9" fmla="*/ 206 h 19"/>
                <a:gd name="T10" fmla="*/ 57 w 9"/>
                <a:gd name="T11" fmla="*/ 195 h 19"/>
                <a:gd name="T12" fmla="*/ 8 w 9"/>
                <a:gd name="T13" fmla="*/ 73 h 19"/>
                <a:gd name="T14" fmla="*/ 8 w 9"/>
                <a:gd name="T15" fmla="*/ 9 h 19"/>
                <a:gd name="T16" fmla="*/ 36 w 9"/>
                <a:gd name="T17" fmla="*/ 20 h 19"/>
                <a:gd name="T18" fmla="*/ 36 w 9"/>
                <a:gd name="T19" fmla="*/ 20 h 19"/>
                <a:gd name="T20" fmla="*/ 8 w 9"/>
                <a:gd name="T21" fmla="*/ 9 h 1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" h="19">
                  <a:moveTo>
                    <a:pt x="1" y="1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1" y="11"/>
                    <a:pt x="3" y="16"/>
                    <a:pt x="6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7" y="19"/>
                    <a:pt x="6" y="18"/>
                  </a:cubicBezTo>
                  <a:cubicBezTo>
                    <a:pt x="3" y="15"/>
                    <a:pt x="1" y="11"/>
                    <a:pt x="1" y="7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1"/>
                    <a:pt x="3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A57359F8-C689-5D0C-6A3D-6E4E1001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" y="3016"/>
              <a:ext cx="45" cy="50"/>
            </a:xfrm>
            <a:custGeom>
              <a:avLst/>
              <a:gdLst>
                <a:gd name="T0" fmla="*/ 164 w 22"/>
                <a:gd name="T1" fmla="*/ 165 h 23"/>
                <a:gd name="T2" fmla="*/ 180 w 22"/>
                <a:gd name="T3" fmla="*/ 93 h 23"/>
                <a:gd name="T4" fmla="*/ 147 w 22"/>
                <a:gd name="T5" fmla="*/ 33 h 23"/>
                <a:gd name="T6" fmla="*/ 25 w 22"/>
                <a:gd name="T7" fmla="*/ 104 h 23"/>
                <a:gd name="T8" fmla="*/ 76 w 22"/>
                <a:gd name="T9" fmla="*/ 237 h 23"/>
                <a:gd name="T10" fmla="*/ 164 w 22"/>
                <a:gd name="T11" fmla="*/ 165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3">
                  <a:moveTo>
                    <a:pt x="19" y="16"/>
                  </a:moveTo>
                  <a:cubicBezTo>
                    <a:pt x="20" y="14"/>
                    <a:pt x="22" y="12"/>
                    <a:pt x="21" y="9"/>
                  </a:cubicBezTo>
                  <a:cubicBezTo>
                    <a:pt x="21" y="7"/>
                    <a:pt x="20" y="4"/>
                    <a:pt x="17" y="3"/>
                  </a:cubicBezTo>
                  <a:cubicBezTo>
                    <a:pt x="12" y="0"/>
                    <a:pt x="5" y="4"/>
                    <a:pt x="3" y="10"/>
                  </a:cubicBezTo>
                  <a:cubicBezTo>
                    <a:pt x="0" y="17"/>
                    <a:pt x="5" y="23"/>
                    <a:pt x="9" y="23"/>
                  </a:cubicBezTo>
                  <a:cubicBezTo>
                    <a:pt x="13" y="23"/>
                    <a:pt x="15" y="21"/>
                    <a:pt x="19" y="1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92B24038-237C-5D5F-6FE6-19A881A7B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8" y="3029"/>
              <a:ext cx="22" cy="28"/>
            </a:xfrm>
            <a:custGeom>
              <a:avLst/>
              <a:gdLst>
                <a:gd name="T0" fmla="*/ 48 w 11"/>
                <a:gd name="T1" fmla="*/ 121 h 13"/>
                <a:gd name="T2" fmla="*/ 16 w 11"/>
                <a:gd name="T3" fmla="*/ 112 h 13"/>
                <a:gd name="T4" fmla="*/ 24 w 11"/>
                <a:gd name="T5" fmla="*/ 28 h 13"/>
                <a:gd name="T6" fmla="*/ 64 w 11"/>
                <a:gd name="T7" fmla="*/ 9 h 13"/>
                <a:gd name="T8" fmla="*/ 88 w 11"/>
                <a:gd name="T9" fmla="*/ 28 h 13"/>
                <a:gd name="T10" fmla="*/ 88 w 11"/>
                <a:gd name="T11" fmla="*/ 28 h 13"/>
                <a:gd name="T12" fmla="*/ 64 w 11"/>
                <a:gd name="T13" fmla="*/ 9 h 13"/>
                <a:gd name="T14" fmla="*/ 24 w 11"/>
                <a:gd name="T15" fmla="*/ 28 h 13"/>
                <a:gd name="T16" fmla="*/ 8 w 11"/>
                <a:gd name="T17" fmla="*/ 112 h 13"/>
                <a:gd name="T18" fmla="*/ 48 w 11"/>
                <a:gd name="T19" fmla="*/ 121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3">
                  <a:moveTo>
                    <a:pt x="6" y="12"/>
                  </a:moveTo>
                  <a:cubicBezTo>
                    <a:pt x="4" y="12"/>
                    <a:pt x="3" y="12"/>
                    <a:pt x="2" y="11"/>
                  </a:cubicBezTo>
                  <a:cubicBezTo>
                    <a:pt x="1" y="9"/>
                    <a:pt x="0" y="6"/>
                    <a:pt x="3" y="3"/>
                  </a:cubicBezTo>
                  <a:cubicBezTo>
                    <a:pt x="5" y="1"/>
                    <a:pt x="7" y="1"/>
                    <a:pt x="8" y="1"/>
                  </a:cubicBezTo>
                  <a:cubicBezTo>
                    <a:pt x="10" y="1"/>
                    <a:pt x="11" y="2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1"/>
                    <a:pt x="8" y="1"/>
                  </a:cubicBezTo>
                  <a:cubicBezTo>
                    <a:pt x="7" y="0"/>
                    <a:pt x="5" y="1"/>
                    <a:pt x="3" y="3"/>
                  </a:cubicBezTo>
                  <a:cubicBezTo>
                    <a:pt x="0" y="6"/>
                    <a:pt x="0" y="9"/>
                    <a:pt x="1" y="11"/>
                  </a:cubicBezTo>
                  <a:cubicBezTo>
                    <a:pt x="2" y="12"/>
                    <a:pt x="4" y="13"/>
                    <a:pt x="6" y="12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F6E2ED7C-16C2-FB6F-13DE-59FE62BF3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" y="3075"/>
              <a:ext cx="43" cy="50"/>
            </a:xfrm>
            <a:custGeom>
              <a:avLst/>
              <a:gdLst>
                <a:gd name="T0" fmla="*/ 156 w 21"/>
                <a:gd name="T1" fmla="*/ 174 h 23"/>
                <a:gd name="T2" fmla="*/ 180 w 21"/>
                <a:gd name="T3" fmla="*/ 93 h 23"/>
                <a:gd name="T4" fmla="*/ 147 w 21"/>
                <a:gd name="T5" fmla="*/ 33 h 23"/>
                <a:gd name="T6" fmla="*/ 16 w 21"/>
                <a:gd name="T7" fmla="*/ 113 h 23"/>
                <a:gd name="T8" fmla="*/ 68 w 21"/>
                <a:gd name="T9" fmla="*/ 237 h 23"/>
                <a:gd name="T10" fmla="*/ 156 w 21"/>
                <a:gd name="T11" fmla="*/ 174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3">
                  <a:moveTo>
                    <a:pt x="18" y="17"/>
                  </a:moveTo>
                  <a:cubicBezTo>
                    <a:pt x="20" y="14"/>
                    <a:pt x="21" y="12"/>
                    <a:pt x="21" y="9"/>
                  </a:cubicBezTo>
                  <a:cubicBezTo>
                    <a:pt x="20" y="7"/>
                    <a:pt x="19" y="5"/>
                    <a:pt x="17" y="3"/>
                  </a:cubicBezTo>
                  <a:cubicBezTo>
                    <a:pt x="12" y="0"/>
                    <a:pt x="4" y="4"/>
                    <a:pt x="2" y="11"/>
                  </a:cubicBezTo>
                  <a:cubicBezTo>
                    <a:pt x="0" y="18"/>
                    <a:pt x="4" y="23"/>
                    <a:pt x="8" y="23"/>
                  </a:cubicBezTo>
                  <a:cubicBezTo>
                    <a:pt x="13" y="23"/>
                    <a:pt x="14" y="22"/>
                    <a:pt x="18" y="17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7F3DB658-44BA-EB98-671B-D0021635A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4" y="3090"/>
              <a:ext cx="21" cy="26"/>
            </a:xfrm>
            <a:custGeom>
              <a:avLst/>
              <a:gdLst>
                <a:gd name="T0" fmla="*/ 48 w 10"/>
                <a:gd name="T1" fmla="*/ 113 h 12"/>
                <a:gd name="T2" fmla="*/ 8 w 10"/>
                <a:gd name="T3" fmla="*/ 104 h 12"/>
                <a:gd name="T4" fmla="*/ 17 w 10"/>
                <a:gd name="T5" fmla="*/ 33 h 12"/>
                <a:gd name="T6" fmla="*/ 76 w 10"/>
                <a:gd name="T7" fmla="*/ 0 h 12"/>
                <a:gd name="T8" fmla="*/ 92 w 10"/>
                <a:gd name="T9" fmla="*/ 33 h 12"/>
                <a:gd name="T10" fmla="*/ 92 w 10"/>
                <a:gd name="T11" fmla="*/ 33 h 12"/>
                <a:gd name="T12" fmla="*/ 76 w 10"/>
                <a:gd name="T13" fmla="*/ 0 h 12"/>
                <a:gd name="T14" fmla="*/ 17 w 10"/>
                <a:gd name="T15" fmla="*/ 33 h 12"/>
                <a:gd name="T16" fmla="*/ 8 w 10"/>
                <a:gd name="T17" fmla="*/ 104 h 12"/>
                <a:gd name="T18" fmla="*/ 48 w 10"/>
                <a:gd name="T19" fmla="*/ 113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" h="12">
                  <a:moveTo>
                    <a:pt x="5" y="11"/>
                  </a:moveTo>
                  <a:cubicBezTo>
                    <a:pt x="3" y="12"/>
                    <a:pt x="2" y="12"/>
                    <a:pt x="1" y="10"/>
                  </a:cubicBezTo>
                  <a:cubicBezTo>
                    <a:pt x="0" y="9"/>
                    <a:pt x="0" y="6"/>
                    <a:pt x="2" y="3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1"/>
                    <a:pt x="10" y="2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9" y="0"/>
                    <a:pt x="8" y="0"/>
                  </a:cubicBezTo>
                  <a:cubicBezTo>
                    <a:pt x="6" y="0"/>
                    <a:pt x="4" y="0"/>
                    <a:pt x="2" y="3"/>
                  </a:cubicBezTo>
                  <a:cubicBezTo>
                    <a:pt x="0" y="6"/>
                    <a:pt x="0" y="9"/>
                    <a:pt x="1" y="10"/>
                  </a:cubicBezTo>
                  <a:cubicBezTo>
                    <a:pt x="2" y="12"/>
                    <a:pt x="3" y="12"/>
                    <a:pt x="5" y="1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3ADAA550-EE35-EA7C-EB8A-4DAEBF022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" y="2655"/>
              <a:ext cx="45" cy="53"/>
            </a:xfrm>
            <a:custGeom>
              <a:avLst/>
              <a:gdLst>
                <a:gd name="T0" fmla="*/ 164 w 22"/>
                <a:gd name="T1" fmla="*/ 73 h 24"/>
                <a:gd name="T2" fmla="*/ 113 w 22"/>
                <a:gd name="T3" fmla="*/ 9 h 24"/>
                <a:gd name="T4" fmla="*/ 51 w 22"/>
                <a:gd name="T5" fmla="*/ 9 h 24"/>
                <a:gd name="T6" fmla="*/ 41 w 22"/>
                <a:gd name="T7" fmla="*/ 205 h 24"/>
                <a:gd name="T8" fmla="*/ 172 w 22"/>
                <a:gd name="T9" fmla="*/ 205 h 24"/>
                <a:gd name="T10" fmla="*/ 164 w 22"/>
                <a:gd name="T11" fmla="*/ 73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4">
                  <a:moveTo>
                    <a:pt x="19" y="7"/>
                  </a:moveTo>
                  <a:cubicBezTo>
                    <a:pt x="18" y="4"/>
                    <a:pt x="16" y="2"/>
                    <a:pt x="13" y="1"/>
                  </a:cubicBezTo>
                  <a:cubicBezTo>
                    <a:pt x="11" y="0"/>
                    <a:pt x="8" y="0"/>
                    <a:pt x="6" y="1"/>
                  </a:cubicBezTo>
                  <a:cubicBezTo>
                    <a:pt x="0" y="4"/>
                    <a:pt x="0" y="13"/>
                    <a:pt x="5" y="19"/>
                  </a:cubicBezTo>
                  <a:cubicBezTo>
                    <a:pt x="10" y="24"/>
                    <a:pt x="18" y="23"/>
                    <a:pt x="20" y="19"/>
                  </a:cubicBezTo>
                  <a:cubicBezTo>
                    <a:pt x="22" y="15"/>
                    <a:pt x="22" y="13"/>
                    <a:pt x="19" y="7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BC233AD2-90D7-2221-5BF7-4DA622B9C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" y="2666"/>
              <a:ext cx="23" cy="28"/>
            </a:xfrm>
            <a:custGeom>
              <a:avLst/>
              <a:gdLst>
                <a:gd name="T0" fmla="*/ 100 w 11"/>
                <a:gd name="T1" fmla="*/ 88 h 13"/>
                <a:gd name="T2" fmla="*/ 75 w 11"/>
                <a:gd name="T3" fmla="*/ 121 h 13"/>
                <a:gd name="T4" fmla="*/ 8 w 11"/>
                <a:gd name="T5" fmla="*/ 69 h 13"/>
                <a:gd name="T6" fmla="*/ 17 w 11"/>
                <a:gd name="T7" fmla="*/ 9 h 13"/>
                <a:gd name="T8" fmla="*/ 44 w 11"/>
                <a:gd name="T9" fmla="*/ 0 h 13"/>
                <a:gd name="T10" fmla="*/ 44 w 11"/>
                <a:gd name="T11" fmla="*/ 0 h 13"/>
                <a:gd name="T12" fmla="*/ 17 w 11"/>
                <a:gd name="T13" fmla="*/ 9 h 13"/>
                <a:gd name="T14" fmla="*/ 8 w 11"/>
                <a:gd name="T15" fmla="*/ 69 h 13"/>
                <a:gd name="T16" fmla="*/ 75 w 11"/>
                <a:gd name="T17" fmla="*/ 129 h 13"/>
                <a:gd name="T18" fmla="*/ 100 w 11"/>
                <a:gd name="T19" fmla="*/ 88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3">
                  <a:moveTo>
                    <a:pt x="11" y="9"/>
                  </a:moveTo>
                  <a:cubicBezTo>
                    <a:pt x="11" y="11"/>
                    <a:pt x="9" y="12"/>
                    <a:pt x="8" y="12"/>
                  </a:cubicBezTo>
                  <a:cubicBezTo>
                    <a:pt x="6" y="13"/>
                    <a:pt x="3" y="11"/>
                    <a:pt x="1" y="7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2"/>
                    <a:pt x="0" y="4"/>
                    <a:pt x="1" y="7"/>
                  </a:cubicBezTo>
                  <a:cubicBezTo>
                    <a:pt x="3" y="11"/>
                    <a:pt x="5" y="13"/>
                    <a:pt x="8" y="13"/>
                  </a:cubicBezTo>
                  <a:cubicBezTo>
                    <a:pt x="9" y="12"/>
                    <a:pt x="11" y="11"/>
                    <a:pt x="11" y="9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EF4DB91B-F742-93C5-7158-825CFCD8E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1" y="2721"/>
              <a:ext cx="57" cy="63"/>
            </a:xfrm>
            <a:custGeom>
              <a:avLst/>
              <a:gdLst>
                <a:gd name="T0" fmla="*/ 136 w 28"/>
                <a:gd name="T1" fmla="*/ 33 h 29"/>
                <a:gd name="T2" fmla="*/ 75 w 28"/>
                <a:gd name="T3" fmla="*/ 9 h 29"/>
                <a:gd name="T4" fmla="*/ 49 w 28"/>
                <a:gd name="T5" fmla="*/ 193 h 29"/>
                <a:gd name="T6" fmla="*/ 204 w 28"/>
                <a:gd name="T7" fmla="*/ 278 h 29"/>
                <a:gd name="T8" fmla="*/ 228 w 28"/>
                <a:gd name="T9" fmla="*/ 174 h 29"/>
                <a:gd name="T10" fmla="*/ 179 w 28"/>
                <a:gd name="T11" fmla="*/ 93 h 29"/>
                <a:gd name="T12" fmla="*/ 136 w 28"/>
                <a:gd name="T13" fmla="*/ 33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29">
                  <a:moveTo>
                    <a:pt x="16" y="3"/>
                  </a:moveTo>
                  <a:cubicBezTo>
                    <a:pt x="14" y="1"/>
                    <a:pt x="11" y="0"/>
                    <a:pt x="9" y="1"/>
                  </a:cubicBezTo>
                  <a:cubicBezTo>
                    <a:pt x="0" y="2"/>
                    <a:pt x="0" y="12"/>
                    <a:pt x="6" y="19"/>
                  </a:cubicBezTo>
                  <a:cubicBezTo>
                    <a:pt x="11" y="26"/>
                    <a:pt x="20" y="29"/>
                    <a:pt x="24" y="27"/>
                  </a:cubicBezTo>
                  <a:cubicBezTo>
                    <a:pt x="27" y="24"/>
                    <a:pt x="28" y="21"/>
                    <a:pt x="27" y="17"/>
                  </a:cubicBezTo>
                  <a:cubicBezTo>
                    <a:pt x="26" y="13"/>
                    <a:pt x="23" y="10"/>
                    <a:pt x="21" y="9"/>
                  </a:cubicBezTo>
                  <a:cubicBezTo>
                    <a:pt x="20" y="7"/>
                    <a:pt x="18" y="4"/>
                    <a:pt x="16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7323581E-F6D6-99AD-EC4F-4A032F3EF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7" y="2736"/>
              <a:ext cx="27" cy="33"/>
            </a:xfrm>
            <a:custGeom>
              <a:avLst/>
              <a:gdLst>
                <a:gd name="T0" fmla="*/ 8 w 13"/>
                <a:gd name="T1" fmla="*/ 9 h 15"/>
                <a:gd name="T2" fmla="*/ 17 w 13"/>
                <a:gd name="T3" fmla="*/ 73 h 15"/>
                <a:gd name="T4" fmla="*/ 81 w 13"/>
                <a:gd name="T5" fmla="*/ 150 h 15"/>
                <a:gd name="T6" fmla="*/ 116 w 13"/>
                <a:gd name="T7" fmla="*/ 150 h 15"/>
                <a:gd name="T8" fmla="*/ 116 w 13"/>
                <a:gd name="T9" fmla="*/ 150 h 15"/>
                <a:gd name="T10" fmla="*/ 81 w 13"/>
                <a:gd name="T11" fmla="*/ 150 h 15"/>
                <a:gd name="T12" fmla="*/ 17 w 13"/>
                <a:gd name="T13" fmla="*/ 73 h 15"/>
                <a:gd name="T14" fmla="*/ 8 w 13"/>
                <a:gd name="T15" fmla="*/ 9 h 15"/>
                <a:gd name="T16" fmla="*/ 35 w 13"/>
                <a:gd name="T17" fmla="*/ 9 h 15"/>
                <a:gd name="T18" fmla="*/ 35 w 13"/>
                <a:gd name="T19" fmla="*/ 9 h 15"/>
                <a:gd name="T20" fmla="*/ 8 w 13"/>
                <a:gd name="T21" fmla="*/ 9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" h="15">
                  <a:moveTo>
                    <a:pt x="1" y="1"/>
                  </a:moveTo>
                  <a:cubicBezTo>
                    <a:pt x="0" y="3"/>
                    <a:pt x="0" y="5"/>
                    <a:pt x="2" y="7"/>
                  </a:cubicBezTo>
                  <a:cubicBezTo>
                    <a:pt x="4" y="11"/>
                    <a:pt x="7" y="14"/>
                    <a:pt x="9" y="14"/>
                  </a:cubicBezTo>
                  <a:cubicBezTo>
                    <a:pt x="11" y="15"/>
                    <a:pt x="12" y="15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2" y="15"/>
                    <a:pt x="11" y="15"/>
                    <a:pt x="9" y="14"/>
                  </a:cubicBezTo>
                  <a:cubicBezTo>
                    <a:pt x="7" y="13"/>
                    <a:pt x="4" y="11"/>
                    <a:pt x="2" y="7"/>
                  </a:cubicBezTo>
                  <a:cubicBezTo>
                    <a:pt x="1" y="5"/>
                    <a:pt x="0" y="3"/>
                    <a:pt x="1" y="1"/>
                  </a:cubicBezTo>
                  <a:cubicBezTo>
                    <a:pt x="2" y="1"/>
                    <a:pt x="3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A16DFC81-7EC2-5090-2C6C-82283D264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2557"/>
              <a:ext cx="59" cy="59"/>
            </a:xfrm>
            <a:custGeom>
              <a:avLst/>
              <a:gdLst>
                <a:gd name="T0" fmla="*/ 67 w 29"/>
                <a:gd name="T1" fmla="*/ 9 h 27"/>
                <a:gd name="T2" fmla="*/ 16 w 29"/>
                <a:gd name="T3" fmla="*/ 81 h 27"/>
                <a:gd name="T4" fmla="*/ 108 w 29"/>
                <a:gd name="T5" fmla="*/ 238 h 27"/>
                <a:gd name="T6" fmla="*/ 212 w 29"/>
                <a:gd name="T7" fmla="*/ 249 h 27"/>
                <a:gd name="T8" fmla="*/ 67 w 29"/>
                <a:gd name="T9" fmla="*/ 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27">
                  <a:moveTo>
                    <a:pt x="8" y="1"/>
                  </a:moveTo>
                  <a:cubicBezTo>
                    <a:pt x="2" y="0"/>
                    <a:pt x="0" y="3"/>
                    <a:pt x="2" y="8"/>
                  </a:cubicBezTo>
                  <a:cubicBezTo>
                    <a:pt x="3" y="13"/>
                    <a:pt x="8" y="19"/>
                    <a:pt x="13" y="23"/>
                  </a:cubicBezTo>
                  <a:cubicBezTo>
                    <a:pt x="19" y="27"/>
                    <a:pt x="23" y="26"/>
                    <a:pt x="25" y="24"/>
                  </a:cubicBezTo>
                  <a:cubicBezTo>
                    <a:pt x="29" y="20"/>
                    <a:pt x="17" y="3"/>
                    <a:pt x="8" y="1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2C3E596E-55C5-DEBE-9CD9-F83BD0C4A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" y="2568"/>
              <a:ext cx="29" cy="35"/>
            </a:xfrm>
            <a:custGeom>
              <a:avLst/>
              <a:gdLst>
                <a:gd name="T0" fmla="*/ 8 w 14"/>
                <a:gd name="T1" fmla="*/ 0 h 16"/>
                <a:gd name="T2" fmla="*/ 17 w 14"/>
                <a:gd name="T3" fmla="*/ 72 h 16"/>
                <a:gd name="T4" fmla="*/ 99 w 14"/>
                <a:gd name="T5" fmla="*/ 158 h 16"/>
                <a:gd name="T6" fmla="*/ 124 w 14"/>
                <a:gd name="T7" fmla="*/ 158 h 16"/>
                <a:gd name="T8" fmla="*/ 124 w 14"/>
                <a:gd name="T9" fmla="*/ 158 h 16"/>
                <a:gd name="T10" fmla="*/ 99 w 14"/>
                <a:gd name="T11" fmla="*/ 158 h 16"/>
                <a:gd name="T12" fmla="*/ 17 w 14"/>
                <a:gd name="T13" fmla="*/ 72 h 16"/>
                <a:gd name="T14" fmla="*/ 8 w 14"/>
                <a:gd name="T15" fmla="*/ 0 h 16"/>
                <a:gd name="T16" fmla="*/ 35 w 14"/>
                <a:gd name="T17" fmla="*/ 0 h 16"/>
                <a:gd name="T18" fmla="*/ 35 w 14"/>
                <a:gd name="T19" fmla="*/ 0 h 16"/>
                <a:gd name="T20" fmla="*/ 8 w 14"/>
                <a:gd name="T21" fmla="*/ 0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" h="16">
                  <a:moveTo>
                    <a:pt x="1" y="0"/>
                  </a:moveTo>
                  <a:cubicBezTo>
                    <a:pt x="0" y="1"/>
                    <a:pt x="1" y="4"/>
                    <a:pt x="2" y="7"/>
                  </a:cubicBezTo>
                  <a:cubicBezTo>
                    <a:pt x="4" y="10"/>
                    <a:pt x="8" y="14"/>
                    <a:pt x="11" y="15"/>
                  </a:cubicBezTo>
                  <a:cubicBezTo>
                    <a:pt x="12" y="16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2" y="15"/>
                    <a:pt x="11" y="15"/>
                  </a:cubicBezTo>
                  <a:cubicBezTo>
                    <a:pt x="8" y="13"/>
                    <a:pt x="4" y="10"/>
                    <a:pt x="2" y="7"/>
                  </a:cubicBezTo>
                  <a:cubicBezTo>
                    <a:pt x="1" y="4"/>
                    <a:pt x="0" y="1"/>
                    <a:pt x="1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C87F96A1-CE67-20A1-4BC0-011E9C24F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2683"/>
              <a:ext cx="45" cy="49"/>
            </a:xfrm>
            <a:custGeom>
              <a:avLst/>
              <a:gdLst>
                <a:gd name="T0" fmla="*/ 147 w 22"/>
                <a:gd name="T1" fmla="*/ 45 h 22"/>
                <a:gd name="T2" fmla="*/ 84 w 22"/>
                <a:gd name="T3" fmla="*/ 0 h 22"/>
                <a:gd name="T4" fmla="*/ 33 w 22"/>
                <a:gd name="T5" fmla="*/ 20 h 22"/>
                <a:gd name="T6" fmla="*/ 68 w 22"/>
                <a:gd name="T7" fmla="*/ 198 h 22"/>
                <a:gd name="T8" fmla="*/ 188 w 22"/>
                <a:gd name="T9" fmla="*/ 154 h 22"/>
                <a:gd name="T10" fmla="*/ 147 w 22"/>
                <a:gd name="T11" fmla="*/ 45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2">
                  <a:moveTo>
                    <a:pt x="17" y="4"/>
                  </a:moveTo>
                  <a:cubicBezTo>
                    <a:pt x="15" y="2"/>
                    <a:pt x="13" y="0"/>
                    <a:pt x="10" y="0"/>
                  </a:cubicBezTo>
                  <a:cubicBezTo>
                    <a:pt x="8" y="0"/>
                    <a:pt x="6" y="0"/>
                    <a:pt x="4" y="2"/>
                  </a:cubicBezTo>
                  <a:cubicBezTo>
                    <a:pt x="0" y="7"/>
                    <a:pt x="2" y="15"/>
                    <a:pt x="8" y="18"/>
                  </a:cubicBezTo>
                  <a:cubicBezTo>
                    <a:pt x="14" y="22"/>
                    <a:pt x="21" y="19"/>
                    <a:pt x="22" y="14"/>
                  </a:cubicBezTo>
                  <a:cubicBezTo>
                    <a:pt x="22" y="10"/>
                    <a:pt x="21" y="9"/>
                    <a:pt x="17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9732848C-5564-5809-E2C1-7866D03DE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" y="2692"/>
              <a:ext cx="25" cy="26"/>
            </a:xfrm>
            <a:custGeom>
              <a:avLst/>
              <a:gdLst>
                <a:gd name="T0" fmla="*/ 100 w 12"/>
                <a:gd name="T1" fmla="*/ 72 h 12"/>
                <a:gd name="T2" fmla="*/ 83 w 12"/>
                <a:gd name="T3" fmla="*/ 113 h 12"/>
                <a:gd name="T4" fmla="*/ 17 w 12"/>
                <a:gd name="T5" fmla="*/ 80 h 12"/>
                <a:gd name="T6" fmla="*/ 8 w 12"/>
                <a:gd name="T7" fmla="*/ 20 h 12"/>
                <a:gd name="T8" fmla="*/ 35 w 12"/>
                <a:gd name="T9" fmla="*/ 0 h 12"/>
                <a:gd name="T10" fmla="*/ 35 w 12"/>
                <a:gd name="T11" fmla="*/ 0 h 12"/>
                <a:gd name="T12" fmla="*/ 8 w 12"/>
                <a:gd name="T13" fmla="*/ 20 h 12"/>
                <a:gd name="T14" fmla="*/ 17 w 12"/>
                <a:gd name="T15" fmla="*/ 80 h 12"/>
                <a:gd name="T16" fmla="*/ 83 w 12"/>
                <a:gd name="T17" fmla="*/ 113 h 12"/>
                <a:gd name="T18" fmla="*/ 100 w 12"/>
                <a:gd name="T19" fmla="*/ 7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2" y="9"/>
                    <a:pt x="11" y="10"/>
                    <a:pt x="9" y="11"/>
                  </a:cubicBezTo>
                  <a:cubicBezTo>
                    <a:pt x="8" y="11"/>
                    <a:pt x="5" y="11"/>
                    <a:pt x="2" y="8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2" y="8"/>
                  </a:cubicBezTo>
                  <a:cubicBezTo>
                    <a:pt x="5" y="11"/>
                    <a:pt x="8" y="12"/>
                    <a:pt x="9" y="11"/>
                  </a:cubicBezTo>
                  <a:cubicBezTo>
                    <a:pt x="11" y="10"/>
                    <a:pt x="12" y="9"/>
                    <a:pt x="11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A9944040-1FB3-FD7A-E1DD-20291E48F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5" y="2762"/>
              <a:ext cx="47" cy="50"/>
            </a:xfrm>
            <a:custGeom>
              <a:avLst/>
              <a:gdLst>
                <a:gd name="T0" fmla="*/ 155 w 23"/>
                <a:gd name="T1" fmla="*/ 43 h 23"/>
                <a:gd name="T2" fmla="*/ 92 w 23"/>
                <a:gd name="T3" fmla="*/ 0 h 23"/>
                <a:gd name="T4" fmla="*/ 33 w 23"/>
                <a:gd name="T5" fmla="*/ 33 h 23"/>
                <a:gd name="T6" fmla="*/ 67 w 23"/>
                <a:gd name="T7" fmla="*/ 193 h 23"/>
                <a:gd name="T8" fmla="*/ 188 w 23"/>
                <a:gd name="T9" fmla="*/ 157 h 23"/>
                <a:gd name="T10" fmla="*/ 155 w 23"/>
                <a:gd name="T11" fmla="*/ 43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" h="23">
                  <a:moveTo>
                    <a:pt x="18" y="4"/>
                  </a:moveTo>
                  <a:cubicBezTo>
                    <a:pt x="16" y="2"/>
                    <a:pt x="14" y="0"/>
                    <a:pt x="11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0" y="7"/>
                    <a:pt x="2" y="15"/>
                    <a:pt x="8" y="19"/>
                  </a:cubicBezTo>
                  <a:cubicBezTo>
                    <a:pt x="15" y="23"/>
                    <a:pt x="21" y="19"/>
                    <a:pt x="22" y="15"/>
                  </a:cubicBezTo>
                  <a:cubicBezTo>
                    <a:pt x="23" y="11"/>
                    <a:pt x="21" y="9"/>
                    <a:pt x="18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AD92EC10-05D4-4034-C672-92CC3D01E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7" y="2771"/>
              <a:ext cx="25" cy="26"/>
            </a:xfrm>
            <a:custGeom>
              <a:avLst/>
              <a:gdLst>
                <a:gd name="T0" fmla="*/ 108 w 12"/>
                <a:gd name="T1" fmla="*/ 72 h 12"/>
                <a:gd name="T2" fmla="*/ 92 w 12"/>
                <a:gd name="T3" fmla="*/ 113 h 12"/>
                <a:gd name="T4" fmla="*/ 27 w 12"/>
                <a:gd name="T5" fmla="*/ 93 h 12"/>
                <a:gd name="T6" fmla="*/ 8 w 12"/>
                <a:gd name="T7" fmla="*/ 33 h 12"/>
                <a:gd name="T8" fmla="*/ 35 w 12"/>
                <a:gd name="T9" fmla="*/ 0 h 12"/>
                <a:gd name="T10" fmla="*/ 35 w 12"/>
                <a:gd name="T11" fmla="*/ 0 h 12"/>
                <a:gd name="T12" fmla="*/ 8 w 12"/>
                <a:gd name="T13" fmla="*/ 33 h 12"/>
                <a:gd name="T14" fmla="*/ 27 w 12"/>
                <a:gd name="T15" fmla="*/ 93 h 12"/>
                <a:gd name="T16" fmla="*/ 92 w 12"/>
                <a:gd name="T17" fmla="*/ 121 h 12"/>
                <a:gd name="T18" fmla="*/ 108 w 12"/>
                <a:gd name="T19" fmla="*/ 7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2">
                  <a:moveTo>
                    <a:pt x="12" y="7"/>
                  </a:moveTo>
                  <a:cubicBezTo>
                    <a:pt x="12" y="9"/>
                    <a:pt x="11" y="11"/>
                    <a:pt x="10" y="11"/>
                  </a:cubicBezTo>
                  <a:cubicBezTo>
                    <a:pt x="8" y="12"/>
                    <a:pt x="5" y="12"/>
                    <a:pt x="3" y="9"/>
                  </a:cubicBezTo>
                  <a:cubicBezTo>
                    <a:pt x="1" y="6"/>
                    <a:pt x="1" y="4"/>
                    <a:pt x="1" y="3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1"/>
                    <a:pt x="1" y="3"/>
                  </a:cubicBezTo>
                  <a:cubicBezTo>
                    <a:pt x="1" y="4"/>
                    <a:pt x="0" y="6"/>
                    <a:pt x="3" y="9"/>
                  </a:cubicBezTo>
                  <a:cubicBezTo>
                    <a:pt x="5" y="12"/>
                    <a:pt x="8" y="12"/>
                    <a:pt x="10" y="12"/>
                  </a:cubicBezTo>
                  <a:cubicBezTo>
                    <a:pt x="11" y="11"/>
                    <a:pt x="12" y="9"/>
                    <a:pt x="12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B16ADCA7-A6DE-4AB1-0BAE-431E8257B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3" y="2620"/>
              <a:ext cx="48" cy="48"/>
            </a:xfrm>
            <a:custGeom>
              <a:avLst/>
              <a:gdLst>
                <a:gd name="T0" fmla="*/ 165 w 23"/>
                <a:gd name="T1" fmla="*/ 44 h 22"/>
                <a:gd name="T2" fmla="*/ 100 w 23"/>
                <a:gd name="T3" fmla="*/ 0 h 22"/>
                <a:gd name="T4" fmla="*/ 35 w 23"/>
                <a:gd name="T5" fmla="*/ 20 h 22"/>
                <a:gd name="T6" fmla="*/ 83 w 23"/>
                <a:gd name="T7" fmla="*/ 185 h 22"/>
                <a:gd name="T8" fmla="*/ 200 w 23"/>
                <a:gd name="T9" fmla="*/ 148 h 22"/>
                <a:gd name="T10" fmla="*/ 165 w 23"/>
                <a:gd name="T11" fmla="*/ 44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" h="22">
                  <a:moveTo>
                    <a:pt x="18" y="4"/>
                  </a:moveTo>
                  <a:cubicBezTo>
                    <a:pt x="16" y="2"/>
                    <a:pt x="14" y="0"/>
                    <a:pt x="11" y="0"/>
                  </a:cubicBezTo>
                  <a:cubicBezTo>
                    <a:pt x="9" y="0"/>
                    <a:pt x="6" y="0"/>
                    <a:pt x="4" y="2"/>
                  </a:cubicBezTo>
                  <a:cubicBezTo>
                    <a:pt x="0" y="7"/>
                    <a:pt x="2" y="15"/>
                    <a:pt x="9" y="18"/>
                  </a:cubicBezTo>
                  <a:cubicBezTo>
                    <a:pt x="15" y="22"/>
                    <a:pt x="21" y="19"/>
                    <a:pt x="22" y="14"/>
                  </a:cubicBezTo>
                  <a:cubicBezTo>
                    <a:pt x="23" y="10"/>
                    <a:pt x="22" y="9"/>
                    <a:pt x="18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B5BD9674-2251-D3C0-D90E-FAF0EA48B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" y="2629"/>
              <a:ext cx="22" cy="26"/>
            </a:xfrm>
            <a:custGeom>
              <a:avLst/>
              <a:gdLst>
                <a:gd name="T0" fmla="*/ 88 w 11"/>
                <a:gd name="T1" fmla="*/ 72 h 12"/>
                <a:gd name="T2" fmla="*/ 72 w 11"/>
                <a:gd name="T3" fmla="*/ 113 h 12"/>
                <a:gd name="T4" fmla="*/ 16 w 11"/>
                <a:gd name="T5" fmla="*/ 80 h 12"/>
                <a:gd name="T6" fmla="*/ 0 w 11"/>
                <a:gd name="T7" fmla="*/ 20 h 12"/>
                <a:gd name="T8" fmla="*/ 24 w 11"/>
                <a:gd name="T9" fmla="*/ 0 h 12"/>
                <a:gd name="T10" fmla="*/ 24 w 11"/>
                <a:gd name="T11" fmla="*/ 0 h 12"/>
                <a:gd name="T12" fmla="*/ 0 w 11"/>
                <a:gd name="T13" fmla="*/ 20 h 12"/>
                <a:gd name="T14" fmla="*/ 16 w 11"/>
                <a:gd name="T15" fmla="*/ 80 h 12"/>
                <a:gd name="T16" fmla="*/ 72 w 11"/>
                <a:gd name="T17" fmla="*/ 113 h 12"/>
                <a:gd name="T18" fmla="*/ 88 w 11"/>
                <a:gd name="T19" fmla="*/ 7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7"/>
                  </a:moveTo>
                  <a:cubicBezTo>
                    <a:pt x="11" y="9"/>
                    <a:pt x="10" y="10"/>
                    <a:pt x="9" y="11"/>
                  </a:cubicBezTo>
                  <a:cubicBezTo>
                    <a:pt x="7" y="11"/>
                    <a:pt x="4" y="11"/>
                    <a:pt x="2" y="8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3"/>
                    <a:pt x="0" y="5"/>
                    <a:pt x="2" y="8"/>
                  </a:cubicBezTo>
                  <a:cubicBezTo>
                    <a:pt x="4" y="11"/>
                    <a:pt x="7" y="12"/>
                    <a:pt x="9" y="11"/>
                  </a:cubicBezTo>
                  <a:cubicBezTo>
                    <a:pt x="10" y="10"/>
                    <a:pt x="11" y="9"/>
                    <a:pt x="11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9C309B39-EC58-2527-009B-E91C0163B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" y="3189"/>
              <a:ext cx="57" cy="54"/>
            </a:xfrm>
            <a:custGeom>
              <a:avLst/>
              <a:gdLst>
                <a:gd name="T0" fmla="*/ 128 w 28"/>
                <a:gd name="T1" fmla="*/ 9 h 25"/>
                <a:gd name="T2" fmla="*/ 67 w 28"/>
                <a:gd name="T3" fmla="*/ 0 h 25"/>
                <a:gd name="T4" fmla="*/ 49 w 28"/>
                <a:gd name="T5" fmla="*/ 181 h 25"/>
                <a:gd name="T6" fmla="*/ 204 w 28"/>
                <a:gd name="T7" fmla="*/ 233 h 25"/>
                <a:gd name="T8" fmla="*/ 220 w 28"/>
                <a:gd name="T9" fmla="*/ 130 h 25"/>
                <a:gd name="T10" fmla="*/ 179 w 28"/>
                <a:gd name="T11" fmla="*/ 60 h 25"/>
                <a:gd name="T12" fmla="*/ 128 w 28"/>
                <a:gd name="T13" fmla="*/ 9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25">
                  <a:moveTo>
                    <a:pt x="15" y="1"/>
                  </a:moveTo>
                  <a:cubicBezTo>
                    <a:pt x="13" y="0"/>
                    <a:pt x="10" y="0"/>
                    <a:pt x="8" y="0"/>
                  </a:cubicBezTo>
                  <a:cubicBezTo>
                    <a:pt x="0" y="3"/>
                    <a:pt x="1" y="12"/>
                    <a:pt x="6" y="18"/>
                  </a:cubicBezTo>
                  <a:cubicBezTo>
                    <a:pt x="12" y="24"/>
                    <a:pt x="20" y="25"/>
                    <a:pt x="24" y="23"/>
                  </a:cubicBezTo>
                  <a:cubicBezTo>
                    <a:pt x="27" y="20"/>
                    <a:pt x="28" y="17"/>
                    <a:pt x="26" y="13"/>
                  </a:cubicBezTo>
                  <a:cubicBezTo>
                    <a:pt x="25" y="10"/>
                    <a:pt x="22" y="7"/>
                    <a:pt x="21" y="6"/>
                  </a:cubicBezTo>
                  <a:cubicBezTo>
                    <a:pt x="19" y="4"/>
                    <a:pt x="17" y="2"/>
                    <a:pt x="15" y="1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20784E37-8E5C-9AD7-97FC-834D9FDD6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0" y="3202"/>
              <a:ext cx="27" cy="28"/>
            </a:xfrm>
            <a:custGeom>
              <a:avLst/>
              <a:gdLst>
                <a:gd name="T0" fmla="*/ 8 w 13"/>
                <a:gd name="T1" fmla="*/ 9 h 13"/>
                <a:gd name="T2" fmla="*/ 17 w 13"/>
                <a:gd name="T3" fmla="*/ 69 h 13"/>
                <a:gd name="T4" fmla="*/ 91 w 13"/>
                <a:gd name="T5" fmla="*/ 121 h 13"/>
                <a:gd name="T6" fmla="*/ 116 w 13"/>
                <a:gd name="T7" fmla="*/ 112 h 13"/>
                <a:gd name="T8" fmla="*/ 116 w 13"/>
                <a:gd name="T9" fmla="*/ 112 h 13"/>
                <a:gd name="T10" fmla="*/ 91 w 13"/>
                <a:gd name="T11" fmla="*/ 121 h 13"/>
                <a:gd name="T12" fmla="*/ 17 w 13"/>
                <a:gd name="T13" fmla="*/ 69 h 13"/>
                <a:gd name="T14" fmla="*/ 8 w 13"/>
                <a:gd name="T15" fmla="*/ 9 h 13"/>
                <a:gd name="T16" fmla="*/ 35 w 13"/>
                <a:gd name="T17" fmla="*/ 0 h 13"/>
                <a:gd name="T18" fmla="*/ 35 w 13"/>
                <a:gd name="T19" fmla="*/ 0 h 13"/>
                <a:gd name="T20" fmla="*/ 8 w 13"/>
                <a:gd name="T21" fmla="*/ 9 h 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" h="13">
                  <a:moveTo>
                    <a:pt x="1" y="1"/>
                  </a:moveTo>
                  <a:cubicBezTo>
                    <a:pt x="0" y="3"/>
                    <a:pt x="1" y="5"/>
                    <a:pt x="2" y="7"/>
                  </a:cubicBezTo>
                  <a:cubicBezTo>
                    <a:pt x="4" y="10"/>
                    <a:pt x="7" y="12"/>
                    <a:pt x="10" y="12"/>
                  </a:cubicBezTo>
                  <a:cubicBezTo>
                    <a:pt x="11" y="13"/>
                    <a:pt x="12" y="12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2" y="12"/>
                    <a:pt x="11" y="12"/>
                    <a:pt x="10" y="12"/>
                  </a:cubicBezTo>
                  <a:cubicBezTo>
                    <a:pt x="7" y="12"/>
                    <a:pt x="4" y="10"/>
                    <a:pt x="2" y="7"/>
                  </a:cubicBezTo>
                  <a:cubicBezTo>
                    <a:pt x="1" y="5"/>
                    <a:pt x="0" y="3"/>
                    <a:pt x="1" y="1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2EF1F432-F665-B442-F169-32B920A82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" y="3197"/>
              <a:ext cx="59" cy="68"/>
            </a:xfrm>
            <a:custGeom>
              <a:avLst/>
              <a:gdLst>
                <a:gd name="T0" fmla="*/ 136 w 29"/>
                <a:gd name="T1" fmla="*/ 33 h 31"/>
                <a:gd name="T2" fmla="*/ 41 w 29"/>
                <a:gd name="T3" fmla="*/ 33 h 31"/>
                <a:gd name="T4" fmla="*/ 75 w 29"/>
                <a:gd name="T5" fmla="*/ 222 h 31"/>
                <a:gd name="T6" fmla="*/ 212 w 29"/>
                <a:gd name="T7" fmla="*/ 294 h 31"/>
                <a:gd name="T8" fmla="*/ 236 w 29"/>
                <a:gd name="T9" fmla="*/ 213 h 31"/>
                <a:gd name="T10" fmla="*/ 187 w 29"/>
                <a:gd name="T11" fmla="*/ 116 h 31"/>
                <a:gd name="T12" fmla="*/ 136 w 29"/>
                <a:gd name="T13" fmla="*/ 3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31">
                  <a:moveTo>
                    <a:pt x="16" y="3"/>
                  </a:moveTo>
                  <a:cubicBezTo>
                    <a:pt x="12" y="0"/>
                    <a:pt x="8" y="0"/>
                    <a:pt x="5" y="3"/>
                  </a:cubicBezTo>
                  <a:cubicBezTo>
                    <a:pt x="0" y="7"/>
                    <a:pt x="2" y="14"/>
                    <a:pt x="9" y="21"/>
                  </a:cubicBezTo>
                  <a:cubicBezTo>
                    <a:pt x="15" y="28"/>
                    <a:pt x="19" y="31"/>
                    <a:pt x="25" y="28"/>
                  </a:cubicBezTo>
                  <a:cubicBezTo>
                    <a:pt x="28" y="27"/>
                    <a:pt x="29" y="24"/>
                    <a:pt x="28" y="20"/>
                  </a:cubicBezTo>
                  <a:cubicBezTo>
                    <a:pt x="27" y="17"/>
                    <a:pt x="25" y="15"/>
                    <a:pt x="22" y="11"/>
                  </a:cubicBezTo>
                  <a:cubicBezTo>
                    <a:pt x="20" y="9"/>
                    <a:pt x="19" y="5"/>
                    <a:pt x="16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0A1BDE8C-FDFD-E862-D6A2-80008536E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" y="3208"/>
              <a:ext cx="31" cy="37"/>
            </a:xfrm>
            <a:custGeom>
              <a:avLst/>
              <a:gdLst>
                <a:gd name="T0" fmla="*/ 132 w 15"/>
                <a:gd name="T1" fmla="*/ 157 h 17"/>
                <a:gd name="T2" fmla="*/ 124 w 15"/>
                <a:gd name="T3" fmla="*/ 165 h 17"/>
                <a:gd name="T4" fmla="*/ 35 w 15"/>
                <a:gd name="T5" fmla="*/ 104 h 17"/>
                <a:gd name="T6" fmla="*/ 17 w 15"/>
                <a:gd name="T7" fmla="*/ 20 h 17"/>
                <a:gd name="T8" fmla="*/ 43 w 15"/>
                <a:gd name="T9" fmla="*/ 9 h 17"/>
                <a:gd name="T10" fmla="*/ 43 w 15"/>
                <a:gd name="T11" fmla="*/ 9 h 17"/>
                <a:gd name="T12" fmla="*/ 8 w 15"/>
                <a:gd name="T13" fmla="*/ 20 h 17"/>
                <a:gd name="T14" fmla="*/ 35 w 15"/>
                <a:gd name="T15" fmla="*/ 104 h 17"/>
                <a:gd name="T16" fmla="*/ 124 w 15"/>
                <a:gd name="T17" fmla="*/ 176 h 17"/>
                <a:gd name="T18" fmla="*/ 132 w 15"/>
                <a:gd name="T19" fmla="*/ 15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7">
                  <a:moveTo>
                    <a:pt x="15" y="15"/>
                  </a:moveTo>
                  <a:cubicBezTo>
                    <a:pt x="15" y="16"/>
                    <a:pt x="15" y="16"/>
                    <a:pt x="14" y="16"/>
                  </a:cubicBezTo>
                  <a:cubicBezTo>
                    <a:pt x="13" y="17"/>
                    <a:pt x="9" y="16"/>
                    <a:pt x="4" y="10"/>
                  </a:cubicBezTo>
                  <a:cubicBezTo>
                    <a:pt x="1" y="6"/>
                    <a:pt x="1" y="3"/>
                    <a:pt x="2" y="2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1" y="6"/>
                    <a:pt x="4" y="10"/>
                  </a:cubicBezTo>
                  <a:cubicBezTo>
                    <a:pt x="9" y="16"/>
                    <a:pt x="13" y="17"/>
                    <a:pt x="14" y="17"/>
                  </a:cubicBezTo>
                  <a:cubicBezTo>
                    <a:pt x="15" y="16"/>
                    <a:pt x="15" y="16"/>
                    <a:pt x="15" y="15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51150840-B06B-8A7E-F7D7-5C5DC4D08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2" y="3140"/>
              <a:ext cx="45" cy="51"/>
            </a:xfrm>
            <a:custGeom>
              <a:avLst/>
              <a:gdLst>
                <a:gd name="T0" fmla="*/ 155 w 22"/>
                <a:gd name="T1" fmla="*/ 53 h 23"/>
                <a:gd name="T2" fmla="*/ 104 w 22"/>
                <a:gd name="T3" fmla="*/ 0 h 23"/>
                <a:gd name="T4" fmla="*/ 41 w 22"/>
                <a:gd name="T5" fmla="*/ 20 h 23"/>
                <a:gd name="T6" fmla="*/ 59 w 22"/>
                <a:gd name="T7" fmla="*/ 206 h 23"/>
                <a:gd name="T8" fmla="*/ 180 w 22"/>
                <a:gd name="T9" fmla="*/ 173 h 23"/>
                <a:gd name="T10" fmla="*/ 155 w 22"/>
                <a:gd name="T11" fmla="*/ 53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3">
                  <a:moveTo>
                    <a:pt x="18" y="5"/>
                  </a:moveTo>
                  <a:cubicBezTo>
                    <a:pt x="16" y="3"/>
                    <a:pt x="15" y="1"/>
                    <a:pt x="12" y="0"/>
                  </a:cubicBezTo>
                  <a:cubicBezTo>
                    <a:pt x="9" y="0"/>
                    <a:pt x="7" y="0"/>
                    <a:pt x="5" y="2"/>
                  </a:cubicBezTo>
                  <a:cubicBezTo>
                    <a:pt x="0" y="6"/>
                    <a:pt x="2" y="14"/>
                    <a:pt x="7" y="19"/>
                  </a:cubicBezTo>
                  <a:cubicBezTo>
                    <a:pt x="13" y="23"/>
                    <a:pt x="20" y="20"/>
                    <a:pt x="21" y="16"/>
                  </a:cubicBezTo>
                  <a:cubicBezTo>
                    <a:pt x="22" y="12"/>
                    <a:pt x="21" y="10"/>
                    <a:pt x="18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D2A2179F-2608-B444-22BF-3289A1BDA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" y="3149"/>
              <a:ext cx="23" cy="26"/>
            </a:xfrm>
            <a:custGeom>
              <a:avLst/>
              <a:gdLst>
                <a:gd name="T0" fmla="*/ 100 w 11"/>
                <a:gd name="T1" fmla="*/ 80 h 12"/>
                <a:gd name="T2" fmla="*/ 84 w 11"/>
                <a:gd name="T3" fmla="*/ 121 h 12"/>
                <a:gd name="T4" fmla="*/ 17 w 11"/>
                <a:gd name="T5" fmla="*/ 80 h 12"/>
                <a:gd name="T6" fmla="*/ 17 w 11"/>
                <a:gd name="T7" fmla="*/ 20 h 12"/>
                <a:gd name="T8" fmla="*/ 44 w 11"/>
                <a:gd name="T9" fmla="*/ 0 h 12"/>
                <a:gd name="T10" fmla="*/ 44 w 11"/>
                <a:gd name="T11" fmla="*/ 0 h 12"/>
                <a:gd name="T12" fmla="*/ 8 w 11"/>
                <a:gd name="T13" fmla="*/ 20 h 12"/>
                <a:gd name="T14" fmla="*/ 17 w 11"/>
                <a:gd name="T15" fmla="*/ 80 h 12"/>
                <a:gd name="T16" fmla="*/ 84 w 11"/>
                <a:gd name="T17" fmla="*/ 121 h 12"/>
                <a:gd name="T18" fmla="*/ 100 w 11"/>
                <a:gd name="T19" fmla="*/ 8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8"/>
                  </a:moveTo>
                  <a:cubicBezTo>
                    <a:pt x="11" y="10"/>
                    <a:pt x="10" y="11"/>
                    <a:pt x="9" y="12"/>
                  </a:cubicBezTo>
                  <a:cubicBezTo>
                    <a:pt x="7" y="12"/>
                    <a:pt x="4" y="11"/>
                    <a:pt x="2" y="8"/>
                  </a:cubicBezTo>
                  <a:cubicBezTo>
                    <a:pt x="1" y="5"/>
                    <a:pt x="1" y="3"/>
                    <a:pt x="2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1" y="3"/>
                    <a:pt x="0" y="5"/>
                    <a:pt x="2" y="8"/>
                  </a:cubicBezTo>
                  <a:cubicBezTo>
                    <a:pt x="4" y="12"/>
                    <a:pt x="7" y="12"/>
                    <a:pt x="9" y="12"/>
                  </a:cubicBezTo>
                  <a:cubicBezTo>
                    <a:pt x="11" y="11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8833EBAC-45B2-3B19-15AC-DDB36C9AC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" y="3171"/>
              <a:ext cx="43" cy="48"/>
            </a:xfrm>
            <a:custGeom>
              <a:avLst/>
              <a:gdLst>
                <a:gd name="T0" fmla="*/ 147 w 21"/>
                <a:gd name="T1" fmla="*/ 52 h 22"/>
                <a:gd name="T2" fmla="*/ 96 w 21"/>
                <a:gd name="T3" fmla="*/ 0 h 22"/>
                <a:gd name="T4" fmla="*/ 33 w 21"/>
                <a:gd name="T5" fmla="*/ 20 h 22"/>
                <a:gd name="T6" fmla="*/ 59 w 21"/>
                <a:gd name="T7" fmla="*/ 185 h 22"/>
                <a:gd name="T8" fmla="*/ 172 w 21"/>
                <a:gd name="T9" fmla="*/ 166 h 22"/>
                <a:gd name="T10" fmla="*/ 147 w 21"/>
                <a:gd name="T11" fmla="*/ 5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2">
                  <a:moveTo>
                    <a:pt x="17" y="5"/>
                  </a:moveTo>
                  <a:cubicBezTo>
                    <a:pt x="15" y="2"/>
                    <a:pt x="14" y="0"/>
                    <a:pt x="11" y="0"/>
                  </a:cubicBezTo>
                  <a:cubicBezTo>
                    <a:pt x="9" y="0"/>
                    <a:pt x="6" y="0"/>
                    <a:pt x="4" y="2"/>
                  </a:cubicBezTo>
                  <a:cubicBezTo>
                    <a:pt x="0" y="6"/>
                    <a:pt x="1" y="14"/>
                    <a:pt x="7" y="18"/>
                  </a:cubicBezTo>
                  <a:cubicBezTo>
                    <a:pt x="12" y="22"/>
                    <a:pt x="19" y="20"/>
                    <a:pt x="20" y="16"/>
                  </a:cubicBezTo>
                  <a:cubicBezTo>
                    <a:pt x="21" y="12"/>
                    <a:pt x="21" y="10"/>
                    <a:pt x="17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8E5FD136-A06B-65C9-344A-50FB3F9A2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9" y="3180"/>
              <a:ext cx="23" cy="26"/>
            </a:xfrm>
            <a:custGeom>
              <a:avLst/>
              <a:gdLst>
                <a:gd name="T0" fmla="*/ 92 w 11"/>
                <a:gd name="T1" fmla="*/ 72 h 12"/>
                <a:gd name="T2" fmla="*/ 75 w 11"/>
                <a:gd name="T3" fmla="*/ 113 h 12"/>
                <a:gd name="T4" fmla="*/ 17 w 11"/>
                <a:gd name="T5" fmla="*/ 80 h 12"/>
                <a:gd name="T6" fmla="*/ 8 w 11"/>
                <a:gd name="T7" fmla="*/ 20 h 12"/>
                <a:gd name="T8" fmla="*/ 36 w 11"/>
                <a:gd name="T9" fmla="*/ 0 h 12"/>
                <a:gd name="T10" fmla="*/ 36 w 11"/>
                <a:gd name="T11" fmla="*/ 0 h 12"/>
                <a:gd name="T12" fmla="*/ 8 w 11"/>
                <a:gd name="T13" fmla="*/ 20 h 12"/>
                <a:gd name="T14" fmla="*/ 8 w 11"/>
                <a:gd name="T15" fmla="*/ 80 h 12"/>
                <a:gd name="T16" fmla="*/ 75 w 11"/>
                <a:gd name="T17" fmla="*/ 113 h 12"/>
                <a:gd name="T18" fmla="*/ 92 w 11"/>
                <a:gd name="T19" fmla="*/ 7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1" y="9"/>
                    <a:pt x="10" y="11"/>
                    <a:pt x="8" y="11"/>
                  </a:cubicBezTo>
                  <a:cubicBezTo>
                    <a:pt x="6" y="12"/>
                    <a:pt x="3" y="11"/>
                    <a:pt x="2" y="8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1" y="2"/>
                  </a:cubicBezTo>
                  <a:cubicBezTo>
                    <a:pt x="0" y="3"/>
                    <a:pt x="0" y="5"/>
                    <a:pt x="1" y="8"/>
                  </a:cubicBezTo>
                  <a:cubicBezTo>
                    <a:pt x="3" y="11"/>
                    <a:pt x="6" y="12"/>
                    <a:pt x="8" y="11"/>
                  </a:cubicBezTo>
                  <a:cubicBezTo>
                    <a:pt x="10" y="11"/>
                    <a:pt x="11" y="9"/>
                    <a:pt x="10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89C58944-6FDB-D8F9-07FE-0BD837568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" y="3025"/>
              <a:ext cx="45" cy="48"/>
            </a:xfrm>
            <a:custGeom>
              <a:avLst/>
              <a:gdLst>
                <a:gd name="T0" fmla="*/ 155 w 22"/>
                <a:gd name="T1" fmla="*/ 52 h 22"/>
                <a:gd name="T2" fmla="*/ 104 w 22"/>
                <a:gd name="T3" fmla="*/ 0 h 22"/>
                <a:gd name="T4" fmla="*/ 41 w 22"/>
                <a:gd name="T5" fmla="*/ 20 h 22"/>
                <a:gd name="T6" fmla="*/ 59 w 22"/>
                <a:gd name="T7" fmla="*/ 185 h 22"/>
                <a:gd name="T8" fmla="*/ 180 w 22"/>
                <a:gd name="T9" fmla="*/ 166 h 22"/>
                <a:gd name="T10" fmla="*/ 155 w 22"/>
                <a:gd name="T11" fmla="*/ 5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2">
                  <a:moveTo>
                    <a:pt x="18" y="5"/>
                  </a:moveTo>
                  <a:cubicBezTo>
                    <a:pt x="16" y="2"/>
                    <a:pt x="14" y="0"/>
                    <a:pt x="12" y="0"/>
                  </a:cubicBezTo>
                  <a:cubicBezTo>
                    <a:pt x="9" y="0"/>
                    <a:pt x="7" y="0"/>
                    <a:pt x="5" y="2"/>
                  </a:cubicBezTo>
                  <a:cubicBezTo>
                    <a:pt x="0" y="6"/>
                    <a:pt x="2" y="14"/>
                    <a:pt x="7" y="18"/>
                  </a:cubicBezTo>
                  <a:cubicBezTo>
                    <a:pt x="13" y="22"/>
                    <a:pt x="20" y="20"/>
                    <a:pt x="21" y="16"/>
                  </a:cubicBezTo>
                  <a:cubicBezTo>
                    <a:pt x="22" y="12"/>
                    <a:pt x="21" y="10"/>
                    <a:pt x="18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C091BF2E-066F-1936-D6AC-613DCF5CF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" y="3033"/>
              <a:ext cx="22" cy="27"/>
            </a:xfrm>
            <a:custGeom>
              <a:avLst/>
              <a:gdLst>
                <a:gd name="T0" fmla="*/ 88 w 11"/>
                <a:gd name="T1" fmla="*/ 81 h 12"/>
                <a:gd name="T2" fmla="*/ 72 w 11"/>
                <a:gd name="T3" fmla="*/ 126 h 12"/>
                <a:gd name="T4" fmla="*/ 16 w 11"/>
                <a:gd name="T5" fmla="*/ 92 h 12"/>
                <a:gd name="T6" fmla="*/ 8 w 11"/>
                <a:gd name="T7" fmla="*/ 25 h 12"/>
                <a:gd name="T8" fmla="*/ 40 w 11"/>
                <a:gd name="T9" fmla="*/ 0 h 12"/>
                <a:gd name="T10" fmla="*/ 40 w 11"/>
                <a:gd name="T11" fmla="*/ 0 h 12"/>
                <a:gd name="T12" fmla="*/ 8 w 11"/>
                <a:gd name="T13" fmla="*/ 25 h 12"/>
                <a:gd name="T14" fmla="*/ 16 w 11"/>
                <a:gd name="T15" fmla="*/ 92 h 12"/>
                <a:gd name="T16" fmla="*/ 72 w 11"/>
                <a:gd name="T17" fmla="*/ 126 h 12"/>
                <a:gd name="T18" fmla="*/ 88 w 11"/>
                <a:gd name="T19" fmla="*/ 81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7"/>
                  </a:moveTo>
                  <a:cubicBezTo>
                    <a:pt x="11" y="9"/>
                    <a:pt x="10" y="11"/>
                    <a:pt x="9" y="11"/>
                  </a:cubicBezTo>
                  <a:cubicBezTo>
                    <a:pt x="7" y="12"/>
                    <a:pt x="4" y="11"/>
                    <a:pt x="2" y="8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2"/>
                  </a:cubicBezTo>
                  <a:cubicBezTo>
                    <a:pt x="1" y="3"/>
                    <a:pt x="0" y="5"/>
                    <a:pt x="2" y="8"/>
                  </a:cubicBezTo>
                  <a:cubicBezTo>
                    <a:pt x="4" y="11"/>
                    <a:pt x="7" y="12"/>
                    <a:pt x="9" y="11"/>
                  </a:cubicBezTo>
                  <a:cubicBezTo>
                    <a:pt x="10" y="11"/>
                    <a:pt x="11" y="9"/>
                    <a:pt x="11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04BAB98B-E122-AE66-B365-185D5EDAF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" y="3134"/>
              <a:ext cx="45" cy="50"/>
            </a:xfrm>
            <a:custGeom>
              <a:avLst/>
              <a:gdLst>
                <a:gd name="T0" fmla="*/ 155 w 22"/>
                <a:gd name="T1" fmla="*/ 52 h 23"/>
                <a:gd name="T2" fmla="*/ 96 w 22"/>
                <a:gd name="T3" fmla="*/ 0 h 23"/>
                <a:gd name="T4" fmla="*/ 33 w 22"/>
                <a:gd name="T5" fmla="*/ 20 h 23"/>
                <a:gd name="T6" fmla="*/ 59 w 22"/>
                <a:gd name="T7" fmla="*/ 193 h 23"/>
                <a:gd name="T8" fmla="*/ 180 w 22"/>
                <a:gd name="T9" fmla="*/ 165 h 23"/>
                <a:gd name="T10" fmla="*/ 155 w 22"/>
                <a:gd name="T11" fmla="*/ 52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3">
                  <a:moveTo>
                    <a:pt x="18" y="5"/>
                  </a:moveTo>
                  <a:cubicBezTo>
                    <a:pt x="16" y="3"/>
                    <a:pt x="14" y="1"/>
                    <a:pt x="11" y="0"/>
                  </a:cubicBezTo>
                  <a:cubicBezTo>
                    <a:pt x="9" y="0"/>
                    <a:pt x="6" y="0"/>
                    <a:pt x="4" y="2"/>
                  </a:cubicBezTo>
                  <a:cubicBezTo>
                    <a:pt x="0" y="6"/>
                    <a:pt x="1" y="15"/>
                    <a:pt x="7" y="19"/>
                  </a:cubicBezTo>
                  <a:cubicBezTo>
                    <a:pt x="13" y="23"/>
                    <a:pt x="19" y="21"/>
                    <a:pt x="21" y="16"/>
                  </a:cubicBezTo>
                  <a:cubicBezTo>
                    <a:pt x="22" y="12"/>
                    <a:pt x="21" y="10"/>
                    <a:pt x="18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B36032D7-35EC-F83C-EDAA-786689485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0" y="3143"/>
              <a:ext cx="22" cy="28"/>
            </a:xfrm>
            <a:custGeom>
              <a:avLst/>
              <a:gdLst>
                <a:gd name="T0" fmla="*/ 88 w 11"/>
                <a:gd name="T1" fmla="*/ 80 h 13"/>
                <a:gd name="T2" fmla="*/ 64 w 11"/>
                <a:gd name="T3" fmla="*/ 121 h 13"/>
                <a:gd name="T4" fmla="*/ 16 w 11"/>
                <a:gd name="T5" fmla="*/ 80 h 13"/>
                <a:gd name="T6" fmla="*/ 8 w 11"/>
                <a:gd name="T7" fmla="*/ 19 h 13"/>
                <a:gd name="T8" fmla="*/ 32 w 11"/>
                <a:gd name="T9" fmla="*/ 0 h 13"/>
                <a:gd name="T10" fmla="*/ 32 w 11"/>
                <a:gd name="T11" fmla="*/ 0 h 13"/>
                <a:gd name="T12" fmla="*/ 8 w 11"/>
                <a:gd name="T13" fmla="*/ 19 h 13"/>
                <a:gd name="T14" fmla="*/ 16 w 11"/>
                <a:gd name="T15" fmla="*/ 80 h 13"/>
                <a:gd name="T16" fmla="*/ 72 w 11"/>
                <a:gd name="T17" fmla="*/ 121 h 13"/>
                <a:gd name="T18" fmla="*/ 88 w 11"/>
                <a:gd name="T19" fmla="*/ 80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3">
                  <a:moveTo>
                    <a:pt x="11" y="8"/>
                  </a:moveTo>
                  <a:cubicBezTo>
                    <a:pt x="11" y="10"/>
                    <a:pt x="10" y="11"/>
                    <a:pt x="8" y="12"/>
                  </a:cubicBezTo>
                  <a:cubicBezTo>
                    <a:pt x="7" y="12"/>
                    <a:pt x="4" y="12"/>
                    <a:pt x="2" y="8"/>
                  </a:cubicBezTo>
                  <a:cubicBezTo>
                    <a:pt x="0" y="5"/>
                    <a:pt x="1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2" y="8"/>
                  </a:cubicBezTo>
                  <a:cubicBezTo>
                    <a:pt x="4" y="12"/>
                    <a:pt x="7" y="13"/>
                    <a:pt x="9" y="12"/>
                  </a:cubicBezTo>
                  <a:cubicBezTo>
                    <a:pt x="10" y="12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84F8C287-82E3-3679-2B7E-B6C78CBFB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5" y="2852"/>
              <a:ext cx="45" cy="48"/>
            </a:xfrm>
            <a:custGeom>
              <a:avLst/>
              <a:gdLst>
                <a:gd name="T0" fmla="*/ 147 w 22"/>
                <a:gd name="T1" fmla="*/ 44 h 22"/>
                <a:gd name="T2" fmla="*/ 84 w 22"/>
                <a:gd name="T3" fmla="*/ 0 h 22"/>
                <a:gd name="T4" fmla="*/ 33 w 22"/>
                <a:gd name="T5" fmla="*/ 20 h 22"/>
                <a:gd name="T6" fmla="*/ 68 w 22"/>
                <a:gd name="T7" fmla="*/ 185 h 22"/>
                <a:gd name="T8" fmla="*/ 180 w 22"/>
                <a:gd name="T9" fmla="*/ 157 h 22"/>
                <a:gd name="T10" fmla="*/ 147 w 22"/>
                <a:gd name="T11" fmla="*/ 44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2">
                  <a:moveTo>
                    <a:pt x="17" y="4"/>
                  </a:moveTo>
                  <a:cubicBezTo>
                    <a:pt x="15" y="2"/>
                    <a:pt x="13" y="0"/>
                    <a:pt x="10" y="0"/>
                  </a:cubicBezTo>
                  <a:cubicBezTo>
                    <a:pt x="8" y="0"/>
                    <a:pt x="5" y="0"/>
                    <a:pt x="4" y="2"/>
                  </a:cubicBezTo>
                  <a:cubicBezTo>
                    <a:pt x="0" y="7"/>
                    <a:pt x="2" y="15"/>
                    <a:pt x="8" y="18"/>
                  </a:cubicBezTo>
                  <a:cubicBezTo>
                    <a:pt x="14" y="22"/>
                    <a:pt x="20" y="19"/>
                    <a:pt x="21" y="15"/>
                  </a:cubicBezTo>
                  <a:cubicBezTo>
                    <a:pt x="22" y="11"/>
                    <a:pt x="21" y="9"/>
                    <a:pt x="17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255DAEFC-B556-F921-9878-25E30247E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2861"/>
              <a:ext cx="22" cy="26"/>
            </a:xfrm>
            <a:custGeom>
              <a:avLst/>
              <a:gdLst>
                <a:gd name="T0" fmla="*/ 88 w 11"/>
                <a:gd name="T1" fmla="*/ 72 h 12"/>
                <a:gd name="T2" fmla="*/ 72 w 11"/>
                <a:gd name="T3" fmla="*/ 113 h 12"/>
                <a:gd name="T4" fmla="*/ 16 w 11"/>
                <a:gd name="T5" fmla="*/ 80 h 12"/>
                <a:gd name="T6" fmla="*/ 8 w 11"/>
                <a:gd name="T7" fmla="*/ 20 h 12"/>
                <a:gd name="T8" fmla="*/ 32 w 11"/>
                <a:gd name="T9" fmla="*/ 0 h 12"/>
                <a:gd name="T10" fmla="*/ 32 w 11"/>
                <a:gd name="T11" fmla="*/ 0 h 12"/>
                <a:gd name="T12" fmla="*/ 8 w 11"/>
                <a:gd name="T13" fmla="*/ 20 h 12"/>
                <a:gd name="T14" fmla="*/ 16 w 11"/>
                <a:gd name="T15" fmla="*/ 80 h 12"/>
                <a:gd name="T16" fmla="*/ 72 w 11"/>
                <a:gd name="T17" fmla="*/ 113 h 12"/>
                <a:gd name="T18" fmla="*/ 88 w 11"/>
                <a:gd name="T19" fmla="*/ 7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7"/>
                  </a:moveTo>
                  <a:cubicBezTo>
                    <a:pt x="11" y="9"/>
                    <a:pt x="11" y="10"/>
                    <a:pt x="9" y="11"/>
                  </a:cubicBezTo>
                  <a:cubicBezTo>
                    <a:pt x="7" y="12"/>
                    <a:pt x="4" y="11"/>
                    <a:pt x="2" y="8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2" y="8"/>
                  </a:cubicBezTo>
                  <a:cubicBezTo>
                    <a:pt x="4" y="11"/>
                    <a:pt x="7" y="12"/>
                    <a:pt x="9" y="11"/>
                  </a:cubicBezTo>
                  <a:cubicBezTo>
                    <a:pt x="11" y="10"/>
                    <a:pt x="11" y="9"/>
                    <a:pt x="11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DB794812-A70A-AA93-8CAC-625CD7D96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2819"/>
              <a:ext cx="60" cy="61"/>
            </a:xfrm>
            <a:custGeom>
              <a:avLst/>
              <a:gdLst>
                <a:gd name="T0" fmla="*/ 168 w 29"/>
                <a:gd name="T1" fmla="*/ 246 h 28"/>
                <a:gd name="T2" fmla="*/ 213 w 29"/>
                <a:gd name="T3" fmla="*/ 81 h 28"/>
                <a:gd name="T4" fmla="*/ 52 w 29"/>
                <a:gd name="T5" fmla="*/ 52 h 28"/>
                <a:gd name="T6" fmla="*/ 168 w 29"/>
                <a:gd name="T7" fmla="*/ 246 h 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28">
                  <a:moveTo>
                    <a:pt x="19" y="24"/>
                  </a:moveTo>
                  <a:cubicBezTo>
                    <a:pt x="26" y="23"/>
                    <a:pt x="29" y="15"/>
                    <a:pt x="24" y="8"/>
                  </a:cubicBezTo>
                  <a:cubicBezTo>
                    <a:pt x="19" y="1"/>
                    <a:pt x="12" y="0"/>
                    <a:pt x="6" y="5"/>
                  </a:cubicBezTo>
                  <a:cubicBezTo>
                    <a:pt x="0" y="11"/>
                    <a:pt x="8" y="28"/>
                    <a:pt x="19" y="2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58F4C07E-BEE2-57EC-A3F7-8377AE64B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2839"/>
              <a:ext cx="30" cy="24"/>
            </a:xfrm>
            <a:custGeom>
              <a:avLst/>
              <a:gdLst>
                <a:gd name="T0" fmla="*/ 104 w 15"/>
                <a:gd name="T1" fmla="*/ 0 h 11"/>
                <a:gd name="T2" fmla="*/ 112 w 15"/>
                <a:gd name="T3" fmla="*/ 61 h 11"/>
                <a:gd name="T4" fmla="*/ 72 w 15"/>
                <a:gd name="T5" fmla="*/ 113 h 11"/>
                <a:gd name="T6" fmla="*/ 24 w 15"/>
                <a:gd name="T7" fmla="*/ 72 h 11"/>
                <a:gd name="T8" fmla="*/ 8 w 15"/>
                <a:gd name="T9" fmla="*/ 0 h 11"/>
                <a:gd name="T10" fmla="*/ 8 w 15"/>
                <a:gd name="T11" fmla="*/ 0 h 11"/>
                <a:gd name="T12" fmla="*/ 16 w 15"/>
                <a:gd name="T13" fmla="*/ 72 h 11"/>
                <a:gd name="T14" fmla="*/ 72 w 15"/>
                <a:gd name="T15" fmla="*/ 113 h 11"/>
                <a:gd name="T16" fmla="*/ 112 w 15"/>
                <a:gd name="T17" fmla="*/ 61 h 11"/>
                <a:gd name="T18" fmla="*/ 104 w 1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1">
                  <a:moveTo>
                    <a:pt x="13" y="0"/>
                  </a:moveTo>
                  <a:cubicBezTo>
                    <a:pt x="14" y="2"/>
                    <a:pt x="15" y="4"/>
                    <a:pt x="14" y="6"/>
                  </a:cubicBezTo>
                  <a:cubicBezTo>
                    <a:pt x="13" y="9"/>
                    <a:pt x="11" y="10"/>
                    <a:pt x="9" y="11"/>
                  </a:cubicBezTo>
                  <a:cubicBezTo>
                    <a:pt x="7" y="11"/>
                    <a:pt x="4" y="9"/>
                    <a:pt x="3" y="7"/>
                  </a:cubicBezTo>
                  <a:cubicBezTo>
                    <a:pt x="1" y="5"/>
                    <a:pt x="0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1" y="5"/>
                    <a:pt x="2" y="7"/>
                  </a:cubicBezTo>
                  <a:cubicBezTo>
                    <a:pt x="4" y="9"/>
                    <a:pt x="7" y="11"/>
                    <a:pt x="9" y="11"/>
                  </a:cubicBezTo>
                  <a:cubicBezTo>
                    <a:pt x="11" y="11"/>
                    <a:pt x="13" y="9"/>
                    <a:pt x="14" y="6"/>
                  </a:cubicBezTo>
                  <a:cubicBezTo>
                    <a:pt x="15" y="4"/>
                    <a:pt x="14" y="2"/>
                    <a:pt x="13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BC0D6B21-580B-4E1E-3F2C-B7BAF4FD3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" y="3108"/>
              <a:ext cx="33" cy="43"/>
            </a:xfrm>
            <a:custGeom>
              <a:avLst/>
              <a:gdLst>
                <a:gd name="T0" fmla="*/ 132 w 16"/>
                <a:gd name="T1" fmla="*/ 112 h 20"/>
                <a:gd name="T2" fmla="*/ 132 w 16"/>
                <a:gd name="T3" fmla="*/ 157 h 20"/>
                <a:gd name="T4" fmla="*/ 124 w 16"/>
                <a:gd name="T5" fmla="*/ 181 h 20"/>
                <a:gd name="T6" fmla="*/ 116 w 16"/>
                <a:gd name="T7" fmla="*/ 172 h 20"/>
                <a:gd name="T8" fmla="*/ 80 w 16"/>
                <a:gd name="T9" fmla="*/ 181 h 20"/>
                <a:gd name="T10" fmla="*/ 72 w 16"/>
                <a:gd name="T11" fmla="*/ 157 h 20"/>
                <a:gd name="T12" fmla="*/ 52 w 16"/>
                <a:gd name="T13" fmla="*/ 172 h 20"/>
                <a:gd name="T14" fmla="*/ 43 w 16"/>
                <a:gd name="T15" fmla="*/ 140 h 20"/>
                <a:gd name="T16" fmla="*/ 25 w 16"/>
                <a:gd name="T17" fmla="*/ 120 h 20"/>
                <a:gd name="T18" fmla="*/ 8 w 16"/>
                <a:gd name="T19" fmla="*/ 80 h 20"/>
                <a:gd name="T20" fmla="*/ 17 w 16"/>
                <a:gd name="T21" fmla="*/ 60 h 20"/>
                <a:gd name="T22" fmla="*/ 35 w 16"/>
                <a:gd name="T23" fmla="*/ 41 h 20"/>
                <a:gd name="T24" fmla="*/ 72 w 16"/>
                <a:gd name="T25" fmla="*/ 9 h 20"/>
                <a:gd name="T26" fmla="*/ 116 w 16"/>
                <a:gd name="T27" fmla="*/ 41 h 20"/>
                <a:gd name="T28" fmla="*/ 132 w 16"/>
                <a:gd name="T29" fmla="*/ 112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" h="20">
                  <a:moveTo>
                    <a:pt x="15" y="11"/>
                  </a:moveTo>
                  <a:cubicBezTo>
                    <a:pt x="16" y="12"/>
                    <a:pt x="15" y="15"/>
                    <a:pt x="15" y="16"/>
                  </a:cubicBezTo>
                  <a:cubicBezTo>
                    <a:pt x="15" y="17"/>
                    <a:pt x="14" y="17"/>
                    <a:pt x="14" y="18"/>
                  </a:cubicBezTo>
                  <a:cubicBezTo>
                    <a:pt x="14" y="18"/>
                    <a:pt x="14" y="17"/>
                    <a:pt x="13" y="17"/>
                  </a:cubicBezTo>
                  <a:cubicBezTo>
                    <a:pt x="12" y="18"/>
                    <a:pt x="11" y="20"/>
                    <a:pt x="9" y="18"/>
                  </a:cubicBezTo>
                  <a:cubicBezTo>
                    <a:pt x="9" y="17"/>
                    <a:pt x="9" y="16"/>
                    <a:pt x="8" y="16"/>
                  </a:cubicBezTo>
                  <a:cubicBezTo>
                    <a:pt x="7" y="15"/>
                    <a:pt x="7" y="17"/>
                    <a:pt x="6" y="17"/>
                  </a:cubicBezTo>
                  <a:cubicBezTo>
                    <a:pt x="5" y="17"/>
                    <a:pt x="5" y="16"/>
                    <a:pt x="5" y="14"/>
                  </a:cubicBezTo>
                  <a:cubicBezTo>
                    <a:pt x="4" y="13"/>
                    <a:pt x="4" y="13"/>
                    <a:pt x="3" y="12"/>
                  </a:cubicBezTo>
                  <a:cubicBezTo>
                    <a:pt x="2" y="11"/>
                    <a:pt x="0" y="9"/>
                    <a:pt x="1" y="8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3" y="5"/>
                    <a:pt x="3" y="5"/>
                    <a:pt x="4" y="4"/>
                  </a:cubicBezTo>
                  <a:cubicBezTo>
                    <a:pt x="5" y="2"/>
                    <a:pt x="6" y="0"/>
                    <a:pt x="8" y="1"/>
                  </a:cubicBezTo>
                  <a:cubicBezTo>
                    <a:pt x="9" y="1"/>
                    <a:pt x="12" y="2"/>
                    <a:pt x="13" y="4"/>
                  </a:cubicBezTo>
                  <a:cubicBezTo>
                    <a:pt x="14" y="6"/>
                    <a:pt x="14" y="9"/>
                    <a:pt x="15" y="11"/>
                  </a:cubicBezTo>
                  <a:close/>
                </a:path>
              </a:pathLst>
            </a:custGeom>
            <a:solidFill>
              <a:srgbClr val="D9E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40A62BEB-8F6E-124D-3A8A-FF461DA9F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" y="3121"/>
              <a:ext cx="6" cy="15"/>
            </a:xfrm>
            <a:custGeom>
              <a:avLst/>
              <a:gdLst>
                <a:gd name="T0" fmla="*/ 16 w 3"/>
                <a:gd name="T1" fmla="*/ 0 h 7"/>
                <a:gd name="T2" fmla="*/ 0 w 3"/>
                <a:gd name="T3" fmla="*/ 9 h 7"/>
                <a:gd name="T4" fmla="*/ 0 w 3"/>
                <a:gd name="T5" fmla="*/ 28 h 7"/>
                <a:gd name="T6" fmla="*/ 24 w 3"/>
                <a:gd name="T7" fmla="*/ 69 h 7"/>
                <a:gd name="T8" fmla="*/ 16 w 3"/>
                <a:gd name="T9" fmla="*/ 51 h 7"/>
                <a:gd name="T10" fmla="*/ 16 w 3"/>
                <a:gd name="T11" fmla="*/ 28 h 7"/>
                <a:gd name="T12" fmla="*/ 8 w 3"/>
                <a:gd name="T13" fmla="*/ 19 h 7"/>
                <a:gd name="T14" fmla="*/ 16 w 3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" h="7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5"/>
                    <a:pt x="2" y="6"/>
                    <a:pt x="3" y="7"/>
                  </a:cubicBezTo>
                  <a:cubicBezTo>
                    <a:pt x="3" y="6"/>
                    <a:pt x="3" y="6"/>
                    <a:pt x="2" y="5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1"/>
                    <a:pt x="2" y="1"/>
                    <a:pt x="2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BC3D2AAE-E853-04E3-FBCC-4A6A1CD43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" y="3136"/>
              <a:ext cx="6" cy="7"/>
            </a:xfrm>
            <a:custGeom>
              <a:avLst/>
              <a:gdLst>
                <a:gd name="T0" fmla="*/ 0 w 3"/>
                <a:gd name="T1" fmla="*/ 0 h 3"/>
                <a:gd name="T2" fmla="*/ 8 w 3"/>
                <a:gd name="T3" fmla="*/ 37 h 3"/>
                <a:gd name="T4" fmla="*/ 16 w 3"/>
                <a:gd name="T5" fmla="*/ 28 h 3"/>
                <a:gd name="T6" fmla="*/ 24 w 3"/>
                <a:gd name="T7" fmla="*/ 28 h 3"/>
                <a:gd name="T8" fmla="*/ 8 w 3"/>
                <a:gd name="T9" fmla="*/ 28 h 3"/>
                <a:gd name="T10" fmla="*/ 0 w 3"/>
                <a:gd name="T11" fmla="*/ 12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1"/>
                    <a:pt x="0" y="3"/>
                    <a:pt x="1" y="3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EF22D27B-DED2-393F-8470-081F5E8B9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5" y="3140"/>
              <a:ext cx="9" cy="9"/>
            </a:xfrm>
            <a:custGeom>
              <a:avLst/>
              <a:gdLst>
                <a:gd name="T0" fmla="*/ 25 w 4"/>
                <a:gd name="T1" fmla="*/ 0 h 4"/>
                <a:gd name="T2" fmla="*/ 0 w 4"/>
                <a:gd name="T3" fmla="*/ 11 h 4"/>
                <a:gd name="T4" fmla="*/ 25 w 4"/>
                <a:gd name="T5" fmla="*/ 36 h 4"/>
                <a:gd name="T6" fmla="*/ 45 w 4"/>
                <a:gd name="T7" fmla="*/ 25 h 4"/>
                <a:gd name="T8" fmla="*/ 36 w 4"/>
                <a:gd name="T9" fmla="*/ 25 h 4"/>
                <a:gd name="T10" fmla="*/ 25 w 4"/>
                <a:gd name="T11" fmla="*/ 0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1"/>
                    <a:pt x="1" y="2"/>
                    <a:pt x="2" y="3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2"/>
                    <a:pt x="3" y="3"/>
                    <a:pt x="3" y="2"/>
                  </a:cubicBezTo>
                  <a:cubicBezTo>
                    <a:pt x="2" y="2"/>
                    <a:pt x="3" y="1"/>
                    <a:pt x="2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65A39506-3024-C12A-8C88-64EDE7CF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" y="3136"/>
              <a:ext cx="6" cy="11"/>
            </a:xfrm>
            <a:custGeom>
              <a:avLst/>
              <a:gdLst>
                <a:gd name="T0" fmla="*/ 24 w 3"/>
                <a:gd name="T1" fmla="*/ 9 h 5"/>
                <a:gd name="T2" fmla="*/ 16 w 3"/>
                <a:gd name="T3" fmla="*/ 44 h 5"/>
                <a:gd name="T4" fmla="*/ 8 w 3"/>
                <a:gd name="T5" fmla="*/ 44 h 5"/>
                <a:gd name="T6" fmla="*/ 0 w 3"/>
                <a:gd name="T7" fmla="*/ 53 h 5"/>
                <a:gd name="T8" fmla="*/ 16 w 3"/>
                <a:gd name="T9" fmla="*/ 33 h 5"/>
                <a:gd name="T10" fmla="*/ 24 w 3"/>
                <a:gd name="T11" fmla="*/ 0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5">
                  <a:moveTo>
                    <a:pt x="3" y="1"/>
                  </a:moveTo>
                  <a:cubicBezTo>
                    <a:pt x="3" y="2"/>
                    <a:pt x="3" y="3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4"/>
                    <a:pt x="1" y="3"/>
                    <a:pt x="2" y="3"/>
                  </a:cubicBezTo>
                  <a:cubicBezTo>
                    <a:pt x="3" y="2"/>
                    <a:pt x="3" y="1"/>
                    <a:pt x="3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FB252FD4-99CB-75D8-3F72-9EB7E6D28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" y="3116"/>
              <a:ext cx="5" cy="16"/>
            </a:xfrm>
            <a:custGeom>
              <a:avLst/>
              <a:gdLst>
                <a:gd name="T0" fmla="*/ 20 w 2"/>
                <a:gd name="T1" fmla="*/ 11 h 7"/>
                <a:gd name="T2" fmla="*/ 20 w 2"/>
                <a:gd name="T3" fmla="*/ 48 h 7"/>
                <a:gd name="T4" fmla="*/ 33 w 2"/>
                <a:gd name="T5" fmla="*/ 85 h 7"/>
                <a:gd name="T6" fmla="*/ 33 w 2"/>
                <a:gd name="T7" fmla="*/ 37 h 7"/>
                <a:gd name="T8" fmla="*/ 33 w 2"/>
                <a:gd name="T9" fmla="*/ 11 h 7"/>
                <a:gd name="T10" fmla="*/ 20 w 2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" h="7">
                  <a:moveTo>
                    <a:pt x="1" y="1"/>
                  </a:moveTo>
                  <a:cubicBezTo>
                    <a:pt x="1" y="2"/>
                    <a:pt x="0" y="3"/>
                    <a:pt x="1" y="4"/>
                  </a:cubicBezTo>
                  <a:cubicBezTo>
                    <a:pt x="1" y="5"/>
                    <a:pt x="2" y="6"/>
                    <a:pt x="2" y="7"/>
                  </a:cubicBezTo>
                  <a:cubicBezTo>
                    <a:pt x="1" y="6"/>
                    <a:pt x="2" y="5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5D2F8039-A365-D10D-8B16-31342E216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" y="3125"/>
              <a:ext cx="6" cy="9"/>
            </a:xfrm>
            <a:custGeom>
              <a:avLst/>
              <a:gdLst>
                <a:gd name="T0" fmla="*/ 0 w 3"/>
                <a:gd name="T1" fmla="*/ 0 h 4"/>
                <a:gd name="T2" fmla="*/ 0 w 3"/>
                <a:gd name="T3" fmla="*/ 25 h 4"/>
                <a:gd name="T4" fmla="*/ 8 w 3"/>
                <a:gd name="T5" fmla="*/ 36 h 4"/>
                <a:gd name="T6" fmla="*/ 24 w 3"/>
                <a:gd name="T7" fmla="*/ 45 h 4"/>
                <a:gd name="T8" fmla="*/ 16 w 3"/>
                <a:gd name="T9" fmla="*/ 36 h 4"/>
                <a:gd name="T10" fmla="*/ 0 w 3"/>
                <a:gd name="T11" fmla="*/ 0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3"/>
                  </a:cubicBezTo>
                  <a:cubicBezTo>
                    <a:pt x="1" y="3"/>
                    <a:pt x="2" y="4"/>
                    <a:pt x="3" y="4"/>
                  </a:cubicBezTo>
                  <a:cubicBezTo>
                    <a:pt x="3" y="4"/>
                    <a:pt x="2" y="3"/>
                    <a:pt x="2" y="3"/>
                  </a:cubicBezTo>
                  <a:cubicBezTo>
                    <a:pt x="1" y="2"/>
                    <a:pt x="0" y="1"/>
                    <a:pt x="0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71CF0A39-C60F-68B6-E896-17F18B98D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5" y="3140"/>
              <a:ext cx="7" cy="5"/>
            </a:xfrm>
            <a:custGeom>
              <a:avLst/>
              <a:gdLst>
                <a:gd name="T0" fmla="*/ 28 w 3"/>
                <a:gd name="T1" fmla="*/ 20 h 2"/>
                <a:gd name="T2" fmla="*/ 0 w 3"/>
                <a:gd name="T3" fmla="*/ 20 h 2"/>
                <a:gd name="T4" fmla="*/ 28 w 3"/>
                <a:gd name="T5" fmla="*/ 33 h 2"/>
                <a:gd name="T6" fmla="*/ 28 w 3"/>
                <a:gd name="T7" fmla="*/ 20 h 2"/>
                <a:gd name="T8" fmla="*/ 28 w 3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2" y="1"/>
                    <a:pt x="1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3" y="0"/>
                    <a:pt x="2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87CDE8DD-77D2-4453-BC24-D007989AC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" y="3110"/>
              <a:ext cx="12" cy="6"/>
            </a:xfrm>
            <a:custGeom>
              <a:avLst/>
              <a:gdLst>
                <a:gd name="T0" fmla="*/ 48 w 6"/>
                <a:gd name="T1" fmla="*/ 8 h 3"/>
                <a:gd name="T2" fmla="*/ 24 w 6"/>
                <a:gd name="T3" fmla="*/ 8 h 3"/>
                <a:gd name="T4" fmla="*/ 0 w 6"/>
                <a:gd name="T5" fmla="*/ 24 h 3"/>
                <a:gd name="T6" fmla="*/ 24 w 6"/>
                <a:gd name="T7" fmla="*/ 8 h 3"/>
                <a:gd name="T8" fmla="*/ 48 w 6"/>
                <a:gd name="T9" fmla="*/ 8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3">
                  <a:moveTo>
                    <a:pt x="6" y="1"/>
                  </a:moveTo>
                  <a:cubicBezTo>
                    <a:pt x="5" y="1"/>
                    <a:pt x="4" y="0"/>
                    <a:pt x="3" y="1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4D60D55F-9B4C-5B43-CBA6-8E00D78F0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" y="3119"/>
              <a:ext cx="5" cy="13"/>
            </a:xfrm>
            <a:custGeom>
              <a:avLst/>
              <a:gdLst>
                <a:gd name="T0" fmla="*/ 20 w 2"/>
                <a:gd name="T1" fmla="*/ 0 h 6"/>
                <a:gd name="T2" fmla="*/ 20 w 2"/>
                <a:gd name="T3" fmla="*/ 33 h 6"/>
                <a:gd name="T4" fmla="*/ 33 w 2"/>
                <a:gd name="T5" fmla="*/ 61 h 6"/>
                <a:gd name="T6" fmla="*/ 0 w 2"/>
                <a:gd name="T7" fmla="*/ 33 h 6"/>
                <a:gd name="T8" fmla="*/ 2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6">
                  <a:moveTo>
                    <a:pt x="1" y="0"/>
                  </a:moveTo>
                  <a:cubicBezTo>
                    <a:pt x="1" y="1"/>
                    <a:pt x="1" y="2"/>
                    <a:pt x="1" y="3"/>
                  </a:cubicBezTo>
                  <a:cubicBezTo>
                    <a:pt x="1" y="4"/>
                    <a:pt x="2" y="5"/>
                    <a:pt x="2" y="6"/>
                  </a:cubicBezTo>
                  <a:cubicBezTo>
                    <a:pt x="2" y="5"/>
                    <a:pt x="0" y="5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1A43FA0D-B60E-56ED-2EA2-230DD1C7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" y="3108"/>
              <a:ext cx="33" cy="43"/>
            </a:xfrm>
            <a:custGeom>
              <a:avLst/>
              <a:gdLst>
                <a:gd name="T0" fmla="*/ 132 w 16"/>
                <a:gd name="T1" fmla="*/ 112 h 20"/>
                <a:gd name="T2" fmla="*/ 132 w 16"/>
                <a:gd name="T3" fmla="*/ 157 h 20"/>
                <a:gd name="T4" fmla="*/ 124 w 16"/>
                <a:gd name="T5" fmla="*/ 181 h 20"/>
                <a:gd name="T6" fmla="*/ 116 w 16"/>
                <a:gd name="T7" fmla="*/ 172 h 20"/>
                <a:gd name="T8" fmla="*/ 80 w 16"/>
                <a:gd name="T9" fmla="*/ 181 h 20"/>
                <a:gd name="T10" fmla="*/ 72 w 16"/>
                <a:gd name="T11" fmla="*/ 157 h 20"/>
                <a:gd name="T12" fmla="*/ 52 w 16"/>
                <a:gd name="T13" fmla="*/ 172 h 20"/>
                <a:gd name="T14" fmla="*/ 43 w 16"/>
                <a:gd name="T15" fmla="*/ 140 h 20"/>
                <a:gd name="T16" fmla="*/ 25 w 16"/>
                <a:gd name="T17" fmla="*/ 120 h 20"/>
                <a:gd name="T18" fmla="*/ 8 w 16"/>
                <a:gd name="T19" fmla="*/ 80 h 20"/>
                <a:gd name="T20" fmla="*/ 17 w 16"/>
                <a:gd name="T21" fmla="*/ 60 h 20"/>
                <a:gd name="T22" fmla="*/ 35 w 16"/>
                <a:gd name="T23" fmla="*/ 41 h 20"/>
                <a:gd name="T24" fmla="*/ 72 w 16"/>
                <a:gd name="T25" fmla="*/ 9 h 20"/>
                <a:gd name="T26" fmla="*/ 116 w 16"/>
                <a:gd name="T27" fmla="*/ 41 h 20"/>
                <a:gd name="T28" fmla="*/ 132 w 16"/>
                <a:gd name="T29" fmla="*/ 112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" h="20">
                  <a:moveTo>
                    <a:pt x="15" y="11"/>
                  </a:moveTo>
                  <a:cubicBezTo>
                    <a:pt x="16" y="12"/>
                    <a:pt x="15" y="15"/>
                    <a:pt x="15" y="16"/>
                  </a:cubicBezTo>
                  <a:cubicBezTo>
                    <a:pt x="15" y="17"/>
                    <a:pt x="14" y="17"/>
                    <a:pt x="14" y="18"/>
                  </a:cubicBezTo>
                  <a:cubicBezTo>
                    <a:pt x="14" y="18"/>
                    <a:pt x="14" y="17"/>
                    <a:pt x="13" y="17"/>
                  </a:cubicBezTo>
                  <a:cubicBezTo>
                    <a:pt x="12" y="18"/>
                    <a:pt x="11" y="20"/>
                    <a:pt x="9" y="18"/>
                  </a:cubicBezTo>
                  <a:cubicBezTo>
                    <a:pt x="9" y="17"/>
                    <a:pt x="9" y="16"/>
                    <a:pt x="8" y="16"/>
                  </a:cubicBezTo>
                  <a:cubicBezTo>
                    <a:pt x="7" y="15"/>
                    <a:pt x="7" y="17"/>
                    <a:pt x="6" y="17"/>
                  </a:cubicBezTo>
                  <a:cubicBezTo>
                    <a:pt x="5" y="17"/>
                    <a:pt x="5" y="16"/>
                    <a:pt x="5" y="14"/>
                  </a:cubicBezTo>
                  <a:cubicBezTo>
                    <a:pt x="4" y="13"/>
                    <a:pt x="4" y="13"/>
                    <a:pt x="3" y="12"/>
                  </a:cubicBezTo>
                  <a:cubicBezTo>
                    <a:pt x="2" y="11"/>
                    <a:pt x="0" y="9"/>
                    <a:pt x="1" y="8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3" y="5"/>
                    <a:pt x="3" y="5"/>
                    <a:pt x="4" y="4"/>
                  </a:cubicBezTo>
                  <a:cubicBezTo>
                    <a:pt x="5" y="2"/>
                    <a:pt x="6" y="0"/>
                    <a:pt x="8" y="1"/>
                  </a:cubicBezTo>
                  <a:cubicBezTo>
                    <a:pt x="9" y="1"/>
                    <a:pt x="12" y="2"/>
                    <a:pt x="13" y="4"/>
                  </a:cubicBezTo>
                  <a:cubicBezTo>
                    <a:pt x="14" y="6"/>
                    <a:pt x="14" y="9"/>
                    <a:pt x="15" y="11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A741AD74-4948-148E-1CA8-71EB35721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" y="3138"/>
              <a:ext cx="9" cy="5"/>
            </a:xfrm>
            <a:custGeom>
              <a:avLst/>
              <a:gdLst>
                <a:gd name="T0" fmla="*/ 45 w 4"/>
                <a:gd name="T1" fmla="*/ 20 h 2"/>
                <a:gd name="T2" fmla="*/ 0 w 4"/>
                <a:gd name="T3" fmla="*/ 33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4" y="1"/>
                  </a:moveTo>
                  <a:cubicBezTo>
                    <a:pt x="2" y="0"/>
                    <a:pt x="1" y="1"/>
                    <a:pt x="0" y="2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8ED2C6DE-3738-E1BE-9F23-CC1834DD9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" y="3114"/>
              <a:ext cx="7" cy="18"/>
            </a:xfrm>
            <a:custGeom>
              <a:avLst/>
              <a:gdLst>
                <a:gd name="T0" fmla="*/ 37 w 3"/>
                <a:gd name="T1" fmla="*/ 92 h 8"/>
                <a:gd name="T2" fmla="*/ 12 w 3"/>
                <a:gd name="T3" fmla="*/ 45 h 8"/>
                <a:gd name="T4" fmla="*/ 12 w 3"/>
                <a:gd name="T5" fmla="*/ 0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8">
                  <a:moveTo>
                    <a:pt x="3" y="8"/>
                  </a:moveTo>
                  <a:cubicBezTo>
                    <a:pt x="2" y="7"/>
                    <a:pt x="1" y="6"/>
                    <a:pt x="1" y="4"/>
                  </a:cubicBezTo>
                  <a:cubicBezTo>
                    <a:pt x="0" y="3"/>
                    <a:pt x="2" y="1"/>
                    <a:pt x="1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82809FD4-D08E-3119-1B8B-5FC150CB5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" y="3132"/>
              <a:ext cx="2" cy="4"/>
            </a:xfrm>
            <a:custGeom>
              <a:avLst/>
              <a:gdLst>
                <a:gd name="T0" fmla="*/ 8 w 1"/>
                <a:gd name="T1" fmla="*/ 16 h 2"/>
                <a:gd name="T2" fmla="*/ 0 w 1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5AE43A86-E93C-F087-73F2-36B308C9F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2" y="2952"/>
              <a:ext cx="30" cy="44"/>
            </a:xfrm>
            <a:custGeom>
              <a:avLst/>
              <a:gdLst>
                <a:gd name="T0" fmla="*/ 120 w 15"/>
                <a:gd name="T1" fmla="*/ 125 h 20"/>
                <a:gd name="T2" fmla="*/ 104 w 15"/>
                <a:gd name="T3" fmla="*/ 178 h 20"/>
                <a:gd name="T4" fmla="*/ 96 w 15"/>
                <a:gd name="T5" fmla="*/ 194 h 20"/>
                <a:gd name="T6" fmla="*/ 88 w 15"/>
                <a:gd name="T7" fmla="*/ 194 h 20"/>
                <a:gd name="T8" fmla="*/ 56 w 15"/>
                <a:gd name="T9" fmla="*/ 178 h 20"/>
                <a:gd name="T10" fmla="*/ 48 w 15"/>
                <a:gd name="T11" fmla="*/ 161 h 20"/>
                <a:gd name="T12" fmla="*/ 32 w 15"/>
                <a:gd name="T13" fmla="*/ 161 h 20"/>
                <a:gd name="T14" fmla="*/ 24 w 15"/>
                <a:gd name="T15" fmla="*/ 141 h 20"/>
                <a:gd name="T16" fmla="*/ 24 w 15"/>
                <a:gd name="T17" fmla="*/ 106 h 20"/>
                <a:gd name="T18" fmla="*/ 8 w 15"/>
                <a:gd name="T19" fmla="*/ 53 h 20"/>
                <a:gd name="T20" fmla="*/ 24 w 15"/>
                <a:gd name="T21" fmla="*/ 44 h 20"/>
                <a:gd name="T22" fmla="*/ 40 w 15"/>
                <a:gd name="T23" fmla="*/ 20 h 20"/>
                <a:gd name="T24" fmla="*/ 80 w 15"/>
                <a:gd name="T25" fmla="*/ 0 h 20"/>
                <a:gd name="T26" fmla="*/ 112 w 15"/>
                <a:gd name="T27" fmla="*/ 44 h 20"/>
                <a:gd name="T28" fmla="*/ 120 w 15"/>
                <a:gd name="T29" fmla="*/ 125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" h="20">
                  <a:moveTo>
                    <a:pt x="15" y="12"/>
                  </a:moveTo>
                  <a:cubicBezTo>
                    <a:pt x="15" y="13"/>
                    <a:pt x="14" y="16"/>
                    <a:pt x="13" y="17"/>
                  </a:cubicBezTo>
                  <a:cubicBezTo>
                    <a:pt x="13" y="17"/>
                    <a:pt x="12" y="18"/>
                    <a:pt x="12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8"/>
                    <a:pt x="8" y="20"/>
                    <a:pt x="7" y="17"/>
                  </a:cubicBezTo>
                  <a:cubicBezTo>
                    <a:pt x="7" y="16"/>
                    <a:pt x="7" y="15"/>
                    <a:pt x="6" y="15"/>
                  </a:cubicBezTo>
                  <a:cubicBezTo>
                    <a:pt x="5" y="14"/>
                    <a:pt x="5" y="15"/>
                    <a:pt x="4" y="15"/>
                  </a:cubicBezTo>
                  <a:cubicBezTo>
                    <a:pt x="3" y="15"/>
                    <a:pt x="3" y="14"/>
                    <a:pt x="3" y="13"/>
                  </a:cubicBezTo>
                  <a:cubicBezTo>
                    <a:pt x="3" y="11"/>
                    <a:pt x="3" y="11"/>
                    <a:pt x="3" y="10"/>
                  </a:cubicBezTo>
                  <a:cubicBezTo>
                    <a:pt x="2" y="9"/>
                    <a:pt x="0" y="7"/>
                    <a:pt x="1" y="5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3"/>
                    <a:pt x="4" y="4"/>
                    <a:pt x="5" y="2"/>
                  </a:cubicBezTo>
                  <a:cubicBezTo>
                    <a:pt x="6" y="1"/>
                    <a:pt x="8" y="0"/>
                    <a:pt x="10" y="0"/>
                  </a:cubicBezTo>
                  <a:cubicBezTo>
                    <a:pt x="11" y="1"/>
                    <a:pt x="13" y="2"/>
                    <a:pt x="14" y="4"/>
                  </a:cubicBezTo>
                  <a:cubicBezTo>
                    <a:pt x="14" y="6"/>
                    <a:pt x="14" y="10"/>
                    <a:pt x="15" y="12"/>
                  </a:cubicBezTo>
                  <a:close/>
                </a:path>
              </a:pathLst>
            </a:custGeom>
            <a:solidFill>
              <a:srgbClr val="D9E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11AA7FCF-E8B1-3E8D-0C5B-8FA2857D9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4" y="2961"/>
              <a:ext cx="6" cy="15"/>
            </a:xfrm>
            <a:custGeom>
              <a:avLst/>
              <a:gdLst>
                <a:gd name="T0" fmla="*/ 24 w 3"/>
                <a:gd name="T1" fmla="*/ 0 h 7"/>
                <a:gd name="T2" fmla="*/ 8 w 3"/>
                <a:gd name="T3" fmla="*/ 9 h 7"/>
                <a:gd name="T4" fmla="*/ 0 w 3"/>
                <a:gd name="T5" fmla="*/ 28 h 7"/>
                <a:gd name="T6" fmla="*/ 16 w 3"/>
                <a:gd name="T7" fmla="*/ 69 h 7"/>
                <a:gd name="T8" fmla="*/ 16 w 3"/>
                <a:gd name="T9" fmla="*/ 51 h 7"/>
                <a:gd name="T10" fmla="*/ 16 w 3"/>
                <a:gd name="T11" fmla="*/ 28 h 7"/>
                <a:gd name="T12" fmla="*/ 16 w 3"/>
                <a:gd name="T13" fmla="*/ 19 h 7"/>
                <a:gd name="T14" fmla="*/ 24 w 3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1" y="6"/>
                    <a:pt x="2" y="7"/>
                  </a:cubicBezTo>
                  <a:cubicBezTo>
                    <a:pt x="2" y="6"/>
                    <a:pt x="2" y="6"/>
                    <a:pt x="2" y="5"/>
                  </a:cubicBezTo>
                  <a:cubicBezTo>
                    <a:pt x="2" y="5"/>
                    <a:pt x="2" y="4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1"/>
                    <a:pt x="3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E6394011-1B9A-1426-DB34-4E71C39AB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" y="2979"/>
              <a:ext cx="8" cy="6"/>
            </a:xfrm>
            <a:custGeom>
              <a:avLst/>
              <a:gdLst>
                <a:gd name="T0" fmla="*/ 8 w 4"/>
                <a:gd name="T1" fmla="*/ 0 h 3"/>
                <a:gd name="T2" fmla="*/ 8 w 4"/>
                <a:gd name="T3" fmla="*/ 24 h 3"/>
                <a:gd name="T4" fmla="*/ 16 w 4"/>
                <a:gd name="T5" fmla="*/ 16 h 3"/>
                <a:gd name="T6" fmla="*/ 32 w 4"/>
                <a:gd name="T7" fmla="*/ 16 h 3"/>
                <a:gd name="T8" fmla="*/ 16 w 4"/>
                <a:gd name="T9" fmla="*/ 16 h 3"/>
                <a:gd name="T10" fmla="*/ 8 w 4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1" y="0"/>
                    <a:pt x="0" y="2"/>
                    <a:pt x="1" y="3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1" y="2"/>
                    <a:pt x="1" y="1"/>
                    <a:pt x="1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F3164448-4ACA-7C55-D2F3-B487161B7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" y="2983"/>
              <a:ext cx="6" cy="9"/>
            </a:xfrm>
            <a:custGeom>
              <a:avLst/>
              <a:gdLst>
                <a:gd name="T0" fmla="*/ 8 w 3"/>
                <a:gd name="T1" fmla="*/ 11 h 4"/>
                <a:gd name="T2" fmla="*/ 0 w 3"/>
                <a:gd name="T3" fmla="*/ 11 h 4"/>
                <a:gd name="T4" fmla="*/ 8 w 3"/>
                <a:gd name="T5" fmla="*/ 36 h 4"/>
                <a:gd name="T6" fmla="*/ 24 w 3"/>
                <a:gd name="T7" fmla="*/ 36 h 4"/>
                <a:gd name="T8" fmla="*/ 16 w 3"/>
                <a:gd name="T9" fmla="*/ 36 h 4"/>
                <a:gd name="T10" fmla="*/ 8 w 3"/>
                <a:gd name="T11" fmla="*/ 11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4">
                  <a:moveTo>
                    <a:pt x="1" y="1"/>
                  </a:moveTo>
                  <a:cubicBezTo>
                    <a:pt x="1" y="1"/>
                    <a:pt x="0" y="0"/>
                    <a:pt x="0" y="1"/>
                  </a:cubicBezTo>
                  <a:cubicBezTo>
                    <a:pt x="1" y="1"/>
                    <a:pt x="0" y="3"/>
                    <a:pt x="1" y="3"/>
                  </a:cubicBezTo>
                  <a:cubicBezTo>
                    <a:pt x="1" y="4"/>
                    <a:pt x="3" y="4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2"/>
                    <a:pt x="2" y="1"/>
                    <a:pt x="1" y="1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4A55060D-EC44-63BF-829C-921C5BBC8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0" y="2983"/>
              <a:ext cx="10" cy="9"/>
            </a:xfrm>
            <a:custGeom>
              <a:avLst/>
              <a:gdLst>
                <a:gd name="T0" fmla="*/ 40 w 5"/>
                <a:gd name="T1" fmla="*/ 11 h 4"/>
                <a:gd name="T2" fmla="*/ 24 w 5"/>
                <a:gd name="T3" fmla="*/ 36 h 4"/>
                <a:gd name="T4" fmla="*/ 16 w 5"/>
                <a:gd name="T5" fmla="*/ 36 h 4"/>
                <a:gd name="T6" fmla="*/ 0 w 5"/>
                <a:gd name="T7" fmla="*/ 45 h 4"/>
                <a:gd name="T8" fmla="*/ 24 w 5"/>
                <a:gd name="T9" fmla="*/ 25 h 4"/>
                <a:gd name="T10" fmla="*/ 40 w 5"/>
                <a:gd name="T11" fmla="*/ 0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" h="4">
                  <a:moveTo>
                    <a:pt x="5" y="1"/>
                  </a:moveTo>
                  <a:cubicBezTo>
                    <a:pt x="4" y="1"/>
                    <a:pt x="4" y="3"/>
                    <a:pt x="3" y="3"/>
                  </a:cubicBezTo>
                  <a:cubicBezTo>
                    <a:pt x="3" y="4"/>
                    <a:pt x="3" y="3"/>
                    <a:pt x="2" y="3"/>
                  </a:cubicBezTo>
                  <a:cubicBezTo>
                    <a:pt x="1" y="3"/>
                    <a:pt x="1" y="4"/>
                    <a:pt x="0" y="4"/>
                  </a:cubicBezTo>
                  <a:cubicBezTo>
                    <a:pt x="1" y="3"/>
                    <a:pt x="3" y="3"/>
                    <a:pt x="3" y="2"/>
                  </a:cubicBezTo>
                  <a:cubicBezTo>
                    <a:pt x="4" y="2"/>
                    <a:pt x="5" y="1"/>
                    <a:pt x="5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7D62AE00-DD8A-298E-8D21-0EA8CB845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2961"/>
              <a:ext cx="2" cy="15"/>
            </a:xfrm>
            <a:custGeom>
              <a:avLst/>
              <a:gdLst>
                <a:gd name="T0" fmla="*/ 8 w 1"/>
                <a:gd name="T1" fmla="*/ 9 h 7"/>
                <a:gd name="T2" fmla="*/ 0 w 1"/>
                <a:gd name="T3" fmla="*/ 41 h 7"/>
                <a:gd name="T4" fmla="*/ 8 w 1"/>
                <a:gd name="T5" fmla="*/ 69 h 7"/>
                <a:gd name="T6" fmla="*/ 8 w 1"/>
                <a:gd name="T7" fmla="*/ 28 h 7"/>
                <a:gd name="T8" fmla="*/ 8 w 1"/>
                <a:gd name="T9" fmla="*/ 9 h 7"/>
                <a:gd name="T10" fmla="*/ 8 w 1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" h="7">
                  <a:moveTo>
                    <a:pt x="1" y="1"/>
                  </a:moveTo>
                  <a:cubicBezTo>
                    <a:pt x="1" y="2"/>
                    <a:pt x="0" y="2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0" y="6"/>
                    <a:pt x="1" y="5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41900BCC-AE7A-B898-4202-590D2D184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4" y="2966"/>
              <a:ext cx="4" cy="8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8 h 4"/>
                <a:gd name="T4" fmla="*/ 8 w 2"/>
                <a:gd name="T5" fmla="*/ 16 h 4"/>
                <a:gd name="T6" fmla="*/ 16 w 2"/>
                <a:gd name="T7" fmla="*/ 32 h 4"/>
                <a:gd name="T8" fmla="*/ 16 w 2"/>
                <a:gd name="T9" fmla="*/ 24 h 4"/>
                <a:gd name="T10" fmla="*/ 8 w 2"/>
                <a:gd name="T11" fmla="*/ 0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2"/>
                    <a:pt x="0" y="1"/>
                    <a:pt x="1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4BC50095-7400-5FF5-0168-AFBC3F11E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" y="2983"/>
              <a:ext cx="4" cy="7"/>
            </a:xfrm>
            <a:custGeom>
              <a:avLst/>
              <a:gdLst>
                <a:gd name="T0" fmla="*/ 8 w 2"/>
                <a:gd name="T1" fmla="*/ 12 h 3"/>
                <a:gd name="T2" fmla="*/ 0 w 2"/>
                <a:gd name="T3" fmla="*/ 12 h 3"/>
                <a:gd name="T4" fmla="*/ 8 w 2"/>
                <a:gd name="T5" fmla="*/ 37 h 3"/>
                <a:gd name="T6" fmla="*/ 8 w 2"/>
                <a:gd name="T7" fmla="*/ 28 h 3"/>
                <a:gd name="T8" fmla="*/ 8 w 2"/>
                <a:gd name="T9" fmla="*/ 12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3">
                  <a:moveTo>
                    <a:pt x="1" y="1"/>
                  </a:moveTo>
                  <a:cubicBezTo>
                    <a:pt x="1" y="1"/>
                    <a:pt x="0" y="0"/>
                    <a:pt x="0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2" y="1"/>
                    <a:pt x="1" y="1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A3AF6BC8-B482-C34D-E236-89911A91B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4" y="2955"/>
              <a:ext cx="10" cy="4"/>
            </a:xfrm>
            <a:custGeom>
              <a:avLst/>
              <a:gdLst>
                <a:gd name="T0" fmla="*/ 40 w 5"/>
                <a:gd name="T1" fmla="*/ 8 h 2"/>
                <a:gd name="T2" fmla="*/ 16 w 5"/>
                <a:gd name="T3" fmla="*/ 0 h 2"/>
                <a:gd name="T4" fmla="*/ 0 w 5"/>
                <a:gd name="T5" fmla="*/ 16 h 2"/>
                <a:gd name="T6" fmla="*/ 24 w 5"/>
                <a:gd name="T7" fmla="*/ 0 h 2"/>
                <a:gd name="T8" fmla="*/ 40 w 5"/>
                <a:gd name="T9" fmla="*/ 8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4" y="0"/>
                    <a:pt x="4" y="0"/>
                    <a:pt x="2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1" y="1"/>
                    <a:pt x="1" y="0"/>
                    <a:pt x="3" y="0"/>
                  </a:cubicBezTo>
                  <a:cubicBezTo>
                    <a:pt x="4" y="0"/>
                    <a:pt x="4" y="0"/>
                    <a:pt x="5" y="1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237EDFD0-09CC-7827-EED6-E942B4974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0" y="2963"/>
              <a:ext cx="4" cy="13"/>
            </a:xfrm>
            <a:custGeom>
              <a:avLst/>
              <a:gdLst>
                <a:gd name="T0" fmla="*/ 16 w 2"/>
                <a:gd name="T1" fmla="*/ 0 h 6"/>
                <a:gd name="T2" fmla="*/ 8 w 2"/>
                <a:gd name="T3" fmla="*/ 20 h 6"/>
                <a:gd name="T4" fmla="*/ 16 w 2"/>
                <a:gd name="T5" fmla="*/ 61 h 6"/>
                <a:gd name="T6" fmla="*/ 0 w 2"/>
                <a:gd name="T7" fmla="*/ 33 h 6"/>
                <a:gd name="T8" fmla="*/ 16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cubicBezTo>
                    <a:pt x="2" y="1"/>
                    <a:pt x="1" y="1"/>
                    <a:pt x="1" y="2"/>
                  </a:cubicBezTo>
                  <a:cubicBezTo>
                    <a:pt x="1" y="4"/>
                    <a:pt x="1" y="5"/>
                    <a:pt x="2" y="6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1" y="2"/>
                    <a:pt x="1" y="1"/>
                    <a:pt x="2" y="0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12A1CE06-7E05-5988-BD4E-32A002540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2" y="2952"/>
              <a:ext cx="30" cy="44"/>
            </a:xfrm>
            <a:custGeom>
              <a:avLst/>
              <a:gdLst>
                <a:gd name="T0" fmla="*/ 120 w 15"/>
                <a:gd name="T1" fmla="*/ 125 h 20"/>
                <a:gd name="T2" fmla="*/ 104 w 15"/>
                <a:gd name="T3" fmla="*/ 178 h 20"/>
                <a:gd name="T4" fmla="*/ 96 w 15"/>
                <a:gd name="T5" fmla="*/ 194 h 20"/>
                <a:gd name="T6" fmla="*/ 88 w 15"/>
                <a:gd name="T7" fmla="*/ 194 h 20"/>
                <a:gd name="T8" fmla="*/ 56 w 15"/>
                <a:gd name="T9" fmla="*/ 178 h 20"/>
                <a:gd name="T10" fmla="*/ 48 w 15"/>
                <a:gd name="T11" fmla="*/ 161 h 20"/>
                <a:gd name="T12" fmla="*/ 32 w 15"/>
                <a:gd name="T13" fmla="*/ 161 h 20"/>
                <a:gd name="T14" fmla="*/ 24 w 15"/>
                <a:gd name="T15" fmla="*/ 141 h 20"/>
                <a:gd name="T16" fmla="*/ 24 w 15"/>
                <a:gd name="T17" fmla="*/ 106 h 20"/>
                <a:gd name="T18" fmla="*/ 8 w 15"/>
                <a:gd name="T19" fmla="*/ 53 h 20"/>
                <a:gd name="T20" fmla="*/ 24 w 15"/>
                <a:gd name="T21" fmla="*/ 44 h 20"/>
                <a:gd name="T22" fmla="*/ 40 w 15"/>
                <a:gd name="T23" fmla="*/ 20 h 20"/>
                <a:gd name="T24" fmla="*/ 80 w 15"/>
                <a:gd name="T25" fmla="*/ 0 h 20"/>
                <a:gd name="T26" fmla="*/ 112 w 15"/>
                <a:gd name="T27" fmla="*/ 44 h 20"/>
                <a:gd name="T28" fmla="*/ 120 w 15"/>
                <a:gd name="T29" fmla="*/ 125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" h="20">
                  <a:moveTo>
                    <a:pt x="15" y="12"/>
                  </a:moveTo>
                  <a:cubicBezTo>
                    <a:pt x="15" y="13"/>
                    <a:pt x="14" y="16"/>
                    <a:pt x="13" y="17"/>
                  </a:cubicBezTo>
                  <a:cubicBezTo>
                    <a:pt x="13" y="17"/>
                    <a:pt x="12" y="18"/>
                    <a:pt x="12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8"/>
                    <a:pt x="8" y="20"/>
                    <a:pt x="7" y="17"/>
                  </a:cubicBezTo>
                  <a:cubicBezTo>
                    <a:pt x="7" y="16"/>
                    <a:pt x="7" y="15"/>
                    <a:pt x="6" y="15"/>
                  </a:cubicBezTo>
                  <a:cubicBezTo>
                    <a:pt x="5" y="14"/>
                    <a:pt x="5" y="15"/>
                    <a:pt x="4" y="15"/>
                  </a:cubicBezTo>
                  <a:cubicBezTo>
                    <a:pt x="3" y="15"/>
                    <a:pt x="3" y="14"/>
                    <a:pt x="3" y="13"/>
                  </a:cubicBezTo>
                  <a:cubicBezTo>
                    <a:pt x="3" y="11"/>
                    <a:pt x="3" y="11"/>
                    <a:pt x="3" y="10"/>
                  </a:cubicBezTo>
                  <a:cubicBezTo>
                    <a:pt x="2" y="9"/>
                    <a:pt x="0" y="7"/>
                    <a:pt x="1" y="5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3"/>
                    <a:pt x="4" y="4"/>
                    <a:pt x="5" y="2"/>
                  </a:cubicBezTo>
                  <a:cubicBezTo>
                    <a:pt x="6" y="1"/>
                    <a:pt x="8" y="0"/>
                    <a:pt x="10" y="0"/>
                  </a:cubicBezTo>
                  <a:cubicBezTo>
                    <a:pt x="11" y="1"/>
                    <a:pt x="13" y="2"/>
                    <a:pt x="14" y="4"/>
                  </a:cubicBezTo>
                  <a:cubicBezTo>
                    <a:pt x="14" y="6"/>
                    <a:pt x="14" y="10"/>
                    <a:pt x="15" y="12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68648E83-46C7-2E91-E6AD-364AF197D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4" y="2983"/>
              <a:ext cx="6" cy="2"/>
            </a:xfrm>
            <a:custGeom>
              <a:avLst/>
              <a:gdLst>
                <a:gd name="T0" fmla="*/ 24 w 3"/>
                <a:gd name="T1" fmla="*/ 8 h 1"/>
                <a:gd name="T2" fmla="*/ 0 w 3"/>
                <a:gd name="T3" fmla="*/ 8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1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E1CAD017-6215-353B-2591-78D01C68F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2959"/>
              <a:ext cx="2" cy="20"/>
            </a:xfrm>
            <a:custGeom>
              <a:avLst/>
              <a:gdLst>
                <a:gd name="T0" fmla="*/ 8 w 1"/>
                <a:gd name="T1" fmla="*/ 98 h 9"/>
                <a:gd name="T2" fmla="*/ 0 w 1"/>
                <a:gd name="T3" fmla="*/ 44 h 9"/>
                <a:gd name="T4" fmla="*/ 8 w 1"/>
                <a:gd name="T5" fmla="*/ 0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9">
                  <a:moveTo>
                    <a:pt x="1" y="9"/>
                  </a:moveTo>
                  <a:cubicBezTo>
                    <a:pt x="0" y="7"/>
                    <a:pt x="0" y="6"/>
                    <a:pt x="0" y="4"/>
                  </a:cubicBezTo>
                  <a:cubicBezTo>
                    <a:pt x="0" y="3"/>
                    <a:pt x="1" y="1"/>
                    <a:pt x="1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9108A389-A8DA-7B7D-87A2-74A412810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" y="2972"/>
              <a:ext cx="1" cy="4"/>
            </a:xfrm>
            <a:custGeom>
              <a:avLst/>
              <a:gdLst>
                <a:gd name="T0" fmla="*/ 0 w 1"/>
                <a:gd name="T1" fmla="*/ 16 h 2"/>
                <a:gd name="T2" fmla="*/ 0 w 1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0" y="0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8F83F608-F2AD-0F51-6C2A-B63785A53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" y="2872"/>
              <a:ext cx="32" cy="52"/>
            </a:xfrm>
            <a:custGeom>
              <a:avLst/>
              <a:gdLst>
                <a:gd name="T0" fmla="*/ 96 w 16"/>
                <a:gd name="T1" fmla="*/ 193 h 24"/>
                <a:gd name="T2" fmla="*/ 104 w 16"/>
                <a:gd name="T3" fmla="*/ 234 h 24"/>
                <a:gd name="T4" fmla="*/ 88 w 16"/>
                <a:gd name="T5" fmla="*/ 245 h 24"/>
                <a:gd name="T6" fmla="*/ 80 w 16"/>
                <a:gd name="T7" fmla="*/ 225 h 24"/>
                <a:gd name="T8" fmla="*/ 56 w 16"/>
                <a:gd name="T9" fmla="*/ 234 h 24"/>
                <a:gd name="T10" fmla="*/ 32 w 16"/>
                <a:gd name="T11" fmla="*/ 217 h 24"/>
                <a:gd name="T12" fmla="*/ 24 w 16"/>
                <a:gd name="T13" fmla="*/ 173 h 24"/>
                <a:gd name="T14" fmla="*/ 8 w 16"/>
                <a:gd name="T15" fmla="*/ 156 h 24"/>
                <a:gd name="T16" fmla="*/ 0 w 16"/>
                <a:gd name="T17" fmla="*/ 121 h 24"/>
                <a:gd name="T18" fmla="*/ 16 w 16"/>
                <a:gd name="T19" fmla="*/ 93 h 24"/>
                <a:gd name="T20" fmla="*/ 0 w 16"/>
                <a:gd name="T21" fmla="*/ 52 h 24"/>
                <a:gd name="T22" fmla="*/ 48 w 16"/>
                <a:gd name="T23" fmla="*/ 9 h 24"/>
                <a:gd name="T24" fmla="*/ 72 w 16"/>
                <a:gd name="T25" fmla="*/ 0 h 24"/>
                <a:gd name="T26" fmla="*/ 96 w 16"/>
                <a:gd name="T27" fmla="*/ 20 h 24"/>
                <a:gd name="T28" fmla="*/ 120 w 16"/>
                <a:gd name="T29" fmla="*/ 9 h 24"/>
                <a:gd name="T30" fmla="*/ 120 w 16"/>
                <a:gd name="T31" fmla="*/ 43 h 24"/>
                <a:gd name="T32" fmla="*/ 104 w 16"/>
                <a:gd name="T33" fmla="*/ 43 h 24"/>
                <a:gd name="T34" fmla="*/ 112 w 16"/>
                <a:gd name="T35" fmla="*/ 72 h 24"/>
                <a:gd name="T36" fmla="*/ 96 w 16"/>
                <a:gd name="T37" fmla="*/ 93 h 24"/>
                <a:gd name="T38" fmla="*/ 96 w 16"/>
                <a:gd name="T39" fmla="*/ 121 h 24"/>
                <a:gd name="T40" fmla="*/ 88 w 16"/>
                <a:gd name="T41" fmla="*/ 156 h 24"/>
                <a:gd name="T42" fmla="*/ 96 w 16"/>
                <a:gd name="T43" fmla="*/ 193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6" h="24">
                  <a:moveTo>
                    <a:pt x="12" y="19"/>
                  </a:moveTo>
                  <a:cubicBezTo>
                    <a:pt x="12" y="21"/>
                    <a:pt x="16" y="21"/>
                    <a:pt x="13" y="23"/>
                  </a:cubicBezTo>
                  <a:cubicBezTo>
                    <a:pt x="13" y="24"/>
                    <a:pt x="12" y="24"/>
                    <a:pt x="11" y="24"/>
                  </a:cubicBezTo>
                  <a:cubicBezTo>
                    <a:pt x="10" y="24"/>
                    <a:pt x="10" y="22"/>
                    <a:pt x="10" y="22"/>
                  </a:cubicBezTo>
                  <a:cubicBezTo>
                    <a:pt x="8" y="22"/>
                    <a:pt x="8" y="23"/>
                    <a:pt x="7" y="23"/>
                  </a:cubicBezTo>
                  <a:cubicBezTo>
                    <a:pt x="6" y="23"/>
                    <a:pt x="6" y="21"/>
                    <a:pt x="4" y="21"/>
                  </a:cubicBezTo>
                  <a:cubicBezTo>
                    <a:pt x="3" y="20"/>
                    <a:pt x="3" y="18"/>
                    <a:pt x="3" y="17"/>
                  </a:cubicBezTo>
                  <a:cubicBezTo>
                    <a:pt x="3" y="15"/>
                    <a:pt x="2" y="15"/>
                    <a:pt x="1" y="15"/>
                  </a:cubicBezTo>
                  <a:cubicBezTo>
                    <a:pt x="1" y="14"/>
                    <a:pt x="0" y="13"/>
                    <a:pt x="0" y="12"/>
                  </a:cubicBezTo>
                  <a:cubicBezTo>
                    <a:pt x="0" y="10"/>
                    <a:pt x="2" y="10"/>
                    <a:pt x="2" y="9"/>
                  </a:cubicBezTo>
                  <a:cubicBezTo>
                    <a:pt x="2" y="7"/>
                    <a:pt x="0" y="7"/>
                    <a:pt x="0" y="5"/>
                  </a:cubicBezTo>
                  <a:cubicBezTo>
                    <a:pt x="0" y="3"/>
                    <a:pt x="3" y="2"/>
                    <a:pt x="6" y="1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10" y="0"/>
                    <a:pt x="11" y="1"/>
                    <a:pt x="12" y="2"/>
                  </a:cubicBezTo>
                  <a:cubicBezTo>
                    <a:pt x="13" y="2"/>
                    <a:pt x="13" y="1"/>
                    <a:pt x="15" y="1"/>
                  </a:cubicBezTo>
                  <a:cubicBezTo>
                    <a:pt x="16" y="1"/>
                    <a:pt x="16" y="3"/>
                    <a:pt x="15" y="4"/>
                  </a:cubicBezTo>
                  <a:cubicBezTo>
                    <a:pt x="15" y="4"/>
                    <a:pt x="13" y="4"/>
                    <a:pt x="13" y="4"/>
                  </a:cubicBezTo>
                  <a:cubicBezTo>
                    <a:pt x="13" y="5"/>
                    <a:pt x="14" y="6"/>
                    <a:pt x="14" y="7"/>
                  </a:cubicBezTo>
                  <a:cubicBezTo>
                    <a:pt x="14" y="8"/>
                    <a:pt x="13" y="8"/>
                    <a:pt x="12" y="9"/>
                  </a:cubicBezTo>
                  <a:cubicBezTo>
                    <a:pt x="11" y="10"/>
                    <a:pt x="12" y="10"/>
                    <a:pt x="12" y="12"/>
                  </a:cubicBezTo>
                  <a:cubicBezTo>
                    <a:pt x="13" y="13"/>
                    <a:pt x="12" y="14"/>
                    <a:pt x="11" y="15"/>
                  </a:cubicBezTo>
                  <a:cubicBezTo>
                    <a:pt x="9" y="17"/>
                    <a:pt x="12" y="17"/>
                    <a:pt x="12" y="19"/>
                  </a:cubicBezTo>
                  <a:close/>
                </a:path>
              </a:pathLst>
            </a:custGeom>
            <a:solidFill>
              <a:srgbClr val="D9E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08B379E0-631F-83DB-DDD1-8C3AF4642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" y="2874"/>
              <a:ext cx="10" cy="15"/>
            </a:xfrm>
            <a:custGeom>
              <a:avLst/>
              <a:gdLst>
                <a:gd name="T0" fmla="*/ 32 w 5"/>
                <a:gd name="T1" fmla="*/ 9 h 7"/>
                <a:gd name="T2" fmla="*/ 0 w 5"/>
                <a:gd name="T3" fmla="*/ 41 h 7"/>
                <a:gd name="T4" fmla="*/ 8 w 5"/>
                <a:gd name="T5" fmla="*/ 69 h 7"/>
                <a:gd name="T6" fmla="*/ 16 w 5"/>
                <a:gd name="T7" fmla="*/ 60 h 7"/>
                <a:gd name="T8" fmla="*/ 8 w 5"/>
                <a:gd name="T9" fmla="*/ 41 h 7"/>
                <a:gd name="T10" fmla="*/ 32 w 5"/>
                <a:gd name="T11" fmla="*/ 19 h 7"/>
                <a:gd name="T12" fmla="*/ 40 w 5"/>
                <a:gd name="T13" fmla="*/ 0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7">
                  <a:moveTo>
                    <a:pt x="4" y="1"/>
                  </a:moveTo>
                  <a:cubicBezTo>
                    <a:pt x="3" y="1"/>
                    <a:pt x="1" y="2"/>
                    <a:pt x="0" y="4"/>
                  </a:cubicBezTo>
                  <a:cubicBezTo>
                    <a:pt x="0" y="5"/>
                    <a:pt x="1" y="6"/>
                    <a:pt x="1" y="7"/>
                  </a:cubicBezTo>
                  <a:cubicBezTo>
                    <a:pt x="1" y="7"/>
                    <a:pt x="2" y="6"/>
                    <a:pt x="2" y="6"/>
                  </a:cubicBezTo>
                  <a:cubicBezTo>
                    <a:pt x="2" y="5"/>
                    <a:pt x="1" y="5"/>
                    <a:pt x="1" y="4"/>
                  </a:cubicBezTo>
                  <a:cubicBezTo>
                    <a:pt x="1" y="3"/>
                    <a:pt x="3" y="3"/>
                    <a:pt x="4" y="2"/>
                  </a:cubicBezTo>
                  <a:cubicBezTo>
                    <a:pt x="4" y="2"/>
                    <a:pt x="4" y="0"/>
                    <a:pt x="5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5BE0C0D-6C51-95BC-B3F0-25B560EF0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" y="2893"/>
              <a:ext cx="6" cy="16"/>
            </a:xfrm>
            <a:custGeom>
              <a:avLst/>
              <a:gdLst>
                <a:gd name="T0" fmla="*/ 8 w 3"/>
                <a:gd name="T1" fmla="*/ 0 h 7"/>
                <a:gd name="T2" fmla="*/ 8 w 3"/>
                <a:gd name="T3" fmla="*/ 48 h 7"/>
                <a:gd name="T4" fmla="*/ 24 w 3"/>
                <a:gd name="T5" fmla="*/ 85 h 7"/>
                <a:gd name="T6" fmla="*/ 24 w 3"/>
                <a:gd name="T7" fmla="*/ 48 h 7"/>
                <a:gd name="T8" fmla="*/ 8 w 3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7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5"/>
                    <a:pt x="3" y="6"/>
                    <a:pt x="3" y="7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2" y="3"/>
                    <a:pt x="0" y="1"/>
                    <a:pt x="1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0E73E669-58AE-0674-D9D9-596B929B7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2891"/>
              <a:ext cx="6" cy="11"/>
            </a:xfrm>
            <a:custGeom>
              <a:avLst/>
              <a:gdLst>
                <a:gd name="T0" fmla="*/ 16 w 3"/>
                <a:gd name="T1" fmla="*/ 9 h 5"/>
                <a:gd name="T2" fmla="*/ 16 w 3"/>
                <a:gd name="T3" fmla="*/ 20 h 5"/>
                <a:gd name="T4" fmla="*/ 8 w 3"/>
                <a:gd name="T5" fmla="*/ 33 h 5"/>
                <a:gd name="T6" fmla="*/ 24 w 3"/>
                <a:gd name="T7" fmla="*/ 53 h 5"/>
                <a:gd name="T8" fmla="*/ 8 w 3"/>
                <a:gd name="T9" fmla="*/ 20 h 5"/>
                <a:gd name="T10" fmla="*/ 16 w 3"/>
                <a:gd name="T11" fmla="*/ 0 h 5"/>
                <a:gd name="T12" fmla="*/ 24 w 3"/>
                <a:gd name="T13" fmla="*/ 0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5">
                  <a:moveTo>
                    <a:pt x="2" y="1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4"/>
                    <a:pt x="2" y="4"/>
                    <a:pt x="3" y="5"/>
                  </a:cubicBezTo>
                  <a:cubicBezTo>
                    <a:pt x="1" y="4"/>
                    <a:pt x="0" y="4"/>
                    <a:pt x="1" y="2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2191618D-FC46-2C68-6CE9-44CE5B80B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2911"/>
              <a:ext cx="10" cy="11"/>
            </a:xfrm>
            <a:custGeom>
              <a:avLst/>
              <a:gdLst>
                <a:gd name="T0" fmla="*/ 0 w 5"/>
                <a:gd name="T1" fmla="*/ 0 h 5"/>
                <a:gd name="T2" fmla="*/ 8 w 5"/>
                <a:gd name="T3" fmla="*/ 20 h 5"/>
                <a:gd name="T4" fmla="*/ 16 w 5"/>
                <a:gd name="T5" fmla="*/ 33 h 5"/>
                <a:gd name="T6" fmla="*/ 16 w 5"/>
                <a:gd name="T7" fmla="*/ 44 h 5"/>
                <a:gd name="T8" fmla="*/ 40 w 5"/>
                <a:gd name="T9" fmla="*/ 44 h 5"/>
                <a:gd name="T10" fmla="*/ 32 w 5"/>
                <a:gd name="T11" fmla="*/ 33 h 5"/>
                <a:gd name="T12" fmla="*/ 24 w 5"/>
                <a:gd name="T13" fmla="*/ 20 h 5"/>
                <a:gd name="T14" fmla="*/ 8 w 5"/>
                <a:gd name="T15" fmla="*/ 9 h 5"/>
                <a:gd name="T16" fmla="*/ 0 w 5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5" y="4"/>
                    <a:pt x="5" y="3"/>
                    <a:pt x="4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2" y="2"/>
                    <a:pt x="2" y="2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6AE22637-F2DA-891E-B6E3-F2B55DD4F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" y="2917"/>
              <a:ext cx="10" cy="7"/>
            </a:xfrm>
            <a:custGeom>
              <a:avLst/>
              <a:gdLst>
                <a:gd name="T0" fmla="*/ 40 w 5"/>
                <a:gd name="T1" fmla="*/ 12 h 3"/>
                <a:gd name="T2" fmla="*/ 16 w 5"/>
                <a:gd name="T3" fmla="*/ 28 h 3"/>
                <a:gd name="T4" fmla="*/ 0 w 5"/>
                <a:gd name="T5" fmla="*/ 0 h 3"/>
                <a:gd name="T6" fmla="*/ 24 w 5"/>
                <a:gd name="T7" fmla="*/ 12 h 3"/>
                <a:gd name="T8" fmla="*/ 40 w 5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3">
                  <a:moveTo>
                    <a:pt x="5" y="1"/>
                  </a:moveTo>
                  <a:cubicBezTo>
                    <a:pt x="4" y="2"/>
                    <a:pt x="3" y="3"/>
                    <a:pt x="2" y="2"/>
                  </a:cubicBezTo>
                  <a:cubicBezTo>
                    <a:pt x="1" y="2"/>
                    <a:pt x="1" y="0"/>
                    <a:pt x="0" y="0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3" y="1"/>
                    <a:pt x="5" y="1"/>
                    <a:pt x="5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7F251820-64FA-263A-BA34-B699FEE56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2896"/>
              <a:ext cx="2" cy="4"/>
            </a:xfrm>
            <a:custGeom>
              <a:avLst/>
              <a:gdLst>
                <a:gd name="T0" fmla="*/ 8 w 1"/>
                <a:gd name="T1" fmla="*/ 0 h 2"/>
                <a:gd name="T2" fmla="*/ 8 w 1"/>
                <a:gd name="T3" fmla="*/ 8 h 2"/>
                <a:gd name="T4" fmla="*/ 0 w 1"/>
                <a:gd name="T5" fmla="*/ 16 h 2"/>
                <a:gd name="T6" fmla="*/ 0 w 1"/>
                <a:gd name="T7" fmla="*/ 8 h 2"/>
                <a:gd name="T8" fmla="*/ 0 w 1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1"/>
                    <a:pt x="1" y="0"/>
                    <a:pt x="0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5DBECCB6-D976-3FCF-47C6-284D366B6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3" y="2876"/>
              <a:ext cx="6" cy="4"/>
            </a:xfrm>
            <a:custGeom>
              <a:avLst/>
              <a:gdLst>
                <a:gd name="T0" fmla="*/ 16 w 3"/>
                <a:gd name="T1" fmla="*/ 0 h 2"/>
                <a:gd name="T2" fmla="*/ 0 w 3"/>
                <a:gd name="T3" fmla="*/ 16 h 2"/>
                <a:gd name="T4" fmla="*/ 16 w 3"/>
                <a:gd name="T5" fmla="*/ 0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3" y="1"/>
                    <a:pt x="0" y="2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8B84CF95-77B7-E355-8D5F-4E5618CD9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" y="2878"/>
              <a:ext cx="4" cy="11"/>
            </a:xfrm>
            <a:custGeom>
              <a:avLst/>
              <a:gdLst>
                <a:gd name="T0" fmla="*/ 8 w 2"/>
                <a:gd name="T1" fmla="*/ 0 h 5"/>
                <a:gd name="T2" fmla="*/ 0 w 2"/>
                <a:gd name="T3" fmla="*/ 33 h 5"/>
                <a:gd name="T4" fmla="*/ 8 w 2"/>
                <a:gd name="T5" fmla="*/ 53 h 5"/>
                <a:gd name="T6" fmla="*/ 8 w 2"/>
                <a:gd name="T7" fmla="*/ 33 h 5"/>
                <a:gd name="T8" fmla="*/ 8 w 2"/>
                <a:gd name="T9" fmla="*/ 20 h 5"/>
                <a:gd name="T10" fmla="*/ 8 w 2"/>
                <a:gd name="T11" fmla="*/ 9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4"/>
                    <a:pt x="2" y="4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F8130CFB-D0E7-481F-603D-AFDFCB3EC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2915"/>
              <a:ext cx="10" cy="7"/>
            </a:xfrm>
            <a:custGeom>
              <a:avLst/>
              <a:gdLst>
                <a:gd name="T0" fmla="*/ 0 w 5"/>
                <a:gd name="T1" fmla="*/ 0 h 3"/>
                <a:gd name="T2" fmla="*/ 24 w 5"/>
                <a:gd name="T3" fmla="*/ 28 h 3"/>
                <a:gd name="T4" fmla="*/ 40 w 5"/>
                <a:gd name="T5" fmla="*/ 28 h 3"/>
                <a:gd name="T6" fmla="*/ 24 w 5"/>
                <a:gd name="T7" fmla="*/ 28 h 3"/>
                <a:gd name="T8" fmla="*/ 16 w 5"/>
                <a:gd name="T9" fmla="*/ 12 h 3"/>
                <a:gd name="T10" fmla="*/ 8 w 5"/>
                <a:gd name="T11" fmla="*/ 0 h 3"/>
                <a:gd name="T12" fmla="*/ 8 w 5"/>
                <a:gd name="T13" fmla="*/ 0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2" y="0"/>
                    <a:pt x="2" y="2"/>
                    <a:pt x="3" y="2"/>
                  </a:cubicBezTo>
                  <a:cubicBezTo>
                    <a:pt x="3" y="3"/>
                    <a:pt x="4" y="2"/>
                    <a:pt x="5" y="2"/>
                  </a:cubicBezTo>
                  <a:cubicBezTo>
                    <a:pt x="5" y="1"/>
                    <a:pt x="4" y="2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186E20C3-7696-52B3-4631-0ED638564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7" y="2920"/>
              <a:ext cx="6" cy="2"/>
            </a:xfrm>
            <a:custGeom>
              <a:avLst/>
              <a:gdLst>
                <a:gd name="T0" fmla="*/ 24 w 3"/>
                <a:gd name="T1" fmla="*/ 8 h 1"/>
                <a:gd name="T2" fmla="*/ 16 w 3"/>
                <a:gd name="T3" fmla="*/ 8 h 1"/>
                <a:gd name="T4" fmla="*/ 0 w 3"/>
                <a:gd name="T5" fmla="*/ 8 h 1"/>
                <a:gd name="T6" fmla="*/ 24 w 3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2" y="1"/>
                    <a:pt x="3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350DE5B0-A691-7F65-CE6B-FC7AB471A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" y="2900"/>
              <a:ext cx="6" cy="9"/>
            </a:xfrm>
            <a:custGeom>
              <a:avLst/>
              <a:gdLst>
                <a:gd name="T0" fmla="*/ 0 w 3"/>
                <a:gd name="T1" fmla="*/ 11 h 4"/>
                <a:gd name="T2" fmla="*/ 24 w 3"/>
                <a:gd name="T3" fmla="*/ 45 h 4"/>
                <a:gd name="T4" fmla="*/ 16 w 3"/>
                <a:gd name="T5" fmla="*/ 25 h 4"/>
                <a:gd name="T6" fmla="*/ 8 w 3"/>
                <a:gd name="T7" fmla="*/ 11 h 4"/>
                <a:gd name="T8" fmla="*/ 0 w 3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4">
                  <a:moveTo>
                    <a:pt x="0" y="1"/>
                  </a:moveTo>
                  <a:cubicBezTo>
                    <a:pt x="1" y="2"/>
                    <a:pt x="2" y="2"/>
                    <a:pt x="3" y="4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46E607A8-3CC9-ED5A-4BBE-EF7BBE65B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" y="2904"/>
              <a:ext cx="8" cy="11"/>
            </a:xfrm>
            <a:custGeom>
              <a:avLst/>
              <a:gdLst>
                <a:gd name="T0" fmla="*/ 8 w 4"/>
                <a:gd name="T1" fmla="*/ 0 h 5"/>
                <a:gd name="T2" fmla="*/ 16 w 4"/>
                <a:gd name="T3" fmla="*/ 33 h 5"/>
                <a:gd name="T4" fmla="*/ 32 w 4"/>
                <a:gd name="T5" fmla="*/ 53 h 5"/>
                <a:gd name="T6" fmla="*/ 8 w 4"/>
                <a:gd name="T7" fmla="*/ 33 h 5"/>
                <a:gd name="T8" fmla="*/ 0 w 4"/>
                <a:gd name="T9" fmla="*/ 9 h 5"/>
                <a:gd name="T10" fmla="*/ 8 w 4"/>
                <a:gd name="T11" fmla="*/ 0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cubicBezTo>
                    <a:pt x="0" y="1"/>
                    <a:pt x="2" y="2"/>
                    <a:pt x="2" y="3"/>
                  </a:cubicBezTo>
                  <a:cubicBezTo>
                    <a:pt x="3" y="4"/>
                    <a:pt x="3" y="5"/>
                    <a:pt x="4" y="5"/>
                  </a:cubicBezTo>
                  <a:cubicBezTo>
                    <a:pt x="2" y="5"/>
                    <a:pt x="2" y="4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9A6D62CB-4CDD-62DC-649B-D675AC57F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1" y="2880"/>
              <a:ext cx="4" cy="9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45 h 4"/>
                <a:gd name="T4" fmla="*/ 8 w 2"/>
                <a:gd name="T5" fmla="*/ 36 h 4"/>
                <a:gd name="T6" fmla="*/ 0 w 2"/>
                <a:gd name="T7" fmla="*/ 25 h 4"/>
                <a:gd name="T8" fmla="*/ 0 w 2"/>
                <a:gd name="T9" fmla="*/ 11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2"/>
                    <a:pt x="2" y="3"/>
                    <a:pt x="0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6B2A3D27-E4CF-F873-0894-A5CF0ADDB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" y="2872"/>
              <a:ext cx="8" cy="4"/>
            </a:xfrm>
            <a:custGeom>
              <a:avLst/>
              <a:gdLst>
                <a:gd name="T0" fmla="*/ 32 w 4"/>
                <a:gd name="T1" fmla="*/ 16 h 2"/>
                <a:gd name="T2" fmla="*/ 0 w 4"/>
                <a:gd name="T3" fmla="*/ 16 h 2"/>
                <a:gd name="T4" fmla="*/ 16 w 4"/>
                <a:gd name="T5" fmla="*/ 8 h 2"/>
                <a:gd name="T6" fmla="*/ 32 w 4"/>
                <a:gd name="T7" fmla="*/ 16 h 2"/>
                <a:gd name="T8" fmla="*/ 32 w 4"/>
                <a:gd name="T9" fmla="*/ 16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cubicBezTo>
                    <a:pt x="3" y="1"/>
                    <a:pt x="2" y="0"/>
                    <a:pt x="0" y="2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3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9D1872B2-483A-2AB2-F73B-61DB1E8EC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" y="2872"/>
              <a:ext cx="32" cy="52"/>
            </a:xfrm>
            <a:custGeom>
              <a:avLst/>
              <a:gdLst>
                <a:gd name="T0" fmla="*/ 96 w 16"/>
                <a:gd name="T1" fmla="*/ 193 h 24"/>
                <a:gd name="T2" fmla="*/ 104 w 16"/>
                <a:gd name="T3" fmla="*/ 234 h 24"/>
                <a:gd name="T4" fmla="*/ 88 w 16"/>
                <a:gd name="T5" fmla="*/ 245 h 24"/>
                <a:gd name="T6" fmla="*/ 80 w 16"/>
                <a:gd name="T7" fmla="*/ 225 h 24"/>
                <a:gd name="T8" fmla="*/ 56 w 16"/>
                <a:gd name="T9" fmla="*/ 234 h 24"/>
                <a:gd name="T10" fmla="*/ 32 w 16"/>
                <a:gd name="T11" fmla="*/ 217 h 24"/>
                <a:gd name="T12" fmla="*/ 24 w 16"/>
                <a:gd name="T13" fmla="*/ 173 h 24"/>
                <a:gd name="T14" fmla="*/ 8 w 16"/>
                <a:gd name="T15" fmla="*/ 156 h 24"/>
                <a:gd name="T16" fmla="*/ 0 w 16"/>
                <a:gd name="T17" fmla="*/ 121 h 24"/>
                <a:gd name="T18" fmla="*/ 16 w 16"/>
                <a:gd name="T19" fmla="*/ 93 h 24"/>
                <a:gd name="T20" fmla="*/ 0 w 16"/>
                <a:gd name="T21" fmla="*/ 52 h 24"/>
                <a:gd name="T22" fmla="*/ 48 w 16"/>
                <a:gd name="T23" fmla="*/ 9 h 24"/>
                <a:gd name="T24" fmla="*/ 72 w 16"/>
                <a:gd name="T25" fmla="*/ 0 h 24"/>
                <a:gd name="T26" fmla="*/ 96 w 16"/>
                <a:gd name="T27" fmla="*/ 20 h 24"/>
                <a:gd name="T28" fmla="*/ 120 w 16"/>
                <a:gd name="T29" fmla="*/ 9 h 24"/>
                <a:gd name="T30" fmla="*/ 120 w 16"/>
                <a:gd name="T31" fmla="*/ 43 h 24"/>
                <a:gd name="T32" fmla="*/ 104 w 16"/>
                <a:gd name="T33" fmla="*/ 43 h 24"/>
                <a:gd name="T34" fmla="*/ 112 w 16"/>
                <a:gd name="T35" fmla="*/ 72 h 24"/>
                <a:gd name="T36" fmla="*/ 96 w 16"/>
                <a:gd name="T37" fmla="*/ 93 h 24"/>
                <a:gd name="T38" fmla="*/ 96 w 16"/>
                <a:gd name="T39" fmla="*/ 121 h 24"/>
                <a:gd name="T40" fmla="*/ 88 w 16"/>
                <a:gd name="T41" fmla="*/ 156 h 24"/>
                <a:gd name="T42" fmla="*/ 96 w 16"/>
                <a:gd name="T43" fmla="*/ 193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6" h="24">
                  <a:moveTo>
                    <a:pt x="12" y="19"/>
                  </a:moveTo>
                  <a:cubicBezTo>
                    <a:pt x="12" y="21"/>
                    <a:pt x="16" y="21"/>
                    <a:pt x="13" y="23"/>
                  </a:cubicBezTo>
                  <a:cubicBezTo>
                    <a:pt x="13" y="24"/>
                    <a:pt x="12" y="24"/>
                    <a:pt x="11" y="24"/>
                  </a:cubicBezTo>
                  <a:cubicBezTo>
                    <a:pt x="10" y="24"/>
                    <a:pt x="10" y="22"/>
                    <a:pt x="10" y="22"/>
                  </a:cubicBezTo>
                  <a:cubicBezTo>
                    <a:pt x="8" y="22"/>
                    <a:pt x="8" y="23"/>
                    <a:pt x="7" y="23"/>
                  </a:cubicBezTo>
                  <a:cubicBezTo>
                    <a:pt x="6" y="23"/>
                    <a:pt x="6" y="21"/>
                    <a:pt x="4" y="21"/>
                  </a:cubicBezTo>
                  <a:cubicBezTo>
                    <a:pt x="3" y="20"/>
                    <a:pt x="3" y="18"/>
                    <a:pt x="3" y="17"/>
                  </a:cubicBezTo>
                  <a:cubicBezTo>
                    <a:pt x="3" y="15"/>
                    <a:pt x="2" y="15"/>
                    <a:pt x="1" y="15"/>
                  </a:cubicBezTo>
                  <a:cubicBezTo>
                    <a:pt x="1" y="14"/>
                    <a:pt x="0" y="13"/>
                    <a:pt x="0" y="12"/>
                  </a:cubicBezTo>
                  <a:cubicBezTo>
                    <a:pt x="0" y="10"/>
                    <a:pt x="2" y="10"/>
                    <a:pt x="2" y="9"/>
                  </a:cubicBezTo>
                  <a:cubicBezTo>
                    <a:pt x="2" y="7"/>
                    <a:pt x="0" y="7"/>
                    <a:pt x="0" y="5"/>
                  </a:cubicBezTo>
                  <a:cubicBezTo>
                    <a:pt x="0" y="3"/>
                    <a:pt x="3" y="2"/>
                    <a:pt x="6" y="1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10" y="0"/>
                    <a:pt x="11" y="1"/>
                    <a:pt x="12" y="2"/>
                  </a:cubicBezTo>
                  <a:cubicBezTo>
                    <a:pt x="13" y="2"/>
                    <a:pt x="13" y="1"/>
                    <a:pt x="15" y="1"/>
                  </a:cubicBezTo>
                  <a:cubicBezTo>
                    <a:pt x="16" y="1"/>
                    <a:pt x="16" y="3"/>
                    <a:pt x="15" y="4"/>
                  </a:cubicBezTo>
                  <a:cubicBezTo>
                    <a:pt x="15" y="4"/>
                    <a:pt x="13" y="4"/>
                    <a:pt x="13" y="4"/>
                  </a:cubicBezTo>
                  <a:cubicBezTo>
                    <a:pt x="13" y="5"/>
                    <a:pt x="14" y="6"/>
                    <a:pt x="14" y="7"/>
                  </a:cubicBezTo>
                  <a:cubicBezTo>
                    <a:pt x="14" y="8"/>
                    <a:pt x="13" y="8"/>
                    <a:pt x="12" y="9"/>
                  </a:cubicBezTo>
                  <a:cubicBezTo>
                    <a:pt x="11" y="10"/>
                    <a:pt x="12" y="10"/>
                    <a:pt x="12" y="12"/>
                  </a:cubicBezTo>
                  <a:cubicBezTo>
                    <a:pt x="13" y="13"/>
                    <a:pt x="12" y="14"/>
                    <a:pt x="11" y="15"/>
                  </a:cubicBezTo>
                  <a:cubicBezTo>
                    <a:pt x="9" y="17"/>
                    <a:pt x="12" y="17"/>
                    <a:pt x="12" y="19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76208ECE-45D4-093D-EC82-09FD275AA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" y="2885"/>
              <a:ext cx="4" cy="8"/>
            </a:xfrm>
            <a:custGeom>
              <a:avLst/>
              <a:gdLst>
                <a:gd name="T0" fmla="*/ 0 w 2"/>
                <a:gd name="T1" fmla="*/ 32 h 4"/>
                <a:gd name="T2" fmla="*/ 16 w 2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1" y="3"/>
                    <a:pt x="2" y="1"/>
                    <a:pt x="2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AD24D456-6A79-D0E7-E70C-060EE9C43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2893"/>
              <a:ext cx="2" cy="5"/>
            </a:xfrm>
            <a:custGeom>
              <a:avLst/>
              <a:gdLst>
                <a:gd name="T0" fmla="*/ 0 w 1"/>
                <a:gd name="T1" fmla="*/ 33 h 2"/>
                <a:gd name="T2" fmla="*/ 8 w 1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0" y="0"/>
                    <a:pt x="1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848EFF70-DB80-A8F6-35F2-71897FEB5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2889"/>
              <a:ext cx="4" cy="13"/>
            </a:xfrm>
            <a:custGeom>
              <a:avLst/>
              <a:gdLst>
                <a:gd name="T0" fmla="*/ 16 w 2"/>
                <a:gd name="T1" fmla="*/ 61 h 6"/>
                <a:gd name="T2" fmla="*/ 8 w 2"/>
                <a:gd name="T3" fmla="*/ 33 h 6"/>
                <a:gd name="T4" fmla="*/ 16 w 2"/>
                <a:gd name="T5" fmla="*/ 9 h 6"/>
                <a:gd name="T6" fmla="*/ 16 w 2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6">
                  <a:moveTo>
                    <a:pt x="2" y="6"/>
                  </a:moveTo>
                  <a:cubicBezTo>
                    <a:pt x="1" y="5"/>
                    <a:pt x="0" y="4"/>
                    <a:pt x="1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CC0A7978-792C-A005-072B-049F2428F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" y="2917"/>
              <a:ext cx="4" cy="3"/>
            </a:xfrm>
            <a:custGeom>
              <a:avLst/>
              <a:gdLst>
                <a:gd name="T0" fmla="*/ 16 w 2"/>
                <a:gd name="T1" fmla="*/ 27 h 1"/>
                <a:gd name="T2" fmla="*/ 0 w 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6C157ED2-6808-CFE1-D19C-8BD3DD887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" y="2771"/>
              <a:ext cx="49" cy="61"/>
            </a:xfrm>
            <a:custGeom>
              <a:avLst/>
              <a:gdLst>
                <a:gd name="T0" fmla="*/ 145 w 24"/>
                <a:gd name="T1" fmla="*/ 44 h 28"/>
                <a:gd name="T2" fmla="*/ 92 w 24"/>
                <a:gd name="T3" fmla="*/ 0 h 28"/>
                <a:gd name="T4" fmla="*/ 25 w 24"/>
                <a:gd name="T5" fmla="*/ 166 h 28"/>
                <a:gd name="T6" fmla="*/ 155 w 24"/>
                <a:gd name="T7" fmla="*/ 270 h 28"/>
                <a:gd name="T8" fmla="*/ 204 w 24"/>
                <a:gd name="T9" fmla="*/ 185 h 28"/>
                <a:gd name="T10" fmla="*/ 180 w 24"/>
                <a:gd name="T11" fmla="*/ 105 h 28"/>
                <a:gd name="T12" fmla="*/ 145 w 24"/>
                <a:gd name="T13" fmla="*/ 44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28">
                  <a:moveTo>
                    <a:pt x="17" y="4"/>
                  </a:moveTo>
                  <a:cubicBezTo>
                    <a:pt x="15" y="2"/>
                    <a:pt x="13" y="0"/>
                    <a:pt x="11" y="0"/>
                  </a:cubicBezTo>
                  <a:cubicBezTo>
                    <a:pt x="2" y="0"/>
                    <a:pt x="0" y="9"/>
                    <a:pt x="3" y="16"/>
                  </a:cubicBezTo>
                  <a:cubicBezTo>
                    <a:pt x="7" y="24"/>
                    <a:pt x="14" y="28"/>
                    <a:pt x="18" y="26"/>
                  </a:cubicBezTo>
                  <a:cubicBezTo>
                    <a:pt x="23" y="25"/>
                    <a:pt x="24" y="22"/>
                    <a:pt x="24" y="18"/>
                  </a:cubicBezTo>
                  <a:cubicBezTo>
                    <a:pt x="24" y="15"/>
                    <a:pt x="22" y="12"/>
                    <a:pt x="21" y="10"/>
                  </a:cubicBezTo>
                  <a:cubicBezTo>
                    <a:pt x="20" y="8"/>
                    <a:pt x="19" y="5"/>
                    <a:pt x="17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715250FB-B87F-2B9A-0C42-F4775C847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" y="2786"/>
              <a:ext cx="19" cy="31"/>
            </a:xfrm>
            <a:custGeom>
              <a:avLst/>
              <a:gdLst>
                <a:gd name="T0" fmla="*/ 8 w 9"/>
                <a:gd name="T1" fmla="*/ 0 h 14"/>
                <a:gd name="T2" fmla="*/ 0 w 9"/>
                <a:gd name="T3" fmla="*/ 64 h 14"/>
                <a:gd name="T4" fmla="*/ 57 w 9"/>
                <a:gd name="T5" fmla="*/ 142 h 14"/>
                <a:gd name="T6" fmla="*/ 84 w 9"/>
                <a:gd name="T7" fmla="*/ 153 h 14"/>
                <a:gd name="T8" fmla="*/ 84 w 9"/>
                <a:gd name="T9" fmla="*/ 153 h 14"/>
                <a:gd name="T10" fmla="*/ 57 w 9"/>
                <a:gd name="T11" fmla="*/ 142 h 14"/>
                <a:gd name="T12" fmla="*/ 8 w 9"/>
                <a:gd name="T13" fmla="*/ 64 h 14"/>
                <a:gd name="T14" fmla="*/ 8 w 9"/>
                <a:gd name="T15" fmla="*/ 0 h 14"/>
                <a:gd name="T16" fmla="*/ 36 w 9"/>
                <a:gd name="T17" fmla="*/ 0 h 14"/>
                <a:gd name="T18" fmla="*/ 36 w 9"/>
                <a:gd name="T19" fmla="*/ 0 h 14"/>
                <a:gd name="T20" fmla="*/ 8 w 9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" h="14">
                  <a:moveTo>
                    <a:pt x="1" y="0"/>
                  </a:moveTo>
                  <a:cubicBezTo>
                    <a:pt x="0" y="1"/>
                    <a:pt x="0" y="3"/>
                    <a:pt x="0" y="6"/>
                  </a:cubicBezTo>
                  <a:cubicBezTo>
                    <a:pt x="1" y="9"/>
                    <a:pt x="4" y="12"/>
                    <a:pt x="6" y="13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2" y="9"/>
                    <a:pt x="1" y="6"/>
                  </a:cubicBezTo>
                  <a:cubicBezTo>
                    <a:pt x="0" y="3"/>
                    <a:pt x="0" y="1"/>
                    <a:pt x="1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AFB1EC8A-029C-133B-5046-46C504D21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3" y="2837"/>
              <a:ext cx="64" cy="65"/>
            </a:xfrm>
            <a:custGeom>
              <a:avLst/>
              <a:gdLst>
                <a:gd name="T0" fmla="*/ 132 w 31"/>
                <a:gd name="T1" fmla="*/ 20 h 30"/>
                <a:gd name="T2" fmla="*/ 35 w 31"/>
                <a:gd name="T3" fmla="*/ 43 h 30"/>
                <a:gd name="T4" fmla="*/ 89 w 31"/>
                <a:gd name="T5" fmla="*/ 225 h 30"/>
                <a:gd name="T6" fmla="*/ 239 w 31"/>
                <a:gd name="T7" fmla="*/ 273 h 30"/>
                <a:gd name="T8" fmla="*/ 256 w 31"/>
                <a:gd name="T9" fmla="*/ 193 h 30"/>
                <a:gd name="T10" fmla="*/ 192 w 31"/>
                <a:gd name="T11" fmla="*/ 113 h 30"/>
                <a:gd name="T12" fmla="*/ 132 w 31"/>
                <a:gd name="T13" fmla="*/ 20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" h="30">
                  <a:moveTo>
                    <a:pt x="15" y="2"/>
                  </a:moveTo>
                  <a:cubicBezTo>
                    <a:pt x="11" y="0"/>
                    <a:pt x="7" y="1"/>
                    <a:pt x="4" y="4"/>
                  </a:cubicBezTo>
                  <a:cubicBezTo>
                    <a:pt x="0" y="9"/>
                    <a:pt x="3" y="16"/>
                    <a:pt x="10" y="22"/>
                  </a:cubicBezTo>
                  <a:cubicBezTo>
                    <a:pt x="17" y="28"/>
                    <a:pt x="22" y="30"/>
                    <a:pt x="27" y="27"/>
                  </a:cubicBezTo>
                  <a:cubicBezTo>
                    <a:pt x="30" y="25"/>
                    <a:pt x="31" y="22"/>
                    <a:pt x="29" y="19"/>
                  </a:cubicBezTo>
                  <a:cubicBezTo>
                    <a:pt x="28" y="15"/>
                    <a:pt x="26" y="14"/>
                    <a:pt x="22" y="11"/>
                  </a:cubicBezTo>
                  <a:cubicBezTo>
                    <a:pt x="20" y="9"/>
                    <a:pt x="18" y="4"/>
                    <a:pt x="15" y="2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1143F216-EA29-8ABA-4D75-7E8FB8D2D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0" y="2850"/>
              <a:ext cx="32" cy="35"/>
            </a:xfrm>
            <a:custGeom>
              <a:avLst/>
              <a:gdLst>
                <a:gd name="T0" fmla="*/ 128 w 16"/>
                <a:gd name="T1" fmla="*/ 133 h 16"/>
                <a:gd name="T2" fmla="*/ 120 w 16"/>
                <a:gd name="T3" fmla="*/ 158 h 16"/>
                <a:gd name="T4" fmla="*/ 40 w 16"/>
                <a:gd name="T5" fmla="*/ 96 h 16"/>
                <a:gd name="T6" fmla="*/ 8 w 16"/>
                <a:gd name="T7" fmla="*/ 9 h 16"/>
                <a:gd name="T8" fmla="*/ 40 w 16"/>
                <a:gd name="T9" fmla="*/ 0 h 16"/>
                <a:gd name="T10" fmla="*/ 40 w 16"/>
                <a:gd name="T11" fmla="*/ 0 h 16"/>
                <a:gd name="T12" fmla="*/ 8 w 16"/>
                <a:gd name="T13" fmla="*/ 9 h 16"/>
                <a:gd name="T14" fmla="*/ 40 w 16"/>
                <a:gd name="T15" fmla="*/ 96 h 16"/>
                <a:gd name="T16" fmla="*/ 128 w 16"/>
                <a:gd name="T17" fmla="*/ 158 h 16"/>
                <a:gd name="T18" fmla="*/ 128 w 16"/>
                <a:gd name="T19" fmla="*/ 133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16">
                  <a:moveTo>
                    <a:pt x="16" y="13"/>
                  </a:moveTo>
                  <a:cubicBezTo>
                    <a:pt x="16" y="14"/>
                    <a:pt x="16" y="14"/>
                    <a:pt x="15" y="15"/>
                  </a:cubicBezTo>
                  <a:cubicBezTo>
                    <a:pt x="14" y="15"/>
                    <a:pt x="11" y="14"/>
                    <a:pt x="5" y="9"/>
                  </a:cubicBezTo>
                  <a:cubicBezTo>
                    <a:pt x="1" y="5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3"/>
                    <a:pt x="1" y="5"/>
                    <a:pt x="5" y="9"/>
                  </a:cubicBezTo>
                  <a:cubicBezTo>
                    <a:pt x="10" y="14"/>
                    <a:pt x="14" y="16"/>
                    <a:pt x="16" y="15"/>
                  </a:cubicBezTo>
                  <a:cubicBezTo>
                    <a:pt x="16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BBD36D31-BDA6-2B9A-91CB-3854A258C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1" y="2887"/>
              <a:ext cx="53" cy="46"/>
            </a:xfrm>
            <a:custGeom>
              <a:avLst/>
              <a:gdLst>
                <a:gd name="T0" fmla="*/ 137 w 26"/>
                <a:gd name="T1" fmla="*/ 20 h 21"/>
                <a:gd name="T2" fmla="*/ 59 w 26"/>
                <a:gd name="T3" fmla="*/ 9 h 21"/>
                <a:gd name="T4" fmla="*/ 16 w 26"/>
                <a:gd name="T5" fmla="*/ 72 h 21"/>
                <a:gd name="T6" fmla="*/ 120 w 26"/>
                <a:gd name="T7" fmla="*/ 210 h 21"/>
                <a:gd name="T8" fmla="*/ 212 w 26"/>
                <a:gd name="T9" fmla="*/ 105 h 21"/>
                <a:gd name="T10" fmla="*/ 137 w 26"/>
                <a:gd name="T11" fmla="*/ 20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21">
                  <a:moveTo>
                    <a:pt x="16" y="2"/>
                  </a:moveTo>
                  <a:cubicBezTo>
                    <a:pt x="13" y="1"/>
                    <a:pt x="10" y="0"/>
                    <a:pt x="7" y="1"/>
                  </a:cubicBezTo>
                  <a:cubicBezTo>
                    <a:pt x="5" y="2"/>
                    <a:pt x="3" y="4"/>
                    <a:pt x="2" y="7"/>
                  </a:cubicBezTo>
                  <a:cubicBezTo>
                    <a:pt x="0" y="13"/>
                    <a:pt x="6" y="20"/>
                    <a:pt x="14" y="20"/>
                  </a:cubicBezTo>
                  <a:cubicBezTo>
                    <a:pt x="22" y="21"/>
                    <a:pt x="26" y="15"/>
                    <a:pt x="25" y="10"/>
                  </a:cubicBezTo>
                  <a:cubicBezTo>
                    <a:pt x="24" y="6"/>
                    <a:pt x="22" y="5"/>
                    <a:pt x="16" y="2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116E47A3-6BB3-EEF0-14DB-6A747BE33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" y="2900"/>
              <a:ext cx="27" cy="22"/>
            </a:xfrm>
            <a:custGeom>
              <a:avLst/>
              <a:gdLst>
                <a:gd name="T0" fmla="*/ 108 w 13"/>
                <a:gd name="T1" fmla="*/ 33 h 10"/>
                <a:gd name="T2" fmla="*/ 108 w 13"/>
                <a:gd name="T3" fmla="*/ 73 h 10"/>
                <a:gd name="T4" fmla="*/ 35 w 13"/>
                <a:gd name="T5" fmla="*/ 88 h 10"/>
                <a:gd name="T6" fmla="*/ 0 w 13"/>
                <a:gd name="T7" fmla="*/ 33 h 10"/>
                <a:gd name="T8" fmla="*/ 17 w 13"/>
                <a:gd name="T9" fmla="*/ 0 h 10"/>
                <a:gd name="T10" fmla="*/ 17 w 13"/>
                <a:gd name="T11" fmla="*/ 0 h 10"/>
                <a:gd name="T12" fmla="*/ 0 w 13"/>
                <a:gd name="T13" fmla="*/ 33 h 10"/>
                <a:gd name="T14" fmla="*/ 35 w 13"/>
                <a:gd name="T15" fmla="*/ 88 h 10"/>
                <a:gd name="T16" fmla="*/ 108 w 13"/>
                <a:gd name="T17" fmla="*/ 88 h 10"/>
                <a:gd name="T18" fmla="*/ 108 w 13"/>
                <a:gd name="T19" fmla="*/ 33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" h="10">
                  <a:moveTo>
                    <a:pt x="12" y="3"/>
                  </a:moveTo>
                  <a:cubicBezTo>
                    <a:pt x="13" y="4"/>
                    <a:pt x="13" y="6"/>
                    <a:pt x="12" y="7"/>
                  </a:cubicBezTo>
                  <a:cubicBezTo>
                    <a:pt x="11" y="9"/>
                    <a:pt x="8" y="10"/>
                    <a:pt x="4" y="8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7"/>
                    <a:pt x="4" y="8"/>
                  </a:cubicBezTo>
                  <a:cubicBezTo>
                    <a:pt x="8" y="10"/>
                    <a:pt x="11" y="9"/>
                    <a:pt x="12" y="8"/>
                  </a:cubicBezTo>
                  <a:cubicBezTo>
                    <a:pt x="13" y="6"/>
                    <a:pt x="13" y="4"/>
                    <a:pt x="12" y="3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F398D6C6-AA4F-204C-E49A-E89C31F34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" y="2872"/>
              <a:ext cx="51" cy="54"/>
            </a:xfrm>
            <a:custGeom>
              <a:avLst/>
              <a:gdLst>
                <a:gd name="T0" fmla="*/ 120 w 25"/>
                <a:gd name="T1" fmla="*/ 253 h 25"/>
                <a:gd name="T2" fmla="*/ 188 w 25"/>
                <a:gd name="T3" fmla="*/ 112 h 25"/>
                <a:gd name="T4" fmla="*/ 59 w 25"/>
                <a:gd name="T5" fmla="*/ 41 h 25"/>
                <a:gd name="T6" fmla="*/ 120 w 25"/>
                <a:gd name="T7" fmla="*/ 253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25">
                  <a:moveTo>
                    <a:pt x="14" y="25"/>
                  </a:moveTo>
                  <a:cubicBezTo>
                    <a:pt x="21" y="25"/>
                    <a:pt x="25" y="18"/>
                    <a:pt x="22" y="11"/>
                  </a:cubicBezTo>
                  <a:cubicBezTo>
                    <a:pt x="20" y="4"/>
                    <a:pt x="13" y="0"/>
                    <a:pt x="7" y="4"/>
                  </a:cubicBezTo>
                  <a:cubicBezTo>
                    <a:pt x="0" y="7"/>
                    <a:pt x="2" y="25"/>
                    <a:pt x="14" y="2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E3E14F5B-C0E6-40D2-CEA8-489FC11A4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" y="2887"/>
              <a:ext cx="27" cy="28"/>
            </a:xfrm>
            <a:custGeom>
              <a:avLst/>
              <a:gdLst>
                <a:gd name="T0" fmla="*/ 108 w 13"/>
                <a:gd name="T1" fmla="*/ 41 h 13"/>
                <a:gd name="T2" fmla="*/ 108 w 13"/>
                <a:gd name="T3" fmla="*/ 101 h 13"/>
                <a:gd name="T4" fmla="*/ 52 w 13"/>
                <a:gd name="T5" fmla="*/ 121 h 13"/>
                <a:gd name="T6" fmla="*/ 8 w 13"/>
                <a:gd name="T7" fmla="*/ 69 h 13"/>
                <a:gd name="T8" fmla="*/ 17 w 13"/>
                <a:gd name="T9" fmla="*/ 0 h 13"/>
                <a:gd name="T10" fmla="*/ 17 w 13"/>
                <a:gd name="T11" fmla="*/ 0 h 13"/>
                <a:gd name="T12" fmla="*/ 8 w 13"/>
                <a:gd name="T13" fmla="*/ 69 h 13"/>
                <a:gd name="T14" fmla="*/ 52 w 13"/>
                <a:gd name="T15" fmla="*/ 121 h 13"/>
                <a:gd name="T16" fmla="*/ 108 w 13"/>
                <a:gd name="T17" fmla="*/ 101 h 13"/>
                <a:gd name="T18" fmla="*/ 108 w 13"/>
                <a:gd name="T19" fmla="*/ 41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" h="13">
                  <a:moveTo>
                    <a:pt x="12" y="4"/>
                  </a:moveTo>
                  <a:cubicBezTo>
                    <a:pt x="13" y="6"/>
                    <a:pt x="13" y="8"/>
                    <a:pt x="12" y="10"/>
                  </a:cubicBezTo>
                  <a:cubicBezTo>
                    <a:pt x="10" y="12"/>
                    <a:pt x="8" y="13"/>
                    <a:pt x="6" y="12"/>
                  </a:cubicBezTo>
                  <a:cubicBezTo>
                    <a:pt x="4" y="12"/>
                    <a:pt x="2" y="10"/>
                    <a:pt x="1" y="7"/>
                  </a:cubicBezTo>
                  <a:cubicBezTo>
                    <a:pt x="0" y="5"/>
                    <a:pt x="1" y="2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0" y="5"/>
                    <a:pt x="1" y="7"/>
                  </a:cubicBezTo>
                  <a:cubicBezTo>
                    <a:pt x="2" y="10"/>
                    <a:pt x="4" y="12"/>
                    <a:pt x="6" y="12"/>
                  </a:cubicBezTo>
                  <a:cubicBezTo>
                    <a:pt x="8" y="13"/>
                    <a:pt x="10" y="12"/>
                    <a:pt x="12" y="10"/>
                  </a:cubicBezTo>
                  <a:cubicBezTo>
                    <a:pt x="13" y="8"/>
                    <a:pt x="13" y="6"/>
                    <a:pt x="12" y="4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2E7C2044-F4FC-EABB-92CD-47CE131CA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2767"/>
              <a:ext cx="64" cy="65"/>
            </a:xfrm>
            <a:custGeom>
              <a:avLst/>
              <a:gdLst>
                <a:gd name="T0" fmla="*/ 132 w 31"/>
                <a:gd name="T1" fmla="*/ 20 h 30"/>
                <a:gd name="T2" fmla="*/ 35 w 31"/>
                <a:gd name="T3" fmla="*/ 43 h 30"/>
                <a:gd name="T4" fmla="*/ 89 w 31"/>
                <a:gd name="T5" fmla="*/ 217 h 30"/>
                <a:gd name="T6" fmla="*/ 248 w 31"/>
                <a:gd name="T7" fmla="*/ 262 h 30"/>
                <a:gd name="T8" fmla="*/ 264 w 31"/>
                <a:gd name="T9" fmla="*/ 184 h 30"/>
                <a:gd name="T10" fmla="*/ 200 w 31"/>
                <a:gd name="T11" fmla="*/ 104 h 30"/>
                <a:gd name="T12" fmla="*/ 132 w 31"/>
                <a:gd name="T13" fmla="*/ 20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" h="30">
                  <a:moveTo>
                    <a:pt x="15" y="2"/>
                  </a:moveTo>
                  <a:cubicBezTo>
                    <a:pt x="11" y="0"/>
                    <a:pt x="8" y="0"/>
                    <a:pt x="4" y="4"/>
                  </a:cubicBezTo>
                  <a:cubicBezTo>
                    <a:pt x="0" y="8"/>
                    <a:pt x="3" y="15"/>
                    <a:pt x="10" y="21"/>
                  </a:cubicBezTo>
                  <a:cubicBezTo>
                    <a:pt x="18" y="28"/>
                    <a:pt x="22" y="30"/>
                    <a:pt x="28" y="26"/>
                  </a:cubicBezTo>
                  <a:cubicBezTo>
                    <a:pt x="31" y="25"/>
                    <a:pt x="31" y="22"/>
                    <a:pt x="30" y="18"/>
                  </a:cubicBezTo>
                  <a:cubicBezTo>
                    <a:pt x="28" y="15"/>
                    <a:pt x="26" y="14"/>
                    <a:pt x="23" y="10"/>
                  </a:cubicBezTo>
                  <a:cubicBezTo>
                    <a:pt x="21" y="8"/>
                    <a:pt x="19" y="4"/>
                    <a:pt x="15" y="2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586739A1-8F47-9515-6782-3BD9052F6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" y="2777"/>
              <a:ext cx="33" cy="35"/>
            </a:xfrm>
            <a:custGeom>
              <a:avLst/>
              <a:gdLst>
                <a:gd name="T0" fmla="*/ 132 w 16"/>
                <a:gd name="T1" fmla="*/ 149 h 16"/>
                <a:gd name="T2" fmla="*/ 132 w 16"/>
                <a:gd name="T3" fmla="*/ 158 h 16"/>
                <a:gd name="T4" fmla="*/ 43 w 16"/>
                <a:gd name="T5" fmla="*/ 105 h 16"/>
                <a:gd name="T6" fmla="*/ 8 w 16"/>
                <a:gd name="T7" fmla="*/ 20 h 16"/>
                <a:gd name="T8" fmla="*/ 43 w 16"/>
                <a:gd name="T9" fmla="*/ 9 h 16"/>
                <a:gd name="T10" fmla="*/ 43 w 16"/>
                <a:gd name="T11" fmla="*/ 9 h 16"/>
                <a:gd name="T12" fmla="*/ 8 w 16"/>
                <a:gd name="T13" fmla="*/ 20 h 16"/>
                <a:gd name="T14" fmla="*/ 35 w 16"/>
                <a:gd name="T15" fmla="*/ 105 h 16"/>
                <a:gd name="T16" fmla="*/ 132 w 16"/>
                <a:gd name="T17" fmla="*/ 158 h 16"/>
                <a:gd name="T18" fmla="*/ 132 w 16"/>
                <a:gd name="T19" fmla="*/ 149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16">
                  <a:moveTo>
                    <a:pt x="15" y="14"/>
                  </a:moveTo>
                  <a:cubicBezTo>
                    <a:pt x="15" y="14"/>
                    <a:pt x="15" y="15"/>
                    <a:pt x="15" y="15"/>
                  </a:cubicBezTo>
                  <a:cubicBezTo>
                    <a:pt x="14" y="16"/>
                    <a:pt x="10" y="15"/>
                    <a:pt x="5" y="10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1" y="1"/>
                    <a:pt x="3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6"/>
                    <a:pt x="4" y="10"/>
                  </a:cubicBezTo>
                  <a:cubicBezTo>
                    <a:pt x="10" y="15"/>
                    <a:pt x="14" y="16"/>
                    <a:pt x="15" y="15"/>
                  </a:cubicBezTo>
                  <a:cubicBezTo>
                    <a:pt x="15" y="15"/>
                    <a:pt x="16" y="15"/>
                    <a:pt x="15" y="14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0D9CE87A-E312-384F-9EC6-F0284CB5E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2" y="2852"/>
              <a:ext cx="55" cy="61"/>
            </a:xfrm>
            <a:custGeom>
              <a:avLst/>
              <a:gdLst>
                <a:gd name="T0" fmla="*/ 161 w 27"/>
                <a:gd name="T1" fmla="*/ 44 h 28"/>
                <a:gd name="T2" fmla="*/ 187 w 27"/>
                <a:gd name="T3" fmla="*/ 209 h 28"/>
                <a:gd name="T4" fmla="*/ 41 w 27"/>
                <a:gd name="T5" fmla="*/ 229 h 28"/>
                <a:gd name="T6" fmla="*/ 161 w 27"/>
                <a:gd name="T7" fmla="*/ 44 h 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28">
                  <a:moveTo>
                    <a:pt x="19" y="4"/>
                  </a:moveTo>
                  <a:cubicBezTo>
                    <a:pt x="26" y="6"/>
                    <a:pt x="27" y="13"/>
                    <a:pt x="22" y="20"/>
                  </a:cubicBezTo>
                  <a:cubicBezTo>
                    <a:pt x="17" y="26"/>
                    <a:pt x="10" y="28"/>
                    <a:pt x="5" y="22"/>
                  </a:cubicBezTo>
                  <a:cubicBezTo>
                    <a:pt x="0" y="17"/>
                    <a:pt x="9" y="0"/>
                    <a:pt x="19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0B7266BA-8966-B9BD-1663-333CB98C7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6" y="2869"/>
              <a:ext cx="29" cy="24"/>
            </a:xfrm>
            <a:custGeom>
              <a:avLst/>
              <a:gdLst>
                <a:gd name="T0" fmla="*/ 108 w 14"/>
                <a:gd name="T1" fmla="*/ 113 h 11"/>
                <a:gd name="T2" fmla="*/ 116 w 14"/>
                <a:gd name="T3" fmla="*/ 52 h 11"/>
                <a:gd name="T4" fmla="*/ 81 w 14"/>
                <a:gd name="T5" fmla="*/ 9 h 11"/>
                <a:gd name="T6" fmla="*/ 17 w 14"/>
                <a:gd name="T7" fmla="*/ 44 h 11"/>
                <a:gd name="T8" fmla="*/ 8 w 14"/>
                <a:gd name="T9" fmla="*/ 113 h 11"/>
                <a:gd name="T10" fmla="*/ 8 w 14"/>
                <a:gd name="T11" fmla="*/ 113 h 11"/>
                <a:gd name="T12" fmla="*/ 17 w 14"/>
                <a:gd name="T13" fmla="*/ 44 h 11"/>
                <a:gd name="T14" fmla="*/ 81 w 14"/>
                <a:gd name="T15" fmla="*/ 0 h 11"/>
                <a:gd name="T16" fmla="*/ 116 w 14"/>
                <a:gd name="T17" fmla="*/ 52 h 11"/>
                <a:gd name="T18" fmla="*/ 108 w 14"/>
                <a:gd name="T19" fmla="*/ 113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11">
                  <a:moveTo>
                    <a:pt x="12" y="11"/>
                  </a:moveTo>
                  <a:cubicBezTo>
                    <a:pt x="13" y="9"/>
                    <a:pt x="14" y="7"/>
                    <a:pt x="13" y="5"/>
                  </a:cubicBezTo>
                  <a:cubicBezTo>
                    <a:pt x="13" y="3"/>
                    <a:pt x="11" y="1"/>
                    <a:pt x="9" y="1"/>
                  </a:cubicBezTo>
                  <a:cubicBezTo>
                    <a:pt x="7" y="0"/>
                    <a:pt x="4" y="2"/>
                    <a:pt x="2" y="4"/>
                  </a:cubicBezTo>
                  <a:cubicBezTo>
                    <a:pt x="1" y="6"/>
                    <a:pt x="0" y="9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9"/>
                    <a:pt x="0" y="6"/>
                    <a:pt x="2" y="4"/>
                  </a:cubicBezTo>
                  <a:cubicBezTo>
                    <a:pt x="4" y="2"/>
                    <a:pt x="7" y="0"/>
                    <a:pt x="9" y="0"/>
                  </a:cubicBezTo>
                  <a:cubicBezTo>
                    <a:pt x="11" y="1"/>
                    <a:pt x="13" y="2"/>
                    <a:pt x="13" y="5"/>
                  </a:cubicBezTo>
                  <a:cubicBezTo>
                    <a:pt x="14" y="7"/>
                    <a:pt x="13" y="9"/>
                    <a:pt x="12" y="1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F52CF539-D0BE-EBDD-4F7E-243911BDD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7" y="2970"/>
              <a:ext cx="50" cy="70"/>
            </a:xfrm>
            <a:custGeom>
              <a:avLst/>
              <a:gdLst>
                <a:gd name="T0" fmla="*/ 144 w 24"/>
                <a:gd name="T1" fmla="*/ 44 h 32"/>
                <a:gd name="T2" fmla="*/ 44 w 24"/>
                <a:gd name="T3" fmla="*/ 20 h 32"/>
                <a:gd name="T4" fmla="*/ 44 w 24"/>
                <a:gd name="T5" fmla="*/ 221 h 32"/>
                <a:gd name="T6" fmla="*/ 173 w 24"/>
                <a:gd name="T7" fmla="*/ 326 h 32"/>
                <a:gd name="T8" fmla="*/ 217 w 24"/>
                <a:gd name="T9" fmla="*/ 254 h 32"/>
                <a:gd name="T10" fmla="*/ 183 w 24"/>
                <a:gd name="T11" fmla="*/ 149 h 32"/>
                <a:gd name="T12" fmla="*/ 144 w 24"/>
                <a:gd name="T13" fmla="*/ 44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32">
                  <a:moveTo>
                    <a:pt x="16" y="4"/>
                  </a:moveTo>
                  <a:cubicBezTo>
                    <a:pt x="13" y="1"/>
                    <a:pt x="9" y="0"/>
                    <a:pt x="5" y="2"/>
                  </a:cubicBezTo>
                  <a:cubicBezTo>
                    <a:pt x="0" y="5"/>
                    <a:pt x="0" y="12"/>
                    <a:pt x="5" y="21"/>
                  </a:cubicBezTo>
                  <a:cubicBezTo>
                    <a:pt x="9" y="29"/>
                    <a:pt x="13" y="32"/>
                    <a:pt x="19" y="31"/>
                  </a:cubicBezTo>
                  <a:cubicBezTo>
                    <a:pt x="22" y="31"/>
                    <a:pt x="24" y="28"/>
                    <a:pt x="24" y="24"/>
                  </a:cubicBezTo>
                  <a:cubicBezTo>
                    <a:pt x="24" y="20"/>
                    <a:pt x="22" y="18"/>
                    <a:pt x="20" y="14"/>
                  </a:cubicBezTo>
                  <a:cubicBezTo>
                    <a:pt x="19" y="12"/>
                    <a:pt x="18" y="7"/>
                    <a:pt x="16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435B8532-06DC-435A-0229-EDB5FD914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2" y="2983"/>
              <a:ext cx="24" cy="39"/>
            </a:xfrm>
            <a:custGeom>
              <a:avLst/>
              <a:gdLst>
                <a:gd name="T0" fmla="*/ 96 w 12"/>
                <a:gd name="T1" fmla="*/ 173 h 18"/>
                <a:gd name="T2" fmla="*/ 88 w 12"/>
                <a:gd name="T3" fmla="*/ 184 h 18"/>
                <a:gd name="T4" fmla="*/ 24 w 12"/>
                <a:gd name="T5" fmla="*/ 93 h 18"/>
                <a:gd name="T6" fmla="*/ 16 w 12"/>
                <a:gd name="T7" fmla="*/ 9 h 18"/>
                <a:gd name="T8" fmla="*/ 48 w 12"/>
                <a:gd name="T9" fmla="*/ 9 h 18"/>
                <a:gd name="T10" fmla="*/ 48 w 12"/>
                <a:gd name="T11" fmla="*/ 9 h 18"/>
                <a:gd name="T12" fmla="*/ 16 w 12"/>
                <a:gd name="T13" fmla="*/ 0 h 18"/>
                <a:gd name="T14" fmla="*/ 24 w 12"/>
                <a:gd name="T15" fmla="*/ 104 h 18"/>
                <a:gd name="T16" fmla="*/ 88 w 12"/>
                <a:gd name="T17" fmla="*/ 184 h 18"/>
                <a:gd name="T18" fmla="*/ 96 w 12"/>
                <a:gd name="T19" fmla="*/ 173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8">
                  <a:moveTo>
                    <a:pt x="12" y="17"/>
                  </a:moveTo>
                  <a:cubicBezTo>
                    <a:pt x="11" y="17"/>
                    <a:pt x="11" y="18"/>
                    <a:pt x="11" y="18"/>
                  </a:cubicBezTo>
                  <a:cubicBezTo>
                    <a:pt x="9" y="18"/>
                    <a:pt x="6" y="16"/>
                    <a:pt x="3" y="9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4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2"/>
                    <a:pt x="0" y="4"/>
                    <a:pt x="3" y="10"/>
                  </a:cubicBezTo>
                  <a:cubicBezTo>
                    <a:pt x="6" y="16"/>
                    <a:pt x="9" y="18"/>
                    <a:pt x="11" y="18"/>
                  </a:cubicBezTo>
                  <a:cubicBezTo>
                    <a:pt x="11" y="18"/>
                    <a:pt x="11" y="18"/>
                    <a:pt x="12" y="1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828F8A41-E283-4180-887B-67151DE27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" y="2896"/>
              <a:ext cx="43" cy="50"/>
            </a:xfrm>
            <a:custGeom>
              <a:avLst/>
              <a:gdLst>
                <a:gd name="T0" fmla="*/ 156 w 21"/>
                <a:gd name="T1" fmla="*/ 165 h 23"/>
                <a:gd name="T2" fmla="*/ 180 w 21"/>
                <a:gd name="T3" fmla="*/ 93 h 23"/>
                <a:gd name="T4" fmla="*/ 147 w 21"/>
                <a:gd name="T5" fmla="*/ 33 h 23"/>
                <a:gd name="T6" fmla="*/ 16 w 21"/>
                <a:gd name="T7" fmla="*/ 104 h 23"/>
                <a:gd name="T8" fmla="*/ 76 w 21"/>
                <a:gd name="T9" fmla="*/ 237 h 23"/>
                <a:gd name="T10" fmla="*/ 156 w 21"/>
                <a:gd name="T11" fmla="*/ 165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3">
                  <a:moveTo>
                    <a:pt x="18" y="16"/>
                  </a:moveTo>
                  <a:cubicBezTo>
                    <a:pt x="20" y="14"/>
                    <a:pt x="21" y="12"/>
                    <a:pt x="21" y="9"/>
                  </a:cubicBezTo>
                  <a:cubicBezTo>
                    <a:pt x="20" y="6"/>
                    <a:pt x="19" y="4"/>
                    <a:pt x="17" y="3"/>
                  </a:cubicBezTo>
                  <a:cubicBezTo>
                    <a:pt x="12" y="0"/>
                    <a:pt x="4" y="3"/>
                    <a:pt x="2" y="10"/>
                  </a:cubicBezTo>
                  <a:cubicBezTo>
                    <a:pt x="0" y="17"/>
                    <a:pt x="4" y="23"/>
                    <a:pt x="9" y="23"/>
                  </a:cubicBezTo>
                  <a:cubicBezTo>
                    <a:pt x="13" y="22"/>
                    <a:pt x="14" y="21"/>
                    <a:pt x="18" y="1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5A712938-E9AA-3963-0913-228D2888F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909"/>
              <a:ext cx="23" cy="26"/>
            </a:xfrm>
            <a:custGeom>
              <a:avLst/>
              <a:gdLst>
                <a:gd name="T0" fmla="*/ 56 w 11"/>
                <a:gd name="T1" fmla="*/ 121 h 12"/>
                <a:gd name="T2" fmla="*/ 8 w 11"/>
                <a:gd name="T3" fmla="*/ 113 h 12"/>
                <a:gd name="T4" fmla="*/ 27 w 11"/>
                <a:gd name="T5" fmla="*/ 33 h 12"/>
                <a:gd name="T6" fmla="*/ 75 w 11"/>
                <a:gd name="T7" fmla="*/ 9 h 12"/>
                <a:gd name="T8" fmla="*/ 100 w 11"/>
                <a:gd name="T9" fmla="*/ 33 h 12"/>
                <a:gd name="T10" fmla="*/ 100 w 11"/>
                <a:gd name="T11" fmla="*/ 33 h 12"/>
                <a:gd name="T12" fmla="*/ 75 w 11"/>
                <a:gd name="T13" fmla="*/ 0 h 12"/>
                <a:gd name="T14" fmla="*/ 17 w 11"/>
                <a:gd name="T15" fmla="*/ 33 h 12"/>
                <a:gd name="T16" fmla="*/ 8 w 11"/>
                <a:gd name="T17" fmla="*/ 113 h 12"/>
                <a:gd name="T18" fmla="*/ 56 w 11"/>
                <a:gd name="T19" fmla="*/ 121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6" y="12"/>
                  </a:moveTo>
                  <a:cubicBezTo>
                    <a:pt x="4" y="12"/>
                    <a:pt x="2" y="12"/>
                    <a:pt x="1" y="11"/>
                  </a:cubicBezTo>
                  <a:cubicBezTo>
                    <a:pt x="0" y="9"/>
                    <a:pt x="0" y="6"/>
                    <a:pt x="3" y="3"/>
                  </a:cubicBezTo>
                  <a:cubicBezTo>
                    <a:pt x="5" y="1"/>
                    <a:pt x="7" y="0"/>
                    <a:pt x="8" y="1"/>
                  </a:cubicBezTo>
                  <a:cubicBezTo>
                    <a:pt x="9" y="1"/>
                    <a:pt x="10" y="2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2"/>
                    <a:pt x="9" y="1"/>
                    <a:pt x="8" y="0"/>
                  </a:cubicBezTo>
                  <a:cubicBezTo>
                    <a:pt x="7" y="0"/>
                    <a:pt x="5" y="0"/>
                    <a:pt x="2" y="3"/>
                  </a:cubicBezTo>
                  <a:cubicBezTo>
                    <a:pt x="0" y="6"/>
                    <a:pt x="0" y="9"/>
                    <a:pt x="1" y="11"/>
                  </a:cubicBezTo>
                  <a:cubicBezTo>
                    <a:pt x="2" y="12"/>
                    <a:pt x="4" y="12"/>
                    <a:pt x="6" y="12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3D3297A9-E620-0811-3D30-566D0CD83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1" y="3055"/>
              <a:ext cx="49" cy="66"/>
            </a:xfrm>
            <a:custGeom>
              <a:avLst/>
              <a:gdLst>
                <a:gd name="T0" fmla="*/ 196 w 24"/>
                <a:gd name="T1" fmla="*/ 161 h 30"/>
                <a:gd name="T2" fmla="*/ 188 w 24"/>
                <a:gd name="T3" fmla="*/ 53 h 30"/>
                <a:gd name="T4" fmla="*/ 120 w 24"/>
                <a:gd name="T5" fmla="*/ 0 h 30"/>
                <a:gd name="T6" fmla="*/ 8 w 24"/>
                <a:gd name="T7" fmla="*/ 178 h 30"/>
                <a:gd name="T8" fmla="*/ 137 w 24"/>
                <a:gd name="T9" fmla="*/ 299 h 30"/>
                <a:gd name="T10" fmla="*/ 196 w 24"/>
                <a:gd name="T11" fmla="*/ 161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30">
                  <a:moveTo>
                    <a:pt x="23" y="15"/>
                  </a:moveTo>
                  <a:cubicBezTo>
                    <a:pt x="24" y="11"/>
                    <a:pt x="24" y="8"/>
                    <a:pt x="22" y="5"/>
                  </a:cubicBezTo>
                  <a:cubicBezTo>
                    <a:pt x="20" y="3"/>
                    <a:pt x="17" y="0"/>
                    <a:pt x="14" y="0"/>
                  </a:cubicBezTo>
                  <a:cubicBezTo>
                    <a:pt x="6" y="0"/>
                    <a:pt x="0" y="8"/>
                    <a:pt x="1" y="17"/>
                  </a:cubicBezTo>
                  <a:cubicBezTo>
                    <a:pt x="2" y="27"/>
                    <a:pt x="11" y="30"/>
                    <a:pt x="16" y="28"/>
                  </a:cubicBezTo>
                  <a:cubicBezTo>
                    <a:pt x="20" y="25"/>
                    <a:pt x="21" y="23"/>
                    <a:pt x="23" y="1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F1E676D9-15C1-00BA-47F4-12DEEE21B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" y="3068"/>
              <a:ext cx="22" cy="37"/>
            </a:xfrm>
            <a:custGeom>
              <a:avLst/>
              <a:gdLst>
                <a:gd name="T0" fmla="*/ 80 w 11"/>
                <a:gd name="T1" fmla="*/ 141 h 17"/>
                <a:gd name="T2" fmla="*/ 40 w 11"/>
                <a:gd name="T3" fmla="*/ 165 h 17"/>
                <a:gd name="T4" fmla="*/ 16 w 11"/>
                <a:gd name="T5" fmla="*/ 72 h 17"/>
                <a:gd name="T6" fmla="*/ 56 w 11"/>
                <a:gd name="T7" fmla="*/ 9 h 17"/>
                <a:gd name="T8" fmla="*/ 88 w 11"/>
                <a:gd name="T9" fmla="*/ 20 h 17"/>
                <a:gd name="T10" fmla="*/ 88 w 11"/>
                <a:gd name="T11" fmla="*/ 20 h 17"/>
                <a:gd name="T12" fmla="*/ 48 w 11"/>
                <a:gd name="T13" fmla="*/ 0 h 17"/>
                <a:gd name="T14" fmla="*/ 16 w 11"/>
                <a:gd name="T15" fmla="*/ 72 h 17"/>
                <a:gd name="T16" fmla="*/ 32 w 11"/>
                <a:gd name="T17" fmla="*/ 165 h 17"/>
                <a:gd name="T18" fmla="*/ 80 w 11"/>
                <a:gd name="T19" fmla="*/ 141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7">
                  <a:moveTo>
                    <a:pt x="10" y="14"/>
                  </a:moveTo>
                  <a:cubicBezTo>
                    <a:pt x="8" y="16"/>
                    <a:pt x="6" y="17"/>
                    <a:pt x="5" y="16"/>
                  </a:cubicBezTo>
                  <a:cubicBezTo>
                    <a:pt x="2" y="15"/>
                    <a:pt x="1" y="11"/>
                    <a:pt x="2" y="7"/>
                  </a:cubicBezTo>
                  <a:cubicBezTo>
                    <a:pt x="3" y="2"/>
                    <a:pt x="5" y="1"/>
                    <a:pt x="7" y="1"/>
                  </a:cubicBezTo>
                  <a:cubicBezTo>
                    <a:pt x="8" y="0"/>
                    <a:pt x="10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8" y="0"/>
                    <a:pt x="6" y="0"/>
                  </a:cubicBezTo>
                  <a:cubicBezTo>
                    <a:pt x="5" y="1"/>
                    <a:pt x="3" y="2"/>
                    <a:pt x="2" y="7"/>
                  </a:cubicBezTo>
                  <a:cubicBezTo>
                    <a:pt x="0" y="11"/>
                    <a:pt x="2" y="15"/>
                    <a:pt x="4" y="16"/>
                  </a:cubicBezTo>
                  <a:cubicBezTo>
                    <a:pt x="6" y="17"/>
                    <a:pt x="8" y="16"/>
                    <a:pt x="10" y="14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A4622E70-B149-B38B-7EC6-995DC1287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3197"/>
              <a:ext cx="45" cy="48"/>
            </a:xfrm>
            <a:custGeom>
              <a:avLst/>
              <a:gdLst>
                <a:gd name="T0" fmla="*/ 155 w 22"/>
                <a:gd name="T1" fmla="*/ 52 h 22"/>
                <a:gd name="T2" fmla="*/ 96 w 22"/>
                <a:gd name="T3" fmla="*/ 0 h 22"/>
                <a:gd name="T4" fmla="*/ 41 w 22"/>
                <a:gd name="T5" fmla="*/ 20 h 22"/>
                <a:gd name="T6" fmla="*/ 59 w 22"/>
                <a:gd name="T7" fmla="*/ 185 h 22"/>
                <a:gd name="T8" fmla="*/ 180 w 22"/>
                <a:gd name="T9" fmla="*/ 166 h 22"/>
                <a:gd name="T10" fmla="*/ 155 w 22"/>
                <a:gd name="T11" fmla="*/ 5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2">
                  <a:moveTo>
                    <a:pt x="18" y="5"/>
                  </a:moveTo>
                  <a:cubicBezTo>
                    <a:pt x="16" y="2"/>
                    <a:pt x="14" y="0"/>
                    <a:pt x="11" y="0"/>
                  </a:cubicBezTo>
                  <a:cubicBezTo>
                    <a:pt x="9" y="0"/>
                    <a:pt x="7" y="0"/>
                    <a:pt x="5" y="2"/>
                  </a:cubicBezTo>
                  <a:cubicBezTo>
                    <a:pt x="0" y="6"/>
                    <a:pt x="1" y="14"/>
                    <a:pt x="7" y="18"/>
                  </a:cubicBezTo>
                  <a:cubicBezTo>
                    <a:pt x="13" y="22"/>
                    <a:pt x="19" y="20"/>
                    <a:pt x="21" y="16"/>
                  </a:cubicBezTo>
                  <a:cubicBezTo>
                    <a:pt x="22" y="12"/>
                    <a:pt x="21" y="10"/>
                    <a:pt x="18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E7A41D8B-A4D0-71CF-46A3-557F15AC3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7" y="3206"/>
              <a:ext cx="23" cy="26"/>
            </a:xfrm>
            <a:custGeom>
              <a:avLst/>
              <a:gdLst>
                <a:gd name="T0" fmla="*/ 100 w 11"/>
                <a:gd name="T1" fmla="*/ 80 h 12"/>
                <a:gd name="T2" fmla="*/ 84 w 11"/>
                <a:gd name="T3" fmla="*/ 113 h 12"/>
                <a:gd name="T4" fmla="*/ 17 w 11"/>
                <a:gd name="T5" fmla="*/ 80 h 12"/>
                <a:gd name="T6" fmla="*/ 8 w 11"/>
                <a:gd name="T7" fmla="*/ 20 h 12"/>
                <a:gd name="T8" fmla="*/ 36 w 11"/>
                <a:gd name="T9" fmla="*/ 0 h 12"/>
                <a:gd name="T10" fmla="*/ 36 w 11"/>
                <a:gd name="T11" fmla="*/ 0 h 12"/>
                <a:gd name="T12" fmla="*/ 8 w 11"/>
                <a:gd name="T13" fmla="*/ 20 h 12"/>
                <a:gd name="T14" fmla="*/ 17 w 11"/>
                <a:gd name="T15" fmla="*/ 80 h 12"/>
                <a:gd name="T16" fmla="*/ 84 w 11"/>
                <a:gd name="T17" fmla="*/ 121 h 12"/>
                <a:gd name="T18" fmla="*/ 100 w 11"/>
                <a:gd name="T19" fmla="*/ 8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8"/>
                  </a:moveTo>
                  <a:cubicBezTo>
                    <a:pt x="11" y="9"/>
                    <a:pt x="10" y="11"/>
                    <a:pt x="9" y="11"/>
                  </a:cubicBezTo>
                  <a:cubicBezTo>
                    <a:pt x="7" y="12"/>
                    <a:pt x="4" y="11"/>
                    <a:pt x="2" y="8"/>
                  </a:cubicBezTo>
                  <a:cubicBezTo>
                    <a:pt x="0" y="5"/>
                    <a:pt x="1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2"/>
                  </a:cubicBezTo>
                  <a:cubicBezTo>
                    <a:pt x="1" y="3"/>
                    <a:pt x="0" y="5"/>
                    <a:pt x="2" y="8"/>
                  </a:cubicBezTo>
                  <a:cubicBezTo>
                    <a:pt x="4" y="11"/>
                    <a:pt x="7" y="12"/>
                    <a:pt x="9" y="12"/>
                  </a:cubicBezTo>
                  <a:cubicBezTo>
                    <a:pt x="10" y="11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C8877444-2EA6-5808-0F20-6B1603D37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" y="3145"/>
              <a:ext cx="49" cy="68"/>
            </a:xfrm>
            <a:custGeom>
              <a:avLst/>
              <a:gdLst>
                <a:gd name="T0" fmla="*/ 196 w 24"/>
                <a:gd name="T1" fmla="*/ 158 h 31"/>
                <a:gd name="T2" fmla="*/ 188 w 24"/>
                <a:gd name="T3" fmla="*/ 53 h 31"/>
                <a:gd name="T4" fmla="*/ 120 w 24"/>
                <a:gd name="T5" fmla="*/ 9 h 31"/>
                <a:gd name="T6" fmla="*/ 8 w 24"/>
                <a:gd name="T7" fmla="*/ 189 h 31"/>
                <a:gd name="T8" fmla="*/ 137 w 24"/>
                <a:gd name="T9" fmla="*/ 294 h 31"/>
                <a:gd name="T10" fmla="*/ 196 w 24"/>
                <a:gd name="T11" fmla="*/ 158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cubicBezTo>
                    <a:pt x="24" y="12"/>
                    <a:pt x="24" y="8"/>
                    <a:pt x="22" y="5"/>
                  </a:cubicBezTo>
                  <a:cubicBezTo>
                    <a:pt x="20" y="3"/>
                    <a:pt x="17" y="1"/>
                    <a:pt x="14" y="1"/>
                  </a:cubicBezTo>
                  <a:cubicBezTo>
                    <a:pt x="6" y="0"/>
                    <a:pt x="0" y="9"/>
                    <a:pt x="1" y="18"/>
                  </a:cubicBezTo>
                  <a:cubicBezTo>
                    <a:pt x="2" y="27"/>
                    <a:pt x="11" y="31"/>
                    <a:pt x="16" y="28"/>
                  </a:cubicBezTo>
                  <a:cubicBezTo>
                    <a:pt x="20" y="26"/>
                    <a:pt x="21" y="23"/>
                    <a:pt x="23" y="1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9A322FFC-D1DC-F6F1-D57C-231CCF741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" y="3158"/>
              <a:ext cx="23" cy="37"/>
            </a:xfrm>
            <a:custGeom>
              <a:avLst/>
              <a:gdLst>
                <a:gd name="T0" fmla="*/ 92 w 11"/>
                <a:gd name="T1" fmla="*/ 157 h 17"/>
                <a:gd name="T2" fmla="*/ 36 w 11"/>
                <a:gd name="T3" fmla="*/ 165 h 17"/>
                <a:gd name="T4" fmla="*/ 17 w 11"/>
                <a:gd name="T5" fmla="*/ 72 h 17"/>
                <a:gd name="T6" fmla="*/ 56 w 11"/>
                <a:gd name="T7" fmla="*/ 9 h 17"/>
                <a:gd name="T8" fmla="*/ 100 w 11"/>
                <a:gd name="T9" fmla="*/ 20 h 17"/>
                <a:gd name="T10" fmla="*/ 100 w 11"/>
                <a:gd name="T11" fmla="*/ 20 h 17"/>
                <a:gd name="T12" fmla="*/ 56 w 11"/>
                <a:gd name="T13" fmla="*/ 9 h 17"/>
                <a:gd name="T14" fmla="*/ 17 w 11"/>
                <a:gd name="T15" fmla="*/ 72 h 17"/>
                <a:gd name="T16" fmla="*/ 36 w 11"/>
                <a:gd name="T17" fmla="*/ 165 h 17"/>
                <a:gd name="T18" fmla="*/ 92 w 11"/>
                <a:gd name="T19" fmla="*/ 15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7">
                  <a:moveTo>
                    <a:pt x="10" y="15"/>
                  </a:moveTo>
                  <a:cubicBezTo>
                    <a:pt x="8" y="17"/>
                    <a:pt x="6" y="17"/>
                    <a:pt x="4" y="16"/>
                  </a:cubicBezTo>
                  <a:cubicBezTo>
                    <a:pt x="2" y="15"/>
                    <a:pt x="1" y="12"/>
                    <a:pt x="2" y="7"/>
                  </a:cubicBezTo>
                  <a:cubicBezTo>
                    <a:pt x="3" y="3"/>
                    <a:pt x="5" y="1"/>
                    <a:pt x="6" y="1"/>
                  </a:cubicBezTo>
                  <a:cubicBezTo>
                    <a:pt x="8" y="0"/>
                    <a:pt x="10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5" y="1"/>
                    <a:pt x="3" y="3"/>
                    <a:pt x="2" y="7"/>
                  </a:cubicBezTo>
                  <a:cubicBezTo>
                    <a:pt x="0" y="12"/>
                    <a:pt x="2" y="15"/>
                    <a:pt x="4" y="16"/>
                  </a:cubicBezTo>
                  <a:cubicBezTo>
                    <a:pt x="6" y="17"/>
                    <a:pt x="8" y="17"/>
                    <a:pt x="10" y="15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332C7C27-C0E0-B1FF-370D-9D7ADE3A6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" y="3042"/>
              <a:ext cx="45" cy="50"/>
            </a:xfrm>
            <a:custGeom>
              <a:avLst/>
              <a:gdLst>
                <a:gd name="T0" fmla="*/ 155 w 22"/>
                <a:gd name="T1" fmla="*/ 52 h 23"/>
                <a:gd name="T2" fmla="*/ 96 w 22"/>
                <a:gd name="T3" fmla="*/ 0 h 23"/>
                <a:gd name="T4" fmla="*/ 33 w 22"/>
                <a:gd name="T5" fmla="*/ 20 h 23"/>
                <a:gd name="T6" fmla="*/ 59 w 22"/>
                <a:gd name="T7" fmla="*/ 185 h 23"/>
                <a:gd name="T8" fmla="*/ 180 w 22"/>
                <a:gd name="T9" fmla="*/ 165 h 23"/>
                <a:gd name="T10" fmla="*/ 155 w 22"/>
                <a:gd name="T11" fmla="*/ 52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3">
                  <a:moveTo>
                    <a:pt x="18" y="5"/>
                  </a:moveTo>
                  <a:cubicBezTo>
                    <a:pt x="16" y="2"/>
                    <a:pt x="14" y="0"/>
                    <a:pt x="11" y="0"/>
                  </a:cubicBezTo>
                  <a:cubicBezTo>
                    <a:pt x="9" y="0"/>
                    <a:pt x="6" y="0"/>
                    <a:pt x="4" y="2"/>
                  </a:cubicBezTo>
                  <a:cubicBezTo>
                    <a:pt x="0" y="6"/>
                    <a:pt x="1" y="14"/>
                    <a:pt x="7" y="18"/>
                  </a:cubicBezTo>
                  <a:cubicBezTo>
                    <a:pt x="13" y="23"/>
                    <a:pt x="19" y="20"/>
                    <a:pt x="21" y="16"/>
                  </a:cubicBezTo>
                  <a:cubicBezTo>
                    <a:pt x="22" y="12"/>
                    <a:pt x="21" y="10"/>
                    <a:pt x="18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A4CA8066-02C6-5523-B495-656AAF6EE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6" y="3051"/>
              <a:ext cx="23" cy="26"/>
            </a:xfrm>
            <a:custGeom>
              <a:avLst/>
              <a:gdLst>
                <a:gd name="T0" fmla="*/ 100 w 11"/>
                <a:gd name="T1" fmla="*/ 80 h 12"/>
                <a:gd name="T2" fmla="*/ 84 w 11"/>
                <a:gd name="T3" fmla="*/ 121 h 12"/>
                <a:gd name="T4" fmla="*/ 17 w 11"/>
                <a:gd name="T5" fmla="*/ 80 h 12"/>
                <a:gd name="T6" fmla="*/ 8 w 11"/>
                <a:gd name="T7" fmla="*/ 20 h 12"/>
                <a:gd name="T8" fmla="*/ 36 w 11"/>
                <a:gd name="T9" fmla="*/ 0 h 12"/>
                <a:gd name="T10" fmla="*/ 36 w 11"/>
                <a:gd name="T11" fmla="*/ 0 h 12"/>
                <a:gd name="T12" fmla="*/ 8 w 11"/>
                <a:gd name="T13" fmla="*/ 20 h 12"/>
                <a:gd name="T14" fmla="*/ 17 w 11"/>
                <a:gd name="T15" fmla="*/ 80 h 12"/>
                <a:gd name="T16" fmla="*/ 84 w 11"/>
                <a:gd name="T17" fmla="*/ 121 h 12"/>
                <a:gd name="T18" fmla="*/ 100 w 11"/>
                <a:gd name="T19" fmla="*/ 8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8"/>
                  </a:moveTo>
                  <a:cubicBezTo>
                    <a:pt x="11" y="10"/>
                    <a:pt x="10" y="11"/>
                    <a:pt x="9" y="12"/>
                  </a:cubicBezTo>
                  <a:cubicBezTo>
                    <a:pt x="7" y="12"/>
                    <a:pt x="4" y="11"/>
                    <a:pt x="2" y="8"/>
                  </a:cubicBezTo>
                  <a:cubicBezTo>
                    <a:pt x="0" y="5"/>
                    <a:pt x="1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2" y="8"/>
                  </a:cubicBezTo>
                  <a:cubicBezTo>
                    <a:pt x="4" y="11"/>
                    <a:pt x="7" y="12"/>
                    <a:pt x="9" y="12"/>
                  </a:cubicBezTo>
                  <a:cubicBezTo>
                    <a:pt x="10" y="11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F0129A67-99BF-640C-AE23-67CE9DDC8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" y="2721"/>
              <a:ext cx="45" cy="48"/>
            </a:xfrm>
            <a:custGeom>
              <a:avLst/>
              <a:gdLst>
                <a:gd name="T0" fmla="*/ 147 w 22"/>
                <a:gd name="T1" fmla="*/ 44 h 22"/>
                <a:gd name="T2" fmla="*/ 84 w 22"/>
                <a:gd name="T3" fmla="*/ 0 h 22"/>
                <a:gd name="T4" fmla="*/ 33 w 22"/>
                <a:gd name="T5" fmla="*/ 33 h 22"/>
                <a:gd name="T6" fmla="*/ 68 w 22"/>
                <a:gd name="T7" fmla="*/ 194 h 22"/>
                <a:gd name="T8" fmla="*/ 180 w 22"/>
                <a:gd name="T9" fmla="*/ 157 h 22"/>
                <a:gd name="T10" fmla="*/ 147 w 22"/>
                <a:gd name="T11" fmla="*/ 44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2">
                  <a:moveTo>
                    <a:pt x="17" y="4"/>
                  </a:moveTo>
                  <a:cubicBezTo>
                    <a:pt x="15" y="2"/>
                    <a:pt x="13" y="0"/>
                    <a:pt x="10" y="0"/>
                  </a:cubicBezTo>
                  <a:cubicBezTo>
                    <a:pt x="8" y="0"/>
                    <a:pt x="5" y="1"/>
                    <a:pt x="4" y="3"/>
                  </a:cubicBezTo>
                  <a:cubicBezTo>
                    <a:pt x="0" y="7"/>
                    <a:pt x="2" y="15"/>
                    <a:pt x="8" y="19"/>
                  </a:cubicBezTo>
                  <a:cubicBezTo>
                    <a:pt x="14" y="22"/>
                    <a:pt x="20" y="19"/>
                    <a:pt x="21" y="15"/>
                  </a:cubicBezTo>
                  <a:cubicBezTo>
                    <a:pt x="22" y="11"/>
                    <a:pt x="21" y="9"/>
                    <a:pt x="17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4EB52C6A-AC8C-F448-3BC3-381534649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" y="2729"/>
              <a:ext cx="22" cy="27"/>
            </a:xfrm>
            <a:custGeom>
              <a:avLst/>
              <a:gdLst>
                <a:gd name="T0" fmla="*/ 88 w 11"/>
                <a:gd name="T1" fmla="*/ 81 h 12"/>
                <a:gd name="T2" fmla="*/ 72 w 11"/>
                <a:gd name="T3" fmla="*/ 126 h 12"/>
                <a:gd name="T4" fmla="*/ 16 w 11"/>
                <a:gd name="T5" fmla="*/ 92 h 12"/>
                <a:gd name="T6" fmla="*/ 8 w 11"/>
                <a:gd name="T7" fmla="*/ 25 h 12"/>
                <a:gd name="T8" fmla="*/ 32 w 11"/>
                <a:gd name="T9" fmla="*/ 0 h 12"/>
                <a:gd name="T10" fmla="*/ 32 w 11"/>
                <a:gd name="T11" fmla="*/ 0 h 12"/>
                <a:gd name="T12" fmla="*/ 8 w 11"/>
                <a:gd name="T13" fmla="*/ 25 h 12"/>
                <a:gd name="T14" fmla="*/ 16 w 11"/>
                <a:gd name="T15" fmla="*/ 92 h 12"/>
                <a:gd name="T16" fmla="*/ 72 w 11"/>
                <a:gd name="T17" fmla="*/ 126 h 12"/>
                <a:gd name="T18" fmla="*/ 88 w 11"/>
                <a:gd name="T19" fmla="*/ 81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7"/>
                  </a:moveTo>
                  <a:cubicBezTo>
                    <a:pt x="11" y="9"/>
                    <a:pt x="11" y="10"/>
                    <a:pt x="9" y="11"/>
                  </a:cubicBezTo>
                  <a:cubicBezTo>
                    <a:pt x="7" y="12"/>
                    <a:pt x="5" y="11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4"/>
                    <a:pt x="0" y="6"/>
                    <a:pt x="2" y="8"/>
                  </a:cubicBezTo>
                  <a:cubicBezTo>
                    <a:pt x="4" y="11"/>
                    <a:pt x="7" y="12"/>
                    <a:pt x="9" y="11"/>
                  </a:cubicBezTo>
                  <a:cubicBezTo>
                    <a:pt x="11" y="11"/>
                    <a:pt x="11" y="9"/>
                    <a:pt x="11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8A249821-20CA-7E93-4D8C-83AF7D9F6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" y="2513"/>
              <a:ext cx="64" cy="55"/>
            </a:xfrm>
            <a:custGeom>
              <a:avLst/>
              <a:gdLst>
                <a:gd name="T0" fmla="*/ 157 w 31"/>
                <a:gd name="T1" fmla="*/ 33 h 25"/>
                <a:gd name="T2" fmla="*/ 72 w 31"/>
                <a:gd name="T3" fmla="*/ 20 h 25"/>
                <a:gd name="T4" fmla="*/ 17 w 31"/>
                <a:gd name="T5" fmla="*/ 97 h 25"/>
                <a:gd name="T6" fmla="*/ 140 w 31"/>
                <a:gd name="T7" fmla="*/ 266 h 25"/>
                <a:gd name="T8" fmla="*/ 264 w 31"/>
                <a:gd name="T9" fmla="*/ 141 h 25"/>
                <a:gd name="T10" fmla="*/ 157 w 31"/>
                <a:gd name="T11" fmla="*/ 33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" h="25">
                  <a:moveTo>
                    <a:pt x="18" y="3"/>
                  </a:moveTo>
                  <a:cubicBezTo>
                    <a:pt x="15" y="1"/>
                    <a:pt x="12" y="0"/>
                    <a:pt x="8" y="2"/>
                  </a:cubicBezTo>
                  <a:cubicBezTo>
                    <a:pt x="6" y="3"/>
                    <a:pt x="3" y="5"/>
                    <a:pt x="2" y="9"/>
                  </a:cubicBezTo>
                  <a:cubicBezTo>
                    <a:pt x="0" y="16"/>
                    <a:pt x="7" y="24"/>
                    <a:pt x="16" y="25"/>
                  </a:cubicBezTo>
                  <a:cubicBezTo>
                    <a:pt x="25" y="25"/>
                    <a:pt x="31" y="18"/>
                    <a:pt x="30" y="13"/>
                  </a:cubicBezTo>
                  <a:cubicBezTo>
                    <a:pt x="28" y="7"/>
                    <a:pt x="26" y="6"/>
                    <a:pt x="18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66812D3C-467D-B364-71B7-D8F024D18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2" y="2528"/>
              <a:ext cx="32" cy="26"/>
            </a:xfrm>
            <a:custGeom>
              <a:avLst/>
              <a:gdLst>
                <a:gd name="T0" fmla="*/ 112 w 16"/>
                <a:gd name="T1" fmla="*/ 43 h 12"/>
                <a:gd name="T2" fmla="*/ 120 w 16"/>
                <a:gd name="T3" fmla="*/ 93 h 12"/>
                <a:gd name="T4" fmla="*/ 40 w 16"/>
                <a:gd name="T5" fmla="*/ 104 h 12"/>
                <a:gd name="T6" fmla="*/ 0 w 16"/>
                <a:gd name="T7" fmla="*/ 43 h 12"/>
                <a:gd name="T8" fmla="*/ 16 w 16"/>
                <a:gd name="T9" fmla="*/ 0 h 12"/>
                <a:gd name="T10" fmla="*/ 16 w 16"/>
                <a:gd name="T11" fmla="*/ 0 h 12"/>
                <a:gd name="T12" fmla="*/ 0 w 16"/>
                <a:gd name="T13" fmla="*/ 43 h 12"/>
                <a:gd name="T14" fmla="*/ 40 w 16"/>
                <a:gd name="T15" fmla="*/ 104 h 12"/>
                <a:gd name="T16" fmla="*/ 120 w 16"/>
                <a:gd name="T17" fmla="*/ 104 h 12"/>
                <a:gd name="T18" fmla="*/ 112 w 16"/>
                <a:gd name="T19" fmla="*/ 43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12">
                  <a:moveTo>
                    <a:pt x="14" y="4"/>
                  </a:moveTo>
                  <a:cubicBezTo>
                    <a:pt x="16" y="6"/>
                    <a:pt x="16" y="8"/>
                    <a:pt x="15" y="9"/>
                  </a:cubicBezTo>
                  <a:cubicBezTo>
                    <a:pt x="13" y="11"/>
                    <a:pt x="9" y="12"/>
                    <a:pt x="5" y="10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6"/>
                    <a:pt x="1" y="8"/>
                    <a:pt x="5" y="10"/>
                  </a:cubicBezTo>
                  <a:cubicBezTo>
                    <a:pt x="9" y="12"/>
                    <a:pt x="13" y="11"/>
                    <a:pt x="15" y="10"/>
                  </a:cubicBezTo>
                  <a:cubicBezTo>
                    <a:pt x="16" y="8"/>
                    <a:pt x="16" y="6"/>
                    <a:pt x="14" y="4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58A3D177-4723-052E-6D7F-403DB9E71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2605"/>
              <a:ext cx="63" cy="54"/>
            </a:xfrm>
            <a:custGeom>
              <a:avLst/>
              <a:gdLst>
                <a:gd name="T0" fmla="*/ 152 w 31"/>
                <a:gd name="T1" fmla="*/ 28 h 25"/>
                <a:gd name="T2" fmla="*/ 67 w 31"/>
                <a:gd name="T3" fmla="*/ 19 h 25"/>
                <a:gd name="T4" fmla="*/ 16 w 31"/>
                <a:gd name="T5" fmla="*/ 89 h 25"/>
                <a:gd name="T6" fmla="*/ 136 w 31"/>
                <a:gd name="T7" fmla="*/ 253 h 25"/>
                <a:gd name="T8" fmla="*/ 244 w 31"/>
                <a:gd name="T9" fmla="*/ 121 h 25"/>
                <a:gd name="T10" fmla="*/ 152 w 31"/>
                <a:gd name="T11" fmla="*/ 28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" h="25">
                  <a:moveTo>
                    <a:pt x="18" y="3"/>
                  </a:moveTo>
                  <a:cubicBezTo>
                    <a:pt x="15" y="1"/>
                    <a:pt x="11" y="0"/>
                    <a:pt x="8" y="2"/>
                  </a:cubicBezTo>
                  <a:cubicBezTo>
                    <a:pt x="5" y="3"/>
                    <a:pt x="3" y="5"/>
                    <a:pt x="2" y="9"/>
                  </a:cubicBezTo>
                  <a:cubicBezTo>
                    <a:pt x="0" y="16"/>
                    <a:pt x="7" y="24"/>
                    <a:pt x="16" y="25"/>
                  </a:cubicBezTo>
                  <a:cubicBezTo>
                    <a:pt x="25" y="25"/>
                    <a:pt x="31" y="18"/>
                    <a:pt x="29" y="12"/>
                  </a:cubicBezTo>
                  <a:cubicBezTo>
                    <a:pt x="28" y="7"/>
                    <a:pt x="25" y="6"/>
                    <a:pt x="18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F191E658-C257-32B8-B0EB-C275D4D27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7" y="2620"/>
              <a:ext cx="35" cy="26"/>
            </a:xfrm>
            <a:custGeom>
              <a:avLst/>
              <a:gdLst>
                <a:gd name="T0" fmla="*/ 132 w 17"/>
                <a:gd name="T1" fmla="*/ 43 h 12"/>
                <a:gd name="T2" fmla="*/ 132 w 17"/>
                <a:gd name="T3" fmla="*/ 93 h 12"/>
                <a:gd name="T4" fmla="*/ 51 w 17"/>
                <a:gd name="T5" fmla="*/ 104 h 12"/>
                <a:gd name="T6" fmla="*/ 8 w 17"/>
                <a:gd name="T7" fmla="*/ 43 h 12"/>
                <a:gd name="T8" fmla="*/ 25 w 17"/>
                <a:gd name="T9" fmla="*/ 0 h 12"/>
                <a:gd name="T10" fmla="*/ 25 w 17"/>
                <a:gd name="T11" fmla="*/ 0 h 12"/>
                <a:gd name="T12" fmla="*/ 8 w 17"/>
                <a:gd name="T13" fmla="*/ 43 h 12"/>
                <a:gd name="T14" fmla="*/ 51 w 17"/>
                <a:gd name="T15" fmla="*/ 104 h 12"/>
                <a:gd name="T16" fmla="*/ 132 w 17"/>
                <a:gd name="T17" fmla="*/ 93 h 12"/>
                <a:gd name="T18" fmla="*/ 132 w 17"/>
                <a:gd name="T19" fmla="*/ 43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" h="12">
                  <a:moveTo>
                    <a:pt x="15" y="4"/>
                  </a:moveTo>
                  <a:cubicBezTo>
                    <a:pt x="17" y="6"/>
                    <a:pt x="17" y="8"/>
                    <a:pt x="15" y="9"/>
                  </a:cubicBezTo>
                  <a:cubicBezTo>
                    <a:pt x="14" y="11"/>
                    <a:pt x="10" y="12"/>
                    <a:pt x="6" y="10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0" y="2"/>
                    <a:pt x="1" y="4"/>
                  </a:cubicBezTo>
                  <a:cubicBezTo>
                    <a:pt x="1" y="6"/>
                    <a:pt x="2" y="8"/>
                    <a:pt x="6" y="10"/>
                  </a:cubicBezTo>
                  <a:cubicBezTo>
                    <a:pt x="10" y="12"/>
                    <a:pt x="14" y="11"/>
                    <a:pt x="15" y="9"/>
                  </a:cubicBezTo>
                  <a:cubicBezTo>
                    <a:pt x="17" y="8"/>
                    <a:pt x="17" y="6"/>
                    <a:pt x="15" y="4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E7204DAA-987E-89D5-BABD-24CFBD88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3" y="2629"/>
              <a:ext cx="46" cy="50"/>
            </a:xfrm>
            <a:custGeom>
              <a:avLst/>
              <a:gdLst>
                <a:gd name="T0" fmla="*/ 157 w 22"/>
                <a:gd name="T1" fmla="*/ 52 h 23"/>
                <a:gd name="T2" fmla="*/ 100 w 22"/>
                <a:gd name="T3" fmla="*/ 0 h 23"/>
                <a:gd name="T4" fmla="*/ 36 w 22"/>
                <a:gd name="T5" fmla="*/ 33 h 23"/>
                <a:gd name="T6" fmla="*/ 75 w 22"/>
                <a:gd name="T7" fmla="*/ 193 h 23"/>
                <a:gd name="T8" fmla="*/ 201 w 22"/>
                <a:gd name="T9" fmla="*/ 157 h 23"/>
                <a:gd name="T10" fmla="*/ 157 w 22"/>
                <a:gd name="T11" fmla="*/ 52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3">
                  <a:moveTo>
                    <a:pt x="17" y="5"/>
                  </a:moveTo>
                  <a:cubicBezTo>
                    <a:pt x="15" y="2"/>
                    <a:pt x="13" y="0"/>
                    <a:pt x="11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0" y="7"/>
                    <a:pt x="2" y="15"/>
                    <a:pt x="8" y="19"/>
                  </a:cubicBezTo>
                  <a:cubicBezTo>
                    <a:pt x="14" y="23"/>
                    <a:pt x="21" y="19"/>
                    <a:pt x="22" y="15"/>
                  </a:cubicBezTo>
                  <a:cubicBezTo>
                    <a:pt x="22" y="11"/>
                    <a:pt x="21" y="9"/>
                    <a:pt x="17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37F8D7DA-F6BA-9CB9-34EC-9D5A211DC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" y="2638"/>
              <a:ext cx="24" cy="26"/>
            </a:xfrm>
            <a:custGeom>
              <a:avLst/>
              <a:gdLst>
                <a:gd name="T0" fmla="*/ 88 w 12"/>
                <a:gd name="T1" fmla="*/ 72 h 12"/>
                <a:gd name="T2" fmla="*/ 72 w 12"/>
                <a:gd name="T3" fmla="*/ 113 h 12"/>
                <a:gd name="T4" fmla="*/ 24 w 12"/>
                <a:gd name="T5" fmla="*/ 93 h 12"/>
                <a:gd name="T6" fmla="*/ 8 w 12"/>
                <a:gd name="T7" fmla="*/ 33 h 12"/>
                <a:gd name="T8" fmla="*/ 32 w 12"/>
                <a:gd name="T9" fmla="*/ 0 h 12"/>
                <a:gd name="T10" fmla="*/ 32 w 12"/>
                <a:gd name="T11" fmla="*/ 0 h 12"/>
                <a:gd name="T12" fmla="*/ 8 w 12"/>
                <a:gd name="T13" fmla="*/ 33 h 12"/>
                <a:gd name="T14" fmla="*/ 16 w 12"/>
                <a:gd name="T15" fmla="*/ 93 h 12"/>
                <a:gd name="T16" fmla="*/ 72 w 12"/>
                <a:gd name="T17" fmla="*/ 121 h 12"/>
                <a:gd name="T18" fmla="*/ 88 w 12"/>
                <a:gd name="T19" fmla="*/ 7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2" y="9"/>
                    <a:pt x="11" y="11"/>
                    <a:pt x="9" y="11"/>
                  </a:cubicBezTo>
                  <a:cubicBezTo>
                    <a:pt x="8" y="12"/>
                    <a:pt x="5" y="12"/>
                    <a:pt x="3" y="9"/>
                  </a:cubicBezTo>
                  <a:cubicBezTo>
                    <a:pt x="0" y="6"/>
                    <a:pt x="1" y="4"/>
                    <a:pt x="1" y="3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1"/>
                    <a:pt x="1" y="3"/>
                  </a:cubicBezTo>
                  <a:cubicBezTo>
                    <a:pt x="0" y="4"/>
                    <a:pt x="0" y="6"/>
                    <a:pt x="2" y="9"/>
                  </a:cubicBezTo>
                  <a:cubicBezTo>
                    <a:pt x="5" y="12"/>
                    <a:pt x="8" y="12"/>
                    <a:pt x="9" y="12"/>
                  </a:cubicBezTo>
                  <a:cubicBezTo>
                    <a:pt x="11" y="11"/>
                    <a:pt x="12" y="9"/>
                    <a:pt x="11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00EA6DC0-4E4B-7863-82D7-0F5BCFB2E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" y="2587"/>
              <a:ext cx="63" cy="55"/>
            </a:xfrm>
            <a:custGeom>
              <a:avLst/>
              <a:gdLst>
                <a:gd name="T0" fmla="*/ 152 w 31"/>
                <a:gd name="T1" fmla="*/ 33 h 25"/>
                <a:gd name="T2" fmla="*/ 67 w 31"/>
                <a:gd name="T3" fmla="*/ 20 h 25"/>
                <a:gd name="T4" fmla="*/ 16 w 31"/>
                <a:gd name="T5" fmla="*/ 97 h 25"/>
                <a:gd name="T6" fmla="*/ 136 w 31"/>
                <a:gd name="T7" fmla="*/ 266 h 25"/>
                <a:gd name="T8" fmla="*/ 252 w 31"/>
                <a:gd name="T9" fmla="*/ 125 h 25"/>
                <a:gd name="T10" fmla="*/ 152 w 31"/>
                <a:gd name="T11" fmla="*/ 33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" h="25">
                  <a:moveTo>
                    <a:pt x="18" y="3"/>
                  </a:moveTo>
                  <a:cubicBezTo>
                    <a:pt x="15" y="1"/>
                    <a:pt x="12" y="0"/>
                    <a:pt x="8" y="2"/>
                  </a:cubicBezTo>
                  <a:cubicBezTo>
                    <a:pt x="6" y="3"/>
                    <a:pt x="3" y="5"/>
                    <a:pt x="2" y="9"/>
                  </a:cubicBezTo>
                  <a:cubicBezTo>
                    <a:pt x="0" y="16"/>
                    <a:pt x="7" y="24"/>
                    <a:pt x="16" y="25"/>
                  </a:cubicBezTo>
                  <a:cubicBezTo>
                    <a:pt x="25" y="25"/>
                    <a:pt x="31" y="18"/>
                    <a:pt x="30" y="12"/>
                  </a:cubicBezTo>
                  <a:cubicBezTo>
                    <a:pt x="28" y="7"/>
                    <a:pt x="26" y="6"/>
                    <a:pt x="18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8F58A4CF-752A-BB3D-2B75-753B65194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" y="2603"/>
              <a:ext cx="33" cy="26"/>
            </a:xfrm>
            <a:custGeom>
              <a:avLst/>
              <a:gdLst>
                <a:gd name="T0" fmla="*/ 124 w 16"/>
                <a:gd name="T1" fmla="*/ 43 h 12"/>
                <a:gd name="T2" fmla="*/ 132 w 16"/>
                <a:gd name="T3" fmla="*/ 93 h 12"/>
                <a:gd name="T4" fmla="*/ 43 w 16"/>
                <a:gd name="T5" fmla="*/ 104 h 12"/>
                <a:gd name="T6" fmla="*/ 0 w 16"/>
                <a:gd name="T7" fmla="*/ 43 h 12"/>
                <a:gd name="T8" fmla="*/ 17 w 16"/>
                <a:gd name="T9" fmla="*/ 0 h 12"/>
                <a:gd name="T10" fmla="*/ 17 w 16"/>
                <a:gd name="T11" fmla="*/ 0 h 12"/>
                <a:gd name="T12" fmla="*/ 0 w 16"/>
                <a:gd name="T13" fmla="*/ 43 h 12"/>
                <a:gd name="T14" fmla="*/ 43 w 16"/>
                <a:gd name="T15" fmla="*/ 104 h 12"/>
                <a:gd name="T16" fmla="*/ 132 w 16"/>
                <a:gd name="T17" fmla="*/ 104 h 12"/>
                <a:gd name="T18" fmla="*/ 124 w 16"/>
                <a:gd name="T19" fmla="*/ 43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12">
                  <a:moveTo>
                    <a:pt x="14" y="4"/>
                  </a:moveTo>
                  <a:cubicBezTo>
                    <a:pt x="16" y="6"/>
                    <a:pt x="16" y="8"/>
                    <a:pt x="15" y="9"/>
                  </a:cubicBezTo>
                  <a:cubicBezTo>
                    <a:pt x="13" y="11"/>
                    <a:pt x="9" y="12"/>
                    <a:pt x="5" y="10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6"/>
                    <a:pt x="1" y="8"/>
                    <a:pt x="5" y="10"/>
                  </a:cubicBezTo>
                  <a:cubicBezTo>
                    <a:pt x="9" y="12"/>
                    <a:pt x="13" y="11"/>
                    <a:pt x="15" y="10"/>
                  </a:cubicBezTo>
                  <a:cubicBezTo>
                    <a:pt x="16" y="8"/>
                    <a:pt x="16" y="6"/>
                    <a:pt x="14" y="4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E8CD61A1-2E00-D594-9AD8-545F51532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" y="2642"/>
              <a:ext cx="46" cy="48"/>
            </a:xfrm>
            <a:custGeom>
              <a:avLst/>
              <a:gdLst>
                <a:gd name="T0" fmla="*/ 157 w 22"/>
                <a:gd name="T1" fmla="*/ 44 h 22"/>
                <a:gd name="T2" fmla="*/ 92 w 22"/>
                <a:gd name="T3" fmla="*/ 0 h 22"/>
                <a:gd name="T4" fmla="*/ 36 w 22"/>
                <a:gd name="T5" fmla="*/ 20 h 22"/>
                <a:gd name="T6" fmla="*/ 75 w 22"/>
                <a:gd name="T7" fmla="*/ 185 h 22"/>
                <a:gd name="T8" fmla="*/ 201 w 22"/>
                <a:gd name="T9" fmla="*/ 148 h 22"/>
                <a:gd name="T10" fmla="*/ 157 w 22"/>
                <a:gd name="T11" fmla="*/ 44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2">
                  <a:moveTo>
                    <a:pt x="17" y="4"/>
                  </a:moveTo>
                  <a:cubicBezTo>
                    <a:pt x="15" y="1"/>
                    <a:pt x="13" y="0"/>
                    <a:pt x="10" y="0"/>
                  </a:cubicBezTo>
                  <a:cubicBezTo>
                    <a:pt x="8" y="0"/>
                    <a:pt x="5" y="0"/>
                    <a:pt x="4" y="2"/>
                  </a:cubicBezTo>
                  <a:cubicBezTo>
                    <a:pt x="0" y="7"/>
                    <a:pt x="2" y="15"/>
                    <a:pt x="8" y="18"/>
                  </a:cubicBezTo>
                  <a:cubicBezTo>
                    <a:pt x="14" y="22"/>
                    <a:pt x="21" y="19"/>
                    <a:pt x="22" y="14"/>
                  </a:cubicBezTo>
                  <a:cubicBezTo>
                    <a:pt x="22" y="10"/>
                    <a:pt x="21" y="8"/>
                    <a:pt x="17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7BBBD1C1-6610-9F78-BC1C-98E8A7DB7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" y="2651"/>
              <a:ext cx="22" cy="26"/>
            </a:xfrm>
            <a:custGeom>
              <a:avLst/>
              <a:gdLst>
                <a:gd name="T0" fmla="*/ 88 w 11"/>
                <a:gd name="T1" fmla="*/ 72 h 12"/>
                <a:gd name="T2" fmla="*/ 72 w 11"/>
                <a:gd name="T3" fmla="*/ 113 h 12"/>
                <a:gd name="T4" fmla="*/ 16 w 11"/>
                <a:gd name="T5" fmla="*/ 80 h 12"/>
                <a:gd name="T6" fmla="*/ 8 w 11"/>
                <a:gd name="T7" fmla="*/ 20 h 12"/>
                <a:gd name="T8" fmla="*/ 32 w 11"/>
                <a:gd name="T9" fmla="*/ 0 h 12"/>
                <a:gd name="T10" fmla="*/ 32 w 11"/>
                <a:gd name="T11" fmla="*/ 0 h 12"/>
                <a:gd name="T12" fmla="*/ 8 w 11"/>
                <a:gd name="T13" fmla="*/ 20 h 12"/>
                <a:gd name="T14" fmla="*/ 16 w 11"/>
                <a:gd name="T15" fmla="*/ 80 h 12"/>
                <a:gd name="T16" fmla="*/ 72 w 11"/>
                <a:gd name="T17" fmla="*/ 113 h 12"/>
                <a:gd name="T18" fmla="*/ 88 w 11"/>
                <a:gd name="T19" fmla="*/ 7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7"/>
                  </a:moveTo>
                  <a:cubicBezTo>
                    <a:pt x="11" y="9"/>
                    <a:pt x="11" y="10"/>
                    <a:pt x="9" y="11"/>
                  </a:cubicBezTo>
                  <a:cubicBezTo>
                    <a:pt x="8" y="11"/>
                    <a:pt x="5" y="11"/>
                    <a:pt x="2" y="8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2" y="8"/>
                  </a:cubicBezTo>
                  <a:cubicBezTo>
                    <a:pt x="5" y="11"/>
                    <a:pt x="8" y="12"/>
                    <a:pt x="9" y="11"/>
                  </a:cubicBezTo>
                  <a:cubicBezTo>
                    <a:pt x="11" y="10"/>
                    <a:pt x="11" y="9"/>
                    <a:pt x="11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3E814630-8A73-2BA1-08BC-5050948D5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2" y="2644"/>
              <a:ext cx="53" cy="61"/>
            </a:xfrm>
            <a:custGeom>
              <a:avLst/>
              <a:gdLst>
                <a:gd name="T0" fmla="*/ 188 w 26"/>
                <a:gd name="T1" fmla="*/ 61 h 28"/>
                <a:gd name="T2" fmla="*/ 128 w 26"/>
                <a:gd name="T3" fmla="*/ 0 h 28"/>
                <a:gd name="T4" fmla="*/ 49 w 26"/>
                <a:gd name="T5" fmla="*/ 20 h 28"/>
                <a:gd name="T6" fmla="*/ 59 w 26"/>
                <a:gd name="T7" fmla="*/ 229 h 28"/>
                <a:gd name="T8" fmla="*/ 212 w 26"/>
                <a:gd name="T9" fmla="*/ 209 h 28"/>
                <a:gd name="T10" fmla="*/ 188 w 26"/>
                <a:gd name="T11" fmla="*/ 61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28">
                  <a:moveTo>
                    <a:pt x="22" y="6"/>
                  </a:moveTo>
                  <a:cubicBezTo>
                    <a:pt x="20" y="3"/>
                    <a:pt x="18" y="0"/>
                    <a:pt x="15" y="0"/>
                  </a:cubicBezTo>
                  <a:cubicBezTo>
                    <a:pt x="12" y="0"/>
                    <a:pt x="8" y="0"/>
                    <a:pt x="6" y="2"/>
                  </a:cubicBezTo>
                  <a:cubicBezTo>
                    <a:pt x="0" y="7"/>
                    <a:pt x="0" y="17"/>
                    <a:pt x="7" y="22"/>
                  </a:cubicBezTo>
                  <a:cubicBezTo>
                    <a:pt x="14" y="28"/>
                    <a:pt x="22" y="25"/>
                    <a:pt x="25" y="20"/>
                  </a:cubicBezTo>
                  <a:cubicBezTo>
                    <a:pt x="26" y="15"/>
                    <a:pt x="26" y="13"/>
                    <a:pt x="22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7E8CAABF-9E44-A41C-9F3D-D6BDE61C5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6" y="2655"/>
              <a:ext cx="27" cy="33"/>
            </a:xfrm>
            <a:custGeom>
              <a:avLst/>
              <a:gdLst>
                <a:gd name="T0" fmla="*/ 116 w 13"/>
                <a:gd name="T1" fmla="*/ 97 h 15"/>
                <a:gd name="T2" fmla="*/ 91 w 13"/>
                <a:gd name="T3" fmla="*/ 150 h 15"/>
                <a:gd name="T4" fmla="*/ 17 w 13"/>
                <a:gd name="T5" fmla="*/ 97 h 15"/>
                <a:gd name="T6" fmla="*/ 17 w 13"/>
                <a:gd name="T7" fmla="*/ 20 h 15"/>
                <a:gd name="T8" fmla="*/ 52 w 13"/>
                <a:gd name="T9" fmla="*/ 0 h 15"/>
                <a:gd name="T10" fmla="*/ 52 w 13"/>
                <a:gd name="T11" fmla="*/ 0 h 15"/>
                <a:gd name="T12" fmla="*/ 17 w 13"/>
                <a:gd name="T13" fmla="*/ 20 h 15"/>
                <a:gd name="T14" fmla="*/ 17 w 13"/>
                <a:gd name="T15" fmla="*/ 106 h 15"/>
                <a:gd name="T16" fmla="*/ 91 w 13"/>
                <a:gd name="T17" fmla="*/ 150 h 15"/>
                <a:gd name="T18" fmla="*/ 116 w 13"/>
                <a:gd name="T19" fmla="*/ 97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" h="15">
                  <a:moveTo>
                    <a:pt x="13" y="9"/>
                  </a:moveTo>
                  <a:cubicBezTo>
                    <a:pt x="13" y="12"/>
                    <a:pt x="12" y="14"/>
                    <a:pt x="10" y="14"/>
                  </a:cubicBezTo>
                  <a:cubicBezTo>
                    <a:pt x="8" y="15"/>
                    <a:pt x="4" y="14"/>
                    <a:pt x="2" y="9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3" y="1"/>
                    <a:pt x="5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0"/>
                    <a:pt x="2" y="2"/>
                  </a:cubicBezTo>
                  <a:cubicBezTo>
                    <a:pt x="1" y="3"/>
                    <a:pt x="0" y="6"/>
                    <a:pt x="2" y="10"/>
                  </a:cubicBezTo>
                  <a:cubicBezTo>
                    <a:pt x="4" y="14"/>
                    <a:pt x="8" y="15"/>
                    <a:pt x="10" y="14"/>
                  </a:cubicBezTo>
                  <a:cubicBezTo>
                    <a:pt x="12" y="14"/>
                    <a:pt x="13" y="12"/>
                    <a:pt x="13" y="9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36291DC-5225-5B4F-C96D-806137E9A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" y="3042"/>
              <a:ext cx="48" cy="63"/>
            </a:xfrm>
            <a:custGeom>
              <a:avLst/>
              <a:gdLst>
                <a:gd name="T0" fmla="*/ 152 w 23"/>
                <a:gd name="T1" fmla="*/ 52 h 29"/>
                <a:gd name="T2" fmla="*/ 100 w 23"/>
                <a:gd name="T3" fmla="*/ 9 h 29"/>
                <a:gd name="T4" fmla="*/ 17 w 23"/>
                <a:gd name="T5" fmla="*/ 165 h 29"/>
                <a:gd name="T6" fmla="*/ 144 w 23"/>
                <a:gd name="T7" fmla="*/ 289 h 29"/>
                <a:gd name="T8" fmla="*/ 209 w 23"/>
                <a:gd name="T9" fmla="*/ 202 h 29"/>
                <a:gd name="T10" fmla="*/ 184 w 23"/>
                <a:gd name="T11" fmla="*/ 113 h 29"/>
                <a:gd name="T12" fmla="*/ 152 w 23"/>
                <a:gd name="T13" fmla="*/ 52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29">
                  <a:moveTo>
                    <a:pt x="17" y="5"/>
                  </a:moveTo>
                  <a:cubicBezTo>
                    <a:pt x="16" y="3"/>
                    <a:pt x="14" y="1"/>
                    <a:pt x="11" y="1"/>
                  </a:cubicBezTo>
                  <a:cubicBezTo>
                    <a:pt x="3" y="0"/>
                    <a:pt x="0" y="8"/>
                    <a:pt x="2" y="16"/>
                  </a:cubicBezTo>
                  <a:cubicBezTo>
                    <a:pt x="5" y="24"/>
                    <a:pt x="12" y="29"/>
                    <a:pt x="16" y="28"/>
                  </a:cubicBezTo>
                  <a:cubicBezTo>
                    <a:pt x="20" y="27"/>
                    <a:pt x="22" y="24"/>
                    <a:pt x="23" y="20"/>
                  </a:cubicBezTo>
                  <a:cubicBezTo>
                    <a:pt x="23" y="17"/>
                    <a:pt x="21" y="13"/>
                    <a:pt x="20" y="11"/>
                  </a:cubicBezTo>
                  <a:cubicBezTo>
                    <a:pt x="19" y="9"/>
                    <a:pt x="19" y="6"/>
                    <a:pt x="17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FF1C4BD9-C8D3-5C2F-41D2-1A97D4130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7" y="3057"/>
              <a:ext cx="18" cy="33"/>
            </a:xfrm>
            <a:custGeom>
              <a:avLst/>
              <a:gdLst>
                <a:gd name="T0" fmla="*/ 16 w 9"/>
                <a:gd name="T1" fmla="*/ 9 h 15"/>
                <a:gd name="T2" fmla="*/ 8 w 9"/>
                <a:gd name="T3" fmla="*/ 64 h 15"/>
                <a:gd name="T4" fmla="*/ 40 w 9"/>
                <a:gd name="T5" fmla="*/ 150 h 15"/>
                <a:gd name="T6" fmla="*/ 72 w 9"/>
                <a:gd name="T7" fmla="*/ 161 h 15"/>
                <a:gd name="T8" fmla="*/ 72 w 9"/>
                <a:gd name="T9" fmla="*/ 161 h 15"/>
                <a:gd name="T10" fmla="*/ 40 w 9"/>
                <a:gd name="T11" fmla="*/ 150 h 15"/>
                <a:gd name="T12" fmla="*/ 8 w 9"/>
                <a:gd name="T13" fmla="*/ 64 h 15"/>
                <a:gd name="T14" fmla="*/ 16 w 9"/>
                <a:gd name="T15" fmla="*/ 9 h 15"/>
                <a:gd name="T16" fmla="*/ 40 w 9"/>
                <a:gd name="T17" fmla="*/ 9 h 15"/>
                <a:gd name="T18" fmla="*/ 40 w 9"/>
                <a:gd name="T19" fmla="*/ 9 h 15"/>
                <a:gd name="T20" fmla="*/ 16 w 9"/>
                <a:gd name="T21" fmla="*/ 9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" h="15">
                  <a:moveTo>
                    <a:pt x="2" y="1"/>
                  </a:moveTo>
                  <a:cubicBezTo>
                    <a:pt x="1" y="2"/>
                    <a:pt x="0" y="4"/>
                    <a:pt x="1" y="6"/>
                  </a:cubicBezTo>
                  <a:cubicBezTo>
                    <a:pt x="1" y="10"/>
                    <a:pt x="3" y="13"/>
                    <a:pt x="5" y="14"/>
                  </a:cubicBezTo>
                  <a:cubicBezTo>
                    <a:pt x="6" y="15"/>
                    <a:pt x="7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5"/>
                    <a:pt x="5" y="14"/>
                  </a:cubicBezTo>
                  <a:cubicBezTo>
                    <a:pt x="3" y="13"/>
                    <a:pt x="1" y="10"/>
                    <a:pt x="1" y="6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65C275C7-FC64-3D2C-F0D6-312B73579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3" y="3081"/>
              <a:ext cx="56" cy="64"/>
            </a:xfrm>
            <a:custGeom>
              <a:avLst/>
              <a:gdLst>
                <a:gd name="T0" fmla="*/ 151 w 27"/>
                <a:gd name="T1" fmla="*/ 33 h 29"/>
                <a:gd name="T2" fmla="*/ 91 w 27"/>
                <a:gd name="T3" fmla="*/ 0 h 29"/>
                <a:gd name="T4" fmla="*/ 44 w 27"/>
                <a:gd name="T5" fmla="*/ 194 h 29"/>
                <a:gd name="T6" fmla="*/ 197 w 27"/>
                <a:gd name="T7" fmla="*/ 291 h 29"/>
                <a:gd name="T8" fmla="*/ 241 w 27"/>
                <a:gd name="T9" fmla="*/ 194 h 29"/>
                <a:gd name="T10" fmla="*/ 197 w 27"/>
                <a:gd name="T11" fmla="*/ 97 h 29"/>
                <a:gd name="T12" fmla="*/ 151 w 27"/>
                <a:gd name="T13" fmla="*/ 33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29">
                  <a:moveTo>
                    <a:pt x="17" y="3"/>
                  </a:moveTo>
                  <a:cubicBezTo>
                    <a:pt x="15" y="1"/>
                    <a:pt x="13" y="0"/>
                    <a:pt x="10" y="0"/>
                  </a:cubicBezTo>
                  <a:cubicBezTo>
                    <a:pt x="1" y="0"/>
                    <a:pt x="0" y="10"/>
                    <a:pt x="5" y="18"/>
                  </a:cubicBezTo>
                  <a:cubicBezTo>
                    <a:pt x="10" y="26"/>
                    <a:pt x="18" y="29"/>
                    <a:pt x="22" y="27"/>
                  </a:cubicBezTo>
                  <a:cubicBezTo>
                    <a:pt x="26" y="25"/>
                    <a:pt x="27" y="22"/>
                    <a:pt x="27" y="18"/>
                  </a:cubicBezTo>
                  <a:cubicBezTo>
                    <a:pt x="26" y="14"/>
                    <a:pt x="23" y="11"/>
                    <a:pt x="22" y="9"/>
                  </a:cubicBezTo>
                  <a:cubicBezTo>
                    <a:pt x="20" y="7"/>
                    <a:pt x="19" y="4"/>
                    <a:pt x="17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A13986CF-CC20-388D-0DD0-94253BC87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2" y="3095"/>
              <a:ext cx="22" cy="35"/>
            </a:xfrm>
            <a:custGeom>
              <a:avLst/>
              <a:gdLst>
                <a:gd name="T0" fmla="*/ 8 w 11"/>
                <a:gd name="T1" fmla="*/ 9 h 16"/>
                <a:gd name="T2" fmla="*/ 8 w 11"/>
                <a:gd name="T3" fmla="*/ 72 h 16"/>
                <a:gd name="T4" fmla="*/ 56 w 11"/>
                <a:gd name="T5" fmla="*/ 158 h 16"/>
                <a:gd name="T6" fmla="*/ 88 w 11"/>
                <a:gd name="T7" fmla="*/ 158 h 16"/>
                <a:gd name="T8" fmla="*/ 88 w 11"/>
                <a:gd name="T9" fmla="*/ 158 h 16"/>
                <a:gd name="T10" fmla="*/ 56 w 11"/>
                <a:gd name="T11" fmla="*/ 158 h 16"/>
                <a:gd name="T12" fmla="*/ 8 w 11"/>
                <a:gd name="T13" fmla="*/ 72 h 16"/>
                <a:gd name="T14" fmla="*/ 8 w 11"/>
                <a:gd name="T15" fmla="*/ 9 h 16"/>
                <a:gd name="T16" fmla="*/ 32 w 11"/>
                <a:gd name="T17" fmla="*/ 9 h 16"/>
                <a:gd name="T18" fmla="*/ 32 w 11"/>
                <a:gd name="T19" fmla="*/ 9 h 16"/>
                <a:gd name="T20" fmla="*/ 8 w 11"/>
                <a:gd name="T21" fmla="*/ 9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" h="16">
                  <a:moveTo>
                    <a:pt x="1" y="1"/>
                  </a:moveTo>
                  <a:cubicBezTo>
                    <a:pt x="0" y="2"/>
                    <a:pt x="0" y="5"/>
                    <a:pt x="1" y="7"/>
                  </a:cubicBezTo>
                  <a:cubicBezTo>
                    <a:pt x="2" y="11"/>
                    <a:pt x="5" y="14"/>
                    <a:pt x="7" y="15"/>
                  </a:cubicBezTo>
                  <a:cubicBezTo>
                    <a:pt x="9" y="16"/>
                    <a:pt x="10" y="16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9" y="15"/>
                    <a:pt x="7" y="15"/>
                  </a:cubicBezTo>
                  <a:cubicBezTo>
                    <a:pt x="5" y="14"/>
                    <a:pt x="2" y="11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0AD63865-00FD-3E52-B36C-0554E54F7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5" y="2893"/>
              <a:ext cx="55" cy="57"/>
            </a:xfrm>
            <a:custGeom>
              <a:avLst/>
              <a:gdLst>
                <a:gd name="T0" fmla="*/ 212 w 27"/>
                <a:gd name="T1" fmla="*/ 169 h 26"/>
                <a:gd name="T2" fmla="*/ 220 w 27"/>
                <a:gd name="T3" fmla="*/ 86 h 26"/>
                <a:gd name="T4" fmla="*/ 75 w 27"/>
                <a:gd name="T5" fmla="*/ 53 h 26"/>
                <a:gd name="T6" fmla="*/ 24 w 27"/>
                <a:gd name="T7" fmla="*/ 221 h 26"/>
                <a:gd name="T8" fmla="*/ 100 w 27"/>
                <a:gd name="T9" fmla="*/ 265 h 26"/>
                <a:gd name="T10" fmla="*/ 161 w 27"/>
                <a:gd name="T11" fmla="*/ 210 h 26"/>
                <a:gd name="T12" fmla="*/ 212 w 27"/>
                <a:gd name="T13" fmla="*/ 169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26">
                  <a:moveTo>
                    <a:pt x="25" y="16"/>
                  </a:moveTo>
                  <a:cubicBezTo>
                    <a:pt x="26" y="13"/>
                    <a:pt x="27" y="11"/>
                    <a:pt x="26" y="8"/>
                  </a:cubicBezTo>
                  <a:cubicBezTo>
                    <a:pt x="25" y="0"/>
                    <a:pt x="16" y="0"/>
                    <a:pt x="9" y="5"/>
                  </a:cubicBezTo>
                  <a:cubicBezTo>
                    <a:pt x="2" y="9"/>
                    <a:pt x="0" y="18"/>
                    <a:pt x="3" y="21"/>
                  </a:cubicBezTo>
                  <a:cubicBezTo>
                    <a:pt x="5" y="25"/>
                    <a:pt x="8" y="26"/>
                    <a:pt x="12" y="25"/>
                  </a:cubicBezTo>
                  <a:cubicBezTo>
                    <a:pt x="15" y="24"/>
                    <a:pt x="18" y="21"/>
                    <a:pt x="19" y="20"/>
                  </a:cubicBezTo>
                  <a:cubicBezTo>
                    <a:pt x="21" y="19"/>
                    <a:pt x="24" y="17"/>
                    <a:pt x="25" y="1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063B9A4D-1BC5-A86B-5F7A-B4FDBA8AC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" y="2911"/>
              <a:ext cx="27" cy="24"/>
            </a:xfrm>
            <a:custGeom>
              <a:avLst/>
              <a:gdLst>
                <a:gd name="T0" fmla="*/ 108 w 13"/>
                <a:gd name="T1" fmla="*/ 0 h 11"/>
                <a:gd name="T2" fmla="*/ 64 w 13"/>
                <a:gd name="T3" fmla="*/ 9 h 11"/>
                <a:gd name="T4" fmla="*/ 0 w 13"/>
                <a:gd name="T5" fmla="*/ 81 h 11"/>
                <a:gd name="T6" fmla="*/ 8 w 13"/>
                <a:gd name="T7" fmla="*/ 113 h 11"/>
                <a:gd name="T8" fmla="*/ 8 w 13"/>
                <a:gd name="T9" fmla="*/ 113 h 11"/>
                <a:gd name="T10" fmla="*/ 8 w 13"/>
                <a:gd name="T11" fmla="*/ 81 h 11"/>
                <a:gd name="T12" fmla="*/ 64 w 13"/>
                <a:gd name="T13" fmla="*/ 9 h 11"/>
                <a:gd name="T14" fmla="*/ 108 w 13"/>
                <a:gd name="T15" fmla="*/ 9 h 11"/>
                <a:gd name="T16" fmla="*/ 116 w 13"/>
                <a:gd name="T17" fmla="*/ 33 h 11"/>
                <a:gd name="T18" fmla="*/ 116 w 13"/>
                <a:gd name="T19" fmla="*/ 33 h 11"/>
                <a:gd name="T20" fmla="*/ 108 w 13"/>
                <a:gd name="T21" fmla="*/ 0 h 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" h="11">
                  <a:moveTo>
                    <a:pt x="12" y="0"/>
                  </a:moveTo>
                  <a:cubicBezTo>
                    <a:pt x="11" y="0"/>
                    <a:pt x="9" y="0"/>
                    <a:pt x="7" y="1"/>
                  </a:cubicBezTo>
                  <a:cubicBezTo>
                    <a:pt x="4" y="2"/>
                    <a:pt x="1" y="5"/>
                    <a:pt x="0" y="8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1" y="8"/>
                  </a:cubicBezTo>
                  <a:cubicBezTo>
                    <a:pt x="1" y="5"/>
                    <a:pt x="4" y="3"/>
                    <a:pt x="7" y="1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1"/>
                    <a:pt x="13" y="2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2"/>
                    <a:pt x="13" y="1"/>
                    <a:pt x="12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F24A9653-FB39-CC9B-47DA-E801EBA59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8" y="2828"/>
              <a:ext cx="49" cy="70"/>
            </a:xfrm>
            <a:custGeom>
              <a:avLst/>
              <a:gdLst>
                <a:gd name="T0" fmla="*/ 204 w 24"/>
                <a:gd name="T1" fmla="*/ 72 h 32"/>
                <a:gd name="T2" fmla="*/ 129 w 24"/>
                <a:gd name="T3" fmla="*/ 20 h 32"/>
                <a:gd name="T4" fmla="*/ 25 w 24"/>
                <a:gd name="T5" fmla="*/ 177 h 32"/>
                <a:gd name="T6" fmla="*/ 33 w 24"/>
                <a:gd name="T7" fmla="*/ 302 h 32"/>
                <a:gd name="T8" fmla="*/ 204 w 24"/>
                <a:gd name="T9" fmla="*/ 7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32">
                  <a:moveTo>
                    <a:pt x="24" y="7"/>
                  </a:moveTo>
                  <a:cubicBezTo>
                    <a:pt x="23" y="1"/>
                    <a:pt x="20" y="0"/>
                    <a:pt x="15" y="2"/>
                  </a:cubicBezTo>
                  <a:cubicBezTo>
                    <a:pt x="11" y="4"/>
                    <a:pt x="6" y="11"/>
                    <a:pt x="3" y="17"/>
                  </a:cubicBezTo>
                  <a:cubicBezTo>
                    <a:pt x="0" y="24"/>
                    <a:pt x="2" y="27"/>
                    <a:pt x="4" y="29"/>
                  </a:cubicBezTo>
                  <a:cubicBezTo>
                    <a:pt x="10" y="32"/>
                    <a:pt x="23" y="17"/>
                    <a:pt x="24" y="7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AF5F798D-C1B9-E603-8DF6-1AEB694BF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2841"/>
              <a:ext cx="27" cy="37"/>
            </a:xfrm>
            <a:custGeom>
              <a:avLst/>
              <a:gdLst>
                <a:gd name="T0" fmla="*/ 108 w 13"/>
                <a:gd name="T1" fmla="*/ 9 h 17"/>
                <a:gd name="T2" fmla="*/ 52 w 13"/>
                <a:gd name="T3" fmla="*/ 44 h 17"/>
                <a:gd name="T4" fmla="*/ 0 w 13"/>
                <a:gd name="T5" fmla="*/ 141 h 17"/>
                <a:gd name="T6" fmla="*/ 8 w 13"/>
                <a:gd name="T7" fmla="*/ 176 h 17"/>
                <a:gd name="T8" fmla="*/ 8 w 13"/>
                <a:gd name="T9" fmla="*/ 176 h 17"/>
                <a:gd name="T10" fmla="*/ 0 w 13"/>
                <a:gd name="T11" fmla="*/ 141 h 17"/>
                <a:gd name="T12" fmla="*/ 52 w 13"/>
                <a:gd name="T13" fmla="*/ 44 h 17"/>
                <a:gd name="T14" fmla="*/ 108 w 13"/>
                <a:gd name="T15" fmla="*/ 9 h 17"/>
                <a:gd name="T16" fmla="*/ 116 w 13"/>
                <a:gd name="T17" fmla="*/ 44 h 17"/>
                <a:gd name="T18" fmla="*/ 116 w 13"/>
                <a:gd name="T19" fmla="*/ 44 h 17"/>
                <a:gd name="T20" fmla="*/ 108 w 13"/>
                <a:gd name="T21" fmla="*/ 9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" h="17">
                  <a:moveTo>
                    <a:pt x="12" y="1"/>
                  </a:moveTo>
                  <a:cubicBezTo>
                    <a:pt x="11" y="0"/>
                    <a:pt x="9" y="1"/>
                    <a:pt x="6" y="4"/>
                  </a:cubicBezTo>
                  <a:cubicBezTo>
                    <a:pt x="4" y="6"/>
                    <a:pt x="1" y="10"/>
                    <a:pt x="0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6"/>
                    <a:pt x="0" y="15"/>
                    <a:pt x="0" y="14"/>
                  </a:cubicBezTo>
                  <a:cubicBezTo>
                    <a:pt x="1" y="10"/>
                    <a:pt x="4" y="6"/>
                    <a:pt x="6" y="4"/>
                  </a:cubicBezTo>
                  <a:cubicBezTo>
                    <a:pt x="9" y="2"/>
                    <a:pt x="11" y="1"/>
                    <a:pt x="12" y="1"/>
                  </a:cubicBezTo>
                  <a:cubicBezTo>
                    <a:pt x="13" y="2"/>
                    <a:pt x="13" y="3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2"/>
                    <a:pt x="12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72F8808C-1BA9-603A-E752-E40ACDEDA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2812"/>
              <a:ext cx="55" cy="73"/>
            </a:xfrm>
            <a:custGeom>
              <a:avLst/>
              <a:gdLst>
                <a:gd name="T0" fmla="*/ 220 w 27"/>
                <a:gd name="T1" fmla="*/ 142 h 33"/>
                <a:gd name="T2" fmla="*/ 187 w 27"/>
                <a:gd name="T3" fmla="*/ 33 h 33"/>
                <a:gd name="T4" fmla="*/ 49 w 27"/>
                <a:gd name="T5" fmla="*/ 142 h 33"/>
                <a:gd name="T6" fmla="*/ 41 w 27"/>
                <a:gd name="T7" fmla="*/ 338 h 33"/>
                <a:gd name="T8" fmla="*/ 108 w 27"/>
                <a:gd name="T9" fmla="*/ 338 h 33"/>
                <a:gd name="T10" fmla="*/ 171 w 27"/>
                <a:gd name="T11" fmla="*/ 239 h 33"/>
                <a:gd name="T12" fmla="*/ 220 w 27"/>
                <a:gd name="T13" fmla="*/ 142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33">
                  <a:moveTo>
                    <a:pt x="26" y="13"/>
                  </a:moveTo>
                  <a:cubicBezTo>
                    <a:pt x="27" y="9"/>
                    <a:pt x="26" y="6"/>
                    <a:pt x="22" y="3"/>
                  </a:cubicBezTo>
                  <a:cubicBezTo>
                    <a:pt x="17" y="0"/>
                    <a:pt x="11" y="4"/>
                    <a:pt x="6" y="13"/>
                  </a:cubicBezTo>
                  <a:cubicBezTo>
                    <a:pt x="2" y="21"/>
                    <a:pt x="0" y="26"/>
                    <a:pt x="5" y="31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6" y="29"/>
                    <a:pt x="17" y="26"/>
                    <a:pt x="20" y="22"/>
                  </a:cubicBezTo>
                  <a:cubicBezTo>
                    <a:pt x="21" y="20"/>
                    <a:pt x="25" y="17"/>
                    <a:pt x="26" y="1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BC25F58D-BE25-7B96-08D3-FBEC39BA9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5" y="2830"/>
              <a:ext cx="27" cy="39"/>
            </a:xfrm>
            <a:custGeom>
              <a:avLst/>
              <a:gdLst>
                <a:gd name="T0" fmla="*/ 17 w 13"/>
                <a:gd name="T1" fmla="*/ 184 h 18"/>
                <a:gd name="T2" fmla="*/ 8 w 13"/>
                <a:gd name="T3" fmla="*/ 184 h 18"/>
                <a:gd name="T4" fmla="*/ 35 w 13"/>
                <a:gd name="T5" fmla="*/ 61 h 18"/>
                <a:gd name="T6" fmla="*/ 100 w 13"/>
                <a:gd name="T7" fmla="*/ 9 h 18"/>
                <a:gd name="T8" fmla="*/ 116 w 13"/>
                <a:gd name="T9" fmla="*/ 52 h 18"/>
                <a:gd name="T10" fmla="*/ 116 w 13"/>
                <a:gd name="T11" fmla="*/ 52 h 18"/>
                <a:gd name="T12" fmla="*/ 100 w 13"/>
                <a:gd name="T13" fmla="*/ 9 h 18"/>
                <a:gd name="T14" fmla="*/ 35 w 13"/>
                <a:gd name="T15" fmla="*/ 61 h 18"/>
                <a:gd name="T16" fmla="*/ 8 w 13"/>
                <a:gd name="T17" fmla="*/ 184 h 18"/>
                <a:gd name="T18" fmla="*/ 17 w 13"/>
                <a:gd name="T19" fmla="*/ 184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" h="18">
                  <a:moveTo>
                    <a:pt x="2" y="18"/>
                  </a:moveTo>
                  <a:cubicBezTo>
                    <a:pt x="2" y="18"/>
                    <a:pt x="1" y="18"/>
                    <a:pt x="1" y="18"/>
                  </a:cubicBezTo>
                  <a:cubicBezTo>
                    <a:pt x="0" y="17"/>
                    <a:pt x="0" y="13"/>
                    <a:pt x="4" y="6"/>
                  </a:cubicBezTo>
                  <a:cubicBezTo>
                    <a:pt x="7" y="2"/>
                    <a:pt x="10" y="0"/>
                    <a:pt x="11" y="1"/>
                  </a:cubicBezTo>
                  <a:cubicBezTo>
                    <a:pt x="12" y="1"/>
                    <a:pt x="13" y="3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3"/>
                    <a:pt x="12" y="1"/>
                    <a:pt x="11" y="1"/>
                  </a:cubicBezTo>
                  <a:cubicBezTo>
                    <a:pt x="10" y="0"/>
                    <a:pt x="7" y="1"/>
                    <a:pt x="4" y="6"/>
                  </a:cubicBezTo>
                  <a:cubicBezTo>
                    <a:pt x="0" y="12"/>
                    <a:pt x="0" y="16"/>
                    <a:pt x="1" y="18"/>
                  </a:cubicBezTo>
                  <a:cubicBezTo>
                    <a:pt x="1" y="18"/>
                    <a:pt x="2" y="18"/>
                    <a:pt x="2" y="1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F2C6873B-6315-7A95-3CC8-A10E5649F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957"/>
              <a:ext cx="48" cy="68"/>
            </a:xfrm>
            <a:custGeom>
              <a:avLst/>
              <a:gdLst>
                <a:gd name="T0" fmla="*/ 209 w 23"/>
                <a:gd name="T1" fmla="*/ 64 h 31"/>
                <a:gd name="T2" fmla="*/ 136 w 23"/>
                <a:gd name="T3" fmla="*/ 20 h 31"/>
                <a:gd name="T4" fmla="*/ 27 w 23"/>
                <a:gd name="T5" fmla="*/ 169 h 31"/>
                <a:gd name="T6" fmla="*/ 35 w 23"/>
                <a:gd name="T7" fmla="*/ 294 h 31"/>
                <a:gd name="T8" fmla="*/ 209 w 23"/>
                <a:gd name="T9" fmla="*/ 64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31">
                  <a:moveTo>
                    <a:pt x="23" y="6"/>
                  </a:moveTo>
                  <a:cubicBezTo>
                    <a:pt x="23" y="1"/>
                    <a:pt x="19" y="0"/>
                    <a:pt x="15" y="2"/>
                  </a:cubicBezTo>
                  <a:cubicBezTo>
                    <a:pt x="10" y="4"/>
                    <a:pt x="6" y="10"/>
                    <a:pt x="3" y="16"/>
                  </a:cubicBezTo>
                  <a:cubicBezTo>
                    <a:pt x="0" y="23"/>
                    <a:pt x="1" y="27"/>
                    <a:pt x="4" y="28"/>
                  </a:cubicBezTo>
                  <a:cubicBezTo>
                    <a:pt x="9" y="31"/>
                    <a:pt x="23" y="16"/>
                    <a:pt x="23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A936461B-F107-7C60-9152-69298B0E7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3" y="2970"/>
              <a:ext cx="26" cy="37"/>
            </a:xfrm>
            <a:custGeom>
              <a:avLst/>
              <a:gdLst>
                <a:gd name="T0" fmla="*/ 104 w 13"/>
                <a:gd name="T1" fmla="*/ 9 h 17"/>
                <a:gd name="T2" fmla="*/ 56 w 13"/>
                <a:gd name="T3" fmla="*/ 33 h 17"/>
                <a:gd name="T4" fmla="*/ 0 w 13"/>
                <a:gd name="T5" fmla="*/ 133 h 17"/>
                <a:gd name="T6" fmla="*/ 8 w 13"/>
                <a:gd name="T7" fmla="*/ 176 h 17"/>
                <a:gd name="T8" fmla="*/ 8 w 13"/>
                <a:gd name="T9" fmla="*/ 176 h 17"/>
                <a:gd name="T10" fmla="*/ 0 w 13"/>
                <a:gd name="T11" fmla="*/ 133 h 17"/>
                <a:gd name="T12" fmla="*/ 56 w 13"/>
                <a:gd name="T13" fmla="*/ 33 h 17"/>
                <a:gd name="T14" fmla="*/ 96 w 13"/>
                <a:gd name="T15" fmla="*/ 9 h 17"/>
                <a:gd name="T16" fmla="*/ 104 w 13"/>
                <a:gd name="T17" fmla="*/ 44 h 17"/>
                <a:gd name="T18" fmla="*/ 104 w 13"/>
                <a:gd name="T19" fmla="*/ 44 h 17"/>
                <a:gd name="T20" fmla="*/ 104 w 13"/>
                <a:gd name="T21" fmla="*/ 9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" h="17">
                  <a:moveTo>
                    <a:pt x="13" y="1"/>
                  </a:moveTo>
                  <a:cubicBezTo>
                    <a:pt x="11" y="0"/>
                    <a:pt x="9" y="1"/>
                    <a:pt x="7" y="3"/>
                  </a:cubicBezTo>
                  <a:cubicBezTo>
                    <a:pt x="4" y="5"/>
                    <a:pt x="1" y="10"/>
                    <a:pt x="0" y="13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6"/>
                    <a:pt x="0" y="15"/>
                    <a:pt x="0" y="13"/>
                  </a:cubicBezTo>
                  <a:cubicBezTo>
                    <a:pt x="1" y="10"/>
                    <a:pt x="4" y="6"/>
                    <a:pt x="7" y="3"/>
                  </a:cubicBezTo>
                  <a:cubicBezTo>
                    <a:pt x="9" y="1"/>
                    <a:pt x="11" y="0"/>
                    <a:pt x="12" y="1"/>
                  </a:cubicBezTo>
                  <a:cubicBezTo>
                    <a:pt x="13" y="1"/>
                    <a:pt x="13" y="2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3" y="1"/>
                    <a:pt x="13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A28062D2-7DF7-3D2D-6524-EDDD1BD62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5" y="2793"/>
              <a:ext cx="43" cy="50"/>
            </a:xfrm>
            <a:custGeom>
              <a:avLst/>
              <a:gdLst>
                <a:gd name="T0" fmla="*/ 156 w 21"/>
                <a:gd name="T1" fmla="*/ 174 h 23"/>
                <a:gd name="T2" fmla="*/ 180 w 21"/>
                <a:gd name="T3" fmla="*/ 93 h 23"/>
                <a:gd name="T4" fmla="*/ 147 w 21"/>
                <a:gd name="T5" fmla="*/ 33 h 23"/>
                <a:gd name="T6" fmla="*/ 16 w 21"/>
                <a:gd name="T7" fmla="*/ 113 h 23"/>
                <a:gd name="T8" fmla="*/ 76 w 21"/>
                <a:gd name="T9" fmla="*/ 237 h 23"/>
                <a:gd name="T10" fmla="*/ 156 w 21"/>
                <a:gd name="T11" fmla="*/ 174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3">
                  <a:moveTo>
                    <a:pt x="18" y="17"/>
                  </a:moveTo>
                  <a:cubicBezTo>
                    <a:pt x="20" y="14"/>
                    <a:pt x="21" y="12"/>
                    <a:pt x="21" y="9"/>
                  </a:cubicBezTo>
                  <a:cubicBezTo>
                    <a:pt x="20" y="7"/>
                    <a:pt x="19" y="4"/>
                    <a:pt x="17" y="3"/>
                  </a:cubicBezTo>
                  <a:cubicBezTo>
                    <a:pt x="12" y="0"/>
                    <a:pt x="4" y="4"/>
                    <a:pt x="2" y="11"/>
                  </a:cubicBezTo>
                  <a:cubicBezTo>
                    <a:pt x="0" y="17"/>
                    <a:pt x="4" y="23"/>
                    <a:pt x="9" y="23"/>
                  </a:cubicBezTo>
                  <a:cubicBezTo>
                    <a:pt x="13" y="23"/>
                    <a:pt x="14" y="21"/>
                    <a:pt x="18" y="17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DF62F430-1E73-61FC-A409-249E6D684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2808"/>
              <a:ext cx="22" cy="26"/>
            </a:xfrm>
            <a:custGeom>
              <a:avLst/>
              <a:gdLst>
                <a:gd name="T0" fmla="*/ 48 w 11"/>
                <a:gd name="T1" fmla="*/ 113 h 12"/>
                <a:gd name="T2" fmla="*/ 8 w 11"/>
                <a:gd name="T3" fmla="*/ 104 h 12"/>
                <a:gd name="T4" fmla="*/ 24 w 11"/>
                <a:gd name="T5" fmla="*/ 33 h 12"/>
                <a:gd name="T6" fmla="*/ 64 w 11"/>
                <a:gd name="T7" fmla="*/ 0 h 12"/>
                <a:gd name="T8" fmla="*/ 88 w 11"/>
                <a:gd name="T9" fmla="*/ 20 h 12"/>
                <a:gd name="T10" fmla="*/ 88 w 11"/>
                <a:gd name="T11" fmla="*/ 20 h 12"/>
                <a:gd name="T12" fmla="*/ 64 w 11"/>
                <a:gd name="T13" fmla="*/ 0 h 12"/>
                <a:gd name="T14" fmla="*/ 16 w 11"/>
                <a:gd name="T15" fmla="*/ 33 h 12"/>
                <a:gd name="T16" fmla="*/ 8 w 11"/>
                <a:gd name="T17" fmla="*/ 104 h 12"/>
                <a:gd name="T18" fmla="*/ 48 w 11"/>
                <a:gd name="T19" fmla="*/ 113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6" y="11"/>
                  </a:moveTo>
                  <a:cubicBezTo>
                    <a:pt x="4" y="12"/>
                    <a:pt x="2" y="11"/>
                    <a:pt x="1" y="10"/>
                  </a:cubicBezTo>
                  <a:cubicBezTo>
                    <a:pt x="0" y="8"/>
                    <a:pt x="0" y="5"/>
                    <a:pt x="3" y="3"/>
                  </a:cubicBezTo>
                  <a:cubicBezTo>
                    <a:pt x="5" y="0"/>
                    <a:pt x="7" y="0"/>
                    <a:pt x="8" y="0"/>
                  </a:cubicBezTo>
                  <a:cubicBezTo>
                    <a:pt x="9" y="0"/>
                    <a:pt x="10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7" y="0"/>
                    <a:pt x="5" y="0"/>
                    <a:pt x="2" y="3"/>
                  </a:cubicBezTo>
                  <a:cubicBezTo>
                    <a:pt x="0" y="5"/>
                    <a:pt x="0" y="9"/>
                    <a:pt x="1" y="10"/>
                  </a:cubicBezTo>
                  <a:cubicBezTo>
                    <a:pt x="2" y="11"/>
                    <a:pt x="4" y="12"/>
                    <a:pt x="6" y="1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8096B8E2-EC55-6C9F-4067-C2C0AB67B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" y="2876"/>
              <a:ext cx="58" cy="55"/>
            </a:xfrm>
            <a:custGeom>
              <a:avLst/>
              <a:gdLst>
                <a:gd name="T0" fmla="*/ 224 w 28"/>
                <a:gd name="T1" fmla="*/ 150 h 25"/>
                <a:gd name="T2" fmla="*/ 124 w 28"/>
                <a:gd name="T3" fmla="*/ 0 h 25"/>
                <a:gd name="T4" fmla="*/ 8 w 28"/>
                <a:gd name="T5" fmla="*/ 141 h 25"/>
                <a:gd name="T6" fmla="*/ 224 w 28"/>
                <a:gd name="T7" fmla="*/ 15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25">
                  <a:moveTo>
                    <a:pt x="25" y="14"/>
                  </a:moveTo>
                  <a:cubicBezTo>
                    <a:pt x="28" y="7"/>
                    <a:pt x="23" y="1"/>
                    <a:pt x="14" y="0"/>
                  </a:cubicBezTo>
                  <a:cubicBezTo>
                    <a:pt x="6" y="0"/>
                    <a:pt x="0" y="5"/>
                    <a:pt x="1" y="13"/>
                  </a:cubicBezTo>
                  <a:cubicBezTo>
                    <a:pt x="2" y="21"/>
                    <a:pt x="21" y="25"/>
                    <a:pt x="25" y="1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04AAA27F-3A7F-C8C5-DB57-550FEAB68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1" y="2885"/>
              <a:ext cx="28" cy="28"/>
            </a:xfrm>
            <a:custGeom>
              <a:avLst/>
              <a:gdLst>
                <a:gd name="T0" fmla="*/ 56 w 14"/>
                <a:gd name="T1" fmla="*/ 0 h 13"/>
                <a:gd name="T2" fmla="*/ 96 w 14"/>
                <a:gd name="T3" fmla="*/ 28 h 13"/>
                <a:gd name="T4" fmla="*/ 104 w 14"/>
                <a:gd name="T5" fmla="*/ 101 h 13"/>
                <a:gd name="T6" fmla="*/ 48 w 14"/>
                <a:gd name="T7" fmla="*/ 121 h 13"/>
                <a:gd name="T8" fmla="*/ 0 w 14"/>
                <a:gd name="T9" fmla="*/ 88 h 13"/>
                <a:gd name="T10" fmla="*/ 0 w 14"/>
                <a:gd name="T11" fmla="*/ 88 h 13"/>
                <a:gd name="T12" fmla="*/ 48 w 14"/>
                <a:gd name="T13" fmla="*/ 129 h 13"/>
                <a:gd name="T14" fmla="*/ 104 w 14"/>
                <a:gd name="T15" fmla="*/ 101 h 13"/>
                <a:gd name="T16" fmla="*/ 96 w 14"/>
                <a:gd name="T17" fmla="*/ 28 h 13"/>
                <a:gd name="T18" fmla="*/ 56 w 14"/>
                <a:gd name="T19" fmla="*/ 0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9" y="0"/>
                    <a:pt x="11" y="1"/>
                    <a:pt x="12" y="3"/>
                  </a:cubicBezTo>
                  <a:cubicBezTo>
                    <a:pt x="14" y="5"/>
                    <a:pt x="14" y="8"/>
                    <a:pt x="13" y="10"/>
                  </a:cubicBezTo>
                  <a:cubicBezTo>
                    <a:pt x="11" y="11"/>
                    <a:pt x="9" y="12"/>
                    <a:pt x="6" y="12"/>
                  </a:cubicBezTo>
                  <a:cubicBezTo>
                    <a:pt x="3" y="12"/>
                    <a:pt x="1" y="11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1"/>
                    <a:pt x="3" y="12"/>
                    <a:pt x="6" y="13"/>
                  </a:cubicBezTo>
                  <a:cubicBezTo>
                    <a:pt x="9" y="13"/>
                    <a:pt x="12" y="12"/>
                    <a:pt x="13" y="10"/>
                  </a:cubicBezTo>
                  <a:cubicBezTo>
                    <a:pt x="14" y="8"/>
                    <a:pt x="14" y="5"/>
                    <a:pt x="12" y="3"/>
                  </a:cubicBezTo>
                  <a:cubicBezTo>
                    <a:pt x="11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F56BB2B8-5FB2-7AB5-82D9-4F76490A9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2885"/>
              <a:ext cx="63" cy="61"/>
            </a:xfrm>
            <a:custGeom>
              <a:avLst/>
              <a:gdLst>
                <a:gd name="T0" fmla="*/ 49 w 31"/>
                <a:gd name="T1" fmla="*/ 33 h 28"/>
                <a:gd name="T2" fmla="*/ 16 w 31"/>
                <a:gd name="T3" fmla="*/ 157 h 28"/>
                <a:gd name="T4" fmla="*/ 136 w 31"/>
                <a:gd name="T5" fmla="*/ 270 h 28"/>
                <a:gd name="T6" fmla="*/ 228 w 31"/>
                <a:gd name="T7" fmla="*/ 218 h 28"/>
                <a:gd name="T8" fmla="*/ 49 w 31"/>
                <a:gd name="T9" fmla="*/ 33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28">
                  <a:moveTo>
                    <a:pt x="6" y="3"/>
                  </a:moveTo>
                  <a:cubicBezTo>
                    <a:pt x="1" y="5"/>
                    <a:pt x="0" y="10"/>
                    <a:pt x="2" y="15"/>
                  </a:cubicBezTo>
                  <a:cubicBezTo>
                    <a:pt x="4" y="20"/>
                    <a:pt x="10" y="24"/>
                    <a:pt x="16" y="26"/>
                  </a:cubicBezTo>
                  <a:cubicBezTo>
                    <a:pt x="22" y="28"/>
                    <a:pt x="26" y="25"/>
                    <a:pt x="27" y="21"/>
                  </a:cubicBezTo>
                  <a:cubicBezTo>
                    <a:pt x="31" y="13"/>
                    <a:pt x="16" y="0"/>
                    <a:pt x="6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AC75B485-38ED-B133-205E-A8E5F5C91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" y="2900"/>
              <a:ext cx="33" cy="31"/>
            </a:xfrm>
            <a:custGeom>
              <a:avLst/>
              <a:gdLst>
                <a:gd name="T0" fmla="*/ 8 w 16"/>
                <a:gd name="T1" fmla="*/ 20 h 14"/>
                <a:gd name="T2" fmla="*/ 25 w 16"/>
                <a:gd name="T3" fmla="*/ 97 h 14"/>
                <a:gd name="T4" fmla="*/ 116 w 16"/>
                <a:gd name="T5" fmla="*/ 153 h 14"/>
                <a:gd name="T6" fmla="*/ 140 w 16"/>
                <a:gd name="T7" fmla="*/ 133 h 14"/>
                <a:gd name="T8" fmla="*/ 140 w 16"/>
                <a:gd name="T9" fmla="*/ 133 h 14"/>
                <a:gd name="T10" fmla="*/ 116 w 16"/>
                <a:gd name="T11" fmla="*/ 142 h 14"/>
                <a:gd name="T12" fmla="*/ 25 w 16"/>
                <a:gd name="T13" fmla="*/ 89 h 14"/>
                <a:gd name="T14" fmla="*/ 8 w 16"/>
                <a:gd name="T15" fmla="*/ 20 h 14"/>
                <a:gd name="T16" fmla="*/ 35 w 16"/>
                <a:gd name="T17" fmla="*/ 0 h 14"/>
                <a:gd name="T18" fmla="*/ 35 w 16"/>
                <a:gd name="T19" fmla="*/ 0 h 14"/>
                <a:gd name="T20" fmla="*/ 8 w 16"/>
                <a:gd name="T21" fmla="*/ 2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" h="14">
                  <a:moveTo>
                    <a:pt x="1" y="2"/>
                  </a:moveTo>
                  <a:cubicBezTo>
                    <a:pt x="0" y="3"/>
                    <a:pt x="1" y="6"/>
                    <a:pt x="3" y="9"/>
                  </a:cubicBezTo>
                  <a:cubicBezTo>
                    <a:pt x="5" y="11"/>
                    <a:pt x="9" y="14"/>
                    <a:pt x="13" y="14"/>
                  </a:cubicBezTo>
                  <a:cubicBezTo>
                    <a:pt x="14" y="13"/>
                    <a:pt x="15" y="13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4" y="13"/>
                    <a:pt x="13" y="13"/>
                  </a:cubicBezTo>
                  <a:cubicBezTo>
                    <a:pt x="9" y="14"/>
                    <a:pt x="5" y="11"/>
                    <a:pt x="3" y="8"/>
                  </a:cubicBezTo>
                  <a:cubicBezTo>
                    <a:pt x="1" y="6"/>
                    <a:pt x="0" y="3"/>
                    <a:pt x="1" y="2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2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7D1892FC-A500-3A00-D6F1-27A7655C3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3053"/>
              <a:ext cx="43" cy="50"/>
            </a:xfrm>
            <a:custGeom>
              <a:avLst/>
              <a:gdLst>
                <a:gd name="T0" fmla="*/ 164 w 21"/>
                <a:gd name="T1" fmla="*/ 72 h 23"/>
                <a:gd name="T2" fmla="*/ 121 w 21"/>
                <a:gd name="T3" fmla="*/ 9 h 23"/>
                <a:gd name="T4" fmla="*/ 51 w 21"/>
                <a:gd name="T5" fmla="*/ 9 h 23"/>
                <a:gd name="T6" fmla="*/ 41 w 21"/>
                <a:gd name="T7" fmla="*/ 185 h 23"/>
                <a:gd name="T8" fmla="*/ 164 w 21"/>
                <a:gd name="T9" fmla="*/ 193 h 23"/>
                <a:gd name="T10" fmla="*/ 164 w 21"/>
                <a:gd name="T11" fmla="*/ 72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3">
                  <a:moveTo>
                    <a:pt x="19" y="7"/>
                  </a:moveTo>
                  <a:cubicBezTo>
                    <a:pt x="17" y="4"/>
                    <a:pt x="16" y="2"/>
                    <a:pt x="14" y="1"/>
                  </a:cubicBezTo>
                  <a:cubicBezTo>
                    <a:pt x="11" y="0"/>
                    <a:pt x="9" y="0"/>
                    <a:pt x="6" y="1"/>
                  </a:cubicBezTo>
                  <a:cubicBezTo>
                    <a:pt x="1" y="4"/>
                    <a:pt x="0" y="12"/>
                    <a:pt x="5" y="18"/>
                  </a:cubicBezTo>
                  <a:cubicBezTo>
                    <a:pt x="10" y="23"/>
                    <a:pt x="17" y="22"/>
                    <a:pt x="19" y="19"/>
                  </a:cubicBezTo>
                  <a:cubicBezTo>
                    <a:pt x="21" y="15"/>
                    <a:pt x="21" y="13"/>
                    <a:pt x="19" y="7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08B94EE3-8EE8-9076-D06D-85C7D879C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" y="3062"/>
              <a:ext cx="21" cy="28"/>
            </a:xfrm>
            <a:custGeom>
              <a:avLst/>
              <a:gdLst>
                <a:gd name="T0" fmla="*/ 92 w 10"/>
                <a:gd name="T1" fmla="*/ 101 h 13"/>
                <a:gd name="T2" fmla="*/ 67 w 10"/>
                <a:gd name="T3" fmla="*/ 129 h 13"/>
                <a:gd name="T4" fmla="*/ 17 w 10"/>
                <a:gd name="T5" fmla="*/ 80 h 13"/>
                <a:gd name="T6" fmla="*/ 17 w 10"/>
                <a:gd name="T7" fmla="*/ 19 h 13"/>
                <a:gd name="T8" fmla="*/ 57 w 10"/>
                <a:gd name="T9" fmla="*/ 9 h 13"/>
                <a:gd name="T10" fmla="*/ 57 w 10"/>
                <a:gd name="T11" fmla="*/ 9 h 13"/>
                <a:gd name="T12" fmla="*/ 17 w 10"/>
                <a:gd name="T13" fmla="*/ 19 h 13"/>
                <a:gd name="T14" fmla="*/ 8 w 10"/>
                <a:gd name="T15" fmla="*/ 80 h 13"/>
                <a:gd name="T16" fmla="*/ 67 w 10"/>
                <a:gd name="T17" fmla="*/ 129 h 13"/>
                <a:gd name="T18" fmla="*/ 92 w 10"/>
                <a:gd name="T19" fmla="*/ 101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" h="13">
                  <a:moveTo>
                    <a:pt x="10" y="10"/>
                  </a:moveTo>
                  <a:cubicBezTo>
                    <a:pt x="10" y="11"/>
                    <a:pt x="9" y="13"/>
                    <a:pt x="7" y="13"/>
                  </a:cubicBezTo>
                  <a:cubicBezTo>
                    <a:pt x="5" y="13"/>
                    <a:pt x="3" y="11"/>
                    <a:pt x="2" y="8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3" y="1"/>
                    <a:pt x="5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1" y="8"/>
                  </a:cubicBezTo>
                  <a:cubicBezTo>
                    <a:pt x="3" y="11"/>
                    <a:pt x="5" y="13"/>
                    <a:pt x="7" y="13"/>
                  </a:cubicBezTo>
                  <a:cubicBezTo>
                    <a:pt x="9" y="13"/>
                    <a:pt x="10" y="12"/>
                    <a:pt x="10" y="1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E1A50AA2-E3AB-914B-75C6-E6D1CFE86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2847"/>
              <a:ext cx="47" cy="70"/>
            </a:xfrm>
            <a:custGeom>
              <a:avLst/>
              <a:gdLst>
                <a:gd name="T0" fmla="*/ 196 w 23"/>
                <a:gd name="T1" fmla="*/ 72 h 32"/>
                <a:gd name="T2" fmla="*/ 129 w 23"/>
                <a:gd name="T3" fmla="*/ 33 h 32"/>
                <a:gd name="T4" fmla="*/ 25 w 23"/>
                <a:gd name="T5" fmla="*/ 177 h 32"/>
                <a:gd name="T6" fmla="*/ 33 w 23"/>
                <a:gd name="T7" fmla="*/ 302 h 32"/>
                <a:gd name="T8" fmla="*/ 196 w 23"/>
                <a:gd name="T9" fmla="*/ 7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32">
                  <a:moveTo>
                    <a:pt x="23" y="7"/>
                  </a:moveTo>
                  <a:cubicBezTo>
                    <a:pt x="23" y="2"/>
                    <a:pt x="20" y="0"/>
                    <a:pt x="15" y="3"/>
                  </a:cubicBezTo>
                  <a:cubicBezTo>
                    <a:pt x="11" y="5"/>
                    <a:pt x="6" y="11"/>
                    <a:pt x="3" y="17"/>
                  </a:cubicBezTo>
                  <a:cubicBezTo>
                    <a:pt x="0" y="24"/>
                    <a:pt x="2" y="27"/>
                    <a:pt x="4" y="29"/>
                  </a:cubicBezTo>
                  <a:cubicBezTo>
                    <a:pt x="9" y="32"/>
                    <a:pt x="23" y="17"/>
                    <a:pt x="23" y="7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5E33176A-1F84-CF93-A593-2ACCAF8A6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2" y="2863"/>
              <a:ext cx="29" cy="35"/>
            </a:xfrm>
            <a:custGeom>
              <a:avLst/>
              <a:gdLst>
                <a:gd name="T0" fmla="*/ 116 w 14"/>
                <a:gd name="T1" fmla="*/ 0 h 16"/>
                <a:gd name="T2" fmla="*/ 64 w 14"/>
                <a:gd name="T3" fmla="*/ 33 h 16"/>
                <a:gd name="T4" fmla="*/ 8 w 14"/>
                <a:gd name="T5" fmla="*/ 133 h 16"/>
                <a:gd name="T6" fmla="*/ 8 w 14"/>
                <a:gd name="T7" fmla="*/ 168 h 16"/>
                <a:gd name="T8" fmla="*/ 8 w 14"/>
                <a:gd name="T9" fmla="*/ 168 h 16"/>
                <a:gd name="T10" fmla="*/ 8 w 14"/>
                <a:gd name="T11" fmla="*/ 133 h 16"/>
                <a:gd name="T12" fmla="*/ 64 w 14"/>
                <a:gd name="T13" fmla="*/ 33 h 16"/>
                <a:gd name="T14" fmla="*/ 116 w 14"/>
                <a:gd name="T15" fmla="*/ 9 h 16"/>
                <a:gd name="T16" fmla="*/ 124 w 14"/>
                <a:gd name="T17" fmla="*/ 44 h 16"/>
                <a:gd name="T18" fmla="*/ 124 w 14"/>
                <a:gd name="T19" fmla="*/ 44 h 16"/>
                <a:gd name="T20" fmla="*/ 116 w 14"/>
                <a:gd name="T21" fmla="*/ 0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" h="16">
                  <a:moveTo>
                    <a:pt x="13" y="0"/>
                  </a:moveTo>
                  <a:cubicBezTo>
                    <a:pt x="12" y="0"/>
                    <a:pt x="9" y="1"/>
                    <a:pt x="7" y="3"/>
                  </a:cubicBezTo>
                  <a:cubicBezTo>
                    <a:pt x="4" y="5"/>
                    <a:pt x="1" y="10"/>
                    <a:pt x="1" y="13"/>
                  </a:cubicBezTo>
                  <a:cubicBezTo>
                    <a:pt x="0" y="15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5"/>
                    <a:pt x="1" y="13"/>
                  </a:cubicBezTo>
                  <a:cubicBezTo>
                    <a:pt x="2" y="10"/>
                    <a:pt x="5" y="5"/>
                    <a:pt x="7" y="3"/>
                  </a:cubicBezTo>
                  <a:cubicBezTo>
                    <a:pt x="10" y="1"/>
                    <a:pt x="12" y="0"/>
                    <a:pt x="13" y="1"/>
                  </a:cubicBezTo>
                  <a:cubicBezTo>
                    <a:pt x="14" y="1"/>
                    <a:pt x="14" y="2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4" y="1"/>
                    <a:pt x="13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988E2E3A-E0C3-DE96-62F8-463DE7412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2928"/>
              <a:ext cx="47" cy="68"/>
            </a:xfrm>
            <a:custGeom>
              <a:avLst/>
              <a:gdLst>
                <a:gd name="T0" fmla="*/ 196 w 23"/>
                <a:gd name="T1" fmla="*/ 64 h 31"/>
                <a:gd name="T2" fmla="*/ 129 w 23"/>
                <a:gd name="T3" fmla="*/ 20 h 31"/>
                <a:gd name="T4" fmla="*/ 25 w 23"/>
                <a:gd name="T5" fmla="*/ 169 h 31"/>
                <a:gd name="T6" fmla="*/ 33 w 23"/>
                <a:gd name="T7" fmla="*/ 294 h 31"/>
                <a:gd name="T8" fmla="*/ 196 w 23"/>
                <a:gd name="T9" fmla="*/ 64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31">
                  <a:moveTo>
                    <a:pt x="23" y="6"/>
                  </a:moveTo>
                  <a:cubicBezTo>
                    <a:pt x="23" y="1"/>
                    <a:pt x="20" y="0"/>
                    <a:pt x="15" y="2"/>
                  </a:cubicBezTo>
                  <a:cubicBezTo>
                    <a:pt x="11" y="4"/>
                    <a:pt x="6" y="10"/>
                    <a:pt x="3" y="16"/>
                  </a:cubicBezTo>
                  <a:cubicBezTo>
                    <a:pt x="0" y="23"/>
                    <a:pt x="2" y="26"/>
                    <a:pt x="4" y="28"/>
                  </a:cubicBezTo>
                  <a:cubicBezTo>
                    <a:pt x="9" y="31"/>
                    <a:pt x="23" y="16"/>
                    <a:pt x="23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6BD750F7-1AC9-1349-F44C-656BEDC00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" y="2941"/>
              <a:ext cx="29" cy="38"/>
            </a:xfrm>
            <a:custGeom>
              <a:avLst/>
              <a:gdLst>
                <a:gd name="T0" fmla="*/ 116 w 14"/>
                <a:gd name="T1" fmla="*/ 9 h 17"/>
                <a:gd name="T2" fmla="*/ 64 w 14"/>
                <a:gd name="T3" fmla="*/ 36 h 17"/>
                <a:gd name="T4" fmla="*/ 8 w 14"/>
                <a:gd name="T5" fmla="*/ 145 h 17"/>
                <a:gd name="T6" fmla="*/ 8 w 14"/>
                <a:gd name="T7" fmla="*/ 190 h 17"/>
                <a:gd name="T8" fmla="*/ 8 w 14"/>
                <a:gd name="T9" fmla="*/ 190 h 17"/>
                <a:gd name="T10" fmla="*/ 8 w 14"/>
                <a:gd name="T11" fmla="*/ 145 h 17"/>
                <a:gd name="T12" fmla="*/ 64 w 14"/>
                <a:gd name="T13" fmla="*/ 36 h 17"/>
                <a:gd name="T14" fmla="*/ 116 w 14"/>
                <a:gd name="T15" fmla="*/ 9 h 17"/>
                <a:gd name="T16" fmla="*/ 124 w 14"/>
                <a:gd name="T17" fmla="*/ 45 h 17"/>
                <a:gd name="T18" fmla="*/ 124 w 14"/>
                <a:gd name="T19" fmla="*/ 45 h 17"/>
                <a:gd name="T20" fmla="*/ 116 w 14"/>
                <a:gd name="T21" fmla="*/ 9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" h="17">
                  <a:moveTo>
                    <a:pt x="13" y="1"/>
                  </a:moveTo>
                  <a:cubicBezTo>
                    <a:pt x="12" y="0"/>
                    <a:pt x="9" y="1"/>
                    <a:pt x="7" y="3"/>
                  </a:cubicBezTo>
                  <a:cubicBezTo>
                    <a:pt x="4" y="5"/>
                    <a:pt x="1" y="10"/>
                    <a:pt x="1" y="13"/>
                  </a:cubicBezTo>
                  <a:cubicBezTo>
                    <a:pt x="0" y="15"/>
                    <a:pt x="1" y="16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6"/>
                    <a:pt x="1" y="15"/>
                    <a:pt x="1" y="13"/>
                  </a:cubicBezTo>
                  <a:cubicBezTo>
                    <a:pt x="1" y="10"/>
                    <a:pt x="5" y="5"/>
                    <a:pt x="7" y="3"/>
                  </a:cubicBezTo>
                  <a:cubicBezTo>
                    <a:pt x="9" y="1"/>
                    <a:pt x="12" y="0"/>
                    <a:pt x="13" y="1"/>
                  </a:cubicBezTo>
                  <a:cubicBezTo>
                    <a:pt x="14" y="1"/>
                    <a:pt x="14" y="2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4" y="1"/>
                    <a:pt x="13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3EB449C0-513E-027D-E613-74FC104AD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2963"/>
              <a:ext cx="53" cy="72"/>
            </a:xfrm>
            <a:custGeom>
              <a:avLst/>
              <a:gdLst>
                <a:gd name="T0" fmla="*/ 212 w 26"/>
                <a:gd name="T1" fmla="*/ 133 h 33"/>
                <a:gd name="T2" fmla="*/ 179 w 26"/>
                <a:gd name="T3" fmla="*/ 33 h 33"/>
                <a:gd name="T4" fmla="*/ 41 w 26"/>
                <a:gd name="T5" fmla="*/ 124 h 33"/>
                <a:gd name="T6" fmla="*/ 33 w 26"/>
                <a:gd name="T7" fmla="*/ 310 h 33"/>
                <a:gd name="T8" fmla="*/ 100 w 26"/>
                <a:gd name="T9" fmla="*/ 310 h 33"/>
                <a:gd name="T10" fmla="*/ 163 w 26"/>
                <a:gd name="T11" fmla="*/ 229 h 33"/>
                <a:gd name="T12" fmla="*/ 212 w 26"/>
                <a:gd name="T13" fmla="*/ 133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3">
                  <a:moveTo>
                    <a:pt x="25" y="13"/>
                  </a:moveTo>
                  <a:cubicBezTo>
                    <a:pt x="26" y="9"/>
                    <a:pt x="25" y="5"/>
                    <a:pt x="21" y="3"/>
                  </a:cubicBezTo>
                  <a:cubicBezTo>
                    <a:pt x="16" y="0"/>
                    <a:pt x="10" y="4"/>
                    <a:pt x="5" y="12"/>
                  </a:cubicBezTo>
                  <a:cubicBezTo>
                    <a:pt x="1" y="20"/>
                    <a:pt x="0" y="25"/>
                    <a:pt x="4" y="30"/>
                  </a:cubicBezTo>
                  <a:cubicBezTo>
                    <a:pt x="6" y="32"/>
                    <a:pt x="9" y="33"/>
                    <a:pt x="12" y="30"/>
                  </a:cubicBezTo>
                  <a:cubicBezTo>
                    <a:pt x="15" y="28"/>
                    <a:pt x="16" y="26"/>
                    <a:pt x="19" y="22"/>
                  </a:cubicBezTo>
                  <a:cubicBezTo>
                    <a:pt x="20" y="19"/>
                    <a:pt x="24" y="17"/>
                    <a:pt x="25" y="1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8B592DF9-A724-EA28-6DEE-D94FD7F8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9" y="2981"/>
              <a:ext cx="27" cy="37"/>
            </a:xfrm>
            <a:custGeom>
              <a:avLst/>
              <a:gdLst>
                <a:gd name="T0" fmla="*/ 17 w 13"/>
                <a:gd name="T1" fmla="*/ 176 h 17"/>
                <a:gd name="T2" fmla="*/ 8 w 13"/>
                <a:gd name="T3" fmla="*/ 176 h 17"/>
                <a:gd name="T4" fmla="*/ 35 w 13"/>
                <a:gd name="T5" fmla="*/ 61 h 17"/>
                <a:gd name="T6" fmla="*/ 100 w 13"/>
                <a:gd name="T7" fmla="*/ 0 h 17"/>
                <a:gd name="T8" fmla="*/ 116 w 13"/>
                <a:gd name="T9" fmla="*/ 44 h 17"/>
                <a:gd name="T10" fmla="*/ 116 w 13"/>
                <a:gd name="T11" fmla="*/ 44 h 17"/>
                <a:gd name="T12" fmla="*/ 100 w 13"/>
                <a:gd name="T13" fmla="*/ 0 h 17"/>
                <a:gd name="T14" fmla="*/ 35 w 13"/>
                <a:gd name="T15" fmla="*/ 61 h 17"/>
                <a:gd name="T16" fmla="*/ 8 w 13"/>
                <a:gd name="T17" fmla="*/ 176 h 17"/>
                <a:gd name="T18" fmla="*/ 17 w 13"/>
                <a:gd name="T19" fmla="*/ 176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" h="17">
                  <a:moveTo>
                    <a:pt x="2" y="17"/>
                  </a:moveTo>
                  <a:cubicBezTo>
                    <a:pt x="2" y="17"/>
                    <a:pt x="1" y="17"/>
                    <a:pt x="1" y="17"/>
                  </a:cubicBezTo>
                  <a:cubicBezTo>
                    <a:pt x="0" y="16"/>
                    <a:pt x="0" y="12"/>
                    <a:pt x="4" y="6"/>
                  </a:cubicBezTo>
                  <a:cubicBezTo>
                    <a:pt x="7" y="1"/>
                    <a:pt x="10" y="0"/>
                    <a:pt x="11" y="0"/>
                  </a:cubicBezTo>
                  <a:cubicBezTo>
                    <a:pt x="12" y="1"/>
                    <a:pt x="13" y="2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3" y="1"/>
                    <a:pt x="11" y="0"/>
                  </a:cubicBezTo>
                  <a:cubicBezTo>
                    <a:pt x="10" y="0"/>
                    <a:pt x="7" y="1"/>
                    <a:pt x="4" y="6"/>
                  </a:cubicBezTo>
                  <a:cubicBezTo>
                    <a:pt x="0" y="12"/>
                    <a:pt x="0" y="16"/>
                    <a:pt x="1" y="17"/>
                  </a:cubicBezTo>
                  <a:cubicBezTo>
                    <a:pt x="1" y="17"/>
                    <a:pt x="2" y="17"/>
                    <a:pt x="2" y="1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CCAFF0EF-94F0-94CC-7313-20F19621C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" y="2961"/>
              <a:ext cx="71" cy="46"/>
            </a:xfrm>
            <a:custGeom>
              <a:avLst/>
              <a:gdLst>
                <a:gd name="T0" fmla="*/ 201 w 35"/>
                <a:gd name="T1" fmla="*/ 210 h 21"/>
                <a:gd name="T2" fmla="*/ 252 w 35"/>
                <a:gd name="T3" fmla="*/ 158 h 21"/>
                <a:gd name="T4" fmla="*/ 152 w 35"/>
                <a:gd name="T5" fmla="*/ 0 h 21"/>
                <a:gd name="T6" fmla="*/ 8 w 35"/>
                <a:gd name="T7" fmla="*/ 105 h 21"/>
                <a:gd name="T8" fmla="*/ 49 w 35"/>
                <a:gd name="T9" fmla="*/ 210 h 21"/>
                <a:gd name="T10" fmla="*/ 132 w 35"/>
                <a:gd name="T11" fmla="*/ 221 h 21"/>
                <a:gd name="T12" fmla="*/ 201 w 35"/>
                <a:gd name="T13" fmla="*/ 210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21">
                  <a:moveTo>
                    <a:pt x="24" y="20"/>
                  </a:moveTo>
                  <a:cubicBezTo>
                    <a:pt x="27" y="19"/>
                    <a:pt x="29" y="18"/>
                    <a:pt x="30" y="15"/>
                  </a:cubicBezTo>
                  <a:cubicBezTo>
                    <a:pt x="35" y="7"/>
                    <a:pt x="27" y="1"/>
                    <a:pt x="18" y="0"/>
                  </a:cubicBezTo>
                  <a:cubicBezTo>
                    <a:pt x="9" y="0"/>
                    <a:pt x="1" y="5"/>
                    <a:pt x="1" y="10"/>
                  </a:cubicBezTo>
                  <a:cubicBezTo>
                    <a:pt x="0" y="15"/>
                    <a:pt x="2" y="18"/>
                    <a:pt x="6" y="20"/>
                  </a:cubicBezTo>
                  <a:cubicBezTo>
                    <a:pt x="9" y="21"/>
                    <a:pt x="14" y="21"/>
                    <a:pt x="16" y="21"/>
                  </a:cubicBezTo>
                  <a:cubicBezTo>
                    <a:pt x="19" y="20"/>
                    <a:pt x="22" y="21"/>
                    <a:pt x="24" y="20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BBC02EE7-608A-5809-C721-FA58290AF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6" y="2974"/>
              <a:ext cx="35" cy="16"/>
            </a:xfrm>
            <a:custGeom>
              <a:avLst/>
              <a:gdLst>
                <a:gd name="T0" fmla="*/ 148 w 17"/>
                <a:gd name="T1" fmla="*/ 57 h 7"/>
                <a:gd name="T2" fmla="*/ 105 w 17"/>
                <a:gd name="T3" fmla="*/ 11 h 7"/>
                <a:gd name="T4" fmla="*/ 16 w 17"/>
                <a:gd name="T5" fmla="*/ 25 h 7"/>
                <a:gd name="T6" fmla="*/ 0 w 17"/>
                <a:gd name="T7" fmla="*/ 73 h 7"/>
                <a:gd name="T8" fmla="*/ 0 w 17"/>
                <a:gd name="T9" fmla="*/ 73 h 7"/>
                <a:gd name="T10" fmla="*/ 16 w 17"/>
                <a:gd name="T11" fmla="*/ 37 h 7"/>
                <a:gd name="T12" fmla="*/ 105 w 17"/>
                <a:gd name="T13" fmla="*/ 11 h 7"/>
                <a:gd name="T14" fmla="*/ 148 w 17"/>
                <a:gd name="T15" fmla="*/ 57 h 7"/>
                <a:gd name="T16" fmla="*/ 140 w 17"/>
                <a:gd name="T17" fmla="*/ 85 h 7"/>
                <a:gd name="T18" fmla="*/ 140 w 17"/>
                <a:gd name="T19" fmla="*/ 85 h 7"/>
                <a:gd name="T20" fmla="*/ 148 w 17"/>
                <a:gd name="T21" fmla="*/ 57 h 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" h="7">
                  <a:moveTo>
                    <a:pt x="17" y="5"/>
                  </a:moveTo>
                  <a:cubicBezTo>
                    <a:pt x="17" y="3"/>
                    <a:pt x="15" y="2"/>
                    <a:pt x="12" y="1"/>
                  </a:cubicBezTo>
                  <a:cubicBezTo>
                    <a:pt x="8" y="0"/>
                    <a:pt x="4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3"/>
                    <a:pt x="2" y="3"/>
                  </a:cubicBezTo>
                  <a:cubicBezTo>
                    <a:pt x="4" y="1"/>
                    <a:pt x="8" y="0"/>
                    <a:pt x="12" y="1"/>
                  </a:cubicBezTo>
                  <a:cubicBezTo>
                    <a:pt x="15" y="2"/>
                    <a:pt x="17" y="3"/>
                    <a:pt x="17" y="5"/>
                  </a:cubicBezTo>
                  <a:cubicBezTo>
                    <a:pt x="17" y="6"/>
                    <a:pt x="17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6"/>
                    <a:pt x="17" y="5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0CB21D07-1071-DB94-3109-7ED4476A7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7" y="2845"/>
              <a:ext cx="56" cy="72"/>
            </a:xfrm>
            <a:custGeom>
              <a:avLst/>
              <a:gdLst>
                <a:gd name="T0" fmla="*/ 232 w 27"/>
                <a:gd name="T1" fmla="*/ 133 h 33"/>
                <a:gd name="T2" fmla="*/ 197 w 27"/>
                <a:gd name="T3" fmla="*/ 33 h 33"/>
                <a:gd name="T4" fmla="*/ 52 w 27"/>
                <a:gd name="T5" fmla="*/ 124 h 33"/>
                <a:gd name="T6" fmla="*/ 35 w 27"/>
                <a:gd name="T7" fmla="*/ 310 h 33"/>
                <a:gd name="T8" fmla="*/ 116 w 27"/>
                <a:gd name="T9" fmla="*/ 323 h 33"/>
                <a:gd name="T10" fmla="*/ 168 w 27"/>
                <a:gd name="T11" fmla="*/ 229 h 33"/>
                <a:gd name="T12" fmla="*/ 232 w 27"/>
                <a:gd name="T13" fmla="*/ 133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33">
                  <a:moveTo>
                    <a:pt x="26" y="13"/>
                  </a:moveTo>
                  <a:cubicBezTo>
                    <a:pt x="27" y="9"/>
                    <a:pt x="26" y="5"/>
                    <a:pt x="22" y="3"/>
                  </a:cubicBezTo>
                  <a:cubicBezTo>
                    <a:pt x="16" y="0"/>
                    <a:pt x="10" y="4"/>
                    <a:pt x="6" y="12"/>
                  </a:cubicBezTo>
                  <a:cubicBezTo>
                    <a:pt x="1" y="21"/>
                    <a:pt x="0" y="25"/>
                    <a:pt x="4" y="30"/>
                  </a:cubicBezTo>
                  <a:cubicBezTo>
                    <a:pt x="6" y="33"/>
                    <a:pt x="10" y="33"/>
                    <a:pt x="13" y="31"/>
                  </a:cubicBezTo>
                  <a:cubicBezTo>
                    <a:pt x="16" y="29"/>
                    <a:pt x="17" y="26"/>
                    <a:pt x="19" y="22"/>
                  </a:cubicBezTo>
                  <a:cubicBezTo>
                    <a:pt x="21" y="20"/>
                    <a:pt x="24" y="17"/>
                    <a:pt x="26" y="1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7001E343-1E43-A28E-746F-7D2E67C50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" y="2863"/>
              <a:ext cx="28" cy="39"/>
            </a:xfrm>
            <a:custGeom>
              <a:avLst/>
              <a:gdLst>
                <a:gd name="T0" fmla="*/ 24 w 14"/>
                <a:gd name="T1" fmla="*/ 184 h 18"/>
                <a:gd name="T2" fmla="*/ 16 w 14"/>
                <a:gd name="T3" fmla="*/ 173 h 18"/>
                <a:gd name="T4" fmla="*/ 40 w 14"/>
                <a:gd name="T5" fmla="*/ 61 h 18"/>
                <a:gd name="T6" fmla="*/ 96 w 14"/>
                <a:gd name="T7" fmla="*/ 9 h 18"/>
                <a:gd name="T8" fmla="*/ 104 w 14"/>
                <a:gd name="T9" fmla="*/ 43 h 18"/>
                <a:gd name="T10" fmla="*/ 104 w 14"/>
                <a:gd name="T11" fmla="*/ 43 h 18"/>
                <a:gd name="T12" fmla="*/ 96 w 14"/>
                <a:gd name="T13" fmla="*/ 9 h 18"/>
                <a:gd name="T14" fmla="*/ 40 w 14"/>
                <a:gd name="T15" fmla="*/ 61 h 18"/>
                <a:gd name="T16" fmla="*/ 8 w 14"/>
                <a:gd name="T17" fmla="*/ 173 h 18"/>
                <a:gd name="T18" fmla="*/ 24 w 14"/>
                <a:gd name="T19" fmla="*/ 184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18">
                  <a:moveTo>
                    <a:pt x="3" y="18"/>
                  </a:moveTo>
                  <a:cubicBezTo>
                    <a:pt x="3" y="18"/>
                    <a:pt x="2" y="18"/>
                    <a:pt x="2" y="17"/>
                  </a:cubicBezTo>
                  <a:cubicBezTo>
                    <a:pt x="1" y="16"/>
                    <a:pt x="1" y="13"/>
                    <a:pt x="5" y="6"/>
                  </a:cubicBezTo>
                  <a:cubicBezTo>
                    <a:pt x="8" y="1"/>
                    <a:pt x="10" y="0"/>
                    <a:pt x="12" y="1"/>
                  </a:cubicBezTo>
                  <a:cubicBezTo>
                    <a:pt x="13" y="1"/>
                    <a:pt x="14" y="3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2"/>
                    <a:pt x="13" y="1"/>
                    <a:pt x="12" y="1"/>
                  </a:cubicBezTo>
                  <a:cubicBezTo>
                    <a:pt x="10" y="0"/>
                    <a:pt x="8" y="1"/>
                    <a:pt x="5" y="6"/>
                  </a:cubicBezTo>
                  <a:cubicBezTo>
                    <a:pt x="1" y="12"/>
                    <a:pt x="0" y="16"/>
                    <a:pt x="1" y="17"/>
                  </a:cubicBezTo>
                  <a:cubicBezTo>
                    <a:pt x="2" y="18"/>
                    <a:pt x="2" y="18"/>
                    <a:pt x="3" y="1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30864F81-3357-F6BF-E29A-B9E868215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" y="2968"/>
              <a:ext cx="60" cy="63"/>
            </a:xfrm>
            <a:custGeom>
              <a:avLst/>
              <a:gdLst>
                <a:gd name="T0" fmla="*/ 52 w 29"/>
                <a:gd name="T1" fmla="*/ 226 h 29"/>
                <a:gd name="T2" fmla="*/ 205 w 29"/>
                <a:gd name="T3" fmla="*/ 237 h 29"/>
                <a:gd name="T4" fmla="*/ 197 w 29"/>
                <a:gd name="T5" fmla="*/ 52 h 29"/>
                <a:gd name="T6" fmla="*/ 52 w 29"/>
                <a:gd name="T7" fmla="*/ 226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29">
                  <a:moveTo>
                    <a:pt x="6" y="22"/>
                  </a:moveTo>
                  <a:cubicBezTo>
                    <a:pt x="10" y="28"/>
                    <a:pt x="18" y="29"/>
                    <a:pt x="23" y="23"/>
                  </a:cubicBezTo>
                  <a:cubicBezTo>
                    <a:pt x="29" y="17"/>
                    <a:pt x="29" y="9"/>
                    <a:pt x="22" y="5"/>
                  </a:cubicBezTo>
                  <a:cubicBezTo>
                    <a:pt x="15" y="0"/>
                    <a:pt x="0" y="11"/>
                    <a:pt x="6" y="22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E26555E2-980B-3D0B-79B1-F3B173DA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5" y="2983"/>
              <a:ext cx="23" cy="33"/>
            </a:xfrm>
            <a:custGeom>
              <a:avLst/>
              <a:gdLst>
                <a:gd name="T0" fmla="*/ 100 w 11"/>
                <a:gd name="T1" fmla="*/ 125 h 15"/>
                <a:gd name="T2" fmla="*/ 56 w 11"/>
                <a:gd name="T3" fmla="*/ 150 h 15"/>
                <a:gd name="T4" fmla="*/ 0 w 11"/>
                <a:gd name="T5" fmla="*/ 106 h 15"/>
                <a:gd name="T6" fmla="*/ 27 w 11"/>
                <a:gd name="T7" fmla="*/ 33 h 15"/>
                <a:gd name="T8" fmla="*/ 92 w 11"/>
                <a:gd name="T9" fmla="*/ 9 h 15"/>
                <a:gd name="T10" fmla="*/ 92 w 11"/>
                <a:gd name="T11" fmla="*/ 9 h 15"/>
                <a:gd name="T12" fmla="*/ 17 w 11"/>
                <a:gd name="T13" fmla="*/ 33 h 15"/>
                <a:gd name="T14" fmla="*/ 0 w 11"/>
                <a:gd name="T15" fmla="*/ 106 h 15"/>
                <a:gd name="T16" fmla="*/ 56 w 11"/>
                <a:gd name="T17" fmla="*/ 161 h 15"/>
                <a:gd name="T18" fmla="*/ 100 w 11"/>
                <a:gd name="T19" fmla="*/ 125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5">
                  <a:moveTo>
                    <a:pt x="11" y="12"/>
                  </a:moveTo>
                  <a:cubicBezTo>
                    <a:pt x="10" y="14"/>
                    <a:pt x="8" y="15"/>
                    <a:pt x="6" y="14"/>
                  </a:cubicBezTo>
                  <a:cubicBezTo>
                    <a:pt x="3" y="14"/>
                    <a:pt x="1" y="12"/>
                    <a:pt x="0" y="10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5" y="1"/>
                    <a:pt x="7" y="0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1"/>
                    <a:pt x="2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1" y="13"/>
                    <a:pt x="3" y="14"/>
                    <a:pt x="6" y="15"/>
                  </a:cubicBezTo>
                  <a:cubicBezTo>
                    <a:pt x="8" y="15"/>
                    <a:pt x="10" y="14"/>
                    <a:pt x="11" y="12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79558884-3AC1-2105-E825-E69EAD4C9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" y="2806"/>
              <a:ext cx="70" cy="46"/>
            </a:xfrm>
            <a:custGeom>
              <a:avLst/>
              <a:gdLst>
                <a:gd name="T0" fmla="*/ 200 w 34"/>
                <a:gd name="T1" fmla="*/ 210 h 21"/>
                <a:gd name="T2" fmla="*/ 264 w 34"/>
                <a:gd name="T3" fmla="*/ 158 h 21"/>
                <a:gd name="T4" fmla="*/ 156 w 34"/>
                <a:gd name="T5" fmla="*/ 0 h 21"/>
                <a:gd name="T6" fmla="*/ 0 w 34"/>
                <a:gd name="T7" fmla="*/ 105 h 21"/>
                <a:gd name="T8" fmla="*/ 51 w 34"/>
                <a:gd name="T9" fmla="*/ 210 h 21"/>
                <a:gd name="T10" fmla="*/ 140 w 34"/>
                <a:gd name="T11" fmla="*/ 221 h 21"/>
                <a:gd name="T12" fmla="*/ 200 w 34"/>
                <a:gd name="T13" fmla="*/ 210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" h="21">
                  <a:moveTo>
                    <a:pt x="23" y="20"/>
                  </a:moveTo>
                  <a:cubicBezTo>
                    <a:pt x="26" y="19"/>
                    <a:pt x="29" y="18"/>
                    <a:pt x="30" y="15"/>
                  </a:cubicBezTo>
                  <a:cubicBezTo>
                    <a:pt x="34" y="7"/>
                    <a:pt x="27" y="1"/>
                    <a:pt x="18" y="0"/>
                  </a:cubicBezTo>
                  <a:cubicBezTo>
                    <a:pt x="9" y="0"/>
                    <a:pt x="1" y="5"/>
                    <a:pt x="0" y="10"/>
                  </a:cubicBezTo>
                  <a:cubicBezTo>
                    <a:pt x="0" y="15"/>
                    <a:pt x="2" y="18"/>
                    <a:pt x="6" y="20"/>
                  </a:cubicBezTo>
                  <a:cubicBezTo>
                    <a:pt x="9" y="21"/>
                    <a:pt x="13" y="21"/>
                    <a:pt x="16" y="21"/>
                  </a:cubicBezTo>
                  <a:cubicBezTo>
                    <a:pt x="18" y="21"/>
                    <a:pt x="21" y="21"/>
                    <a:pt x="23" y="20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1A5936A4-CD63-9627-B7DE-86FD1266C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2819"/>
              <a:ext cx="35" cy="15"/>
            </a:xfrm>
            <a:custGeom>
              <a:avLst/>
              <a:gdLst>
                <a:gd name="T0" fmla="*/ 148 w 17"/>
                <a:gd name="T1" fmla="*/ 51 h 7"/>
                <a:gd name="T2" fmla="*/ 105 w 17"/>
                <a:gd name="T3" fmla="*/ 9 h 7"/>
                <a:gd name="T4" fmla="*/ 16 w 17"/>
                <a:gd name="T5" fmla="*/ 19 h 7"/>
                <a:gd name="T6" fmla="*/ 0 w 17"/>
                <a:gd name="T7" fmla="*/ 60 h 7"/>
                <a:gd name="T8" fmla="*/ 0 w 17"/>
                <a:gd name="T9" fmla="*/ 60 h 7"/>
                <a:gd name="T10" fmla="*/ 16 w 17"/>
                <a:gd name="T11" fmla="*/ 28 h 7"/>
                <a:gd name="T12" fmla="*/ 105 w 17"/>
                <a:gd name="T13" fmla="*/ 9 h 7"/>
                <a:gd name="T14" fmla="*/ 148 w 17"/>
                <a:gd name="T15" fmla="*/ 51 h 7"/>
                <a:gd name="T16" fmla="*/ 140 w 17"/>
                <a:gd name="T17" fmla="*/ 69 h 7"/>
                <a:gd name="T18" fmla="*/ 140 w 17"/>
                <a:gd name="T19" fmla="*/ 69 h 7"/>
                <a:gd name="T20" fmla="*/ 148 w 17"/>
                <a:gd name="T21" fmla="*/ 51 h 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" h="7">
                  <a:moveTo>
                    <a:pt x="17" y="5"/>
                  </a:moveTo>
                  <a:cubicBezTo>
                    <a:pt x="17" y="3"/>
                    <a:pt x="15" y="2"/>
                    <a:pt x="12" y="1"/>
                  </a:cubicBezTo>
                  <a:cubicBezTo>
                    <a:pt x="8" y="0"/>
                    <a:pt x="4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3"/>
                    <a:pt x="2" y="3"/>
                  </a:cubicBezTo>
                  <a:cubicBezTo>
                    <a:pt x="4" y="1"/>
                    <a:pt x="8" y="0"/>
                    <a:pt x="12" y="1"/>
                  </a:cubicBezTo>
                  <a:cubicBezTo>
                    <a:pt x="15" y="2"/>
                    <a:pt x="16" y="3"/>
                    <a:pt x="17" y="5"/>
                  </a:cubicBezTo>
                  <a:cubicBezTo>
                    <a:pt x="17" y="6"/>
                    <a:pt x="17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6"/>
                    <a:pt x="17" y="5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7523B269-1130-B946-3A31-974A87FB3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2872"/>
              <a:ext cx="43" cy="50"/>
            </a:xfrm>
            <a:custGeom>
              <a:avLst/>
              <a:gdLst>
                <a:gd name="T0" fmla="*/ 156 w 21"/>
                <a:gd name="T1" fmla="*/ 174 h 23"/>
                <a:gd name="T2" fmla="*/ 180 w 21"/>
                <a:gd name="T3" fmla="*/ 93 h 23"/>
                <a:gd name="T4" fmla="*/ 147 w 21"/>
                <a:gd name="T5" fmla="*/ 33 h 23"/>
                <a:gd name="T6" fmla="*/ 16 w 21"/>
                <a:gd name="T7" fmla="*/ 113 h 23"/>
                <a:gd name="T8" fmla="*/ 76 w 21"/>
                <a:gd name="T9" fmla="*/ 237 h 23"/>
                <a:gd name="T10" fmla="*/ 156 w 21"/>
                <a:gd name="T11" fmla="*/ 174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3">
                  <a:moveTo>
                    <a:pt x="18" y="17"/>
                  </a:moveTo>
                  <a:cubicBezTo>
                    <a:pt x="20" y="14"/>
                    <a:pt x="21" y="12"/>
                    <a:pt x="21" y="9"/>
                  </a:cubicBezTo>
                  <a:cubicBezTo>
                    <a:pt x="20" y="7"/>
                    <a:pt x="19" y="4"/>
                    <a:pt x="17" y="3"/>
                  </a:cubicBezTo>
                  <a:cubicBezTo>
                    <a:pt x="12" y="0"/>
                    <a:pt x="4" y="4"/>
                    <a:pt x="2" y="11"/>
                  </a:cubicBezTo>
                  <a:cubicBezTo>
                    <a:pt x="0" y="17"/>
                    <a:pt x="4" y="23"/>
                    <a:pt x="9" y="23"/>
                  </a:cubicBezTo>
                  <a:cubicBezTo>
                    <a:pt x="13" y="23"/>
                    <a:pt x="14" y="21"/>
                    <a:pt x="18" y="17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747DEF6D-9891-CCF7-0817-173E3C4A1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6" y="2887"/>
              <a:ext cx="23" cy="26"/>
            </a:xfrm>
            <a:custGeom>
              <a:avLst/>
              <a:gdLst>
                <a:gd name="T0" fmla="*/ 44 w 11"/>
                <a:gd name="T1" fmla="*/ 113 h 12"/>
                <a:gd name="T2" fmla="*/ 8 w 11"/>
                <a:gd name="T3" fmla="*/ 104 h 12"/>
                <a:gd name="T4" fmla="*/ 17 w 11"/>
                <a:gd name="T5" fmla="*/ 33 h 12"/>
                <a:gd name="T6" fmla="*/ 75 w 11"/>
                <a:gd name="T7" fmla="*/ 0 h 12"/>
                <a:gd name="T8" fmla="*/ 100 w 11"/>
                <a:gd name="T9" fmla="*/ 20 h 12"/>
                <a:gd name="T10" fmla="*/ 100 w 11"/>
                <a:gd name="T11" fmla="*/ 20 h 12"/>
                <a:gd name="T12" fmla="*/ 75 w 11"/>
                <a:gd name="T13" fmla="*/ 0 h 12"/>
                <a:gd name="T14" fmla="*/ 17 w 11"/>
                <a:gd name="T15" fmla="*/ 20 h 12"/>
                <a:gd name="T16" fmla="*/ 8 w 11"/>
                <a:gd name="T17" fmla="*/ 104 h 12"/>
                <a:gd name="T18" fmla="*/ 44 w 11"/>
                <a:gd name="T19" fmla="*/ 113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5" y="11"/>
                  </a:moveTo>
                  <a:cubicBezTo>
                    <a:pt x="4" y="12"/>
                    <a:pt x="2" y="11"/>
                    <a:pt x="1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5" y="0"/>
                    <a:pt x="7" y="0"/>
                    <a:pt x="8" y="0"/>
                  </a:cubicBezTo>
                  <a:cubicBezTo>
                    <a:pt x="9" y="0"/>
                    <a:pt x="10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7" y="0"/>
                    <a:pt x="5" y="0"/>
                    <a:pt x="2" y="2"/>
                  </a:cubicBezTo>
                  <a:cubicBezTo>
                    <a:pt x="0" y="5"/>
                    <a:pt x="0" y="8"/>
                    <a:pt x="1" y="10"/>
                  </a:cubicBezTo>
                  <a:cubicBezTo>
                    <a:pt x="2" y="11"/>
                    <a:pt x="4" y="12"/>
                    <a:pt x="5" y="1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19407E58-CE40-F386-7F87-CA68975E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011"/>
              <a:ext cx="53" cy="73"/>
            </a:xfrm>
            <a:custGeom>
              <a:avLst/>
              <a:gdLst>
                <a:gd name="T0" fmla="*/ 212 w 26"/>
                <a:gd name="T1" fmla="*/ 170 h 33"/>
                <a:gd name="T2" fmla="*/ 204 w 26"/>
                <a:gd name="T3" fmla="*/ 88 h 33"/>
                <a:gd name="T4" fmla="*/ 41 w 26"/>
                <a:gd name="T5" fmla="*/ 108 h 33"/>
                <a:gd name="T6" fmla="*/ 33 w 26"/>
                <a:gd name="T7" fmla="*/ 323 h 33"/>
                <a:gd name="T8" fmla="*/ 128 w 26"/>
                <a:gd name="T9" fmla="*/ 323 h 33"/>
                <a:gd name="T10" fmla="*/ 179 w 26"/>
                <a:gd name="T11" fmla="*/ 239 h 33"/>
                <a:gd name="T12" fmla="*/ 212 w 26"/>
                <a:gd name="T13" fmla="*/ 17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3">
                  <a:moveTo>
                    <a:pt x="25" y="16"/>
                  </a:moveTo>
                  <a:cubicBezTo>
                    <a:pt x="26" y="13"/>
                    <a:pt x="26" y="10"/>
                    <a:pt x="24" y="8"/>
                  </a:cubicBezTo>
                  <a:cubicBezTo>
                    <a:pt x="20" y="0"/>
                    <a:pt x="10" y="2"/>
                    <a:pt x="5" y="10"/>
                  </a:cubicBezTo>
                  <a:cubicBezTo>
                    <a:pt x="0" y="18"/>
                    <a:pt x="1" y="27"/>
                    <a:pt x="4" y="30"/>
                  </a:cubicBezTo>
                  <a:cubicBezTo>
                    <a:pt x="8" y="33"/>
                    <a:pt x="12" y="33"/>
                    <a:pt x="15" y="30"/>
                  </a:cubicBezTo>
                  <a:cubicBezTo>
                    <a:pt x="18" y="28"/>
                    <a:pt x="20" y="24"/>
                    <a:pt x="21" y="22"/>
                  </a:cubicBezTo>
                  <a:cubicBezTo>
                    <a:pt x="23" y="20"/>
                    <a:pt x="25" y="18"/>
                    <a:pt x="25" y="1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72E10F93-E08A-537F-8D8A-6B6720678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3033"/>
              <a:ext cx="25" cy="33"/>
            </a:xfrm>
            <a:custGeom>
              <a:avLst/>
              <a:gdLst>
                <a:gd name="T0" fmla="*/ 92 w 12"/>
                <a:gd name="T1" fmla="*/ 0 h 15"/>
                <a:gd name="T2" fmla="*/ 35 w 12"/>
                <a:gd name="T3" fmla="*/ 33 h 15"/>
                <a:gd name="T4" fmla="*/ 0 w 12"/>
                <a:gd name="T5" fmla="*/ 125 h 15"/>
                <a:gd name="T6" fmla="*/ 17 w 12"/>
                <a:gd name="T7" fmla="*/ 161 h 15"/>
                <a:gd name="T8" fmla="*/ 17 w 12"/>
                <a:gd name="T9" fmla="*/ 161 h 15"/>
                <a:gd name="T10" fmla="*/ 0 w 12"/>
                <a:gd name="T11" fmla="*/ 125 h 15"/>
                <a:gd name="T12" fmla="*/ 44 w 12"/>
                <a:gd name="T13" fmla="*/ 33 h 15"/>
                <a:gd name="T14" fmla="*/ 92 w 12"/>
                <a:gd name="T15" fmla="*/ 0 h 15"/>
                <a:gd name="T16" fmla="*/ 108 w 12"/>
                <a:gd name="T17" fmla="*/ 33 h 15"/>
                <a:gd name="T18" fmla="*/ 108 w 12"/>
                <a:gd name="T19" fmla="*/ 33 h 15"/>
                <a:gd name="T20" fmla="*/ 92 w 12"/>
                <a:gd name="T21" fmla="*/ 0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" h="15">
                  <a:moveTo>
                    <a:pt x="10" y="0"/>
                  </a:moveTo>
                  <a:cubicBezTo>
                    <a:pt x="8" y="0"/>
                    <a:pt x="6" y="1"/>
                    <a:pt x="4" y="3"/>
                  </a:cubicBezTo>
                  <a:cubicBezTo>
                    <a:pt x="2" y="6"/>
                    <a:pt x="0" y="9"/>
                    <a:pt x="0" y="12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4"/>
                    <a:pt x="0" y="12"/>
                  </a:cubicBezTo>
                  <a:cubicBezTo>
                    <a:pt x="0" y="9"/>
                    <a:pt x="2" y="6"/>
                    <a:pt x="5" y="3"/>
                  </a:cubicBezTo>
                  <a:cubicBezTo>
                    <a:pt x="6" y="1"/>
                    <a:pt x="8" y="0"/>
                    <a:pt x="10" y="0"/>
                  </a:cubicBezTo>
                  <a:cubicBezTo>
                    <a:pt x="11" y="1"/>
                    <a:pt x="12" y="2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1" y="1"/>
                    <a:pt x="10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0A60096A-D916-3A6A-08C7-AB559B8D6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" y="2983"/>
              <a:ext cx="45" cy="48"/>
            </a:xfrm>
            <a:custGeom>
              <a:avLst/>
              <a:gdLst>
                <a:gd name="T0" fmla="*/ 147 w 22"/>
                <a:gd name="T1" fmla="*/ 44 h 22"/>
                <a:gd name="T2" fmla="*/ 84 w 22"/>
                <a:gd name="T3" fmla="*/ 9 h 22"/>
                <a:gd name="T4" fmla="*/ 25 w 22"/>
                <a:gd name="T5" fmla="*/ 44 h 22"/>
                <a:gd name="T6" fmla="*/ 76 w 22"/>
                <a:gd name="T7" fmla="*/ 194 h 22"/>
                <a:gd name="T8" fmla="*/ 188 w 22"/>
                <a:gd name="T9" fmla="*/ 148 h 22"/>
                <a:gd name="T10" fmla="*/ 147 w 22"/>
                <a:gd name="T11" fmla="*/ 44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2">
                  <a:moveTo>
                    <a:pt x="17" y="4"/>
                  </a:moveTo>
                  <a:cubicBezTo>
                    <a:pt x="15" y="2"/>
                    <a:pt x="12" y="0"/>
                    <a:pt x="10" y="1"/>
                  </a:cubicBezTo>
                  <a:cubicBezTo>
                    <a:pt x="7" y="1"/>
                    <a:pt x="5" y="2"/>
                    <a:pt x="3" y="4"/>
                  </a:cubicBezTo>
                  <a:cubicBezTo>
                    <a:pt x="0" y="9"/>
                    <a:pt x="3" y="17"/>
                    <a:pt x="9" y="19"/>
                  </a:cubicBezTo>
                  <a:cubicBezTo>
                    <a:pt x="16" y="22"/>
                    <a:pt x="22" y="18"/>
                    <a:pt x="22" y="14"/>
                  </a:cubicBezTo>
                  <a:cubicBezTo>
                    <a:pt x="22" y="10"/>
                    <a:pt x="21" y="8"/>
                    <a:pt x="17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2AC14F0F-A520-91E3-799A-A509A863D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" y="2994"/>
              <a:ext cx="25" cy="24"/>
            </a:xfrm>
            <a:custGeom>
              <a:avLst/>
              <a:gdLst>
                <a:gd name="T0" fmla="*/ 108 w 12"/>
                <a:gd name="T1" fmla="*/ 61 h 11"/>
                <a:gd name="T2" fmla="*/ 92 w 12"/>
                <a:gd name="T3" fmla="*/ 105 h 11"/>
                <a:gd name="T4" fmla="*/ 27 w 12"/>
                <a:gd name="T5" fmla="*/ 81 h 11"/>
                <a:gd name="T6" fmla="*/ 8 w 12"/>
                <a:gd name="T7" fmla="*/ 20 h 11"/>
                <a:gd name="T8" fmla="*/ 27 w 12"/>
                <a:gd name="T9" fmla="*/ 0 h 11"/>
                <a:gd name="T10" fmla="*/ 27 w 12"/>
                <a:gd name="T11" fmla="*/ 0 h 11"/>
                <a:gd name="T12" fmla="*/ 8 w 12"/>
                <a:gd name="T13" fmla="*/ 20 h 11"/>
                <a:gd name="T14" fmla="*/ 27 w 12"/>
                <a:gd name="T15" fmla="*/ 81 h 11"/>
                <a:gd name="T16" fmla="*/ 92 w 12"/>
                <a:gd name="T17" fmla="*/ 105 h 11"/>
                <a:gd name="T18" fmla="*/ 108 w 12"/>
                <a:gd name="T19" fmla="*/ 6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1">
                  <a:moveTo>
                    <a:pt x="12" y="6"/>
                  </a:moveTo>
                  <a:cubicBezTo>
                    <a:pt x="12" y="8"/>
                    <a:pt x="12" y="9"/>
                    <a:pt x="10" y="10"/>
                  </a:cubicBezTo>
                  <a:cubicBezTo>
                    <a:pt x="9" y="11"/>
                    <a:pt x="6" y="11"/>
                    <a:pt x="3" y="8"/>
                  </a:cubicBezTo>
                  <a:cubicBezTo>
                    <a:pt x="1" y="6"/>
                    <a:pt x="1" y="4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4"/>
                    <a:pt x="0" y="6"/>
                    <a:pt x="3" y="8"/>
                  </a:cubicBezTo>
                  <a:cubicBezTo>
                    <a:pt x="6" y="11"/>
                    <a:pt x="9" y="11"/>
                    <a:pt x="10" y="10"/>
                  </a:cubicBezTo>
                  <a:cubicBezTo>
                    <a:pt x="12" y="9"/>
                    <a:pt x="12" y="8"/>
                    <a:pt x="12" y="6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FC707B8A-6333-59BA-557C-968ADD602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" y="2931"/>
              <a:ext cx="55" cy="63"/>
            </a:xfrm>
            <a:custGeom>
              <a:avLst/>
              <a:gdLst>
                <a:gd name="T0" fmla="*/ 59 w 27"/>
                <a:gd name="T1" fmla="*/ 20 h 29"/>
                <a:gd name="T2" fmla="*/ 8 w 27"/>
                <a:gd name="T3" fmla="*/ 80 h 29"/>
                <a:gd name="T4" fmla="*/ 92 w 27"/>
                <a:gd name="T5" fmla="*/ 245 h 29"/>
                <a:gd name="T6" fmla="*/ 187 w 27"/>
                <a:gd name="T7" fmla="*/ 278 h 29"/>
                <a:gd name="T8" fmla="*/ 59 w 27"/>
                <a:gd name="T9" fmla="*/ 2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29">
                  <a:moveTo>
                    <a:pt x="7" y="2"/>
                  </a:moveTo>
                  <a:cubicBezTo>
                    <a:pt x="2" y="0"/>
                    <a:pt x="0" y="3"/>
                    <a:pt x="1" y="8"/>
                  </a:cubicBezTo>
                  <a:cubicBezTo>
                    <a:pt x="1" y="13"/>
                    <a:pt x="6" y="19"/>
                    <a:pt x="11" y="24"/>
                  </a:cubicBezTo>
                  <a:cubicBezTo>
                    <a:pt x="16" y="29"/>
                    <a:pt x="20" y="29"/>
                    <a:pt x="22" y="27"/>
                  </a:cubicBezTo>
                  <a:cubicBezTo>
                    <a:pt x="27" y="23"/>
                    <a:pt x="17" y="5"/>
                    <a:pt x="7" y="2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8323920C-B5FF-17A8-5C19-AFBA43CB7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0" y="2941"/>
              <a:ext cx="27" cy="38"/>
            </a:xfrm>
            <a:custGeom>
              <a:avLst/>
              <a:gdLst>
                <a:gd name="T0" fmla="*/ 8 w 13"/>
                <a:gd name="T1" fmla="*/ 9 h 17"/>
                <a:gd name="T2" fmla="*/ 17 w 13"/>
                <a:gd name="T3" fmla="*/ 80 h 17"/>
                <a:gd name="T4" fmla="*/ 91 w 13"/>
                <a:gd name="T5" fmla="*/ 190 h 17"/>
                <a:gd name="T6" fmla="*/ 116 w 13"/>
                <a:gd name="T7" fmla="*/ 190 h 17"/>
                <a:gd name="T8" fmla="*/ 116 w 13"/>
                <a:gd name="T9" fmla="*/ 190 h 17"/>
                <a:gd name="T10" fmla="*/ 91 w 13"/>
                <a:gd name="T11" fmla="*/ 179 h 17"/>
                <a:gd name="T12" fmla="*/ 17 w 13"/>
                <a:gd name="T13" fmla="*/ 80 h 17"/>
                <a:gd name="T14" fmla="*/ 17 w 13"/>
                <a:gd name="T15" fmla="*/ 9 h 17"/>
                <a:gd name="T16" fmla="*/ 44 w 13"/>
                <a:gd name="T17" fmla="*/ 9 h 17"/>
                <a:gd name="T18" fmla="*/ 44 w 13"/>
                <a:gd name="T19" fmla="*/ 9 h 17"/>
                <a:gd name="T20" fmla="*/ 8 w 13"/>
                <a:gd name="T21" fmla="*/ 9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" h="17">
                  <a:moveTo>
                    <a:pt x="1" y="1"/>
                  </a:moveTo>
                  <a:cubicBezTo>
                    <a:pt x="0" y="2"/>
                    <a:pt x="1" y="4"/>
                    <a:pt x="2" y="7"/>
                  </a:cubicBezTo>
                  <a:cubicBezTo>
                    <a:pt x="3" y="11"/>
                    <a:pt x="7" y="15"/>
                    <a:pt x="10" y="17"/>
                  </a:cubicBezTo>
                  <a:cubicBezTo>
                    <a:pt x="11" y="17"/>
                    <a:pt x="12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7"/>
                    <a:pt x="11" y="17"/>
                    <a:pt x="10" y="16"/>
                  </a:cubicBezTo>
                  <a:cubicBezTo>
                    <a:pt x="7" y="15"/>
                    <a:pt x="3" y="11"/>
                    <a:pt x="2" y="7"/>
                  </a:cubicBezTo>
                  <a:cubicBezTo>
                    <a:pt x="1" y="4"/>
                    <a:pt x="1" y="2"/>
                    <a:pt x="2" y="1"/>
                  </a:cubicBezTo>
                  <a:cubicBezTo>
                    <a:pt x="2" y="1"/>
                    <a:pt x="3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B10B2EAE-C329-EBFF-6AEF-3928A2891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" y="3097"/>
              <a:ext cx="71" cy="48"/>
            </a:xfrm>
            <a:custGeom>
              <a:avLst/>
              <a:gdLst>
                <a:gd name="T0" fmla="*/ 201 w 35"/>
                <a:gd name="T1" fmla="*/ 218 h 22"/>
                <a:gd name="T2" fmla="*/ 252 w 35"/>
                <a:gd name="T3" fmla="*/ 166 h 22"/>
                <a:gd name="T4" fmla="*/ 152 w 35"/>
                <a:gd name="T5" fmla="*/ 9 h 22"/>
                <a:gd name="T6" fmla="*/ 8 w 35"/>
                <a:gd name="T7" fmla="*/ 113 h 22"/>
                <a:gd name="T8" fmla="*/ 49 w 35"/>
                <a:gd name="T9" fmla="*/ 209 h 22"/>
                <a:gd name="T10" fmla="*/ 132 w 35"/>
                <a:gd name="T11" fmla="*/ 218 h 22"/>
                <a:gd name="T12" fmla="*/ 201 w 35"/>
                <a:gd name="T13" fmla="*/ 218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22">
                  <a:moveTo>
                    <a:pt x="24" y="21"/>
                  </a:moveTo>
                  <a:cubicBezTo>
                    <a:pt x="27" y="20"/>
                    <a:pt x="29" y="18"/>
                    <a:pt x="30" y="16"/>
                  </a:cubicBezTo>
                  <a:cubicBezTo>
                    <a:pt x="35" y="8"/>
                    <a:pt x="28" y="1"/>
                    <a:pt x="18" y="1"/>
                  </a:cubicBezTo>
                  <a:cubicBezTo>
                    <a:pt x="9" y="0"/>
                    <a:pt x="2" y="6"/>
                    <a:pt x="1" y="11"/>
                  </a:cubicBezTo>
                  <a:cubicBezTo>
                    <a:pt x="0" y="15"/>
                    <a:pt x="2" y="18"/>
                    <a:pt x="6" y="20"/>
                  </a:cubicBezTo>
                  <a:cubicBezTo>
                    <a:pt x="10" y="22"/>
                    <a:pt x="14" y="21"/>
                    <a:pt x="16" y="21"/>
                  </a:cubicBezTo>
                  <a:cubicBezTo>
                    <a:pt x="19" y="21"/>
                    <a:pt x="22" y="22"/>
                    <a:pt x="24" y="21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46B31909-3A24-C82A-329B-28C50B920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1" y="3112"/>
              <a:ext cx="37" cy="15"/>
            </a:xfrm>
            <a:custGeom>
              <a:avLst/>
              <a:gdLst>
                <a:gd name="T0" fmla="*/ 148 w 18"/>
                <a:gd name="T1" fmla="*/ 41 h 7"/>
                <a:gd name="T2" fmla="*/ 105 w 18"/>
                <a:gd name="T3" fmla="*/ 9 h 7"/>
                <a:gd name="T4" fmla="*/ 16 w 18"/>
                <a:gd name="T5" fmla="*/ 19 h 7"/>
                <a:gd name="T6" fmla="*/ 0 w 18"/>
                <a:gd name="T7" fmla="*/ 51 h 7"/>
                <a:gd name="T8" fmla="*/ 0 w 18"/>
                <a:gd name="T9" fmla="*/ 51 h 7"/>
                <a:gd name="T10" fmla="*/ 16 w 18"/>
                <a:gd name="T11" fmla="*/ 19 h 7"/>
                <a:gd name="T12" fmla="*/ 105 w 18"/>
                <a:gd name="T13" fmla="*/ 9 h 7"/>
                <a:gd name="T14" fmla="*/ 148 w 18"/>
                <a:gd name="T15" fmla="*/ 41 h 7"/>
                <a:gd name="T16" fmla="*/ 140 w 18"/>
                <a:gd name="T17" fmla="*/ 69 h 7"/>
                <a:gd name="T18" fmla="*/ 140 w 18"/>
                <a:gd name="T19" fmla="*/ 69 h 7"/>
                <a:gd name="T20" fmla="*/ 148 w 18"/>
                <a:gd name="T21" fmla="*/ 41 h 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" h="7">
                  <a:moveTo>
                    <a:pt x="17" y="4"/>
                  </a:moveTo>
                  <a:cubicBezTo>
                    <a:pt x="17" y="2"/>
                    <a:pt x="15" y="1"/>
                    <a:pt x="12" y="1"/>
                  </a:cubicBezTo>
                  <a:cubicBezTo>
                    <a:pt x="9" y="0"/>
                    <a:pt x="4" y="0"/>
                    <a:pt x="2" y="2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4" y="1"/>
                    <a:pt x="9" y="0"/>
                    <a:pt x="12" y="1"/>
                  </a:cubicBezTo>
                  <a:cubicBezTo>
                    <a:pt x="15" y="1"/>
                    <a:pt x="17" y="3"/>
                    <a:pt x="17" y="4"/>
                  </a:cubicBezTo>
                  <a:cubicBezTo>
                    <a:pt x="17" y="5"/>
                    <a:pt x="17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6"/>
                    <a:pt x="18" y="5"/>
                    <a:pt x="17" y="4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69BE3B1A-16A7-AE9E-BB6E-40764F783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3027"/>
              <a:ext cx="54" cy="72"/>
            </a:xfrm>
            <a:custGeom>
              <a:avLst/>
              <a:gdLst>
                <a:gd name="T0" fmla="*/ 224 w 26"/>
                <a:gd name="T1" fmla="*/ 166 h 33"/>
                <a:gd name="T2" fmla="*/ 216 w 26"/>
                <a:gd name="T3" fmla="*/ 81 h 33"/>
                <a:gd name="T4" fmla="*/ 44 w 26"/>
                <a:gd name="T5" fmla="*/ 105 h 33"/>
                <a:gd name="T6" fmla="*/ 35 w 26"/>
                <a:gd name="T7" fmla="*/ 310 h 33"/>
                <a:gd name="T8" fmla="*/ 133 w 26"/>
                <a:gd name="T9" fmla="*/ 323 h 33"/>
                <a:gd name="T10" fmla="*/ 189 w 26"/>
                <a:gd name="T11" fmla="*/ 229 h 33"/>
                <a:gd name="T12" fmla="*/ 224 w 26"/>
                <a:gd name="T13" fmla="*/ 166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3">
                  <a:moveTo>
                    <a:pt x="25" y="16"/>
                  </a:moveTo>
                  <a:cubicBezTo>
                    <a:pt x="26" y="13"/>
                    <a:pt x="25" y="10"/>
                    <a:pt x="24" y="8"/>
                  </a:cubicBezTo>
                  <a:cubicBezTo>
                    <a:pt x="19" y="0"/>
                    <a:pt x="10" y="3"/>
                    <a:pt x="5" y="10"/>
                  </a:cubicBezTo>
                  <a:cubicBezTo>
                    <a:pt x="0" y="18"/>
                    <a:pt x="1" y="27"/>
                    <a:pt x="4" y="30"/>
                  </a:cubicBezTo>
                  <a:cubicBezTo>
                    <a:pt x="8" y="33"/>
                    <a:pt x="12" y="33"/>
                    <a:pt x="15" y="31"/>
                  </a:cubicBezTo>
                  <a:cubicBezTo>
                    <a:pt x="18" y="28"/>
                    <a:pt x="20" y="24"/>
                    <a:pt x="21" y="22"/>
                  </a:cubicBezTo>
                  <a:cubicBezTo>
                    <a:pt x="22" y="20"/>
                    <a:pt x="24" y="18"/>
                    <a:pt x="25" y="1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57647EAB-ACB0-5874-2EB1-80DB31ADC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3049"/>
              <a:ext cx="24" cy="35"/>
            </a:xfrm>
            <a:custGeom>
              <a:avLst/>
              <a:gdLst>
                <a:gd name="T0" fmla="*/ 80 w 12"/>
                <a:gd name="T1" fmla="*/ 0 h 16"/>
                <a:gd name="T2" fmla="*/ 32 w 12"/>
                <a:gd name="T3" fmla="*/ 33 h 16"/>
                <a:gd name="T4" fmla="*/ 0 w 12"/>
                <a:gd name="T5" fmla="*/ 125 h 16"/>
                <a:gd name="T6" fmla="*/ 16 w 12"/>
                <a:gd name="T7" fmla="*/ 168 h 16"/>
                <a:gd name="T8" fmla="*/ 16 w 12"/>
                <a:gd name="T9" fmla="*/ 168 h 16"/>
                <a:gd name="T10" fmla="*/ 0 w 12"/>
                <a:gd name="T11" fmla="*/ 125 h 16"/>
                <a:gd name="T12" fmla="*/ 32 w 12"/>
                <a:gd name="T13" fmla="*/ 33 h 16"/>
                <a:gd name="T14" fmla="*/ 80 w 12"/>
                <a:gd name="T15" fmla="*/ 9 h 16"/>
                <a:gd name="T16" fmla="*/ 96 w 12"/>
                <a:gd name="T17" fmla="*/ 33 h 16"/>
                <a:gd name="T18" fmla="*/ 96 w 12"/>
                <a:gd name="T19" fmla="*/ 33 h 16"/>
                <a:gd name="T20" fmla="*/ 80 w 12"/>
                <a:gd name="T21" fmla="*/ 0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" h="16">
                  <a:moveTo>
                    <a:pt x="10" y="0"/>
                  </a:moveTo>
                  <a:cubicBezTo>
                    <a:pt x="8" y="0"/>
                    <a:pt x="6" y="1"/>
                    <a:pt x="4" y="3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4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5"/>
                    <a:pt x="0" y="14"/>
                    <a:pt x="0" y="12"/>
                  </a:cubicBezTo>
                  <a:cubicBezTo>
                    <a:pt x="0" y="10"/>
                    <a:pt x="2" y="6"/>
                    <a:pt x="4" y="3"/>
                  </a:cubicBezTo>
                  <a:cubicBezTo>
                    <a:pt x="6" y="1"/>
                    <a:pt x="8" y="0"/>
                    <a:pt x="10" y="1"/>
                  </a:cubicBezTo>
                  <a:cubicBezTo>
                    <a:pt x="11" y="1"/>
                    <a:pt x="11" y="2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2"/>
                    <a:pt x="11" y="1"/>
                    <a:pt x="10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F0279451-26DC-EB68-44B3-7ABE9CE3B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681"/>
              <a:ext cx="50" cy="59"/>
            </a:xfrm>
            <a:custGeom>
              <a:avLst/>
              <a:gdLst>
                <a:gd name="T0" fmla="*/ 152 w 24"/>
                <a:gd name="T1" fmla="*/ 33 h 27"/>
                <a:gd name="T2" fmla="*/ 100 w 24"/>
                <a:gd name="T3" fmla="*/ 0 h 27"/>
                <a:gd name="T4" fmla="*/ 27 w 24"/>
                <a:gd name="T5" fmla="*/ 166 h 27"/>
                <a:gd name="T6" fmla="*/ 165 w 24"/>
                <a:gd name="T7" fmla="*/ 273 h 27"/>
                <a:gd name="T8" fmla="*/ 217 w 24"/>
                <a:gd name="T9" fmla="*/ 186 h 27"/>
                <a:gd name="T10" fmla="*/ 183 w 24"/>
                <a:gd name="T11" fmla="*/ 96 h 27"/>
                <a:gd name="T12" fmla="*/ 152 w 24"/>
                <a:gd name="T13" fmla="*/ 33 h 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27">
                  <a:moveTo>
                    <a:pt x="17" y="3"/>
                  </a:moveTo>
                  <a:cubicBezTo>
                    <a:pt x="15" y="1"/>
                    <a:pt x="13" y="0"/>
                    <a:pt x="11" y="0"/>
                  </a:cubicBezTo>
                  <a:cubicBezTo>
                    <a:pt x="2" y="0"/>
                    <a:pt x="0" y="8"/>
                    <a:pt x="3" y="16"/>
                  </a:cubicBezTo>
                  <a:cubicBezTo>
                    <a:pt x="7" y="23"/>
                    <a:pt x="14" y="27"/>
                    <a:pt x="18" y="26"/>
                  </a:cubicBezTo>
                  <a:cubicBezTo>
                    <a:pt x="22" y="24"/>
                    <a:pt x="24" y="21"/>
                    <a:pt x="24" y="18"/>
                  </a:cubicBezTo>
                  <a:cubicBezTo>
                    <a:pt x="24" y="14"/>
                    <a:pt x="21" y="11"/>
                    <a:pt x="20" y="9"/>
                  </a:cubicBezTo>
                  <a:cubicBezTo>
                    <a:pt x="19" y="7"/>
                    <a:pt x="19" y="4"/>
                    <a:pt x="17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AABAA66F-C250-CF52-E01A-006D492C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" y="2694"/>
              <a:ext cx="18" cy="31"/>
            </a:xfrm>
            <a:custGeom>
              <a:avLst/>
              <a:gdLst>
                <a:gd name="T0" fmla="*/ 8 w 9"/>
                <a:gd name="T1" fmla="*/ 9 h 14"/>
                <a:gd name="T2" fmla="*/ 0 w 9"/>
                <a:gd name="T3" fmla="*/ 64 h 14"/>
                <a:gd name="T4" fmla="*/ 48 w 9"/>
                <a:gd name="T5" fmla="*/ 153 h 14"/>
                <a:gd name="T6" fmla="*/ 72 w 9"/>
                <a:gd name="T7" fmla="*/ 153 h 14"/>
                <a:gd name="T8" fmla="*/ 72 w 9"/>
                <a:gd name="T9" fmla="*/ 153 h 14"/>
                <a:gd name="T10" fmla="*/ 48 w 9"/>
                <a:gd name="T11" fmla="*/ 153 h 14"/>
                <a:gd name="T12" fmla="*/ 0 w 9"/>
                <a:gd name="T13" fmla="*/ 64 h 14"/>
                <a:gd name="T14" fmla="*/ 8 w 9"/>
                <a:gd name="T15" fmla="*/ 9 h 14"/>
                <a:gd name="T16" fmla="*/ 32 w 9"/>
                <a:gd name="T17" fmla="*/ 9 h 14"/>
                <a:gd name="T18" fmla="*/ 32 w 9"/>
                <a:gd name="T19" fmla="*/ 9 h 14"/>
                <a:gd name="T20" fmla="*/ 8 w 9"/>
                <a:gd name="T21" fmla="*/ 9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" h="14">
                  <a:moveTo>
                    <a:pt x="1" y="1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1" y="10"/>
                    <a:pt x="3" y="13"/>
                    <a:pt x="6" y="14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7" y="14"/>
                    <a:pt x="6" y="14"/>
                  </a:cubicBezTo>
                  <a:cubicBezTo>
                    <a:pt x="4" y="13"/>
                    <a:pt x="1" y="10"/>
                    <a:pt x="0" y="6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DF81FFE7-14F2-793A-A555-49E745800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" y="2786"/>
              <a:ext cx="61" cy="66"/>
            </a:xfrm>
            <a:custGeom>
              <a:avLst/>
              <a:gdLst>
                <a:gd name="T0" fmla="*/ 144 w 30"/>
                <a:gd name="T1" fmla="*/ 310 h 30"/>
                <a:gd name="T2" fmla="*/ 228 w 30"/>
                <a:gd name="T3" fmla="*/ 141 h 30"/>
                <a:gd name="T4" fmla="*/ 67 w 30"/>
                <a:gd name="T5" fmla="*/ 53 h 30"/>
                <a:gd name="T6" fmla="*/ 144 w 30"/>
                <a:gd name="T7" fmla="*/ 31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30">
                  <a:moveTo>
                    <a:pt x="17" y="29"/>
                  </a:moveTo>
                  <a:cubicBezTo>
                    <a:pt x="25" y="30"/>
                    <a:pt x="30" y="22"/>
                    <a:pt x="27" y="13"/>
                  </a:cubicBezTo>
                  <a:cubicBezTo>
                    <a:pt x="24" y="4"/>
                    <a:pt x="16" y="0"/>
                    <a:pt x="8" y="5"/>
                  </a:cubicBezTo>
                  <a:cubicBezTo>
                    <a:pt x="0" y="9"/>
                    <a:pt x="3" y="30"/>
                    <a:pt x="17" y="29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71AB5CA9-3264-135B-290C-55C26C0B5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1" y="2806"/>
              <a:ext cx="33" cy="33"/>
            </a:xfrm>
            <a:custGeom>
              <a:avLst/>
              <a:gdLst>
                <a:gd name="T0" fmla="*/ 124 w 16"/>
                <a:gd name="T1" fmla="*/ 44 h 15"/>
                <a:gd name="T2" fmla="*/ 124 w 16"/>
                <a:gd name="T3" fmla="*/ 117 h 15"/>
                <a:gd name="T4" fmla="*/ 60 w 16"/>
                <a:gd name="T5" fmla="*/ 150 h 15"/>
                <a:gd name="T6" fmla="*/ 8 w 16"/>
                <a:gd name="T7" fmla="*/ 88 h 15"/>
                <a:gd name="T8" fmla="*/ 17 w 16"/>
                <a:gd name="T9" fmla="*/ 0 h 15"/>
                <a:gd name="T10" fmla="*/ 17 w 16"/>
                <a:gd name="T11" fmla="*/ 0 h 15"/>
                <a:gd name="T12" fmla="*/ 8 w 16"/>
                <a:gd name="T13" fmla="*/ 88 h 15"/>
                <a:gd name="T14" fmla="*/ 60 w 16"/>
                <a:gd name="T15" fmla="*/ 150 h 15"/>
                <a:gd name="T16" fmla="*/ 124 w 16"/>
                <a:gd name="T17" fmla="*/ 117 h 15"/>
                <a:gd name="T18" fmla="*/ 124 w 16"/>
                <a:gd name="T19" fmla="*/ 4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15">
                  <a:moveTo>
                    <a:pt x="14" y="4"/>
                  </a:moveTo>
                  <a:cubicBezTo>
                    <a:pt x="16" y="6"/>
                    <a:pt x="15" y="9"/>
                    <a:pt x="14" y="11"/>
                  </a:cubicBezTo>
                  <a:cubicBezTo>
                    <a:pt x="12" y="13"/>
                    <a:pt x="9" y="15"/>
                    <a:pt x="7" y="14"/>
                  </a:cubicBezTo>
                  <a:cubicBezTo>
                    <a:pt x="4" y="14"/>
                    <a:pt x="2" y="11"/>
                    <a:pt x="1" y="8"/>
                  </a:cubicBezTo>
                  <a:cubicBezTo>
                    <a:pt x="0" y="5"/>
                    <a:pt x="0" y="2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5"/>
                    <a:pt x="1" y="8"/>
                  </a:cubicBezTo>
                  <a:cubicBezTo>
                    <a:pt x="2" y="11"/>
                    <a:pt x="4" y="14"/>
                    <a:pt x="7" y="14"/>
                  </a:cubicBezTo>
                  <a:cubicBezTo>
                    <a:pt x="9" y="15"/>
                    <a:pt x="12" y="13"/>
                    <a:pt x="14" y="11"/>
                  </a:cubicBezTo>
                  <a:cubicBezTo>
                    <a:pt x="16" y="9"/>
                    <a:pt x="16" y="6"/>
                    <a:pt x="14" y="4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A86E1AA0-49A3-554A-4A78-FDF9F26FC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3" y="2880"/>
              <a:ext cx="58" cy="61"/>
            </a:xfrm>
            <a:custGeom>
              <a:avLst/>
              <a:gdLst>
                <a:gd name="T0" fmla="*/ 52 w 28"/>
                <a:gd name="T1" fmla="*/ 61 h 28"/>
                <a:gd name="T2" fmla="*/ 197 w 28"/>
                <a:gd name="T3" fmla="*/ 72 h 28"/>
                <a:gd name="T4" fmla="*/ 189 w 28"/>
                <a:gd name="T5" fmla="*/ 246 h 28"/>
                <a:gd name="T6" fmla="*/ 52 w 28"/>
                <a:gd name="T7" fmla="*/ 61 h 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28">
                  <a:moveTo>
                    <a:pt x="6" y="6"/>
                  </a:moveTo>
                  <a:cubicBezTo>
                    <a:pt x="9" y="0"/>
                    <a:pt x="17" y="0"/>
                    <a:pt x="22" y="7"/>
                  </a:cubicBezTo>
                  <a:cubicBezTo>
                    <a:pt x="28" y="13"/>
                    <a:pt x="28" y="20"/>
                    <a:pt x="21" y="24"/>
                  </a:cubicBezTo>
                  <a:cubicBezTo>
                    <a:pt x="15" y="28"/>
                    <a:pt x="0" y="16"/>
                    <a:pt x="6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116E0764-336F-31A6-626D-6439AA891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" y="2896"/>
              <a:ext cx="24" cy="30"/>
            </a:xfrm>
            <a:custGeom>
              <a:avLst/>
              <a:gdLst>
                <a:gd name="T0" fmla="*/ 96 w 12"/>
                <a:gd name="T1" fmla="*/ 28 h 14"/>
                <a:gd name="T2" fmla="*/ 48 w 12"/>
                <a:gd name="T3" fmla="*/ 0 h 14"/>
                <a:gd name="T4" fmla="*/ 8 w 12"/>
                <a:gd name="T5" fmla="*/ 41 h 14"/>
                <a:gd name="T6" fmla="*/ 24 w 12"/>
                <a:gd name="T7" fmla="*/ 109 h 14"/>
                <a:gd name="T8" fmla="*/ 80 w 12"/>
                <a:gd name="T9" fmla="*/ 137 h 14"/>
                <a:gd name="T10" fmla="*/ 80 w 12"/>
                <a:gd name="T11" fmla="*/ 137 h 14"/>
                <a:gd name="T12" fmla="*/ 24 w 12"/>
                <a:gd name="T13" fmla="*/ 109 h 14"/>
                <a:gd name="T14" fmla="*/ 8 w 12"/>
                <a:gd name="T15" fmla="*/ 41 h 14"/>
                <a:gd name="T16" fmla="*/ 48 w 12"/>
                <a:gd name="T17" fmla="*/ 0 h 14"/>
                <a:gd name="T18" fmla="*/ 96 w 12"/>
                <a:gd name="T19" fmla="*/ 28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4">
                  <a:moveTo>
                    <a:pt x="12" y="3"/>
                  </a:moveTo>
                  <a:cubicBezTo>
                    <a:pt x="11" y="1"/>
                    <a:pt x="8" y="0"/>
                    <a:pt x="6" y="0"/>
                  </a:cubicBezTo>
                  <a:cubicBezTo>
                    <a:pt x="4" y="0"/>
                    <a:pt x="2" y="2"/>
                    <a:pt x="1" y="4"/>
                  </a:cubicBezTo>
                  <a:cubicBezTo>
                    <a:pt x="0" y="6"/>
                    <a:pt x="1" y="9"/>
                    <a:pt x="3" y="11"/>
                  </a:cubicBezTo>
                  <a:cubicBezTo>
                    <a:pt x="5" y="13"/>
                    <a:pt x="7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7" y="14"/>
                    <a:pt x="5" y="13"/>
                    <a:pt x="3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1" y="2"/>
                    <a:pt x="4" y="0"/>
                    <a:pt x="6" y="0"/>
                  </a:cubicBezTo>
                  <a:cubicBezTo>
                    <a:pt x="8" y="0"/>
                    <a:pt x="10" y="1"/>
                    <a:pt x="12" y="3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3C76FBB7-CACD-1A79-C47F-3CDF7DE37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2841"/>
              <a:ext cx="49" cy="61"/>
            </a:xfrm>
            <a:custGeom>
              <a:avLst/>
              <a:gdLst>
                <a:gd name="T0" fmla="*/ 145 w 24"/>
                <a:gd name="T1" fmla="*/ 44 h 28"/>
                <a:gd name="T2" fmla="*/ 84 w 24"/>
                <a:gd name="T3" fmla="*/ 0 h 28"/>
                <a:gd name="T4" fmla="*/ 25 w 24"/>
                <a:gd name="T5" fmla="*/ 166 h 28"/>
                <a:gd name="T6" fmla="*/ 155 w 24"/>
                <a:gd name="T7" fmla="*/ 270 h 28"/>
                <a:gd name="T8" fmla="*/ 204 w 24"/>
                <a:gd name="T9" fmla="*/ 185 h 28"/>
                <a:gd name="T10" fmla="*/ 172 w 24"/>
                <a:gd name="T11" fmla="*/ 105 h 28"/>
                <a:gd name="T12" fmla="*/ 145 w 24"/>
                <a:gd name="T13" fmla="*/ 44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28">
                  <a:moveTo>
                    <a:pt x="17" y="4"/>
                  </a:moveTo>
                  <a:cubicBezTo>
                    <a:pt x="15" y="2"/>
                    <a:pt x="13" y="1"/>
                    <a:pt x="10" y="0"/>
                  </a:cubicBezTo>
                  <a:cubicBezTo>
                    <a:pt x="2" y="0"/>
                    <a:pt x="0" y="9"/>
                    <a:pt x="3" y="16"/>
                  </a:cubicBezTo>
                  <a:cubicBezTo>
                    <a:pt x="6" y="24"/>
                    <a:pt x="14" y="28"/>
                    <a:pt x="18" y="26"/>
                  </a:cubicBezTo>
                  <a:cubicBezTo>
                    <a:pt x="22" y="25"/>
                    <a:pt x="24" y="22"/>
                    <a:pt x="24" y="18"/>
                  </a:cubicBezTo>
                  <a:cubicBezTo>
                    <a:pt x="24" y="15"/>
                    <a:pt x="21" y="12"/>
                    <a:pt x="20" y="10"/>
                  </a:cubicBezTo>
                  <a:cubicBezTo>
                    <a:pt x="19" y="8"/>
                    <a:pt x="18" y="5"/>
                    <a:pt x="17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41BA3104-4EA1-7D4C-5AAF-4B11D9783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" y="2856"/>
              <a:ext cx="20" cy="31"/>
            </a:xfrm>
            <a:custGeom>
              <a:avLst/>
              <a:gdLst>
                <a:gd name="T0" fmla="*/ 16 w 10"/>
                <a:gd name="T1" fmla="*/ 0 h 14"/>
                <a:gd name="T2" fmla="*/ 8 w 10"/>
                <a:gd name="T3" fmla="*/ 64 h 14"/>
                <a:gd name="T4" fmla="*/ 48 w 10"/>
                <a:gd name="T5" fmla="*/ 153 h 14"/>
                <a:gd name="T6" fmla="*/ 80 w 10"/>
                <a:gd name="T7" fmla="*/ 153 h 14"/>
                <a:gd name="T8" fmla="*/ 80 w 10"/>
                <a:gd name="T9" fmla="*/ 153 h 14"/>
                <a:gd name="T10" fmla="*/ 56 w 10"/>
                <a:gd name="T11" fmla="*/ 142 h 14"/>
                <a:gd name="T12" fmla="*/ 8 w 10"/>
                <a:gd name="T13" fmla="*/ 64 h 14"/>
                <a:gd name="T14" fmla="*/ 16 w 10"/>
                <a:gd name="T15" fmla="*/ 0 h 14"/>
                <a:gd name="T16" fmla="*/ 40 w 10"/>
                <a:gd name="T17" fmla="*/ 0 h 14"/>
                <a:gd name="T18" fmla="*/ 40 w 10"/>
                <a:gd name="T19" fmla="*/ 0 h 14"/>
                <a:gd name="T20" fmla="*/ 16 w 10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" h="14">
                  <a:moveTo>
                    <a:pt x="2" y="0"/>
                  </a:moveTo>
                  <a:cubicBezTo>
                    <a:pt x="1" y="1"/>
                    <a:pt x="0" y="3"/>
                    <a:pt x="1" y="6"/>
                  </a:cubicBezTo>
                  <a:cubicBezTo>
                    <a:pt x="2" y="9"/>
                    <a:pt x="4" y="12"/>
                    <a:pt x="6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4" y="12"/>
                    <a:pt x="2" y="9"/>
                    <a:pt x="1" y="6"/>
                  </a:cubicBezTo>
                  <a:cubicBezTo>
                    <a:pt x="1" y="3"/>
                    <a:pt x="1" y="1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40A4E8EC-57F8-591C-350D-EC4260099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" y="2948"/>
              <a:ext cx="49" cy="79"/>
            </a:xfrm>
            <a:custGeom>
              <a:avLst/>
              <a:gdLst>
                <a:gd name="T0" fmla="*/ 204 w 24"/>
                <a:gd name="T1" fmla="*/ 140 h 36"/>
                <a:gd name="T2" fmla="*/ 172 w 24"/>
                <a:gd name="T3" fmla="*/ 64 h 36"/>
                <a:gd name="T4" fmla="*/ 25 w 24"/>
                <a:gd name="T5" fmla="*/ 158 h 36"/>
                <a:gd name="T6" fmla="*/ 76 w 24"/>
                <a:gd name="T7" fmla="*/ 362 h 36"/>
                <a:gd name="T8" fmla="*/ 163 w 24"/>
                <a:gd name="T9" fmla="*/ 327 h 36"/>
                <a:gd name="T10" fmla="*/ 188 w 24"/>
                <a:gd name="T11" fmla="*/ 222 h 36"/>
                <a:gd name="T12" fmla="*/ 204 w 24"/>
                <a:gd name="T13" fmla="*/ 14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36">
                  <a:moveTo>
                    <a:pt x="24" y="13"/>
                  </a:moveTo>
                  <a:cubicBezTo>
                    <a:pt x="23" y="10"/>
                    <a:pt x="22" y="8"/>
                    <a:pt x="20" y="6"/>
                  </a:cubicBezTo>
                  <a:cubicBezTo>
                    <a:pt x="13" y="0"/>
                    <a:pt x="5" y="6"/>
                    <a:pt x="3" y="15"/>
                  </a:cubicBezTo>
                  <a:cubicBezTo>
                    <a:pt x="0" y="24"/>
                    <a:pt x="4" y="32"/>
                    <a:pt x="9" y="34"/>
                  </a:cubicBezTo>
                  <a:cubicBezTo>
                    <a:pt x="13" y="36"/>
                    <a:pt x="17" y="34"/>
                    <a:pt x="19" y="31"/>
                  </a:cubicBezTo>
                  <a:cubicBezTo>
                    <a:pt x="21" y="28"/>
                    <a:pt x="22" y="23"/>
                    <a:pt x="22" y="21"/>
                  </a:cubicBezTo>
                  <a:cubicBezTo>
                    <a:pt x="23" y="18"/>
                    <a:pt x="24" y="16"/>
                    <a:pt x="24" y="1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81991353-A538-39FB-4987-ACB772B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" y="2972"/>
              <a:ext cx="19" cy="37"/>
            </a:xfrm>
            <a:custGeom>
              <a:avLst/>
              <a:gdLst>
                <a:gd name="T0" fmla="*/ 57 w 9"/>
                <a:gd name="T1" fmla="*/ 0 h 17"/>
                <a:gd name="T2" fmla="*/ 17 w 9"/>
                <a:gd name="T3" fmla="*/ 44 h 17"/>
                <a:gd name="T4" fmla="*/ 8 w 9"/>
                <a:gd name="T5" fmla="*/ 157 h 17"/>
                <a:gd name="T6" fmla="*/ 36 w 9"/>
                <a:gd name="T7" fmla="*/ 176 h 17"/>
                <a:gd name="T8" fmla="*/ 36 w 9"/>
                <a:gd name="T9" fmla="*/ 176 h 17"/>
                <a:gd name="T10" fmla="*/ 8 w 9"/>
                <a:gd name="T11" fmla="*/ 141 h 17"/>
                <a:gd name="T12" fmla="*/ 17 w 9"/>
                <a:gd name="T13" fmla="*/ 44 h 17"/>
                <a:gd name="T14" fmla="*/ 57 w 9"/>
                <a:gd name="T15" fmla="*/ 0 h 17"/>
                <a:gd name="T16" fmla="*/ 84 w 9"/>
                <a:gd name="T17" fmla="*/ 20 h 17"/>
                <a:gd name="T18" fmla="*/ 84 w 9"/>
                <a:gd name="T19" fmla="*/ 20 h 17"/>
                <a:gd name="T20" fmla="*/ 57 w 9"/>
                <a:gd name="T21" fmla="*/ 0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" h="17">
                  <a:moveTo>
                    <a:pt x="6" y="0"/>
                  </a:moveTo>
                  <a:cubicBezTo>
                    <a:pt x="4" y="0"/>
                    <a:pt x="3" y="2"/>
                    <a:pt x="2" y="4"/>
                  </a:cubicBezTo>
                  <a:cubicBezTo>
                    <a:pt x="0" y="8"/>
                    <a:pt x="0" y="12"/>
                    <a:pt x="1" y="15"/>
                  </a:cubicBezTo>
                  <a:cubicBezTo>
                    <a:pt x="1" y="16"/>
                    <a:pt x="2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7"/>
                    <a:pt x="2" y="16"/>
                    <a:pt x="1" y="14"/>
                  </a:cubicBezTo>
                  <a:cubicBezTo>
                    <a:pt x="0" y="12"/>
                    <a:pt x="0" y="8"/>
                    <a:pt x="2" y="4"/>
                  </a:cubicBezTo>
                  <a:cubicBezTo>
                    <a:pt x="3" y="2"/>
                    <a:pt x="5" y="0"/>
                    <a:pt x="6" y="0"/>
                  </a:cubicBezTo>
                  <a:cubicBezTo>
                    <a:pt x="7" y="0"/>
                    <a:pt x="8" y="1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936587A5-0AD9-CD87-03F8-7F0CE8C4C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" y="2970"/>
              <a:ext cx="57" cy="63"/>
            </a:xfrm>
            <a:custGeom>
              <a:avLst/>
              <a:gdLst>
                <a:gd name="T0" fmla="*/ 161 w 28"/>
                <a:gd name="T1" fmla="*/ 254 h 29"/>
                <a:gd name="T2" fmla="*/ 195 w 28"/>
                <a:gd name="T3" fmla="*/ 80 h 29"/>
                <a:gd name="T4" fmla="*/ 41 w 28"/>
                <a:gd name="T5" fmla="*/ 61 h 29"/>
                <a:gd name="T6" fmla="*/ 161 w 28"/>
                <a:gd name="T7" fmla="*/ 254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29">
                  <a:moveTo>
                    <a:pt x="19" y="25"/>
                  </a:moveTo>
                  <a:cubicBezTo>
                    <a:pt x="26" y="23"/>
                    <a:pt x="28" y="15"/>
                    <a:pt x="23" y="8"/>
                  </a:cubicBezTo>
                  <a:cubicBezTo>
                    <a:pt x="19" y="1"/>
                    <a:pt x="11" y="0"/>
                    <a:pt x="5" y="6"/>
                  </a:cubicBezTo>
                  <a:cubicBezTo>
                    <a:pt x="0" y="11"/>
                    <a:pt x="7" y="29"/>
                    <a:pt x="19" y="2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FC7FE9C6-5B97-662D-FD01-18DE032C4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1" y="2990"/>
              <a:ext cx="31" cy="24"/>
            </a:xfrm>
            <a:custGeom>
              <a:avLst/>
              <a:gdLst>
                <a:gd name="T0" fmla="*/ 107 w 15"/>
                <a:gd name="T1" fmla="*/ 0 h 11"/>
                <a:gd name="T2" fmla="*/ 124 w 15"/>
                <a:gd name="T3" fmla="*/ 61 h 11"/>
                <a:gd name="T4" fmla="*/ 72 w 15"/>
                <a:gd name="T5" fmla="*/ 113 h 11"/>
                <a:gd name="T6" fmla="*/ 17 w 15"/>
                <a:gd name="T7" fmla="*/ 72 h 11"/>
                <a:gd name="T8" fmla="*/ 8 w 15"/>
                <a:gd name="T9" fmla="*/ 0 h 11"/>
                <a:gd name="T10" fmla="*/ 8 w 15"/>
                <a:gd name="T11" fmla="*/ 0 h 11"/>
                <a:gd name="T12" fmla="*/ 17 w 15"/>
                <a:gd name="T13" fmla="*/ 72 h 11"/>
                <a:gd name="T14" fmla="*/ 72 w 15"/>
                <a:gd name="T15" fmla="*/ 113 h 11"/>
                <a:gd name="T16" fmla="*/ 124 w 15"/>
                <a:gd name="T17" fmla="*/ 61 h 11"/>
                <a:gd name="T18" fmla="*/ 107 w 1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1">
                  <a:moveTo>
                    <a:pt x="12" y="0"/>
                  </a:moveTo>
                  <a:cubicBezTo>
                    <a:pt x="14" y="2"/>
                    <a:pt x="14" y="4"/>
                    <a:pt x="14" y="6"/>
                  </a:cubicBezTo>
                  <a:cubicBezTo>
                    <a:pt x="13" y="9"/>
                    <a:pt x="11" y="11"/>
                    <a:pt x="8" y="11"/>
                  </a:cubicBezTo>
                  <a:cubicBezTo>
                    <a:pt x="6" y="11"/>
                    <a:pt x="4" y="9"/>
                    <a:pt x="2" y="7"/>
                  </a:cubicBezTo>
                  <a:cubicBezTo>
                    <a:pt x="0" y="5"/>
                    <a:pt x="0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5"/>
                    <a:pt x="2" y="7"/>
                  </a:cubicBezTo>
                  <a:cubicBezTo>
                    <a:pt x="4" y="10"/>
                    <a:pt x="6" y="11"/>
                    <a:pt x="8" y="11"/>
                  </a:cubicBezTo>
                  <a:cubicBezTo>
                    <a:pt x="11" y="11"/>
                    <a:pt x="13" y="9"/>
                    <a:pt x="14" y="6"/>
                  </a:cubicBezTo>
                  <a:cubicBezTo>
                    <a:pt x="15" y="4"/>
                    <a:pt x="14" y="2"/>
                    <a:pt x="12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70EF49E8-AAE9-01E0-4D3F-4A23A18EA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" y="2882"/>
              <a:ext cx="57" cy="59"/>
            </a:xfrm>
            <a:custGeom>
              <a:avLst/>
              <a:gdLst>
                <a:gd name="T0" fmla="*/ 169 w 28"/>
                <a:gd name="T1" fmla="*/ 44 h 27"/>
                <a:gd name="T2" fmla="*/ 92 w 28"/>
                <a:gd name="T3" fmla="*/ 9 h 27"/>
                <a:gd name="T4" fmla="*/ 33 w 28"/>
                <a:gd name="T5" fmla="*/ 72 h 27"/>
                <a:gd name="T6" fmla="*/ 108 w 28"/>
                <a:gd name="T7" fmla="*/ 262 h 27"/>
                <a:gd name="T8" fmla="*/ 236 w 28"/>
                <a:gd name="T9" fmla="*/ 157 h 27"/>
                <a:gd name="T10" fmla="*/ 169 w 28"/>
                <a:gd name="T11" fmla="*/ 44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27">
                  <a:moveTo>
                    <a:pt x="20" y="4"/>
                  </a:moveTo>
                  <a:cubicBezTo>
                    <a:pt x="17" y="2"/>
                    <a:pt x="14" y="0"/>
                    <a:pt x="11" y="1"/>
                  </a:cubicBezTo>
                  <a:cubicBezTo>
                    <a:pt x="8" y="2"/>
                    <a:pt x="5" y="4"/>
                    <a:pt x="4" y="7"/>
                  </a:cubicBezTo>
                  <a:cubicBezTo>
                    <a:pt x="0" y="14"/>
                    <a:pt x="5" y="23"/>
                    <a:pt x="13" y="25"/>
                  </a:cubicBezTo>
                  <a:cubicBezTo>
                    <a:pt x="22" y="27"/>
                    <a:pt x="28" y="21"/>
                    <a:pt x="28" y="15"/>
                  </a:cubicBezTo>
                  <a:cubicBezTo>
                    <a:pt x="28" y="10"/>
                    <a:pt x="26" y="8"/>
                    <a:pt x="20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7DD15B28-D8FC-CBA8-C905-8DA4D2A57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2" y="2898"/>
              <a:ext cx="31" cy="28"/>
            </a:xfrm>
            <a:custGeom>
              <a:avLst/>
              <a:gdLst>
                <a:gd name="T0" fmla="*/ 124 w 15"/>
                <a:gd name="T1" fmla="*/ 52 h 13"/>
                <a:gd name="T2" fmla="*/ 116 w 15"/>
                <a:gd name="T3" fmla="*/ 112 h 13"/>
                <a:gd name="T4" fmla="*/ 35 w 15"/>
                <a:gd name="T5" fmla="*/ 101 h 13"/>
                <a:gd name="T6" fmla="*/ 0 w 15"/>
                <a:gd name="T7" fmla="*/ 28 h 13"/>
                <a:gd name="T8" fmla="*/ 25 w 15"/>
                <a:gd name="T9" fmla="*/ 0 h 13"/>
                <a:gd name="T10" fmla="*/ 25 w 15"/>
                <a:gd name="T11" fmla="*/ 0 h 13"/>
                <a:gd name="T12" fmla="*/ 0 w 15"/>
                <a:gd name="T13" fmla="*/ 28 h 13"/>
                <a:gd name="T14" fmla="*/ 35 w 15"/>
                <a:gd name="T15" fmla="*/ 101 h 13"/>
                <a:gd name="T16" fmla="*/ 116 w 15"/>
                <a:gd name="T17" fmla="*/ 112 h 13"/>
                <a:gd name="T18" fmla="*/ 124 w 15"/>
                <a:gd name="T19" fmla="*/ 52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3">
                  <a:moveTo>
                    <a:pt x="14" y="5"/>
                  </a:moveTo>
                  <a:cubicBezTo>
                    <a:pt x="15" y="7"/>
                    <a:pt x="14" y="10"/>
                    <a:pt x="13" y="11"/>
                  </a:cubicBezTo>
                  <a:cubicBezTo>
                    <a:pt x="11" y="12"/>
                    <a:pt x="7" y="13"/>
                    <a:pt x="4" y="10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1" y="2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3"/>
                  </a:cubicBezTo>
                  <a:cubicBezTo>
                    <a:pt x="0" y="5"/>
                    <a:pt x="0" y="7"/>
                    <a:pt x="4" y="10"/>
                  </a:cubicBezTo>
                  <a:cubicBezTo>
                    <a:pt x="7" y="13"/>
                    <a:pt x="11" y="13"/>
                    <a:pt x="13" y="11"/>
                  </a:cubicBezTo>
                  <a:cubicBezTo>
                    <a:pt x="14" y="10"/>
                    <a:pt x="15" y="8"/>
                    <a:pt x="14" y="5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A219383E-04E9-5B1C-CAB6-1EA61FC74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" y="2922"/>
              <a:ext cx="49" cy="61"/>
            </a:xfrm>
            <a:custGeom>
              <a:avLst/>
              <a:gdLst>
                <a:gd name="T0" fmla="*/ 145 w 24"/>
                <a:gd name="T1" fmla="*/ 44 h 28"/>
                <a:gd name="T2" fmla="*/ 92 w 24"/>
                <a:gd name="T3" fmla="*/ 9 h 28"/>
                <a:gd name="T4" fmla="*/ 25 w 24"/>
                <a:gd name="T5" fmla="*/ 166 h 28"/>
                <a:gd name="T6" fmla="*/ 155 w 24"/>
                <a:gd name="T7" fmla="*/ 281 h 28"/>
                <a:gd name="T8" fmla="*/ 204 w 24"/>
                <a:gd name="T9" fmla="*/ 194 h 28"/>
                <a:gd name="T10" fmla="*/ 172 w 24"/>
                <a:gd name="T11" fmla="*/ 105 h 28"/>
                <a:gd name="T12" fmla="*/ 145 w 24"/>
                <a:gd name="T13" fmla="*/ 44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28">
                  <a:moveTo>
                    <a:pt x="17" y="4"/>
                  </a:moveTo>
                  <a:cubicBezTo>
                    <a:pt x="15" y="2"/>
                    <a:pt x="13" y="1"/>
                    <a:pt x="11" y="1"/>
                  </a:cubicBezTo>
                  <a:cubicBezTo>
                    <a:pt x="2" y="0"/>
                    <a:pt x="0" y="9"/>
                    <a:pt x="3" y="16"/>
                  </a:cubicBezTo>
                  <a:cubicBezTo>
                    <a:pt x="6" y="24"/>
                    <a:pt x="14" y="28"/>
                    <a:pt x="18" y="27"/>
                  </a:cubicBezTo>
                  <a:cubicBezTo>
                    <a:pt x="22" y="25"/>
                    <a:pt x="24" y="22"/>
                    <a:pt x="24" y="19"/>
                  </a:cubicBezTo>
                  <a:cubicBezTo>
                    <a:pt x="23" y="15"/>
                    <a:pt x="21" y="12"/>
                    <a:pt x="20" y="10"/>
                  </a:cubicBezTo>
                  <a:cubicBezTo>
                    <a:pt x="19" y="8"/>
                    <a:pt x="18" y="5"/>
                    <a:pt x="17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1BCF06B1-B32B-DF53-7F28-367DDAA8E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2937"/>
              <a:ext cx="21" cy="31"/>
            </a:xfrm>
            <a:custGeom>
              <a:avLst/>
              <a:gdLst>
                <a:gd name="T0" fmla="*/ 17 w 10"/>
                <a:gd name="T1" fmla="*/ 0 h 14"/>
                <a:gd name="T2" fmla="*/ 8 w 10"/>
                <a:gd name="T3" fmla="*/ 64 h 14"/>
                <a:gd name="T4" fmla="*/ 57 w 10"/>
                <a:gd name="T5" fmla="*/ 153 h 14"/>
                <a:gd name="T6" fmla="*/ 92 w 10"/>
                <a:gd name="T7" fmla="*/ 153 h 14"/>
                <a:gd name="T8" fmla="*/ 92 w 10"/>
                <a:gd name="T9" fmla="*/ 153 h 14"/>
                <a:gd name="T10" fmla="*/ 57 w 10"/>
                <a:gd name="T11" fmla="*/ 153 h 14"/>
                <a:gd name="T12" fmla="*/ 8 w 10"/>
                <a:gd name="T13" fmla="*/ 64 h 14"/>
                <a:gd name="T14" fmla="*/ 17 w 10"/>
                <a:gd name="T15" fmla="*/ 9 h 14"/>
                <a:gd name="T16" fmla="*/ 48 w 10"/>
                <a:gd name="T17" fmla="*/ 0 h 14"/>
                <a:gd name="T18" fmla="*/ 48 w 10"/>
                <a:gd name="T19" fmla="*/ 0 h 14"/>
                <a:gd name="T20" fmla="*/ 17 w 10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" h="14">
                  <a:moveTo>
                    <a:pt x="2" y="0"/>
                  </a:moveTo>
                  <a:cubicBezTo>
                    <a:pt x="1" y="1"/>
                    <a:pt x="0" y="3"/>
                    <a:pt x="1" y="6"/>
                  </a:cubicBezTo>
                  <a:cubicBezTo>
                    <a:pt x="2" y="9"/>
                    <a:pt x="4" y="13"/>
                    <a:pt x="6" y="14"/>
                  </a:cubicBezTo>
                  <a:cubicBezTo>
                    <a:pt x="7" y="14"/>
                    <a:pt x="9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8" y="14"/>
                    <a:pt x="6" y="14"/>
                  </a:cubicBezTo>
                  <a:cubicBezTo>
                    <a:pt x="4" y="12"/>
                    <a:pt x="2" y="9"/>
                    <a:pt x="1" y="6"/>
                  </a:cubicBezTo>
                  <a:cubicBezTo>
                    <a:pt x="1" y="3"/>
                    <a:pt x="1" y="1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DC461499-B3F4-349E-F519-66D514DE2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1" y="2708"/>
              <a:ext cx="61" cy="54"/>
            </a:xfrm>
            <a:custGeom>
              <a:avLst/>
              <a:gdLst>
                <a:gd name="T0" fmla="*/ 153 w 30"/>
                <a:gd name="T1" fmla="*/ 19 h 25"/>
                <a:gd name="T2" fmla="*/ 67 w 30"/>
                <a:gd name="T3" fmla="*/ 9 h 25"/>
                <a:gd name="T4" fmla="*/ 16 w 30"/>
                <a:gd name="T5" fmla="*/ 80 h 25"/>
                <a:gd name="T6" fmla="*/ 136 w 30"/>
                <a:gd name="T7" fmla="*/ 242 h 25"/>
                <a:gd name="T8" fmla="*/ 244 w 30"/>
                <a:gd name="T9" fmla="*/ 121 h 25"/>
                <a:gd name="T10" fmla="*/ 153 w 30"/>
                <a:gd name="T11" fmla="*/ 1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25">
                  <a:moveTo>
                    <a:pt x="18" y="2"/>
                  </a:moveTo>
                  <a:cubicBezTo>
                    <a:pt x="14" y="1"/>
                    <a:pt x="11" y="0"/>
                    <a:pt x="8" y="1"/>
                  </a:cubicBezTo>
                  <a:cubicBezTo>
                    <a:pt x="5" y="3"/>
                    <a:pt x="2" y="5"/>
                    <a:pt x="2" y="8"/>
                  </a:cubicBezTo>
                  <a:cubicBezTo>
                    <a:pt x="0" y="15"/>
                    <a:pt x="7" y="23"/>
                    <a:pt x="16" y="24"/>
                  </a:cubicBezTo>
                  <a:cubicBezTo>
                    <a:pt x="25" y="25"/>
                    <a:pt x="30" y="17"/>
                    <a:pt x="29" y="12"/>
                  </a:cubicBezTo>
                  <a:cubicBezTo>
                    <a:pt x="27" y="7"/>
                    <a:pt x="25" y="5"/>
                    <a:pt x="18" y="2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AC83A173-1C8A-60E0-F045-AA233F326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5" y="2721"/>
              <a:ext cx="33" cy="28"/>
            </a:xfrm>
            <a:custGeom>
              <a:avLst/>
              <a:gdLst>
                <a:gd name="T0" fmla="*/ 132 w 16"/>
                <a:gd name="T1" fmla="*/ 41 h 13"/>
                <a:gd name="T2" fmla="*/ 132 w 16"/>
                <a:gd name="T3" fmla="*/ 101 h 13"/>
                <a:gd name="T4" fmla="*/ 43 w 16"/>
                <a:gd name="T5" fmla="*/ 101 h 13"/>
                <a:gd name="T6" fmla="*/ 0 w 16"/>
                <a:gd name="T7" fmla="*/ 52 h 13"/>
                <a:gd name="T8" fmla="*/ 17 w 16"/>
                <a:gd name="T9" fmla="*/ 0 h 13"/>
                <a:gd name="T10" fmla="*/ 17 w 16"/>
                <a:gd name="T11" fmla="*/ 0 h 13"/>
                <a:gd name="T12" fmla="*/ 0 w 16"/>
                <a:gd name="T13" fmla="*/ 52 h 13"/>
                <a:gd name="T14" fmla="*/ 43 w 16"/>
                <a:gd name="T15" fmla="*/ 112 h 13"/>
                <a:gd name="T16" fmla="*/ 132 w 16"/>
                <a:gd name="T17" fmla="*/ 101 h 13"/>
                <a:gd name="T18" fmla="*/ 132 w 16"/>
                <a:gd name="T19" fmla="*/ 41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13">
                  <a:moveTo>
                    <a:pt x="15" y="4"/>
                  </a:moveTo>
                  <a:cubicBezTo>
                    <a:pt x="16" y="6"/>
                    <a:pt x="16" y="8"/>
                    <a:pt x="15" y="10"/>
                  </a:cubicBezTo>
                  <a:cubicBezTo>
                    <a:pt x="13" y="12"/>
                    <a:pt x="10" y="13"/>
                    <a:pt x="5" y="10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6"/>
                    <a:pt x="1" y="9"/>
                    <a:pt x="5" y="11"/>
                  </a:cubicBezTo>
                  <a:cubicBezTo>
                    <a:pt x="10" y="13"/>
                    <a:pt x="13" y="12"/>
                    <a:pt x="15" y="10"/>
                  </a:cubicBezTo>
                  <a:cubicBezTo>
                    <a:pt x="16" y="8"/>
                    <a:pt x="16" y="6"/>
                    <a:pt x="15" y="4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CE4B92B0-A893-7B68-1752-AE0B781C0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2734"/>
              <a:ext cx="64" cy="54"/>
            </a:xfrm>
            <a:custGeom>
              <a:avLst/>
              <a:gdLst>
                <a:gd name="T0" fmla="*/ 157 w 31"/>
                <a:gd name="T1" fmla="*/ 28 h 25"/>
                <a:gd name="T2" fmla="*/ 72 w 31"/>
                <a:gd name="T3" fmla="*/ 19 h 25"/>
                <a:gd name="T4" fmla="*/ 17 w 31"/>
                <a:gd name="T5" fmla="*/ 89 h 25"/>
                <a:gd name="T6" fmla="*/ 140 w 31"/>
                <a:gd name="T7" fmla="*/ 253 h 25"/>
                <a:gd name="T8" fmla="*/ 256 w 31"/>
                <a:gd name="T9" fmla="*/ 121 h 25"/>
                <a:gd name="T10" fmla="*/ 157 w 31"/>
                <a:gd name="T11" fmla="*/ 28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" h="25">
                  <a:moveTo>
                    <a:pt x="18" y="3"/>
                  </a:moveTo>
                  <a:cubicBezTo>
                    <a:pt x="15" y="1"/>
                    <a:pt x="11" y="0"/>
                    <a:pt x="8" y="2"/>
                  </a:cubicBezTo>
                  <a:cubicBezTo>
                    <a:pt x="5" y="3"/>
                    <a:pt x="3" y="5"/>
                    <a:pt x="2" y="9"/>
                  </a:cubicBezTo>
                  <a:cubicBezTo>
                    <a:pt x="0" y="16"/>
                    <a:pt x="7" y="24"/>
                    <a:pt x="16" y="25"/>
                  </a:cubicBezTo>
                  <a:cubicBezTo>
                    <a:pt x="25" y="25"/>
                    <a:pt x="31" y="18"/>
                    <a:pt x="29" y="12"/>
                  </a:cubicBezTo>
                  <a:cubicBezTo>
                    <a:pt x="28" y="7"/>
                    <a:pt x="25" y="6"/>
                    <a:pt x="18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83326026-93D0-F9A4-2D57-64930D08A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2749"/>
              <a:ext cx="34" cy="26"/>
            </a:xfrm>
            <a:custGeom>
              <a:avLst/>
              <a:gdLst>
                <a:gd name="T0" fmla="*/ 120 w 17"/>
                <a:gd name="T1" fmla="*/ 43 h 12"/>
                <a:gd name="T2" fmla="*/ 120 w 17"/>
                <a:gd name="T3" fmla="*/ 93 h 12"/>
                <a:gd name="T4" fmla="*/ 48 w 17"/>
                <a:gd name="T5" fmla="*/ 104 h 12"/>
                <a:gd name="T6" fmla="*/ 8 w 17"/>
                <a:gd name="T7" fmla="*/ 43 h 12"/>
                <a:gd name="T8" fmla="*/ 24 w 17"/>
                <a:gd name="T9" fmla="*/ 0 h 12"/>
                <a:gd name="T10" fmla="*/ 24 w 17"/>
                <a:gd name="T11" fmla="*/ 0 h 12"/>
                <a:gd name="T12" fmla="*/ 8 w 17"/>
                <a:gd name="T13" fmla="*/ 43 h 12"/>
                <a:gd name="T14" fmla="*/ 48 w 17"/>
                <a:gd name="T15" fmla="*/ 104 h 12"/>
                <a:gd name="T16" fmla="*/ 120 w 17"/>
                <a:gd name="T17" fmla="*/ 104 h 12"/>
                <a:gd name="T18" fmla="*/ 120 w 17"/>
                <a:gd name="T19" fmla="*/ 43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" h="12">
                  <a:moveTo>
                    <a:pt x="15" y="4"/>
                  </a:moveTo>
                  <a:cubicBezTo>
                    <a:pt x="17" y="6"/>
                    <a:pt x="17" y="8"/>
                    <a:pt x="15" y="9"/>
                  </a:cubicBezTo>
                  <a:cubicBezTo>
                    <a:pt x="14" y="11"/>
                    <a:pt x="10" y="12"/>
                    <a:pt x="6" y="10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0" y="2"/>
                    <a:pt x="1" y="4"/>
                  </a:cubicBezTo>
                  <a:cubicBezTo>
                    <a:pt x="1" y="6"/>
                    <a:pt x="2" y="8"/>
                    <a:pt x="6" y="10"/>
                  </a:cubicBezTo>
                  <a:cubicBezTo>
                    <a:pt x="10" y="12"/>
                    <a:pt x="14" y="11"/>
                    <a:pt x="15" y="10"/>
                  </a:cubicBezTo>
                  <a:cubicBezTo>
                    <a:pt x="17" y="8"/>
                    <a:pt x="17" y="6"/>
                    <a:pt x="15" y="4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D7003F4C-718E-DA9C-2CCF-E8B16FEBF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" y="2568"/>
              <a:ext cx="64" cy="54"/>
            </a:xfrm>
            <a:custGeom>
              <a:avLst/>
              <a:gdLst>
                <a:gd name="T0" fmla="*/ 167 w 31"/>
                <a:gd name="T1" fmla="*/ 19 h 25"/>
                <a:gd name="T2" fmla="*/ 72 w 31"/>
                <a:gd name="T3" fmla="*/ 9 h 25"/>
                <a:gd name="T4" fmla="*/ 17 w 31"/>
                <a:gd name="T5" fmla="*/ 80 h 25"/>
                <a:gd name="T6" fmla="*/ 140 w 31"/>
                <a:gd name="T7" fmla="*/ 242 h 25"/>
                <a:gd name="T8" fmla="*/ 264 w 31"/>
                <a:gd name="T9" fmla="*/ 121 h 25"/>
                <a:gd name="T10" fmla="*/ 167 w 31"/>
                <a:gd name="T11" fmla="*/ 1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" h="25">
                  <a:moveTo>
                    <a:pt x="19" y="2"/>
                  </a:moveTo>
                  <a:cubicBezTo>
                    <a:pt x="15" y="1"/>
                    <a:pt x="12" y="0"/>
                    <a:pt x="8" y="1"/>
                  </a:cubicBezTo>
                  <a:cubicBezTo>
                    <a:pt x="6" y="3"/>
                    <a:pt x="3" y="5"/>
                    <a:pt x="2" y="8"/>
                  </a:cubicBezTo>
                  <a:cubicBezTo>
                    <a:pt x="0" y="15"/>
                    <a:pt x="7" y="23"/>
                    <a:pt x="16" y="24"/>
                  </a:cubicBezTo>
                  <a:cubicBezTo>
                    <a:pt x="26" y="25"/>
                    <a:pt x="31" y="17"/>
                    <a:pt x="30" y="12"/>
                  </a:cubicBezTo>
                  <a:cubicBezTo>
                    <a:pt x="28" y="7"/>
                    <a:pt x="26" y="5"/>
                    <a:pt x="19" y="2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61890D7-8905-B61C-6220-6CB33D487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" y="2581"/>
              <a:ext cx="33" cy="28"/>
            </a:xfrm>
            <a:custGeom>
              <a:avLst/>
              <a:gdLst>
                <a:gd name="T0" fmla="*/ 124 w 16"/>
                <a:gd name="T1" fmla="*/ 41 h 13"/>
                <a:gd name="T2" fmla="*/ 132 w 16"/>
                <a:gd name="T3" fmla="*/ 101 h 13"/>
                <a:gd name="T4" fmla="*/ 43 w 16"/>
                <a:gd name="T5" fmla="*/ 101 h 13"/>
                <a:gd name="T6" fmla="*/ 0 w 16"/>
                <a:gd name="T7" fmla="*/ 52 h 13"/>
                <a:gd name="T8" fmla="*/ 17 w 16"/>
                <a:gd name="T9" fmla="*/ 0 h 13"/>
                <a:gd name="T10" fmla="*/ 17 w 16"/>
                <a:gd name="T11" fmla="*/ 0 h 13"/>
                <a:gd name="T12" fmla="*/ 0 w 16"/>
                <a:gd name="T13" fmla="*/ 52 h 13"/>
                <a:gd name="T14" fmla="*/ 43 w 16"/>
                <a:gd name="T15" fmla="*/ 112 h 13"/>
                <a:gd name="T16" fmla="*/ 132 w 16"/>
                <a:gd name="T17" fmla="*/ 101 h 13"/>
                <a:gd name="T18" fmla="*/ 124 w 16"/>
                <a:gd name="T19" fmla="*/ 41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13">
                  <a:moveTo>
                    <a:pt x="14" y="4"/>
                  </a:moveTo>
                  <a:cubicBezTo>
                    <a:pt x="16" y="6"/>
                    <a:pt x="16" y="8"/>
                    <a:pt x="15" y="10"/>
                  </a:cubicBezTo>
                  <a:cubicBezTo>
                    <a:pt x="13" y="12"/>
                    <a:pt x="9" y="13"/>
                    <a:pt x="5" y="10"/>
                  </a:cubicBezTo>
                  <a:cubicBezTo>
                    <a:pt x="1" y="8"/>
                    <a:pt x="0" y="6"/>
                    <a:pt x="0" y="5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6"/>
                    <a:pt x="1" y="9"/>
                    <a:pt x="5" y="11"/>
                  </a:cubicBezTo>
                  <a:cubicBezTo>
                    <a:pt x="9" y="13"/>
                    <a:pt x="13" y="12"/>
                    <a:pt x="15" y="10"/>
                  </a:cubicBezTo>
                  <a:cubicBezTo>
                    <a:pt x="16" y="8"/>
                    <a:pt x="16" y="6"/>
                    <a:pt x="14" y="4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6BD1A3AA-ACB3-FA41-3D0A-60EE554D7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" y="2607"/>
              <a:ext cx="49" cy="79"/>
            </a:xfrm>
            <a:custGeom>
              <a:avLst/>
              <a:gdLst>
                <a:gd name="T0" fmla="*/ 204 w 24"/>
                <a:gd name="T1" fmla="*/ 149 h 36"/>
                <a:gd name="T2" fmla="*/ 172 w 24"/>
                <a:gd name="T3" fmla="*/ 64 h 36"/>
                <a:gd name="T4" fmla="*/ 25 w 24"/>
                <a:gd name="T5" fmla="*/ 158 h 36"/>
                <a:gd name="T6" fmla="*/ 76 w 24"/>
                <a:gd name="T7" fmla="*/ 362 h 36"/>
                <a:gd name="T8" fmla="*/ 163 w 24"/>
                <a:gd name="T9" fmla="*/ 327 h 36"/>
                <a:gd name="T10" fmla="*/ 188 w 24"/>
                <a:gd name="T11" fmla="*/ 222 h 36"/>
                <a:gd name="T12" fmla="*/ 204 w 24"/>
                <a:gd name="T13" fmla="*/ 149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36">
                  <a:moveTo>
                    <a:pt x="24" y="14"/>
                  </a:moveTo>
                  <a:cubicBezTo>
                    <a:pt x="23" y="10"/>
                    <a:pt x="22" y="8"/>
                    <a:pt x="20" y="6"/>
                  </a:cubicBezTo>
                  <a:cubicBezTo>
                    <a:pt x="13" y="0"/>
                    <a:pt x="5" y="6"/>
                    <a:pt x="3" y="15"/>
                  </a:cubicBezTo>
                  <a:cubicBezTo>
                    <a:pt x="0" y="24"/>
                    <a:pt x="4" y="32"/>
                    <a:pt x="9" y="34"/>
                  </a:cubicBezTo>
                  <a:cubicBezTo>
                    <a:pt x="13" y="36"/>
                    <a:pt x="17" y="34"/>
                    <a:pt x="19" y="31"/>
                  </a:cubicBezTo>
                  <a:cubicBezTo>
                    <a:pt x="21" y="28"/>
                    <a:pt x="22" y="23"/>
                    <a:pt x="22" y="21"/>
                  </a:cubicBezTo>
                  <a:cubicBezTo>
                    <a:pt x="23" y="19"/>
                    <a:pt x="24" y="16"/>
                    <a:pt x="24" y="1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AB29CC89-925A-AC3A-2BC3-D3D6C4B20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" y="2631"/>
              <a:ext cx="18" cy="37"/>
            </a:xfrm>
            <a:custGeom>
              <a:avLst/>
              <a:gdLst>
                <a:gd name="T0" fmla="*/ 48 w 9"/>
                <a:gd name="T1" fmla="*/ 0 h 17"/>
                <a:gd name="T2" fmla="*/ 16 w 9"/>
                <a:gd name="T3" fmla="*/ 44 h 17"/>
                <a:gd name="T4" fmla="*/ 8 w 9"/>
                <a:gd name="T5" fmla="*/ 157 h 17"/>
                <a:gd name="T6" fmla="*/ 32 w 9"/>
                <a:gd name="T7" fmla="*/ 176 h 17"/>
                <a:gd name="T8" fmla="*/ 32 w 9"/>
                <a:gd name="T9" fmla="*/ 176 h 17"/>
                <a:gd name="T10" fmla="*/ 8 w 9"/>
                <a:gd name="T11" fmla="*/ 157 h 17"/>
                <a:gd name="T12" fmla="*/ 16 w 9"/>
                <a:gd name="T13" fmla="*/ 44 h 17"/>
                <a:gd name="T14" fmla="*/ 48 w 9"/>
                <a:gd name="T15" fmla="*/ 0 h 17"/>
                <a:gd name="T16" fmla="*/ 72 w 9"/>
                <a:gd name="T17" fmla="*/ 20 h 17"/>
                <a:gd name="T18" fmla="*/ 72 w 9"/>
                <a:gd name="T19" fmla="*/ 20 h 17"/>
                <a:gd name="T20" fmla="*/ 48 w 9"/>
                <a:gd name="T21" fmla="*/ 0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" h="17">
                  <a:moveTo>
                    <a:pt x="6" y="0"/>
                  </a:moveTo>
                  <a:cubicBezTo>
                    <a:pt x="4" y="0"/>
                    <a:pt x="3" y="2"/>
                    <a:pt x="2" y="4"/>
                  </a:cubicBezTo>
                  <a:cubicBezTo>
                    <a:pt x="0" y="8"/>
                    <a:pt x="0" y="12"/>
                    <a:pt x="1" y="15"/>
                  </a:cubicBezTo>
                  <a:cubicBezTo>
                    <a:pt x="1" y="16"/>
                    <a:pt x="2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7"/>
                    <a:pt x="2" y="16"/>
                    <a:pt x="1" y="15"/>
                  </a:cubicBezTo>
                  <a:cubicBezTo>
                    <a:pt x="0" y="12"/>
                    <a:pt x="0" y="8"/>
                    <a:pt x="2" y="4"/>
                  </a:cubicBezTo>
                  <a:cubicBezTo>
                    <a:pt x="3" y="2"/>
                    <a:pt x="5" y="0"/>
                    <a:pt x="6" y="0"/>
                  </a:cubicBezTo>
                  <a:cubicBezTo>
                    <a:pt x="7" y="0"/>
                    <a:pt x="8" y="1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AAD18CD7-C4FD-E3E9-8124-57C3EE294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2596"/>
              <a:ext cx="58" cy="61"/>
            </a:xfrm>
            <a:custGeom>
              <a:avLst/>
              <a:gdLst>
                <a:gd name="T0" fmla="*/ 141 w 28"/>
                <a:gd name="T1" fmla="*/ 20 h 28"/>
                <a:gd name="T2" fmla="*/ 81 w 28"/>
                <a:gd name="T3" fmla="*/ 0 h 28"/>
                <a:gd name="T4" fmla="*/ 52 w 28"/>
                <a:gd name="T5" fmla="*/ 185 h 28"/>
                <a:gd name="T6" fmla="*/ 215 w 28"/>
                <a:gd name="T7" fmla="*/ 270 h 28"/>
                <a:gd name="T8" fmla="*/ 240 w 28"/>
                <a:gd name="T9" fmla="*/ 166 h 28"/>
                <a:gd name="T10" fmla="*/ 189 w 28"/>
                <a:gd name="T11" fmla="*/ 81 h 28"/>
                <a:gd name="T12" fmla="*/ 141 w 28"/>
                <a:gd name="T13" fmla="*/ 20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28">
                  <a:moveTo>
                    <a:pt x="16" y="2"/>
                  </a:moveTo>
                  <a:cubicBezTo>
                    <a:pt x="14" y="0"/>
                    <a:pt x="11" y="0"/>
                    <a:pt x="9" y="0"/>
                  </a:cubicBezTo>
                  <a:cubicBezTo>
                    <a:pt x="0" y="1"/>
                    <a:pt x="0" y="11"/>
                    <a:pt x="6" y="18"/>
                  </a:cubicBezTo>
                  <a:cubicBezTo>
                    <a:pt x="11" y="26"/>
                    <a:pt x="20" y="28"/>
                    <a:pt x="24" y="26"/>
                  </a:cubicBezTo>
                  <a:cubicBezTo>
                    <a:pt x="28" y="24"/>
                    <a:pt x="28" y="20"/>
                    <a:pt x="27" y="16"/>
                  </a:cubicBezTo>
                  <a:cubicBezTo>
                    <a:pt x="26" y="13"/>
                    <a:pt x="23" y="10"/>
                    <a:pt x="21" y="8"/>
                  </a:cubicBezTo>
                  <a:cubicBezTo>
                    <a:pt x="20" y="6"/>
                    <a:pt x="18" y="3"/>
                    <a:pt x="16" y="2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A992A55E-7775-2E8F-C4A6-BBFD3BA60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1" y="2611"/>
              <a:ext cx="26" cy="31"/>
            </a:xfrm>
            <a:custGeom>
              <a:avLst/>
              <a:gdLst>
                <a:gd name="T0" fmla="*/ 8 w 13"/>
                <a:gd name="T1" fmla="*/ 9 h 14"/>
                <a:gd name="T2" fmla="*/ 16 w 13"/>
                <a:gd name="T3" fmla="*/ 64 h 14"/>
                <a:gd name="T4" fmla="*/ 72 w 13"/>
                <a:gd name="T5" fmla="*/ 153 h 14"/>
                <a:gd name="T6" fmla="*/ 104 w 13"/>
                <a:gd name="T7" fmla="*/ 142 h 14"/>
                <a:gd name="T8" fmla="*/ 104 w 13"/>
                <a:gd name="T9" fmla="*/ 142 h 14"/>
                <a:gd name="T10" fmla="*/ 72 w 13"/>
                <a:gd name="T11" fmla="*/ 142 h 14"/>
                <a:gd name="T12" fmla="*/ 16 w 13"/>
                <a:gd name="T13" fmla="*/ 64 h 14"/>
                <a:gd name="T14" fmla="*/ 8 w 13"/>
                <a:gd name="T15" fmla="*/ 9 h 14"/>
                <a:gd name="T16" fmla="*/ 32 w 13"/>
                <a:gd name="T17" fmla="*/ 0 h 14"/>
                <a:gd name="T18" fmla="*/ 32 w 13"/>
                <a:gd name="T19" fmla="*/ 0 h 14"/>
                <a:gd name="T20" fmla="*/ 8 w 13"/>
                <a:gd name="T21" fmla="*/ 9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" h="14">
                  <a:moveTo>
                    <a:pt x="1" y="1"/>
                  </a:moveTo>
                  <a:cubicBezTo>
                    <a:pt x="0" y="2"/>
                    <a:pt x="0" y="4"/>
                    <a:pt x="2" y="6"/>
                  </a:cubicBezTo>
                  <a:cubicBezTo>
                    <a:pt x="4" y="10"/>
                    <a:pt x="7" y="13"/>
                    <a:pt x="9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4"/>
                    <a:pt x="11" y="14"/>
                    <a:pt x="9" y="13"/>
                  </a:cubicBezTo>
                  <a:cubicBezTo>
                    <a:pt x="7" y="13"/>
                    <a:pt x="4" y="10"/>
                    <a:pt x="2" y="6"/>
                  </a:cubicBezTo>
                  <a:cubicBezTo>
                    <a:pt x="1" y="4"/>
                    <a:pt x="0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B06BC3AC-93A3-0BEB-A99A-8F7BC1D1D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2" y="3103"/>
              <a:ext cx="56" cy="68"/>
            </a:xfrm>
            <a:custGeom>
              <a:avLst/>
              <a:gdLst>
                <a:gd name="T0" fmla="*/ 91 w 27"/>
                <a:gd name="T1" fmla="*/ 9 h 31"/>
                <a:gd name="T2" fmla="*/ 8 w 27"/>
                <a:gd name="T3" fmla="*/ 105 h 31"/>
                <a:gd name="T4" fmla="*/ 64 w 27"/>
                <a:gd name="T5" fmla="*/ 274 h 31"/>
                <a:gd name="T6" fmla="*/ 176 w 27"/>
                <a:gd name="T7" fmla="*/ 283 h 31"/>
                <a:gd name="T8" fmla="*/ 91 w 27"/>
                <a:gd name="T9" fmla="*/ 9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31">
                  <a:moveTo>
                    <a:pt x="10" y="1"/>
                  </a:moveTo>
                  <a:cubicBezTo>
                    <a:pt x="5" y="0"/>
                    <a:pt x="1" y="4"/>
                    <a:pt x="1" y="10"/>
                  </a:cubicBezTo>
                  <a:cubicBezTo>
                    <a:pt x="0" y="15"/>
                    <a:pt x="3" y="22"/>
                    <a:pt x="7" y="26"/>
                  </a:cubicBezTo>
                  <a:cubicBezTo>
                    <a:pt x="13" y="31"/>
                    <a:pt x="17" y="30"/>
                    <a:pt x="20" y="27"/>
                  </a:cubicBezTo>
                  <a:cubicBezTo>
                    <a:pt x="27" y="22"/>
                    <a:pt x="20" y="3"/>
                    <a:pt x="10" y="1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8E440CA7-4476-D849-0CCE-84FAADFB9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" y="3116"/>
              <a:ext cx="22" cy="38"/>
            </a:xfrm>
            <a:custGeom>
              <a:avLst/>
              <a:gdLst>
                <a:gd name="T0" fmla="*/ 16 w 11"/>
                <a:gd name="T1" fmla="*/ 0 h 17"/>
                <a:gd name="T2" fmla="*/ 8 w 11"/>
                <a:gd name="T3" fmla="*/ 80 h 17"/>
                <a:gd name="T4" fmla="*/ 56 w 11"/>
                <a:gd name="T5" fmla="*/ 190 h 17"/>
                <a:gd name="T6" fmla="*/ 88 w 11"/>
                <a:gd name="T7" fmla="*/ 179 h 17"/>
                <a:gd name="T8" fmla="*/ 88 w 11"/>
                <a:gd name="T9" fmla="*/ 179 h 17"/>
                <a:gd name="T10" fmla="*/ 56 w 11"/>
                <a:gd name="T11" fmla="*/ 179 h 17"/>
                <a:gd name="T12" fmla="*/ 8 w 11"/>
                <a:gd name="T13" fmla="*/ 80 h 17"/>
                <a:gd name="T14" fmla="*/ 16 w 11"/>
                <a:gd name="T15" fmla="*/ 0 h 17"/>
                <a:gd name="T16" fmla="*/ 48 w 11"/>
                <a:gd name="T17" fmla="*/ 0 h 17"/>
                <a:gd name="T18" fmla="*/ 48 w 11"/>
                <a:gd name="T19" fmla="*/ 0 h 17"/>
                <a:gd name="T20" fmla="*/ 16 w 11"/>
                <a:gd name="T21" fmla="*/ 0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" h="17">
                  <a:moveTo>
                    <a:pt x="2" y="0"/>
                  </a:moveTo>
                  <a:cubicBezTo>
                    <a:pt x="0" y="1"/>
                    <a:pt x="0" y="4"/>
                    <a:pt x="1" y="7"/>
                  </a:cubicBezTo>
                  <a:cubicBezTo>
                    <a:pt x="1" y="11"/>
                    <a:pt x="4" y="15"/>
                    <a:pt x="7" y="17"/>
                  </a:cubicBezTo>
                  <a:cubicBezTo>
                    <a:pt x="8" y="17"/>
                    <a:pt x="10" y="17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8" y="17"/>
                    <a:pt x="7" y="16"/>
                  </a:cubicBezTo>
                  <a:cubicBezTo>
                    <a:pt x="4" y="15"/>
                    <a:pt x="1" y="11"/>
                    <a:pt x="1" y="7"/>
                  </a:cubicBezTo>
                  <a:cubicBezTo>
                    <a:pt x="0" y="4"/>
                    <a:pt x="1" y="2"/>
                    <a:pt x="2" y="0"/>
                  </a:cubicBezTo>
                  <a:cubicBezTo>
                    <a:pt x="3" y="0"/>
                    <a:pt x="4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81BF004A-537F-BC80-1C2E-0B54D0B66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" y="2791"/>
              <a:ext cx="57" cy="61"/>
            </a:xfrm>
            <a:custGeom>
              <a:avLst/>
              <a:gdLst>
                <a:gd name="T0" fmla="*/ 49 w 28"/>
                <a:gd name="T1" fmla="*/ 61 h 28"/>
                <a:gd name="T2" fmla="*/ 195 w 28"/>
                <a:gd name="T3" fmla="*/ 72 h 28"/>
                <a:gd name="T4" fmla="*/ 179 w 28"/>
                <a:gd name="T5" fmla="*/ 246 h 28"/>
                <a:gd name="T6" fmla="*/ 49 w 28"/>
                <a:gd name="T7" fmla="*/ 61 h 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28">
                  <a:moveTo>
                    <a:pt x="6" y="6"/>
                  </a:moveTo>
                  <a:cubicBezTo>
                    <a:pt x="10" y="0"/>
                    <a:pt x="17" y="0"/>
                    <a:pt x="23" y="7"/>
                  </a:cubicBezTo>
                  <a:cubicBezTo>
                    <a:pt x="28" y="13"/>
                    <a:pt x="28" y="20"/>
                    <a:pt x="21" y="24"/>
                  </a:cubicBezTo>
                  <a:cubicBezTo>
                    <a:pt x="15" y="28"/>
                    <a:pt x="0" y="16"/>
                    <a:pt x="6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7F7AF8CF-8C69-6FB4-93E2-C56F8108F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8" y="2806"/>
              <a:ext cx="25" cy="31"/>
            </a:xfrm>
            <a:custGeom>
              <a:avLst/>
              <a:gdLst>
                <a:gd name="T0" fmla="*/ 108 w 12"/>
                <a:gd name="T1" fmla="*/ 35 h 14"/>
                <a:gd name="T2" fmla="*/ 56 w 12"/>
                <a:gd name="T3" fmla="*/ 0 h 14"/>
                <a:gd name="T4" fmla="*/ 8 w 12"/>
                <a:gd name="T5" fmla="*/ 44 h 14"/>
                <a:gd name="T6" fmla="*/ 27 w 12"/>
                <a:gd name="T7" fmla="*/ 117 h 14"/>
                <a:gd name="T8" fmla="*/ 92 w 12"/>
                <a:gd name="T9" fmla="*/ 153 h 14"/>
                <a:gd name="T10" fmla="*/ 92 w 12"/>
                <a:gd name="T11" fmla="*/ 153 h 14"/>
                <a:gd name="T12" fmla="*/ 27 w 12"/>
                <a:gd name="T13" fmla="*/ 117 h 14"/>
                <a:gd name="T14" fmla="*/ 8 w 12"/>
                <a:gd name="T15" fmla="*/ 44 h 14"/>
                <a:gd name="T16" fmla="*/ 56 w 12"/>
                <a:gd name="T17" fmla="*/ 0 h 14"/>
                <a:gd name="T18" fmla="*/ 108 w 12"/>
                <a:gd name="T19" fmla="*/ 35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4">
                  <a:moveTo>
                    <a:pt x="12" y="3"/>
                  </a:moveTo>
                  <a:cubicBezTo>
                    <a:pt x="11" y="1"/>
                    <a:pt x="9" y="0"/>
                    <a:pt x="6" y="0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1" y="6"/>
                    <a:pt x="1" y="9"/>
                    <a:pt x="3" y="11"/>
                  </a:cubicBezTo>
                  <a:cubicBezTo>
                    <a:pt x="5" y="13"/>
                    <a:pt x="8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8" y="14"/>
                    <a:pt x="5" y="13"/>
                    <a:pt x="3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2"/>
                    <a:pt x="4" y="0"/>
                    <a:pt x="6" y="0"/>
                  </a:cubicBezTo>
                  <a:cubicBezTo>
                    <a:pt x="9" y="0"/>
                    <a:pt x="11" y="1"/>
                    <a:pt x="12" y="3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6DCE92C0-7C66-B88B-B59C-A08F6E85F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" y="2922"/>
              <a:ext cx="48" cy="48"/>
            </a:xfrm>
            <a:custGeom>
              <a:avLst/>
              <a:gdLst>
                <a:gd name="T0" fmla="*/ 165 w 23"/>
                <a:gd name="T1" fmla="*/ 44 h 22"/>
                <a:gd name="T2" fmla="*/ 100 w 23"/>
                <a:gd name="T3" fmla="*/ 0 h 22"/>
                <a:gd name="T4" fmla="*/ 35 w 23"/>
                <a:gd name="T5" fmla="*/ 33 h 22"/>
                <a:gd name="T6" fmla="*/ 83 w 23"/>
                <a:gd name="T7" fmla="*/ 194 h 22"/>
                <a:gd name="T8" fmla="*/ 200 w 23"/>
                <a:gd name="T9" fmla="*/ 157 h 22"/>
                <a:gd name="T10" fmla="*/ 165 w 23"/>
                <a:gd name="T11" fmla="*/ 44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" h="22">
                  <a:moveTo>
                    <a:pt x="18" y="4"/>
                  </a:moveTo>
                  <a:cubicBezTo>
                    <a:pt x="16" y="2"/>
                    <a:pt x="14" y="0"/>
                    <a:pt x="11" y="0"/>
                  </a:cubicBezTo>
                  <a:cubicBezTo>
                    <a:pt x="9" y="0"/>
                    <a:pt x="6" y="1"/>
                    <a:pt x="4" y="3"/>
                  </a:cubicBezTo>
                  <a:cubicBezTo>
                    <a:pt x="0" y="7"/>
                    <a:pt x="2" y="15"/>
                    <a:pt x="9" y="19"/>
                  </a:cubicBezTo>
                  <a:cubicBezTo>
                    <a:pt x="15" y="22"/>
                    <a:pt x="21" y="19"/>
                    <a:pt x="22" y="15"/>
                  </a:cubicBezTo>
                  <a:cubicBezTo>
                    <a:pt x="23" y="11"/>
                    <a:pt x="22" y="9"/>
                    <a:pt x="18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46FCC991-1613-2893-DBCE-90009A9ED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" y="2931"/>
              <a:ext cx="22" cy="26"/>
            </a:xfrm>
            <a:custGeom>
              <a:avLst/>
              <a:gdLst>
                <a:gd name="T0" fmla="*/ 88 w 11"/>
                <a:gd name="T1" fmla="*/ 72 h 12"/>
                <a:gd name="T2" fmla="*/ 72 w 11"/>
                <a:gd name="T3" fmla="*/ 113 h 12"/>
                <a:gd name="T4" fmla="*/ 16 w 11"/>
                <a:gd name="T5" fmla="*/ 80 h 12"/>
                <a:gd name="T6" fmla="*/ 0 w 11"/>
                <a:gd name="T7" fmla="*/ 33 h 12"/>
                <a:gd name="T8" fmla="*/ 24 w 11"/>
                <a:gd name="T9" fmla="*/ 0 h 12"/>
                <a:gd name="T10" fmla="*/ 24 w 11"/>
                <a:gd name="T11" fmla="*/ 0 h 12"/>
                <a:gd name="T12" fmla="*/ 0 w 11"/>
                <a:gd name="T13" fmla="*/ 20 h 12"/>
                <a:gd name="T14" fmla="*/ 16 w 11"/>
                <a:gd name="T15" fmla="*/ 80 h 12"/>
                <a:gd name="T16" fmla="*/ 72 w 11"/>
                <a:gd name="T17" fmla="*/ 113 h 12"/>
                <a:gd name="T18" fmla="*/ 88 w 11"/>
                <a:gd name="T19" fmla="*/ 7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7"/>
                  </a:moveTo>
                  <a:cubicBezTo>
                    <a:pt x="11" y="9"/>
                    <a:pt x="10" y="11"/>
                    <a:pt x="9" y="11"/>
                  </a:cubicBezTo>
                  <a:cubicBezTo>
                    <a:pt x="7" y="12"/>
                    <a:pt x="4" y="11"/>
                    <a:pt x="2" y="8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4"/>
                    <a:pt x="0" y="6"/>
                    <a:pt x="2" y="8"/>
                  </a:cubicBezTo>
                  <a:cubicBezTo>
                    <a:pt x="4" y="12"/>
                    <a:pt x="7" y="12"/>
                    <a:pt x="9" y="11"/>
                  </a:cubicBezTo>
                  <a:cubicBezTo>
                    <a:pt x="10" y="11"/>
                    <a:pt x="11" y="9"/>
                    <a:pt x="11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BE9906C6-CC06-7BCE-E118-4B24856E3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" y="3007"/>
              <a:ext cx="47" cy="48"/>
            </a:xfrm>
            <a:custGeom>
              <a:avLst/>
              <a:gdLst>
                <a:gd name="T0" fmla="*/ 155 w 23"/>
                <a:gd name="T1" fmla="*/ 44 h 22"/>
                <a:gd name="T2" fmla="*/ 92 w 23"/>
                <a:gd name="T3" fmla="*/ 0 h 22"/>
                <a:gd name="T4" fmla="*/ 33 w 23"/>
                <a:gd name="T5" fmla="*/ 33 h 22"/>
                <a:gd name="T6" fmla="*/ 76 w 23"/>
                <a:gd name="T7" fmla="*/ 194 h 22"/>
                <a:gd name="T8" fmla="*/ 188 w 23"/>
                <a:gd name="T9" fmla="*/ 157 h 22"/>
                <a:gd name="T10" fmla="*/ 155 w 23"/>
                <a:gd name="T11" fmla="*/ 44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" h="22">
                  <a:moveTo>
                    <a:pt x="18" y="4"/>
                  </a:moveTo>
                  <a:cubicBezTo>
                    <a:pt x="16" y="2"/>
                    <a:pt x="14" y="0"/>
                    <a:pt x="11" y="0"/>
                  </a:cubicBezTo>
                  <a:cubicBezTo>
                    <a:pt x="9" y="0"/>
                    <a:pt x="6" y="1"/>
                    <a:pt x="4" y="3"/>
                  </a:cubicBezTo>
                  <a:cubicBezTo>
                    <a:pt x="0" y="7"/>
                    <a:pt x="2" y="15"/>
                    <a:pt x="9" y="19"/>
                  </a:cubicBezTo>
                  <a:cubicBezTo>
                    <a:pt x="15" y="22"/>
                    <a:pt x="21" y="19"/>
                    <a:pt x="22" y="15"/>
                  </a:cubicBezTo>
                  <a:cubicBezTo>
                    <a:pt x="23" y="11"/>
                    <a:pt x="22" y="9"/>
                    <a:pt x="18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57E88E28-EB34-ED6F-785F-E2E97EF4F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" y="3016"/>
              <a:ext cx="22" cy="26"/>
            </a:xfrm>
            <a:custGeom>
              <a:avLst/>
              <a:gdLst>
                <a:gd name="T0" fmla="*/ 88 w 11"/>
                <a:gd name="T1" fmla="*/ 72 h 12"/>
                <a:gd name="T2" fmla="*/ 72 w 11"/>
                <a:gd name="T3" fmla="*/ 113 h 12"/>
                <a:gd name="T4" fmla="*/ 16 w 11"/>
                <a:gd name="T5" fmla="*/ 80 h 12"/>
                <a:gd name="T6" fmla="*/ 0 w 11"/>
                <a:gd name="T7" fmla="*/ 20 h 12"/>
                <a:gd name="T8" fmla="*/ 24 w 11"/>
                <a:gd name="T9" fmla="*/ 0 h 12"/>
                <a:gd name="T10" fmla="*/ 24 w 11"/>
                <a:gd name="T11" fmla="*/ 0 h 12"/>
                <a:gd name="T12" fmla="*/ 0 w 11"/>
                <a:gd name="T13" fmla="*/ 20 h 12"/>
                <a:gd name="T14" fmla="*/ 16 w 11"/>
                <a:gd name="T15" fmla="*/ 80 h 12"/>
                <a:gd name="T16" fmla="*/ 72 w 11"/>
                <a:gd name="T17" fmla="*/ 113 h 12"/>
                <a:gd name="T18" fmla="*/ 88 w 11"/>
                <a:gd name="T19" fmla="*/ 7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7"/>
                  </a:moveTo>
                  <a:cubicBezTo>
                    <a:pt x="11" y="9"/>
                    <a:pt x="10" y="10"/>
                    <a:pt x="9" y="11"/>
                  </a:cubicBezTo>
                  <a:cubicBezTo>
                    <a:pt x="7" y="12"/>
                    <a:pt x="4" y="11"/>
                    <a:pt x="2" y="8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3"/>
                    <a:pt x="0" y="5"/>
                    <a:pt x="2" y="8"/>
                  </a:cubicBezTo>
                  <a:cubicBezTo>
                    <a:pt x="4" y="11"/>
                    <a:pt x="7" y="12"/>
                    <a:pt x="9" y="11"/>
                  </a:cubicBezTo>
                  <a:cubicBezTo>
                    <a:pt x="10" y="11"/>
                    <a:pt x="11" y="9"/>
                    <a:pt x="11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1F90AC4D-5ED3-1AD3-61CB-02BAD18CE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" y="2751"/>
              <a:ext cx="49" cy="61"/>
            </a:xfrm>
            <a:custGeom>
              <a:avLst/>
              <a:gdLst>
                <a:gd name="T0" fmla="*/ 145 w 24"/>
                <a:gd name="T1" fmla="*/ 44 h 28"/>
                <a:gd name="T2" fmla="*/ 92 w 24"/>
                <a:gd name="T3" fmla="*/ 9 h 28"/>
                <a:gd name="T4" fmla="*/ 25 w 24"/>
                <a:gd name="T5" fmla="*/ 176 h 28"/>
                <a:gd name="T6" fmla="*/ 155 w 24"/>
                <a:gd name="T7" fmla="*/ 281 h 28"/>
                <a:gd name="T8" fmla="*/ 204 w 24"/>
                <a:gd name="T9" fmla="*/ 185 h 28"/>
                <a:gd name="T10" fmla="*/ 180 w 24"/>
                <a:gd name="T11" fmla="*/ 105 h 28"/>
                <a:gd name="T12" fmla="*/ 145 w 24"/>
                <a:gd name="T13" fmla="*/ 44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28">
                  <a:moveTo>
                    <a:pt x="17" y="4"/>
                  </a:moveTo>
                  <a:cubicBezTo>
                    <a:pt x="15" y="2"/>
                    <a:pt x="13" y="1"/>
                    <a:pt x="11" y="1"/>
                  </a:cubicBezTo>
                  <a:cubicBezTo>
                    <a:pt x="2" y="0"/>
                    <a:pt x="0" y="9"/>
                    <a:pt x="3" y="17"/>
                  </a:cubicBezTo>
                  <a:cubicBezTo>
                    <a:pt x="7" y="24"/>
                    <a:pt x="14" y="28"/>
                    <a:pt x="18" y="27"/>
                  </a:cubicBezTo>
                  <a:cubicBezTo>
                    <a:pt x="22" y="25"/>
                    <a:pt x="24" y="22"/>
                    <a:pt x="24" y="18"/>
                  </a:cubicBezTo>
                  <a:cubicBezTo>
                    <a:pt x="24" y="15"/>
                    <a:pt x="22" y="12"/>
                    <a:pt x="21" y="10"/>
                  </a:cubicBezTo>
                  <a:cubicBezTo>
                    <a:pt x="19" y="8"/>
                    <a:pt x="19" y="5"/>
                    <a:pt x="17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id="{5467F870-C46B-CE70-E700-88E4B516D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767"/>
              <a:ext cx="19" cy="30"/>
            </a:xfrm>
            <a:custGeom>
              <a:avLst/>
              <a:gdLst>
                <a:gd name="T0" fmla="*/ 8 w 9"/>
                <a:gd name="T1" fmla="*/ 0 h 14"/>
                <a:gd name="T2" fmla="*/ 0 w 9"/>
                <a:gd name="T3" fmla="*/ 60 h 14"/>
                <a:gd name="T4" fmla="*/ 57 w 9"/>
                <a:gd name="T5" fmla="*/ 137 h 14"/>
                <a:gd name="T6" fmla="*/ 84 w 9"/>
                <a:gd name="T7" fmla="*/ 137 h 14"/>
                <a:gd name="T8" fmla="*/ 84 w 9"/>
                <a:gd name="T9" fmla="*/ 137 h 14"/>
                <a:gd name="T10" fmla="*/ 57 w 9"/>
                <a:gd name="T11" fmla="*/ 137 h 14"/>
                <a:gd name="T12" fmla="*/ 8 w 9"/>
                <a:gd name="T13" fmla="*/ 60 h 14"/>
                <a:gd name="T14" fmla="*/ 8 w 9"/>
                <a:gd name="T15" fmla="*/ 9 h 14"/>
                <a:gd name="T16" fmla="*/ 36 w 9"/>
                <a:gd name="T17" fmla="*/ 0 h 14"/>
                <a:gd name="T18" fmla="*/ 36 w 9"/>
                <a:gd name="T19" fmla="*/ 0 h 14"/>
                <a:gd name="T20" fmla="*/ 8 w 9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" h="14">
                  <a:moveTo>
                    <a:pt x="1" y="0"/>
                  </a:moveTo>
                  <a:cubicBezTo>
                    <a:pt x="0" y="1"/>
                    <a:pt x="0" y="3"/>
                    <a:pt x="0" y="6"/>
                  </a:cubicBezTo>
                  <a:cubicBezTo>
                    <a:pt x="1" y="9"/>
                    <a:pt x="3" y="13"/>
                    <a:pt x="6" y="14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7" y="14"/>
                    <a:pt x="6" y="14"/>
                  </a:cubicBezTo>
                  <a:cubicBezTo>
                    <a:pt x="4" y="12"/>
                    <a:pt x="2" y="9"/>
                    <a:pt x="1" y="6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97217D0E-4610-9B3F-13EC-BF1AB48EB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" y="2723"/>
              <a:ext cx="45" cy="48"/>
            </a:xfrm>
            <a:custGeom>
              <a:avLst/>
              <a:gdLst>
                <a:gd name="T0" fmla="*/ 147 w 22"/>
                <a:gd name="T1" fmla="*/ 44 h 22"/>
                <a:gd name="T2" fmla="*/ 96 w 22"/>
                <a:gd name="T3" fmla="*/ 0 h 22"/>
                <a:gd name="T4" fmla="*/ 33 w 22"/>
                <a:gd name="T5" fmla="*/ 33 h 22"/>
                <a:gd name="T6" fmla="*/ 68 w 22"/>
                <a:gd name="T7" fmla="*/ 194 h 22"/>
                <a:gd name="T8" fmla="*/ 188 w 22"/>
                <a:gd name="T9" fmla="*/ 157 h 22"/>
                <a:gd name="T10" fmla="*/ 147 w 22"/>
                <a:gd name="T11" fmla="*/ 44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2">
                  <a:moveTo>
                    <a:pt x="17" y="4"/>
                  </a:moveTo>
                  <a:cubicBezTo>
                    <a:pt x="15" y="2"/>
                    <a:pt x="13" y="0"/>
                    <a:pt x="11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0" y="7"/>
                    <a:pt x="2" y="15"/>
                    <a:pt x="8" y="19"/>
                  </a:cubicBezTo>
                  <a:cubicBezTo>
                    <a:pt x="14" y="22"/>
                    <a:pt x="21" y="19"/>
                    <a:pt x="22" y="15"/>
                  </a:cubicBezTo>
                  <a:cubicBezTo>
                    <a:pt x="22" y="11"/>
                    <a:pt x="21" y="9"/>
                    <a:pt x="17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352418CF-968D-E3AC-2AAB-52114B510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" y="2732"/>
              <a:ext cx="25" cy="26"/>
            </a:xfrm>
            <a:custGeom>
              <a:avLst/>
              <a:gdLst>
                <a:gd name="T0" fmla="*/ 100 w 12"/>
                <a:gd name="T1" fmla="*/ 72 h 12"/>
                <a:gd name="T2" fmla="*/ 83 w 12"/>
                <a:gd name="T3" fmla="*/ 113 h 12"/>
                <a:gd name="T4" fmla="*/ 27 w 12"/>
                <a:gd name="T5" fmla="*/ 80 h 12"/>
                <a:gd name="T6" fmla="*/ 8 w 12"/>
                <a:gd name="T7" fmla="*/ 20 h 12"/>
                <a:gd name="T8" fmla="*/ 35 w 12"/>
                <a:gd name="T9" fmla="*/ 0 h 12"/>
                <a:gd name="T10" fmla="*/ 35 w 12"/>
                <a:gd name="T11" fmla="*/ 0 h 12"/>
                <a:gd name="T12" fmla="*/ 8 w 12"/>
                <a:gd name="T13" fmla="*/ 20 h 12"/>
                <a:gd name="T14" fmla="*/ 17 w 12"/>
                <a:gd name="T15" fmla="*/ 80 h 12"/>
                <a:gd name="T16" fmla="*/ 92 w 12"/>
                <a:gd name="T17" fmla="*/ 113 h 12"/>
                <a:gd name="T18" fmla="*/ 100 w 12"/>
                <a:gd name="T19" fmla="*/ 7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2" y="9"/>
                    <a:pt x="11" y="10"/>
                    <a:pt x="9" y="11"/>
                  </a:cubicBezTo>
                  <a:cubicBezTo>
                    <a:pt x="8" y="12"/>
                    <a:pt x="5" y="11"/>
                    <a:pt x="3" y="8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2" y="8"/>
                  </a:cubicBezTo>
                  <a:cubicBezTo>
                    <a:pt x="5" y="11"/>
                    <a:pt x="8" y="12"/>
                    <a:pt x="10" y="11"/>
                  </a:cubicBezTo>
                  <a:cubicBezTo>
                    <a:pt x="11" y="10"/>
                    <a:pt x="12" y="9"/>
                    <a:pt x="11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C1F7C68C-E7E0-BDD4-F8C6-84C551C66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6" y="2738"/>
              <a:ext cx="62" cy="50"/>
            </a:xfrm>
            <a:custGeom>
              <a:avLst/>
              <a:gdLst>
                <a:gd name="T0" fmla="*/ 43 w 30"/>
                <a:gd name="T1" fmla="*/ 43 h 23"/>
                <a:gd name="T2" fmla="*/ 8 w 30"/>
                <a:gd name="T3" fmla="*/ 141 h 23"/>
                <a:gd name="T4" fmla="*/ 149 w 30"/>
                <a:gd name="T5" fmla="*/ 217 h 23"/>
                <a:gd name="T6" fmla="*/ 265 w 30"/>
                <a:gd name="T7" fmla="*/ 93 h 23"/>
                <a:gd name="T8" fmla="*/ 221 w 30"/>
                <a:gd name="T9" fmla="*/ 20 h 23"/>
                <a:gd name="T10" fmla="*/ 132 w 30"/>
                <a:gd name="T11" fmla="*/ 33 h 23"/>
                <a:gd name="T12" fmla="*/ 43 w 30"/>
                <a:gd name="T13" fmla="*/ 43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23">
                  <a:moveTo>
                    <a:pt x="5" y="4"/>
                  </a:moveTo>
                  <a:cubicBezTo>
                    <a:pt x="2" y="6"/>
                    <a:pt x="0" y="9"/>
                    <a:pt x="1" y="14"/>
                  </a:cubicBezTo>
                  <a:cubicBezTo>
                    <a:pt x="2" y="21"/>
                    <a:pt x="8" y="23"/>
                    <a:pt x="17" y="21"/>
                  </a:cubicBezTo>
                  <a:cubicBezTo>
                    <a:pt x="25" y="19"/>
                    <a:pt x="29" y="16"/>
                    <a:pt x="30" y="9"/>
                  </a:cubicBezTo>
                  <a:cubicBezTo>
                    <a:pt x="30" y="5"/>
                    <a:pt x="29" y="3"/>
                    <a:pt x="25" y="2"/>
                  </a:cubicBezTo>
                  <a:cubicBezTo>
                    <a:pt x="22" y="0"/>
                    <a:pt x="20" y="2"/>
                    <a:pt x="15" y="3"/>
                  </a:cubicBezTo>
                  <a:cubicBezTo>
                    <a:pt x="13" y="3"/>
                    <a:pt x="9" y="2"/>
                    <a:pt x="5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13548D75-E7C5-54DF-A9D6-7B10243EC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753"/>
              <a:ext cx="39" cy="18"/>
            </a:xfrm>
            <a:custGeom>
              <a:avLst/>
              <a:gdLst>
                <a:gd name="T0" fmla="*/ 156 w 19"/>
                <a:gd name="T1" fmla="*/ 0 h 8"/>
                <a:gd name="T2" fmla="*/ 156 w 19"/>
                <a:gd name="T3" fmla="*/ 11 h 8"/>
                <a:gd name="T4" fmla="*/ 76 w 19"/>
                <a:gd name="T5" fmla="*/ 81 h 8"/>
                <a:gd name="T6" fmla="*/ 8 w 19"/>
                <a:gd name="T7" fmla="*/ 56 h 8"/>
                <a:gd name="T8" fmla="*/ 16 w 19"/>
                <a:gd name="T9" fmla="*/ 11 h 8"/>
                <a:gd name="T10" fmla="*/ 16 w 19"/>
                <a:gd name="T11" fmla="*/ 11 h 8"/>
                <a:gd name="T12" fmla="*/ 8 w 19"/>
                <a:gd name="T13" fmla="*/ 56 h 8"/>
                <a:gd name="T14" fmla="*/ 76 w 19"/>
                <a:gd name="T15" fmla="*/ 81 h 8"/>
                <a:gd name="T16" fmla="*/ 156 w 19"/>
                <a:gd name="T17" fmla="*/ 11 h 8"/>
                <a:gd name="T18" fmla="*/ 156 w 19"/>
                <a:gd name="T19" fmla="*/ 0 h 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8">
                  <a:moveTo>
                    <a:pt x="18" y="0"/>
                  </a:moveTo>
                  <a:cubicBezTo>
                    <a:pt x="18" y="0"/>
                    <a:pt x="18" y="1"/>
                    <a:pt x="18" y="1"/>
                  </a:cubicBezTo>
                  <a:cubicBezTo>
                    <a:pt x="18" y="3"/>
                    <a:pt x="15" y="5"/>
                    <a:pt x="9" y="7"/>
                  </a:cubicBezTo>
                  <a:cubicBezTo>
                    <a:pt x="4" y="8"/>
                    <a:pt x="1" y="6"/>
                    <a:pt x="1" y="5"/>
                  </a:cubicBezTo>
                  <a:cubicBezTo>
                    <a:pt x="0" y="3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1" y="5"/>
                  </a:cubicBezTo>
                  <a:cubicBezTo>
                    <a:pt x="1" y="7"/>
                    <a:pt x="4" y="8"/>
                    <a:pt x="9" y="7"/>
                  </a:cubicBezTo>
                  <a:cubicBezTo>
                    <a:pt x="15" y="6"/>
                    <a:pt x="18" y="3"/>
                    <a:pt x="18" y="1"/>
                  </a:cubicBezTo>
                  <a:cubicBezTo>
                    <a:pt x="19" y="1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692001E9-4EED-7872-ECE7-C6C1C72D8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2802"/>
              <a:ext cx="49" cy="59"/>
            </a:xfrm>
            <a:custGeom>
              <a:avLst/>
              <a:gdLst>
                <a:gd name="T0" fmla="*/ 155 w 24"/>
                <a:gd name="T1" fmla="*/ 33 h 27"/>
                <a:gd name="T2" fmla="*/ 92 w 24"/>
                <a:gd name="T3" fmla="*/ 0 h 27"/>
                <a:gd name="T4" fmla="*/ 33 w 24"/>
                <a:gd name="T5" fmla="*/ 166 h 27"/>
                <a:gd name="T6" fmla="*/ 163 w 24"/>
                <a:gd name="T7" fmla="*/ 273 h 27"/>
                <a:gd name="T8" fmla="*/ 204 w 24"/>
                <a:gd name="T9" fmla="*/ 186 h 27"/>
                <a:gd name="T10" fmla="*/ 180 w 24"/>
                <a:gd name="T11" fmla="*/ 96 h 27"/>
                <a:gd name="T12" fmla="*/ 155 w 24"/>
                <a:gd name="T13" fmla="*/ 33 h 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27">
                  <a:moveTo>
                    <a:pt x="18" y="3"/>
                  </a:moveTo>
                  <a:cubicBezTo>
                    <a:pt x="16" y="1"/>
                    <a:pt x="13" y="0"/>
                    <a:pt x="11" y="0"/>
                  </a:cubicBezTo>
                  <a:cubicBezTo>
                    <a:pt x="3" y="0"/>
                    <a:pt x="0" y="8"/>
                    <a:pt x="4" y="16"/>
                  </a:cubicBezTo>
                  <a:cubicBezTo>
                    <a:pt x="7" y="23"/>
                    <a:pt x="15" y="27"/>
                    <a:pt x="19" y="26"/>
                  </a:cubicBezTo>
                  <a:cubicBezTo>
                    <a:pt x="23" y="24"/>
                    <a:pt x="24" y="22"/>
                    <a:pt x="24" y="18"/>
                  </a:cubicBezTo>
                  <a:cubicBezTo>
                    <a:pt x="24" y="14"/>
                    <a:pt x="22" y="11"/>
                    <a:pt x="21" y="9"/>
                  </a:cubicBezTo>
                  <a:cubicBezTo>
                    <a:pt x="20" y="7"/>
                    <a:pt x="19" y="4"/>
                    <a:pt x="18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80C5C5D7-3F5E-4368-D269-5DAB41AB0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" y="2815"/>
              <a:ext cx="18" cy="32"/>
            </a:xfrm>
            <a:custGeom>
              <a:avLst/>
              <a:gdLst>
                <a:gd name="T0" fmla="*/ 8 w 9"/>
                <a:gd name="T1" fmla="*/ 9 h 15"/>
                <a:gd name="T2" fmla="*/ 8 w 9"/>
                <a:gd name="T3" fmla="*/ 60 h 15"/>
                <a:gd name="T4" fmla="*/ 48 w 9"/>
                <a:gd name="T5" fmla="*/ 137 h 15"/>
                <a:gd name="T6" fmla="*/ 72 w 9"/>
                <a:gd name="T7" fmla="*/ 137 h 15"/>
                <a:gd name="T8" fmla="*/ 72 w 9"/>
                <a:gd name="T9" fmla="*/ 137 h 15"/>
                <a:gd name="T10" fmla="*/ 48 w 9"/>
                <a:gd name="T11" fmla="*/ 137 h 15"/>
                <a:gd name="T12" fmla="*/ 8 w 9"/>
                <a:gd name="T13" fmla="*/ 60 h 15"/>
                <a:gd name="T14" fmla="*/ 16 w 9"/>
                <a:gd name="T15" fmla="*/ 9 h 15"/>
                <a:gd name="T16" fmla="*/ 32 w 9"/>
                <a:gd name="T17" fmla="*/ 9 h 15"/>
                <a:gd name="T18" fmla="*/ 32 w 9"/>
                <a:gd name="T19" fmla="*/ 9 h 15"/>
                <a:gd name="T20" fmla="*/ 8 w 9"/>
                <a:gd name="T21" fmla="*/ 9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" h="15">
                  <a:moveTo>
                    <a:pt x="1" y="1"/>
                  </a:moveTo>
                  <a:cubicBezTo>
                    <a:pt x="0" y="2"/>
                    <a:pt x="0" y="4"/>
                    <a:pt x="1" y="6"/>
                  </a:cubicBezTo>
                  <a:cubicBezTo>
                    <a:pt x="2" y="10"/>
                    <a:pt x="4" y="13"/>
                    <a:pt x="6" y="14"/>
                  </a:cubicBezTo>
                  <a:cubicBezTo>
                    <a:pt x="7" y="15"/>
                    <a:pt x="8" y="15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7" y="14"/>
                    <a:pt x="6" y="14"/>
                  </a:cubicBezTo>
                  <a:cubicBezTo>
                    <a:pt x="4" y="13"/>
                    <a:pt x="2" y="10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B9D6EC8C-6B05-8AF9-25E5-25123D26A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2" y="2826"/>
              <a:ext cx="64" cy="65"/>
            </a:xfrm>
            <a:custGeom>
              <a:avLst/>
              <a:gdLst>
                <a:gd name="T0" fmla="*/ 132 w 31"/>
                <a:gd name="T1" fmla="*/ 20 h 30"/>
                <a:gd name="T2" fmla="*/ 35 w 31"/>
                <a:gd name="T3" fmla="*/ 43 h 30"/>
                <a:gd name="T4" fmla="*/ 89 w 31"/>
                <a:gd name="T5" fmla="*/ 225 h 30"/>
                <a:gd name="T6" fmla="*/ 248 w 31"/>
                <a:gd name="T7" fmla="*/ 262 h 30"/>
                <a:gd name="T8" fmla="*/ 264 w 31"/>
                <a:gd name="T9" fmla="*/ 193 h 30"/>
                <a:gd name="T10" fmla="*/ 200 w 31"/>
                <a:gd name="T11" fmla="*/ 104 h 30"/>
                <a:gd name="T12" fmla="*/ 132 w 31"/>
                <a:gd name="T13" fmla="*/ 20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" h="30">
                  <a:moveTo>
                    <a:pt x="15" y="2"/>
                  </a:moveTo>
                  <a:cubicBezTo>
                    <a:pt x="11" y="0"/>
                    <a:pt x="8" y="0"/>
                    <a:pt x="4" y="4"/>
                  </a:cubicBezTo>
                  <a:cubicBezTo>
                    <a:pt x="0" y="9"/>
                    <a:pt x="3" y="15"/>
                    <a:pt x="10" y="22"/>
                  </a:cubicBezTo>
                  <a:cubicBezTo>
                    <a:pt x="17" y="28"/>
                    <a:pt x="22" y="30"/>
                    <a:pt x="28" y="26"/>
                  </a:cubicBezTo>
                  <a:cubicBezTo>
                    <a:pt x="30" y="25"/>
                    <a:pt x="31" y="22"/>
                    <a:pt x="30" y="19"/>
                  </a:cubicBezTo>
                  <a:cubicBezTo>
                    <a:pt x="28" y="15"/>
                    <a:pt x="26" y="14"/>
                    <a:pt x="23" y="10"/>
                  </a:cubicBezTo>
                  <a:cubicBezTo>
                    <a:pt x="21" y="8"/>
                    <a:pt x="19" y="4"/>
                    <a:pt x="15" y="2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56" name="Freeform 355">
              <a:extLst>
                <a:ext uri="{FF2B5EF4-FFF2-40B4-BE49-F238E27FC236}">
                  <a16:creationId xmlns:a16="http://schemas.microsoft.com/office/drawing/2014/main" id="{F43931AD-34B0-FF96-3CC6-40A1A8022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" y="2839"/>
              <a:ext cx="31" cy="33"/>
            </a:xfrm>
            <a:custGeom>
              <a:avLst/>
              <a:gdLst>
                <a:gd name="T0" fmla="*/ 132 w 15"/>
                <a:gd name="T1" fmla="*/ 141 h 15"/>
                <a:gd name="T2" fmla="*/ 132 w 15"/>
                <a:gd name="T3" fmla="*/ 150 h 15"/>
                <a:gd name="T4" fmla="*/ 35 w 15"/>
                <a:gd name="T5" fmla="*/ 97 h 15"/>
                <a:gd name="T6" fmla="*/ 8 w 15"/>
                <a:gd name="T7" fmla="*/ 9 h 15"/>
                <a:gd name="T8" fmla="*/ 35 w 15"/>
                <a:gd name="T9" fmla="*/ 0 h 15"/>
                <a:gd name="T10" fmla="*/ 35 w 15"/>
                <a:gd name="T11" fmla="*/ 0 h 15"/>
                <a:gd name="T12" fmla="*/ 0 w 15"/>
                <a:gd name="T13" fmla="*/ 9 h 15"/>
                <a:gd name="T14" fmla="*/ 35 w 15"/>
                <a:gd name="T15" fmla="*/ 97 h 15"/>
                <a:gd name="T16" fmla="*/ 132 w 15"/>
                <a:gd name="T17" fmla="*/ 161 h 15"/>
                <a:gd name="T18" fmla="*/ 132 w 15"/>
                <a:gd name="T19" fmla="*/ 141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5">
                  <a:moveTo>
                    <a:pt x="15" y="13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4" y="15"/>
                    <a:pt x="10" y="14"/>
                    <a:pt x="4" y="9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2"/>
                    <a:pt x="0" y="5"/>
                    <a:pt x="4" y="9"/>
                  </a:cubicBezTo>
                  <a:cubicBezTo>
                    <a:pt x="10" y="14"/>
                    <a:pt x="13" y="15"/>
                    <a:pt x="15" y="15"/>
                  </a:cubicBezTo>
                  <a:cubicBezTo>
                    <a:pt x="15" y="14"/>
                    <a:pt x="15" y="14"/>
                    <a:pt x="15" y="13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57" name="Freeform 356">
              <a:extLst>
                <a:ext uri="{FF2B5EF4-FFF2-40B4-BE49-F238E27FC236}">
                  <a16:creationId xmlns:a16="http://schemas.microsoft.com/office/drawing/2014/main" id="{F0D2671A-FCD7-4E6E-0913-17BE49407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4" y="2767"/>
              <a:ext cx="63" cy="48"/>
            </a:xfrm>
            <a:custGeom>
              <a:avLst/>
              <a:gdLst>
                <a:gd name="T0" fmla="*/ 49 w 31"/>
                <a:gd name="T1" fmla="*/ 33 h 22"/>
                <a:gd name="T2" fmla="*/ 8 w 31"/>
                <a:gd name="T3" fmla="*/ 133 h 22"/>
                <a:gd name="T4" fmla="*/ 144 w 31"/>
                <a:gd name="T5" fmla="*/ 209 h 22"/>
                <a:gd name="T6" fmla="*/ 252 w 31"/>
                <a:gd name="T7" fmla="*/ 81 h 22"/>
                <a:gd name="T8" fmla="*/ 219 w 31"/>
                <a:gd name="T9" fmla="*/ 9 h 22"/>
                <a:gd name="T10" fmla="*/ 136 w 31"/>
                <a:gd name="T11" fmla="*/ 20 h 22"/>
                <a:gd name="T12" fmla="*/ 49 w 31"/>
                <a:gd name="T13" fmla="*/ 33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" h="22">
                  <a:moveTo>
                    <a:pt x="6" y="3"/>
                  </a:moveTo>
                  <a:cubicBezTo>
                    <a:pt x="2" y="5"/>
                    <a:pt x="0" y="8"/>
                    <a:pt x="1" y="13"/>
                  </a:cubicBezTo>
                  <a:cubicBezTo>
                    <a:pt x="2" y="20"/>
                    <a:pt x="9" y="22"/>
                    <a:pt x="17" y="20"/>
                  </a:cubicBezTo>
                  <a:cubicBezTo>
                    <a:pt x="25" y="18"/>
                    <a:pt x="29" y="15"/>
                    <a:pt x="30" y="8"/>
                  </a:cubicBezTo>
                  <a:cubicBezTo>
                    <a:pt x="31" y="4"/>
                    <a:pt x="29" y="2"/>
                    <a:pt x="26" y="1"/>
                  </a:cubicBezTo>
                  <a:cubicBezTo>
                    <a:pt x="22" y="0"/>
                    <a:pt x="20" y="1"/>
                    <a:pt x="16" y="2"/>
                  </a:cubicBezTo>
                  <a:cubicBezTo>
                    <a:pt x="13" y="2"/>
                    <a:pt x="9" y="1"/>
                    <a:pt x="6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6595FB24-C7A3-4332-950A-8FE4D7558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" y="2780"/>
              <a:ext cx="39" cy="17"/>
            </a:xfrm>
            <a:custGeom>
              <a:avLst/>
              <a:gdLst>
                <a:gd name="T0" fmla="*/ 156 w 19"/>
                <a:gd name="T1" fmla="*/ 0 h 8"/>
                <a:gd name="T2" fmla="*/ 164 w 19"/>
                <a:gd name="T3" fmla="*/ 9 h 8"/>
                <a:gd name="T4" fmla="*/ 76 w 19"/>
                <a:gd name="T5" fmla="*/ 68 h 8"/>
                <a:gd name="T6" fmla="*/ 8 w 19"/>
                <a:gd name="T7" fmla="*/ 49 h 8"/>
                <a:gd name="T8" fmla="*/ 25 w 19"/>
                <a:gd name="T9" fmla="*/ 9 h 8"/>
                <a:gd name="T10" fmla="*/ 25 w 19"/>
                <a:gd name="T11" fmla="*/ 9 h 8"/>
                <a:gd name="T12" fmla="*/ 8 w 19"/>
                <a:gd name="T13" fmla="*/ 49 h 8"/>
                <a:gd name="T14" fmla="*/ 76 w 19"/>
                <a:gd name="T15" fmla="*/ 68 h 8"/>
                <a:gd name="T16" fmla="*/ 164 w 19"/>
                <a:gd name="T17" fmla="*/ 9 h 8"/>
                <a:gd name="T18" fmla="*/ 156 w 19"/>
                <a:gd name="T19" fmla="*/ 0 h 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8">
                  <a:moveTo>
                    <a:pt x="18" y="0"/>
                  </a:moveTo>
                  <a:cubicBezTo>
                    <a:pt x="18" y="0"/>
                    <a:pt x="19" y="1"/>
                    <a:pt x="19" y="1"/>
                  </a:cubicBezTo>
                  <a:cubicBezTo>
                    <a:pt x="18" y="3"/>
                    <a:pt x="16" y="5"/>
                    <a:pt x="9" y="7"/>
                  </a:cubicBezTo>
                  <a:cubicBezTo>
                    <a:pt x="4" y="8"/>
                    <a:pt x="2" y="6"/>
                    <a:pt x="1" y="5"/>
                  </a:cubicBezTo>
                  <a:cubicBezTo>
                    <a:pt x="1" y="4"/>
                    <a:pt x="1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2"/>
                    <a:pt x="0" y="4"/>
                    <a:pt x="1" y="5"/>
                  </a:cubicBezTo>
                  <a:cubicBezTo>
                    <a:pt x="1" y="7"/>
                    <a:pt x="4" y="8"/>
                    <a:pt x="9" y="7"/>
                  </a:cubicBezTo>
                  <a:cubicBezTo>
                    <a:pt x="15" y="6"/>
                    <a:pt x="19" y="3"/>
                    <a:pt x="19" y="1"/>
                  </a:cubicBezTo>
                  <a:cubicBezTo>
                    <a:pt x="19" y="1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10B166F9-D4C7-A601-2972-C86B90D87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2480"/>
              <a:ext cx="49" cy="66"/>
            </a:xfrm>
            <a:custGeom>
              <a:avLst/>
              <a:gdLst>
                <a:gd name="T0" fmla="*/ 163 w 24"/>
                <a:gd name="T1" fmla="*/ 53 h 30"/>
                <a:gd name="T2" fmla="*/ 67 w 24"/>
                <a:gd name="T3" fmla="*/ 9 h 30"/>
                <a:gd name="T4" fmla="*/ 25 w 24"/>
                <a:gd name="T5" fmla="*/ 194 h 30"/>
                <a:gd name="T6" fmla="*/ 145 w 24"/>
                <a:gd name="T7" fmla="*/ 319 h 30"/>
                <a:gd name="T8" fmla="*/ 196 w 24"/>
                <a:gd name="T9" fmla="*/ 257 h 30"/>
                <a:gd name="T10" fmla="*/ 180 w 24"/>
                <a:gd name="T11" fmla="*/ 150 h 30"/>
                <a:gd name="T12" fmla="*/ 163 w 24"/>
                <a:gd name="T13" fmla="*/ 53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30">
                  <a:moveTo>
                    <a:pt x="19" y="5"/>
                  </a:moveTo>
                  <a:cubicBezTo>
                    <a:pt x="17" y="1"/>
                    <a:pt x="13" y="0"/>
                    <a:pt x="8" y="1"/>
                  </a:cubicBezTo>
                  <a:cubicBezTo>
                    <a:pt x="1" y="3"/>
                    <a:pt x="0" y="10"/>
                    <a:pt x="3" y="18"/>
                  </a:cubicBezTo>
                  <a:cubicBezTo>
                    <a:pt x="6" y="26"/>
                    <a:pt x="9" y="30"/>
                    <a:pt x="17" y="30"/>
                  </a:cubicBezTo>
                  <a:cubicBezTo>
                    <a:pt x="20" y="30"/>
                    <a:pt x="23" y="28"/>
                    <a:pt x="23" y="24"/>
                  </a:cubicBezTo>
                  <a:cubicBezTo>
                    <a:pt x="24" y="21"/>
                    <a:pt x="23" y="19"/>
                    <a:pt x="21" y="14"/>
                  </a:cubicBezTo>
                  <a:cubicBezTo>
                    <a:pt x="21" y="12"/>
                    <a:pt x="21" y="8"/>
                    <a:pt x="19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60" name="Freeform 359">
              <a:extLst>
                <a:ext uri="{FF2B5EF4-FFF2-40B4-BE49-F238E27FC236}">
                  <a16:creationId xmlns:a16="http://schemas.microsoft.com/office/drawing/2014/main" id="{6EAB8DF2-2FBF-5C8F-E24A-550194B43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9" y="2491"/>
              <a:ext cx="20" cy="39"/>
            </a:xfrm>
            <a:custGeom>
              <a:avLst/>
              <a:gdLst>
                <a:gd name="T0" fmla="*/ 80 w 10"/>
                <a:gd name="T1" fmla="*/ 173 h 18"/>
                <a:gd name="T2" fmla="*/ 72 w 10"/>
                <a:gd name="T3" fmla="*/ 184 h 18"/>
                <a:gd name="T4" fmla="*/ 16 w 10"/>
                <a:gd name="T5" fmla="*/ 93 h 18"/>
                <a:gd name="T6" fmla="*/ 24 w 10"/>
                <a:gd name="T7" fmla="*/ 9 h 18"/>
                <a:gd name="T8" fmla="*/ 56 w 10"/>
                <a:gd name="T9" fmla="*/ 20 h 18"/>
                <a:gd name="T10" fmla="*/ 56 w 10"/>
                <a:gd name="T11" fmla="*/ 20 h 18"/>
                <a:gd name="T12" fmla="*/ 24 w 10"/>
                <a:gd name="T13" fmla="*/ 9 h 18"/>
                <a:gd name="T14" fmla="*/ 16 w 10"/>
                <a:gd name="T15" fmla="*/ 93 h 18"/>
                <a:gd name="T16" fmla="*/ 72 w 10"/>
                <a:gd name="T17" fmla="*/ 184 h 18"/>
                <a:gd name="T18" fmla="*/ 80 w 10"/>
                <a:gd name="T19" fmla="*/ 173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" h="18">
                  <a:moveTo>
                    <a:pt x="10" y="17"/>
                  </a:moveTo>
                  <a:cubicBezTo>
                    <a:pt x="10" y="18"/>
                    <a:pt x="9" y="18"/>
                    <a:pt x="9" y="18"/>
                  </a:cubicBezTo>
                  <a:cubicBezTo>
                    <a:pt x="7" y="18"/>
                    <a:pt x="4" y="16"/>
                    <a:pt x="2" y="9"/>
                  </a:cubicBezTo>
                  <a:cubicBezTo>
                    <a:pt x="0" y="4"/>
                    <a:pt x="2" y="2"/>
                    <a:pt x="3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4" y="0"/>
                    <a:pt x="3" y="1"/>
                  </a:cubicBezTo>
                  <a:cubicBezTo>
                    <a:pt x="1" y="2"/>
                    <a:pt x="0" y="4"/>
                    <a:pt x="2" y="9"/>
                  </a:cubicBezTo>
                  <a:cubicBezTo>
                    <a:pt x="4" y="15"/>
                    <a:pt x="7" y="18"/>
                    <a:pt x="9" y="18"/>
                  </a:cubicBezTo>
                  <a:cubicBezTo>
                    <a:pt x="9" y="18"/>
                    <a:pt x="10" y="18"/>
                    <a:pt x="10" y="1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1" name="Freeform 360">
              <a:extLst>
                <a:ext uri="{FF2B5EF4-FFF2-40B4-BE49-F238E27FC236}">
                  <a16:creationId xmlns:a16="http://schemas.microsoft.com/office/drawing/2014/main" id="{F5A80470-5A59-2029-E8CE-945D20BC9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7" y="3186"/>
              <a:ext cx="64" cy="48"/>
            </a:xfrm>
            <a:custGeom>
              <a:avLst/>
              <a:gdLst>
                <a:gd name="T0" fmla="*/ 52 w 31"/>
                <a:gd name="T1" fmla="*/ 20 h 22"/>
                <a:gd name="T2" fmla="*/ 0 w 31"/>
                <a:gd name="T3" fmla="*/ 124 h 22"/>
                <a:gd name="T4" fmla="*/ 132 w 31"/>
                <a:gd name="T5" fmla="*/ 209 h 22"/>
                <a:gd name="T6" fmla="*/ 264 w 31"/>
                <a:gd name="T7" fmla="*/ 105 h 22"/>
                <a:gd name="T8" fmla="*/ 229 w 31"/>
                <a:gd name="T9" fmla="*/ 20 h 22"/>
                <a:gd name="T10" fmla="*/ 140 w 31"/>
                <a:gd name="T11" fmla="*/ 20 h 22"/>
                <a:gd name="T12" fmla="*/ 52 w 31"/>
                <a:gd name="T13" fmla="*/ 20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" h="22">
                  <a:moveTo>
                    <a:pt x="6" y="2"/>
                  </a:moveTo>
                  <a:cubicBezTo>
                    <a:pt x="2" y="3"/>
                    <a:pt x="0" y="7"/>
                    <a:pt x="0" y="12"/>
                  </a:cubicBezTo>
                  <a:cubicBezTo>
                    <a:pt x="1" y="19"/>
                    <a:pt x="7" y="22"/>
                    <a:pt x="15" y="20"/>
                  </a:cubicBezTo>
                  <a:cubicBezTo>
                    <a:pt x="24" y="19"/>
                    <a:pt x="28" y="17"/>
                    <a:pt x="30" y="10"/>
                  </a:cubicBezTo>
                  <a:cubicBezTo>
                    <a:pt x="31" y="6"/>
                    <a:pt x="29" y="3"/>
                    <a:pt x="26" y="2"/>
                  </a:cubicBezTo>
                  <a:cubicBezTo>
                    <a:pt x="23" y="0"/>
                    <a:pt x="20" y="2"/>
                    <a:pt x="16" y="2"/>
                  </a:cubicBezTo>
                  <a:cubicBezTo>
                    <a:pt x="14" y="2"/>
                    <a:pt x="10" y="0"/>
                    <a:pt x="6" y="2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A84D83B4-6654-7886-C442-59DACB4A9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" y="3199"/>
              <a:ext cx="39" cy="16"/>
            </a:xfrm>
            <a:custGeom>
              <a:avLst/>
              <a:gdLst>
                <a:gd name="T0" fmla="*/ 156 w 19"/>
                <a:gd name="T1" fmla="*/ 11 h 7"/>
                <a:gd name="T2" fmla="*/ 156 w 19"/>
                <a:gd name="T3" fmla="*/ 25 h 7"/>
                <a:gd name="T4" fmla="*/ 68 w 19"/>
                <a:gd name="T5" fmla="*/ 85 h 7"/>
                <a:gd name="T6" fmla="*/ 8 w 19"/>
                <a:gd name="T7" fmla="*/ 48 h 7"/>
                <a:gd name="T8" fmla="*/ 25 w 19"/>
                <a:gd name="T9" fmla="*/ 0 h 7"/>
                <a:gd name="T10" fmla="*/ 25 w 19"/>
                <a:gd name="T11" fmla="*/ 0 h 7"/>
                <a:gd name="T12" fmla="*/ 0 w 19"/>
                <a:gd name="T13" fmla="*/ 48 h 7"/>
                <a:gd name="T14" fmla="*/ 68 w 19"/>
                <a:gd name="T15" fmla="*/ 85 h 7"/>
                <a:gd name="T16" fmla="*/ 164 w 19"/>
                <a:gd name="T17" fmla="*/ 25 h 7"/>
                <a:gd name="T18" fmla="*/ 156 w 19"/>
                <a:gd name="T19" fmla="*/ 11 h 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1"/>
                    <a:pt x="18" y="2"/>
                    <a:pt x="18" y="2"/>
                  </a:cubicBezTo>
                  <a:cubicBezTo>
                    <a:pt x="18" y="4"/>
                    <a:pt x="15" y="6"/>
                    <a:pt x="8" y="7"/>
                  </a:cubicBezTo>
                  <a:cubicBezTo>
                    <a:pt x="3" y="7"/>
                    <a:pt x="1" y="5"/>
                    <a:pt x="1" y="4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1" y="6"/>
                    <a:pt x="3" y="7"/>
                    <a:pt x="8" y="7"/>
                  </a:cubicBezTo>
                  <a:cubicBezTo>
                    <a:pt x="15" y="6"/>
                    <a:pt x="18" y="4"/>
                    <a:pt x="19" y="2"/>
                  </a:cubicBezTo>
                  <a:cubicBezTo>
                    <a:pt x="19" y="2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65C269FA-5621-874D-6AAA-5601E5F5A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" y="3173"/>
              <a:ext cx="36" cy="72"/>
            </a:xfrm>
            <a:custGeom>
              <a:avLst/>
              <a:gdLst>
                <a:gd name="T0" fmla="*/ 88 w 18"/>
                <a:gd name="T1" fmla="*/ 44 h 33"/>
                <a:gd name="T2" fmla="*/ 16 w 18"/>
                <a:gd name="T3" fmla="*/ 61 h 33"/>
                <a:gd name="T4" fmla="*/ 24 w 18"/>
                <a:gd name="T5" fmla="*/ 262 h 33"/>
                <a:gd name="T6" fmla="*/ 88 w 18"/>
                <a:gd name="T7" fmla="*/ 343 h 33"/>
                <a:gd name="T8" fmla="*/ 88 w 18"/>
                <a:gd name="T9" fmla="*/ 44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33">
                  <a:moveTo>
                    <a:pt x="11" y="4"/>
                  </a:moveTo>
                  <a:cubicBezTo>
                    <a:pt x="7" y="0"/>
                    <a:pt x="4" y="1"/>
                    <a:pt x="2" y="6"/>
                  </a:cubicBezTo>
                  <a:cubicBezTo>
                    <a:pt x="0" y="11"/>
                    <a:pt x="1" y="18"/>
                    <a:pt x="3" y="25"/>
                  </a:cubicBezTo>
                  <a:cubicBezTo>
                    <a:pt x="5" y="32"/>
                    <a:pt x="9" y="33"/>
                    <a:pt x="11" y="33"/>
                  </a:cubicBezTo>
                  <a:cubicBezTo>
                    <a:pt x="18" y="32"/>
                    <a:pt x="18" y="11"/>
                    <a:pt x="11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E109829D-04D8-597E-5780-FF68CAAB1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5" y="3189"/>
              <a:ext cx="12" cy="43"/>
            </a:xfrm>
            <a:custGeom>
              <a:avLst/>
              <a:gdLst>
                <a:gd name="T0" fmla="*/ 24 w 6"/>
                <a:gd name="T1" fmla="*/ 0 h 20"/>
                <a:gd name="T2" fmla="*/ 0 w 6"/>
                <a:gd name="T3" fmla="*/ 60 h 20"/>
                <a:gd name="T4" fmla="*/ 24 w 6"/>
                <a:gd name="T5" fmla="*/ 181 h 20"/>
                <a:gd name="T6" fmla="*/ 40 w 6"/>
                <a:gd name="T7" fmla="*/ 198 h 20"/>
                <a:gd name="T8" fmla="*/ 40 w 6"/>
                <a:gd name="T9" fmla="*/ 198 h 20"/>
                <a:gd name="T10" fmla="*/ 24 w 6"/>
                <a:gd name="T11" fmla="*/ 181 h 20"/>
                <a:gd name="T12" fmla="*/ 0 w 6"/>
                <a:gd name="T13" fmla="*/ 60 h 20"/>
                <a:gd name="T14" fmla="*/ 24 w 6"/>
                <a:gd name="T15" fmla="*/ 0 h 20"/>
                <a:gd name="T16" fmla="*/ 48 w 6"/>
                <a:gd name="T17" fmla="*/ 19 h 20"/>
                <a:gd name="T18" fmla="*/ 48 w 6"/>
                <a:gd name="T19" fmla="*/ 19 h 20"/>
                <a:gd name="T20" fmla="*/ 24 w 6"/>
                <a:gd name="T21" fmla="*/ 0 h 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" h="20">
                  <a:moveTo>
                    <a:pt x="3" y="0"/>
                  </a:moveTo>
                  <a:cubicBezTo>
                    <a:pt x="2" y="0"/>
                    <a:pt x="1" y="3"/>
                    <a:pt x="0" y="6"/>
                  </a:cubicBezTo>
                  <a:cubicBezTo>
                    <a:pt x="0" y="9"/>
                    <a:pt x="1" y="15"/>
                    <a:pt x="3" y="18"/>
                  </a:cubicBezTo>
                  <a:cubicBezTo>
                    <a:pt x="3" y="19"/>
                    <a:pt x="4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0"/>
                    <a:pt x="4" y="19"/>
                    <a:pt x="3" y="18"/>
                  </a:cubicBezTo>
                  <a:cubicBezTo>
                    <a:pt x="1" y="15"/>
                    <a:pt x="0" y="9"/>
                    <a:pt x="0" y="6"/>
                  </a:cubicBezTo>
                  <a:cubicBezTo>
                    <a:pt x="1" y="3"/>
                    <a:pt x="2" y="1"/>
                    <a:pt x="3" y="0"/>
                  </a:cubicBezTo>
                  <a:cubicBezTo>
                    <a:pt x="4" y="0"/>
                    <a:pt x="5" y="1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B1DCD289-377E-AE40-840A-7153963B6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1" y="3204"/>
              <a:ext cx="48" cy="48"/>
            </a:xfrm>
            <a:custGeom>
              <a:avLst/>
              <a:gdLst>
                <a:gd name="T0" fmla="*/ 152 w 23"/>
                <a:gd name="T1" fmla="*/ 33 h 22"/>
                <a:gd name="T2" fmla="*/ 92 w 23"/>
                <a:gd name="T3" fmla="*/ 0 h 22"/>
                <a:gd name="T4" fmla="*/ 35 w 23"/>
                <a:gd name="T5" fmla="*/ 33 h 22"/>
                <a:gd name="T6" fmla="*/ 92 w 23"/>
                <a:gd name="T7" fmla="*/ 194 h 22"/>
                <a:gd name="T8" fmla="*/ 209 w 23"/>
                <a:gd name="T9" fmla="*/ 148 h 22"/>
                <a:gd name="T10" fmla="*/ 152 w 23"/>
                <a:gd name="T11" fmla="*/ 33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" h="22">
                  <a:moveTo>
                    <a:pt x="17" y="3"/>
                  </a:moveTo>
                  <a:cubicBezTo>
                    <a:pt x="15" y="1"/>
                    <a:pt x="13" y="0"/>
                    <a:pt x="10" y="0"/>
                  </a:cubicBezTo>
                  <a:cubicBezTo>
                    <a:pt x="8" y="0"/>
                    <a:pt x="5" y="1"/>
                    <a:pt x="4" y="3"/>
                  </a:cubicBezTo>
                  <a:cubicBezTo>
                    <a:pt x="0" y="8"/>
                    <a:pt x="3" y="16"/>
                    <a:pt x="10" y="19"/>
                  </a:cubicBezTo>
                  <a:cubicBezTo>
                    <a:pt x="16" y="22"/>
                    <a:pt x="22" y="18"/>
                    <a:pt x="23" y="14"/>
                  </a:cubicBezTo>
                  <a:cubicBezTo>
                    <a:pt x="23" y="9"/>
                    <a:pt x="22" y="8"/>
                    <a:pt x="17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66" name="Freeform 365">
              <a:extLst>
                <a:ext uri="{FF2B5EF4-FFF2-40B4-BE49-F238E27FC236}">
                  <a16:creationId xmlns:a16="http://schemas.microsoft.com/office/drawing/2014/main" id="{38606DEC-E210-E585-4BE8-682C307C7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213"/>
              <a:ext cx="24" cy="26"/>
            </a:xfrm>
            <a:custGeom>
              <a:avLst/>
              <a:gdLst>
                <a:gd name="T0" fmla="*/ 88 w 12"/>
                <a:gd name="T1" fmla="*/ 61 h 12"/>
                <a:gd name="T2" fmla="*/ 80 w 12"/>
                <a:gd name="T3" fmla="*/ 104 h 12"/>
                <a:gd name="T4" fmla="*/ 16 w 12"/>
                <a:gd name="T5" fmla="*/ 80 h 12"/>
                <a:gd name="T6" fmla="*/ 0 w 12"/>
                <a:gd name="T7" fmla="*/ 33 h 12"/>
                <a:gd name="T8" fmla="*/ 24 w 12"/>
                <a:gd name="T9" fmla="*/ 0 h 12"/>
                <a:gd name="T10" fmla="*/ 24 w 12"/>
                <a:gd name="T11" fmla="*/ 0 h 12"/>
                <a:gd name="T12" fmla="*/ 0 w 12"/>
                <a:gd name="T13" fmla="*/ 33 h 12"/>
                <a:gd name="T14" fmla="*/ 16 w 12"/>
                <a:gd name="T15" fmla="*/ 93 h 12"/>
                <a:gd name="T16" fmla="*/ 80 w 12"/>
                <a:gd name="T17" fmla="*/ 113 h 12"/>
                <a:gd name="T18" fmla="*/ 88 w 12"/>
                <a:gd name="T19" fmla="*/ 61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2">
                  <a:moveTo>
                    <a:pt x="11" y="6"/>
                  </a:moveTo>
                  <a:cubicBezTo>
                    <a:pt x="12" y="8"/>
                    <a:pt x="11" y="10"/>
                    <a:pt x="10" y="10"/>
                  </a:cubicBezTo>
                  <a:cubicBezTo>
                    <a:pt x="8" y="11"/>
                    <a:pt x="5" y="11"/>
                    <a:pt x="2" y="8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1"/>
                    <a:pt x="0" y="3"/>
                  </a:cubicBezTo>
                  <a:cubicBezTo>
                    <a:pt x="0" y="4"/>
                    <a:pt x="0" y="6"/>
                    <a:pt x="2" y="9"/>
                  </a:cubicBezTo>
                  <a:cubicBezTo>
                    <a:pt x="5" y="11"/>
                    <a:pt x="8" y="12"/>
                    <a:pt x="10" y="11"/>
                  </a:cubicBezTo>
                  <a:cubicBezTo>
                    <a:pt x="11" y="10"/>
                    <a:pt x="12" y="8"/>
                    <a:pt x="11" y="6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7" name="Freeform 366">
              <a:extLst>
                <a:ext uri="{FF2B5EF4-FFF2-40B4-BE49-F238E27FC236}">
                  <a16:creationId xmlns:a16="http://schemas.microsoft.com/office/drawing/2014/main" id="{82DC893E-A7AD-4DCB-5BFD-E8E0F7ED3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9" y="2681"/>
              <a:ext cx="53" cy="46"/>
            </a:xfrm>
            <a:custGeom>
              <a:avLst/>
              <a:gdLst>
                <a:gd name="T0" fmla="*/ 137 w 26"/>
                <a:gd name="T1" fmla="*/ 20 h 21"/>
                <a:gd name="T2" fmla="*/ 59 w 26"/>
                <a:gd name="T3" fmla="*/ 9 h 21"/>
                <a:gd name="T4" fmla="*/ 16 w 26"/>
                <a:gd name="T5" fmla="*/ 72 h 21"/>
                <a:gd name="T6" fmla="*/ 120 w 26"/>
                <a:gd name="T7" fmla="*/ 210 h 21"/>
                <a:gd name="T8" fmla="*/ 212 w 26"/>
                <a:gd name="T9" fmla="*/ 105 h 21"/>
                <a:gd name="T10" fmla="*/ 137 w 26"/>
                <a:gd name="T11" fmla="*/ 20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21">
                  <a:moveTo>
                    <a:pt x="16" y="2"/>
                  </a:moveTo>
                  <a:cubicBezTo>
                    <a:pt x="13" y="1"/>
                    <a:pt x="10" y="0"/>
                    <a:pt x="7" y="1"/>
                  </a:cubicBezTo>
                  <a:cubicBezTo>
                    <a:pt x="5" y="2"/>
                    <a:pt x="3" y="4"/>
                    <a:pt x="2" y="7"/>
                  </a:cubicBezTo>
                  <a:cubicBezTo>
                    <a:pt x="0" y="13"/>
                    <a:pt x="6" y="20"/>
                    <a:pt x="14" y="20"/>
                  </a:cubicBezTo>
                  <a:cubicBezTo>
                    <a:pt x="21" y="21"/>
                    <a:pt x="26" y="15"/>
                    <a:pt x="25" y="10"/>
                  </a:cubicBezTo>
                  <a:cubicBezTo>
                    <a:pt x="24" y="6"/>
                    <a:pt x="22" y="5"/>
                    <a:pt x="16" y="2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68" name="Freeform 367">
              <a:extLst>
                <a:ext uri="{FF2B5EF4-FFF2-40B4-BE49-F238E27FC236}">
                  <a16:creationId xmlns:a16="http://schemas.microsoft.com/office/drawing/2014/main" id="{BB52D9F1-3343-FE4A-80F2-50BFC1B30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3" y="2694"/>
              <a:ext cx="27" cy="22"/>
            </a:xfrm>
            <a:custGeom>
              <a:avLst/>
              <a:gdLst>
                <a:gd name="T0" fmla="*/ 108 w 13"/>
                <a:gd name="T1" fmla="*/ 33 h 10"/>
                <a:gd name="T2" fmla="*/ 108 w 13"/>
                <a:gd name="T3" fmla="*/ 73 h 10"/>
                <a:gd name="T4" fmla="*/ 35 w 13"/>
                <a:gd name="T5" fmla="*/ 88 h 10"/>
                <a:gd name="T6" fmla="*/ 0 w 13"/>
                <a:gd name="T7" fmla="*/ 33 h 10"/>
                <a:gd name="T8" fmla="*/ 8 w 13"/>
                <a:gd name="T9" fmla="*/ 0 h 10"/>
                <a:gd name="T10" fmla="*/ 8 w 13"/>
                <a:gd name="T11" fmla="*/ 0 h 10"/>
                <a:gd name="T12" fmla="*/ 0 w 13"/>
                <a:gd name="T13" fmla="*/ 33 h 10"/>
                <a:gd name="T14" fmla="*/ 35 w 13"/>
                <a:gd name="T15" fmla="*/ 88 h 10"/>
                <a:gd name="T16" fmla="*/ 108 w 13"/>
                <a:gd name="T17" fmla="*/ 88 h 10"/>
                <a:gd name="T18" fmla="*/ 108 w 13"/>
                <a:gd name="T19" fmla="*/ 33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" h="10">
                  <a:moveTo>
                    <a:pt x="12" y="3"/>
                  </a:moveTo>
                  <a:cubicBezTo>
                    <a:pt x="13" y="4"/>
                    <a:pt x="13" y="6"/>
                    <a:pt x="12" y="7"/>
                  </a:cubicBezTo>
                  <a:cubicBezTo>
                    <a:pt x="11" y="9"/>
                    <a:pt x="8" y="10"/>
                    <a:pt x="4" y="8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2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7"/>
                    <a:pt x="4" y="8"/>
                  </a:cubicBezTo>
                  <a:cubicBezTo>
                    <a:pt x="8" y="10"/>
                    <a:pt x="11" y="9"/>
                    <a:pt x="12" y="8"/>
                  </a:cubicBezTo>
                  <a:cubicBezTo>
                    <a:pt x="13" y="6"/>
                    <a:pt x="13" y="4"/>
                    <a:pt x="12" y="3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9" name="Freeform 368">
              <a:extLst>
                <a:ext uri="{FF2B5EF4-FFF2-40B4-BE49-F238E27FC236}">
                  <a16:creationId xmlns:a16="http://schemas.microsoft.com/office/drawing/2014/main" id="{23E3CCDC-08C4-49CD-FF69-A2FCB5C52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2832"/>
              <a:ext cx="57" cy="64"/>
            </a:xfrm>
            <a:custGeom>
              <a:avLst/>
              <a:gdLst>
                <a:gd name="T0" fmla="*/ 161 w 28"/>
                <a:gd name="T1" fmla="*/ 267 h 29"/>
                <a:gd name="T2" fmla="*/ 204 w 28"/>
                <a:gd name="T3" fmla="*/ 97 h 29"/>
                <a:gd name="T4" fmla="*/ 49 w 28"/>
                <a:gd name="T5" fmla="*/ 64 h 29"/>
                <a:gd name="T6" fmla="*/ 161 w 28"/>
                <a:gd name="T7" fmla="*/ 267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29">
                  <a:moveTo>
                    <a:pt x="19" y="25"/>
                  </a:moveTo>
                  <a:cubicBezTo>
                    <a:pt x="26" y="23"/>
                    <a:pt x="28" y="15"/>
                    <a:pt x="24" y="9"/>
                  </a:cubicBezTo>
                  <a:cubicBezTo>
                    <a:pt x="19" y="2"/>
                    <a:pt x="12" y="0"/>
                    <a:pt x="6" y="6"/>
                  </a:cubicBezTo>
                  <a:cubicBezTo>
                    <a:pt x="0" y="12"/>
                    <a:pt x="8" y="29"/>
                    <a:pt x="19" y="2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70" name="Freeform 369">
              <a:extLst>
                <a:ext uri="{FF2B5EF4-FFF2-40B4-BE49-F238E27FC236}">
                  <a16:creationId xmlns:a16="http://schemas.microsoft.com/office/drawing/2014/main" id="{246823A3-D7B3-C995-4071-28BE39EC9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" y="2852"/>
              <a:ext cx="31" cy="24"/>
            </a:xfrm>
            <a:custGeom>
              <a:avLst/>
              <a:gdLst>
                <a:gd name="T0" fmla="*/ 116 w 15"/>
                <a:gd name="T1" fmla="*/ 9 h 11"/>
                <a:gd name="T2" fmla="*/ 124 w 15"/>
                <a:gd name="T3" fmla="*/ 72 h 11"/>
                <a:gd name="T4" fmla="*/ 81 w 15"/>
                <a:gd name="T5" fmla="*/ 113 h 11"/>
                <a:gd name="T6" fmla="*/ 17 w 15"/>
                <a:gd name="T7" fmla="*/ 81 h 11"/>
                <a:gd name="T8" fmla="*/ 8 w 15"/>
                <a:gd name="T9" fmla="*/ 0 h 11"/>
                <a:gd name="T10" fmla="*/ 8 w 15"/>
                <a:gd name="T11" fmla="*/ 0 h 11"/>
                <a:gd name="T12" fmla="*/ 17 w 15"/>
                <a:gd name="T13" fmla="*/ 81 h 11"/>
                <a:gd name="T14" fmla="*/ 81 w 15"/>
                <a:gd name="T15" fmla="*/ 113 h 11"/>
                <a:gd name="T16" fmla="*/ 124 w 15"/>
                <a:gd name="T17" fmla="*/ 72 h 11"/>
                <a:gd name="T18" fmla="*/ 116 w 15"/>
                <a:gd name="T19" fmla="*/ 9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1">
                  <a:moveTo>
                    <a:pt x="13" y="1"/>
                  </a:moveTo>
                  <a:cubicBezTo>
                    <a:pt x="14" y="2"/>
                    <a:pt x="15" y="4"/>
                    <a:pt x="14" y="7"/>
                  </a:cubicBezTo>
                  <a:cubicBezTo>
                    <a:pt x="13" y="9"/>
                    <a:pt x="11" y="11"/>
                    <a:pt x="9" y="11"/>
                  </a:cubicBezTo>
                  <a:cubicBezTo>
                    <a:pt x="7" y="11"/>
                    <a:pt x="4" y="10"/>
                    <a:pt x="2" y="8"/>
                  </a:cubicBezTo>
                  <a:cubicBezTo>
                    <a:pt x="1" y="5"/>
                    <a:pt x="0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1" y="5"/>
                    <a:pt x="2" y="8"/>
                  </a:cubicBezTo>
                  <a:cubicBezTo>
                    <a:pt x="4" y="10"/>
                    <a:pt x="7" y="11"/>
                    <a:pt x="9" y="11"/>
                  </a:cubicBezTo>
                  <a:cubicBezTo>
                    <a:pt x="11" y="11"/>
                    <a:pt x="13" y="9"/>
                    <a:pt x="14" y="7"/>
                  </a:cubicBezTo>
                  <a:cubicBezTo>
                    <a:pt x="15" y="4"/>
                    <a:pt x="14" y="2"/>
                    <a:pt x="13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71" name="Freeform 370">
              <a:extLst>
                <a:ext uri="{FF2B5EF4-FFF2-40B4-BE49-F238E27FC236}">
                  <a16:creationId xmlns:a16="http://schemas.microsoft.com/office/drawing/2014/main" id="{49D0E532-E52B-42A3-6B4F-D8621918F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" y="2504"/>
              <a:ext cx="47" cy="50"/>
            </a:xfrm>
            <a:custGeom>
              <a:avLst/>
              <a:gdLst>
                <a:gd name="T0" fmla="*/ 155 w 23"/>
                <a:gd name="T1" fmla="*/ 52 h 23"/>
                <a:gd name="T2" fmla="*/ 92 w 23"/>
                <a:gd name="T3" fmla="*/ 0 h 23"/>
                <a:gd name="T4" fmla="*/ 33 w 23"/>
                <a:gd name="T5" fmla="*/ 33 h 23"/>
                <a:gd name="T6" fmla="*/ 76 w 23"/>
                <a:gd name="T7" fmla="*/ 193 h 23"/>
                <a:gd name="T8" fmla="*/ 188 w 23"/>
                <a:gd name="T9" fmla="*/ 157 h 23"/>
                <a:gd name="T10" fmla="*/ 155 w 23"/>
                <a:gd name="T11" fmla="*/ 52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" h="23">
                  <a:moveTo>
                    <a:pt x="18" y="5"/>
                  </a:moveTo>
                  <a:cubicBezTo>
                    <a:pt x="16" y="2"/>
                    <a:pt x="14" y="0"/>
                    <a:pt x="11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0" y="7"/>
                    <a:pt x="2" y="15"/>
                    <a:pt x="9" y="19"/>
                  </a:cubicBezTo>
                  <a:cubicBezTo>
                    <a:pt x="15" y="23"/>
                    <a:pt x="21" y="20"/>
                    <a:pt x="22" y="15"/>
                  </a:cubicBezTo>
                  <a:cubicBezTo>
                    <a:pt x="23" y="11"/>
                    <a:pt x="22" y="9"/>
                    <a:pt x="18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72" name="Freeform 371">
              <a:extLst>
                <a:ext uri="{FF2B5EF4-FFF2-40B4-BE49-F238E27FC236}">
                  <a16:creationId xmlns:a16="http://schemas.microsoft.com/office/drawing/2014/main" id="{E134ED29-CD15-20CE-8EE7-768F390E7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2515"/>
              <a:ext cx="22" cy="24"/>
            </a:xfrm>
            <a:custGeom>
              <a:avLst/>
              <a:gdLst>
                <a:gd name="T0" fmla="*/ 88 w 11"/>
                <a:gd name="T1" fmla="*/ 61 h 11"/>
                <a:gd name="T2" fmla="*/ 72 w 11"/>
                <a:gd name="T3" fmla="*/ 105 h 11"/>
                <a:gd name="T4" fmla="*/ 16 w 11"/>
                <a:gd name="T5" fmla="*/ 81 h 11"/>
                <a:gd name="T6" fmla="*/ 0 w 11"/>
                <a:gd name="T7" fmla="*/ 20 h 11"/>
                <a:gd name="T8" fmla="*/ 24 w 11"/>
                <a:gd name="T9" fmla="*/ 0 h 11"/>
                <a:gd name="T10" fmla="*/ 24 w 11"/>
                <a:gd name="T11" fmla="*/ 0 h 11"/>
                <a:gd name="T12" fmla="*/ 0 w 11"/>
                <a:gd name="T13" fmla="*/ 20 h 11"/>
                <a:gd name="T14" fmla="*/ 16 w 11"/>
                <a:gd name="T15" fmla="*/ 81 h 11"/>
                <a:gd name="T16" fmla="*/ 72 w 11"/>
                <a:gd name="T17" fmla="*/ 113 h 11"/>
                <a:gd name="T18" fmla="*/ 88 w 11"/>
                <a:gd name="T19" fmla="*/ 6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1">
                  <a:moveTo>
                    <a:pt x="11" y="6"/>
                  </a:moveTo>
                  <a:cubicBezTo>
                    <a:pt x="11" y="8"/>
                    <a:pt x="10" y="10"/>
                    <a:pt x="9" y="10"/>
                  </a:cubicBezTo>
                  <a:cubicBezTo>
                    <a:pt x="7" y="11"/>
                    <a:pt x="4" y="11"/>
                    <a:pt x="2" y="8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2"/>
                  </a:cubicBezTo>
                  <a:cubicBezTo>
                    <a:pt x="0" y="3"/>
                    <a:pt x="0" y="5"/>
                    <a:pt x="2" y="8"/>
                  </a:cubicBezTo>
                  <a:cubicBezTo>
                    <a:pt x="4" y="11"/>
                    <a:pt x="7" y="11"/>
                    <a:pt x="9" y="11"/>
                  </a:cubicBezTo>
                  <a:cubicBezTo>
                    <a:pt x="10" y="10"/>
                    <a:pt x="11" y="8"/>
                    <a:pt x="11" y="6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C2AB48CE-C0F7-4B45-7278-C22E8D3E7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" y="2360"/>
              <a:ext cx="49" cy="76"/>
            </a:xfrm>
            <a:custGeom>
              <a:avLst/>
              <a:gdLst>
                <a:gd name="T0" fmla="*/ 196 w 24"/>
                <a:gd name="T1" fmla="*/ 132 h 35"/>
                <a:gd name="T2" fmla="*/ 172 w 24"/>
                <a:gd name="T3" fmla="*/ 61 h 35"/>
                <a:gd name="T4" fmla="*/ 25 w 24"/>
                <a:gd name="T5" fmla="*/ 141 h 35"/>
                <a:gd name="T6" fmla="*/ 76 w 24"/>
                <a:gd name="T7" fmla="*/ 339 h 35"/>
                <a:gd name="T8" fmla="*/ 163 w 24"/>
                <a:gd name="T9" fmla="*/ 306 h 35"/>
                <a:gd name="T10" fmla="*/ 188 w 24"/>
                <a:gd name="T11" fmla="*/ 202 h 35"/>
                <a:gd name="T12" fmla="*/ 196 w 24"/>
                <a:gd name="T13" fmla="*/ 132 h 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35">
                  <a:moveTo>
                    <a:pt x="23" y="13"/>
                  </a:moveTo>
                  <a:cubicBezTo>
                    <a:pt x="23" y="10"/>
                    <a:pt x="22" y="7"/>
                    <a:pt x="20" y="6"/>
                  </a:cubicBezTo>
                  <a:cubicBezTo>
                    <a:pt x="13" y="0"/>
                    <a:pt x="5" y="5"/>
                    <a:pt x="3" y="14"/>
                  </a:cubicBezTo>
                  <a:cubicBezTo>
                    <a:pt x="0" y="23"/>
                    <a:pt x="4" y="32"/>
                    <a:pt x="9" y="33"/>
                  </a:cubicBezTo>
                  <a:cubicBezTo>
                    <a:pt x="13" y="35"/>
                    <a:pt x="17" y="34"/>
                    <a:pt x="19" y="30"/>
                  </a:cubicBezTo>
                  <a:cubicBezTo>
                    <a:pt x="21" y="27"/>
                    <a:pt x="22" y="23"/>
                    <a:pt x="22" y="20"/>
                  </a:cubicBezTo>
                  <a:cubicBezTo>
                    <a:pt x="23" y="18"/>
                    <a:pt x="24" y="15"/>
                    <a:pt x="23" y="1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74" name="Freeform 373">
              <a:extLst>
                <a:ext uri="{FF2B5EF4-FFF2-40B4-BE49-F238E27FC236}">
                  <a16:creationId xmlns:a16="http://schemas.microsoft.com/office/drawing/2014/main" id="{15824BA9-F507-AEAA-71ED-8342C972F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1" y="2384"/>
              <a:ext cx="16" cy="37"/>
            </a:xfrm>
            <a:custGeom>
              <a:avLst/>
              <a:gdLst>
                <a:gd name="T0" fmla="*/ 48 w 8"/>
                <a:gd name="T1" fmla="*/ 0 h 17"/>
                <a:gd name="T2" fmla="*/ 8 w 8"/>
                <a:gd name="T3" fmla="*/ 44 h 17"/>
                <a:gd name="T4" fmla="*/ 8 w 8"/>
                <a:gd name="T5" fmla="*/ 141 h 17"/>
                <a:gd name="T6" fmla="*/ 32 w 8"/>
                <a:gd name="T7" fmla="*/ 176 h 17"/>
                <a:gd name="T8" fmla="*/ 32 w 8"/>
                <a:gd name="T9" fmla="*/ 176 h 17"/>
                <a:gd name="T10" fmla="*/ 8 w 8"/>
                <a:gd name="T11" fmla="*/ 141 h 17"/>
                <a:gd name="T12" fmla="*/ 16 w 8"/>
                <a:gd name="T13" fmla="*/ 44 h 17"/>
                <a:gd name="T14" fmla="*/ 48 w 8"/>
                <a:gd name="T15" fmla="*/ 0 h 17"/>
                <a:gd name="T16" fmla="*/ 64 w 8"/>
                <a:gd name="T17" fmla="*/ 9 h 17"/>
                <a:gd name="T18" fmla="*/ 64 w 8"/>
                <a:gd name="T19" fmla="*/ 9 h 17"/>
                <a:gd name="T20" fmla="*/ 48 w 8"/>
                <a:gd name="T21" fmla="*/ 0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cubicBezTo>
                    <a:pt x="4" y="0"/>
                    <a:pt x="3" y="1"/>
                    <a:pt x="1" y="4"/>
                  </a:cubicBezTo>
                  <a:cubicBezTo>
                    <a:pt x="0" y="7"/>
                    <a:pt x="0" y="12"/>
                    <a:pt x="1" y="14"/>
                  </a:cubicBezTo>
                  <a:cubicBezTo>
                    <a:pt x="1" y="15"/>
                    <a:pt x="2" y="16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16"/>
                    <a:pt x="1" y="15"/>
                    <a:pt x="1" y="14"/>
                  </a:cubicBezTo>
                  <a:cubicBezTo>
                    <a:pt x="0" y="11"/>
                    <a:pt x="0" y="7"/>
                    <a:pt x="2" y="4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75" name="Freeform 374">
              <a:extLst>
                <a:ext uri="{FF2B5EF4-FFF2-40B4-BE49-F238E27FC236}">
                  <a16:creationId xmlns:a16="http://schemas.microsoft.com/office/drawing/2014/main" id="{059F9CFE-41E9-FBDA-E7E6-F99796052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3" y="2450"/>
              <a:ext cx="61" cy="65"/>
            </a:xfrm>
            <a:custGeom>
              <a:avLst/>
              <a:gdLst>
                <a:gd name="T0" fmla="*/ 144 w 30"/>
                <a:gd name="T1" fmla="*/ 297 h 30"/>
                <a:gd name="T2" fmla="*/ 228 w 30"/>
                <a:gd name="T3" fmla="*/ 132 h 30"/>
                <a:gd name="T4" fmla="*/ 75 w 30"/>
                <a:gd name="T5" fmla="*/ 43 h 30"/>
                <a:gd name="T6" fmla="*/ 144 w 30"/>
                <a:gd name="T7" fmla="*/ 297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30">
                  <a:moveTo>
                    <a:pt x="17" y="29"/>
                  </a:moveTo>
                  <a:cubicBezTo>
                    <a:pt x="25" y="29"/>
                    <a:pt x="30" y="22"/>
                    <a:pt x="27" y="13"/>
                  </a:cubicBezTo>
                  <a:cubicBezTo>
                    <a:pt x="24" y="4"/>
                    <a:pt x="17" y="0"/>
                    <a:pt x="9" y="4"/>
                  </a:cubicBezTo>
                  <a:cubicBezTo>
                    <a:pt x="0" y="9"/>
                    <a:pt x="3" y="30"/>
                    <a:pt x="17" y="29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76" name="Freeform 375">
              <a:extLst>
                <a:ext uri="{FF2B5EF4-FFF2-40B4-BE49-F238E27FC236}">
                  <a16:creationId xmlns:a16="http://schemas.microsoft.com/office/drawing/2014/main" id="{71E02812-E1F9-4651-61D3-B09435A3D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9" y="2467"/>
              <a:ext cx="33" cy="33"/>
            </a:xfrm>
            <a:custGeom>
              <a:avLst/>
              <a:gdLst>
                <a:gd name="T0" fmla="*/ 132 w 16"/>
                <a:gd name="T1" fmla="*/ 53 h 15"/>
                <a:gd name="T2" fmla="*/ 124 w 16"/>
                <a:gd name="T3" fmla="*/ 117 h 15"/>
                <a:gd name="T4" fmla="*/ 60 w 16"/>
                <a:gd name="T5" fmla="*/ 161 h 15"/>
                <a:gd name="T6" fmla="*/ 8 w 16"/>
                <a:gd name="T7" fmla="*/ 97 h 15"/>
                <a:gd name="T8" fmla="*/ 17 w 16"/>
                <a:gd name="T9" fmla="*/ 0 h 15"/>
                <a:gd name="T10" fmla="*/ 17 w 16"/>
                <a:gd name="T11" fmla="*/ 0 h 15"/>
                <a:gd name="T12" fmla="*/ 8 w 16"/>
                <a:gd name="T13" fmla="*/ 97 h 15"/>
                <a:gd name="T14" fmla="*/ 60 w 16"/>
                <a:gd name="T15" fmla="*/ 161 h 15"/>
                <a:gd name="T16" fmla="*/ 124 w 16"/>
                <a:gd name="T17" fmla="*/ 125 h 15"/>
                <a:gd name="T18" fmla="*/ 132 w 16"/>
                <a:gd name="T19" fmla="*/ 53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15">
                  <a:moveTo>
                    <a:pt x="15" y="5"/>
                  </a:moveTo>
                  <a:cubicBezTo>
                    <a:pt x="16" y="7"/>
                    <a:pt x="15" y="9"/>
                    <a:pt x="14" y="11"/>
                  </a:cubicBezTo>
                  <a:cubicBezTo>
                    <a:pt x="12" y="14"/>
                    <a:pt x="9" y="15"/>
                    <a:pt x="7" y="15"/>
                  </a:cubicBezTo>
                  <a:cubicBezTo>
                    <a:pt x="5" y="14"/>
                    <a:pt x="2" y="12"/>
                    <a:pt x="1" y="9"/>
                  </a:cubicBezTo>
                  <a:cubicBezTo>
                    <a:pt x="0" y="6"/>
                    <a:pt x="1" y="3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3"/>
                    <a:pt x="0" y="6"/>
                    <a:pt x="1" y="9"/>
                  </a:cubicBezTo>
                  <a:cubicBezTo>
                    <a:pt x="2" y="12"/>
                    <a:pt x="4" y="14"/>
                    <a:pt x="7" y="15"/>
                  </a:cubicBezTo>
                  <a:cubicBezTo>
                    <a:pt x="9" y="15"/>
                    <a:pt x="12" y="14"/>
                    <a:pt x="14" y="12"/>
                  </a:cubicBezTo>
                  <a:cubicBezTo>
                    <a:pt x="16" y="9"/>
                    <a:pt x="16" y="7"/>
                    <a:pt x="15" y="5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77" name="Freeform 376">
              <a:extLst>
                <a:ext uri="{FF2B5EF4-FFF2-40B4-BE49-F238E27FC236}">
                  <a16:creationId xmlns:a16="http://schemas.microsoft.com/office/drawing/2014/main" id="{EEAD69F5-DC22-94F1-6588-270BE9429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1" y="2544"/>
              <a:ext cx="57" cy="61"/>
            </a:xfrm>
            <a:custGeom>
              <a:avLst/>
              <a:gdLst>
                <a:gd name="T0" fmla="*/ 49 w 28"/>
                <a:gd name="T1" fmla="*/ 61 h 28"/>
                <a:gd name="T2" fmla="*/ 187 w 28"/>
                <a:gd name="T3" fmla="*/ 61 h 28"/>
                <a:gd name="T4" fmla="*/ 179 w 28"/>
                <a:gd name="T5" fmla="*/ 246 h 28"/>
                <a:gd name="T6" fmla="*/ 49 w 28"/>
                <a:gd name="T7" fmla="*/ 61 h 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28">
                  <a:moveTo>
                    <a:pt x="6" y="6"/>
                  </a:moveTo>
                  <a:cubicBezTo>
                    <a:pt x="9" y="0"/>
                    <a:pt x="17" y="0"/>
                    <a:pt x="22" y="6"/>
                  </a:cubicBezTo>
                  <a:cubicBezTo>
                    <a:pt x="28" y="12"/>
                    <a:pt x="28" y="20"/>
                    <a:pt x="21" y="24"/>
                  </a:cubicBezTo>
                  <a:cubicBezTo>
                    <a:pt x="15" y="28"/>
                    <a:pt x="0" y="16"/>
                    <a:pt x="6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78" name="Freeform 377">
              <a:extLst>
                <a:ext uri="{FF2B5EF4-FFF2-40B4-BE49-F238E27FC236}">
                  <a16:creationId xmlns:a16="http://schemas.microsoft.com/office/drawing/2014/main" id="{7BEA972A-981E-3188-B1C5-DF1BDD34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" y="2559"/>
              <a:ext cx="25" cy="30"/>
            </a:xfrm>
            <a:custGeom>
              <a:avLst/>
              <a:gdLst>
                <a:gd name="T0" fmla="*/ 108 w 12"/>
                <a:gd name="T1" fmla="*/ 19 h 14"/>
                <a:gd name="T2" fmla="*/ 56 w 12"/>
                <a:gd name="T3" fmla="*/ 0 h 14"/>
                <a:gd name="T4" fmla="*/ 8 w 12"/>
                <a:gd name="T5" fmla="*/ 28 h 14"/>
                <a:gd name="T6" fmla="*/ 27 w 12"/>
                <a:gd name="T7" fmla="*/ 96 h 14"/>
                <a:gd name="T8" fmla="*/ 92 w 12"/>
                <a:gd name="T9" fmla="*/ 129 h 14"/>
                <a:gd name="T10" fmla="*/ 92 w 12"/>
                <a:gd name="T11" fmla="*/ 129 h 14"/>
                <a:gd name="T12" fmla="*/ 27 w 12"/>
                <a:gd name="T13" fmla="*/ 96 h 14"/>
                <a:gd name="T14" fmla="*/ 8 w 12"/>
                <a:gd name="T15" fmla="*/ 28 h 14"/>
                <a:gd name="T16" fmla="*/ 56 w 12"/>
                <a:gd name="T17" fmla="*/ 0 h 14"/>
                <a:gd name="T18" fmla="*/ 108 w 12"/>
                <a:gd name="T19" fmla="*/ 19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4">
                  <a:moveTo>
                    <a:pt x="12" y="2"/>
                  </a:moveTo>
                  <a:cubicBezTo>
                    <a:pt x="11" y="1"/>
                    <a:pt x="9" y="0"/>
                    <a:pt x="6" y="0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0" y="5"/>
                    <a:pt x="1" y="8"/>
                    <a:pt x="3" y="10"/>
                  </a:cubicBezTo>
                  <a:cubicBezTo>
                    <a:pt x="5" y="12"/>
                    <a:pt x="7" y="14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7" y="14"/>
                    <a:pt x="5" y="13"/>
                    <a:pt x="3" y="10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9" y="0"/>
                    <a:pt x="11" y="1"/>
                    <a:pt x="12" y="2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79" name="Freeform 378">
              <a:extLst>
                <a:ext uri="{FF2B5EF4-FFF2-40B4-BE49-F238E27FC236}">
                  <a16:creationId xmlns:a16="http://schemas.microsoft.com/office/drawing/2014/main" id="{59B51E08-72D9-F9A5-BC7F-B88460CFF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" y="2484"/>
              <a:ext cx="49" cy="62"/>
            </a:xfrm>
            <a:custGeom>
              <a:avLst/>
              <a:gdLst>
                <a:gd name="T0" fmla="*/ 145 w 24"/>
                <a:gd name="T1" fmla="*/ 35 h 28"/>
                <a:gd name="T2" fmla="*/ 84 w 24"/>
                <a:gd name="T3" fmla="*/ 0 h 28"/>
                <a:gd name="T4" fmla="*/ 25 w 24"/>
                <a:gd name="T5" fmla="*/ 173 h 28"/>
                <a:gd name="T6" fmla="*/ 155 w 24"/>
                <a:gd name="T7" fmla="*/ 283 h 28"/>
                <a:gd name="T8" fmla="*/ 204 w 24"/>
                <a:gd name="T9" fmla="*/ 197 h 28"/>
                <a:gd name="T10" fmla="*/ 172 w 24"/>
                <a:gd name="T11" fmla="*/ 109 h 28"/>
                <a:gd name="T12" fmla="*/ 145 w 24"/>
                <a:gd name="T13" fmla="*/ 35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28">
                  <a:moveTo>
                    <a:pt x="17" y="3"/>
                  </a:moveTo>
                  <a:cubicBezTo>
                    <a:pt x="15" y="2"/>
                    <a:pt x="13" y="0"/>
                    <a:pt x="10" y="0"/>
                  </a:cubicBezTo>
                  <a:cubicBezTo>
                    <a:pt x="2" y="0"/>
                    <a:pt x="0" y="9"/>
                    <a:pt x="3" y="16"/>
                  </a:cubicBezTo>
                  <a:cubicBezTo>
                    <a:pt x="6" y="24"/>
                    <a:pt x="14" y="28"/>
                    <a:pt x="18" y="26"/>
                  </a:cubicBezTo>
                  <a:cubicBezTo>
                    <a:pt x="22" y="25"/>
                    <a:pt x="24" y="22"/>
                    <a:pt x="24" y="18"/>
                  </a:cubicBezTo>
                  <a:cubicBezTo>
                    <a:pt x="23" y="15"/>
                    <a:pt x="21" y="11"/>
                    <a:pt x="20" y="10"/>
                  </a:cubicBezTo>
                  <a:cubicBezTo>
                    <a:pt x="19" y="7"/>
                    <a:pt x="18" y="5"/>
                    <a:pt x="17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80" name="Freeform 379">
              <a:extLst>
                <a:ext uri="{FF2B5EF4-FFF2-40B4-BE49-F238E27FC236}">
                  <a16:creationId xmlns:a16="http://schemas.microsoft.com/office/drawing/2014/main" id="{57F58F64-20F0-516B-7423-6D439B0CB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" y="2500"/>
              <a:ext cx="21" cy="30"/>
            </a:xfrm>
            <a:custGeom>
              <a:avLst/>
              <a:gdLst>
                <a:gd name="T0" fmla="*/ 17 w 10"/>
                <a:gd name="T1" fmla="*/ 0 h 14"/>
                <a:gd name="T2" fmla="*/ 8 w 10"/>
                <a:gd name="T3" fmla="*/ 60 h 14"/>
                <a:gd name="T4" fmla="*/ 57 w 10"/>
                <a:gd name="T5" fmla="*/ 129 h 14"/>
                <a:gd name="T6" fmla="*/ 92 w 10"/>
                <a:gd name="T7" fmla="*/ 129 h 14"/>
                <a:gd name="T8" fmla="*/ 92 w 10"/>
                <a:gd name="T9" fmla="*/ 129 h 14"/>
                <a:gd name="T10" fmla="*/ 57 w 10"/>
                <a:gd name="T11" fmla="*/ 129 h 14"/>
                <a:gd name="T12" fmla="*/ 8 w 10"/>
                <a:gd name="T13" fmla="*/ 60 h 14"/>
                <a:gd name="T14" fmla="*/ 17 w 10"/>
                <a:gd name="T15" fmla="*/ 0 h 14"/>
                <a:gd name="T16" fmla="*/ 48 w 10"/>
                <a:gd name="T17" fmla="*/ 0 h 14"/>
                <a:gd name="T18" fmla="*/ 48 w 10"/>
                <a:gd name="T19" fmla="*/ 0 h 14"/>
                <a:gd name="T20" fmla="*/ 17 w 10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" h="14">
                  <a:moveTo>
                    <a:pt x="2" y="0"/>
                  </a:moveTo>
                  <a:cubicBezTo>
                    <a:pt x="1" y="1"/>
                    <a:pt x="0" y="3"/>
                    <a:pt x="1" y="6"/>
                  </a:cubicBezTo>
                  <a:cubicBezTo>
                    <a:pt x="2" y="9"/>
                    <a:pt x="4" y="12"/>
                    <a:pt x="6" y="13"/>
                  </a:cubicBezTo>
                  <a:cubicBezTo>
                    <a:pt x="7" y="14"/>
                    <a:pt x="9" y="14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8" y="14"/>
                    <a:pt x="6" y="13"/>
                  </a:cubicBezTo>
                  <a:cubicBezTo>
                    <a:pt x="4" y="12"/>
                    <a:pt x="2" y="9"/>
                    <a:pt x="1" y="6"/>
                  </a:cubicBezTo>
                  <a:cubicBezTo>
                    <a:pt x="1" y="3"/>
                    <a:pt x="1" y="1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81" name="Freeform 380">
              <a:extLst>
                <a:ext uri="{FF2B5EF4-FFF2-40B4-BE49-F238E27FC236}">
                  <a16:creationId xmlns:a16="http://schemas.microsoft.com/office/drawing/2014/main" id="{FB3FB34F-759B-16BB-44CC-B567C7735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" y="2638"/>
              <a:ext cx="49" cy="59"/>
            </a:xfrm>
            <a:custGeom>
              <a:avLst/>
              <a:gdLst>
                <a:gd name="T0" fmla="*/ 145 w 24"/>
                <a:gd name="T1" fmla="*/ 33 h 27"/>
                <a:gd name="T2" fmla="*/ 92 w 24"/>
                <a:gd name="T3" fmla="*/ 0 h 27"/>
                <a:gd name="T4" fmla="*/ 25 w 24"/>
                <a:gd name="T5" fmla="*/ 166 h 27"/>
                <a:gd name="T6" fmla="*/ 155 w 24"/>
                <a:gd name="T7" fmla="*/ 273 h 27"/>
                <a:gd name="T8" fmla="*/ 204 w 24"/>
                <a:gd name="T9" fmla="*/ 186 h 27"/>
                <a:gd name="T10" fmla="*/ 180 w 24"/>
                <a:gd name="T11" fmla="*/ 96 h 27"/>
                <a:gd name="T12" fmla="*/ 145 w 24"/>
                <a:gd name="T13" fmla="*/ 33 h 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27">
                  <a:moveTo>
                    <a:pt x="17" y="3"/>
                  </a:moveTo>
                  <a:cubicBezTo>
                    <a:pt x="15" y="1"/>
                    <a:pt x="13" y="0"/>
                    <a:pt x="11" y="0"/>
                  </a:cubicBezTo>
                  <a:cubicBezTo>
                    <a:pt x="2" y="0"/>
                    <a:pt x="0" y="8"/>
                    <a:pt x="3" y="16"/>
                  </a:cubicBezTo>
                  <a:cubicBezTo>
                    <a:pt x="7" y="24"/>
                    <a:pt x="14" y="27"/>
                    <a:pt x="18" y="26"/>
                  </a:cubicBezTo>
                  <a:cubicBezTo>
                    <a:pt x="22" y="25"/>
                    <a:pt x="24" y="22"/>
                    <a:pt x="24" y="18"/>
                  </a:cubicBezTo>
                  <a:cubicBezTo>
                    <a:pt x="24" y="14"/>
                    <a:pt x="22" y="11"/>
                    <a:pt x="21" y="9"/>
                  </a:cubicBezTo>
                  <a:cubicBezTo>
                    <a:pt x="19" y="7"/>
                    <a:pt x="19" y="4"/>
                    <a:pt x="17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317FC99C-089E-F083-5B77-B0FDC1A71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2651"/>
              <a:ext cx="19" cy="32"/>
            </a:xfrm>
            <a:custGeom>
              <a:avLst/>
              <a:gdLst>
                <a:gd name="T0" fmla="*/ 8 w 9"/>
                <a:gd name="T1" fmla="*/ 9 h 15"/>
                <a:gd name="T2" fmla="*/ 0 w 9"/>
                <a:gd name="T3" fmla="*/ 60 h 15"/>
                <a:gd name="T4" fmla="*/ 57 w 9"/>
                <a:gd name="T5" fmla="*/ 137 h 15"/>
                <a:gd name="T6" fmla="*/ 84 w 9"/>
                <a:gd name="T7" fmla="*/ 137 h 15"/>
                <a:gd name="T8" fmla="*/ 84 w 9"/>
                <a:gd name="T9" fmla="*/ 137 h 15"/>
                <a:gd name="T10" fmla="*/ 57 w 9"/>
                <a:gd name="T11" fmla="*/ 137 h 15"/>
                <a:gd name="T12" fmla="*/ 8 w 9"/>
                <a:gd name="T13" fmla="*/ 60 h 15"/>
                <a:gd name="T14" fmla="*/ 8 w 9"/>
                <a:gd name="T15" fmla="*/ 9 h 15"/>
                <a:gd name="T16" fmla="*/ 36 w 9"/>
                <a:gd name="T17" fmla="*/ 9 h 15"/>
                <a:gd name="T18" fmla="*/ 36 w 9"/>
                <a:gd name="T19" fmla="*/ 9 h 15"/>
                <a:gd name="T20" fmla="*/ 8 w 9"/>
                <a:gd name="T21" fmla="*/ 9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" h="15">
                  <a:moveTo>
                    <a:pt x="1" y="1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1" y="10"/>
                    <a:pt x="3" y="13"/>
                    <a:pt x="6" y="14"/>
                  </a:cubicBezTo>
                  <a:cubicBezTo>
                    <a:pt x="7" y="15"/>
                    <a:pt x="8" y="15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5"/>
                    <a:pt x="7" y="14"/>
                    <a:pt x="6" y="14"/>
                  </a:cubicBezTo>
                  <a:cubicBezTo>
                    <a:pt x="4" y="13"/>
                    <a:pt x="2" y="10"/>
                    <a:pt x="1" y="6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4F22182-AFE6-B6FC-2C60-423A83AA0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2548"/>
              <a:ext cx="50" cy="61"/>
            </a:xfrm>
            <a:custGeom>
              <a:avLst/>
              <a:gdLst>
                <a:gd name="T0" fmla="*/ 152 w 24"/>
                <a:gd name="T1" fmla="*/ 44 h 28"/>
                <a:gd name="T2" fmla="*/ 100 w 24"/>
                <a:gd name="T3" fmla="*/ 0 h 28"/>
                <a:gd name="T4" fmla="*/ 27 w 24"/>
                <a:gd name="T5" fmla="*/ 166 h 28"/>
                <a:gd name="T6" fmla="*/ 165 w 24"/>
                <a:gd name="T7" fmla="*/ 270 h 28"/>
                <a:gd name="T8" fmla="*/ 217 w 24"/>
                <a:gd name="T9" fmla="*/ 185 h 28"/>
                <a:gd name="T10" fmla="*/ 192 w 24"/>
                <a:gd name="T11" fmla="*/ 105 h 28"/>
                <a:gd name="T12" fmla="*/ 152 w 24"/>
                <a:gd name="T13" fmla="*/ 44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28">
                  <a:moveTo>
                    <a:pt x="17" y="4"/>
                  </a:moveTo>
                  <a:cubicBezTo>
                    <a:pt x="15" y="2"/>
                    <a:pt x="13" y="0"/>
                    <a:pt x="11" y="0"/>
                  </a:cubicBezTo>
                  <a:cubicBezTo>
                    <a:pt x="2" y="0"/>
                    <a:pt x="0" y="9"/>
                    <a:pt x="3" y="16"/>
                  </a:cubicBezTo>
                  <a:cubicBezTo>
                    <a:pt x="7" y="24"/>
                    <a:pt x="14" y="28"/>
                    <a:pt x="18" y="26"/>
                  </a:cubicBezTo>
                  <a:cubicBezTo>
                    <a:pt x="23" y="25"/>
                    <a:pt x="24" y="22"/>
                    <a:pt x="24" y="18"/>
                  </a:cubicBezTo>
                  <a:cubicBezTo>
                    <a:pt x="24" y="15"/>
                    <a:pt x="22" y="12"/>
                    <a:pt x="21" y="10"/>
                  </a:cubicBezTo>
                  <a:cubicBezTo>
                    <a:pt x="19" y="8"/>
                    <a:pt x="19" y="5"/>
                    <a:pt x="17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84" name="Freeform 383">
              <a:extLst>
                <a:ext uri="{FF2B5EF4-FFF2-40B4-BE49-F238E27FC236}">
                  <a16:creationId xmlns:a16="http://schemas.microsoft.com/office/drawing/2014/main" id="{C0AAC5CE-AAE6-647D-88E2-9A3801A83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" y="2563"/>
              <a:ext cx="18" cy="31"/>
            </a:xfrm>
            <a:custGeom>
              <a:avLst/>
              <a:gdLst>
                <a:gd name="T0" fmla="*/ 8 w 9"/>
                <a:gd name="T1" fmla="*/ 0 h 14"/>
                <a:gd name="T2" fmla="*/ 0 w 9"/>
                <a:gd name="T3" fmla="*/ 64 h 14"/>
                <a:gd name="T4" fmla="*/ 48 w 9"/>
                <a:gd name="T5" fmla="*/ 142 h 14"/>
                <a:gd name="T6" fmla="*/ 72 w 9"/>
                <a:gd name="T7" fmla="*/ 153 h 14"/>
                <a:gd name="T8" fmla="*/ 72 w 9"/>
                <a:gd name="T9" fmla="*/ 153 h 14"/>
                <a:gd name="T10" fmla="*/ 48 w 9"/>
                <a:gd name="T11" fmla="*/ 142 h 14"/>
                <a:gd name="T12" fmla="*/ 8 w 9"/>
                <a:gd name="T13" fmla="*/ 64 h 14"/>
                <a:gd name="T14" fmla="*/ 8 w 9"/>
                <a:gd name="T15" fmla="*/ 0 h 14"/>
                <a:gd name="T16" fmla="*/ 32 w 9"/>
                <a:gd name="T17" fmla="*/ 0 h 14"/>
                <a:gd name="T18" fmla="*/ 32 w 9"/>
                <a:gd name="T19" fmla="*/ 0 h 14"/>
                <a:gd name="T20" fmla="*/ 8 w 9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" h="14">
                  <a:moveTo>
                    <a:pt x="1" y="0"/>
                  </a:moveTo>
                  <a:cubicBezTo>
                    <a:pt x="0" y="1"/>
                    <a:pt x="0" y="3"/>
                    <a:pt x="0" y="6"/>
                  </a:cubicBezTo>
                  <a:cubicBezTo>
                    <a:pt x="1" y="9"/>
                    <a:pt x="4" y="12"/>
                    <a:pt x="6" y="13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2" y="9"/>
                    <a:pt x="1" y="6"/>
                  </a:cubicBezTo>
                  <a:cubicBezTo>
                    <a:pt x="0" y="3"/>
                    <a:pt x="0" y="1"/>
                    <a:pt x="1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85" name="Freeform 384">
              <a:extLst>
                <a:ext uri="{FF2B5EF4-FFF2-40B4-BE49-F238E27FC236}">
                  <a16:creationId xmlns:a16="http://schemas.microsoft.com/office/drawing/2014/main" id="{DB8F34FF-6E38-DFF0-49D9-D46FE1BB0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2439"/>
              <a:ext cx="49" cy="59"/>
            </a:xfrm>
            <a:custGeom>
              <a:avLst/>
              <a:gdLst>
                <a:gd name="T0" fmla="*/ 155 w 24"/>
                <a:gd name="T1" fmla="*/ 33 h 27"/>
                <a:gd name="T2" fmla="*/ 92 w 24"/>
                <a:gd name="T3" fmla="*/ 0 h 27"/>
                <a:gd name="T4" fmla="*/ 33 w 24"/>
                <a:gd name="T5" fmla="*/ 166 h 27"/>
                <a:gd name="T6" fmla="*/ 163 w 24"/>
                <a:gd name="T7" fmla="*/ 273 h 27"/>
                <a:gd name="T8" fmla="*/ 204 w 24"/>
                <a:gd name="T9" fmla="*/ 186 h 27"/>
                <a:gd name="T10" fmla="*/ 180 w 24"/>
                <a:gd name="T11" fmla="*/ 96 h 27"/>
                <a:gd name="T12" fmla="*/ 155 w 24"/>
                <a:gd name="T13" fmla="*/ 33 h 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27">
                  <a:moveTo>
                    <a:pt x="18" y="3"/>
                  </a:moveTo>
                  <a:cubicBezTo>
                    <a:pt x="16" y="1"/>
                    <a:pt x="13" y="0"/>
                    <a:pt x="11" y="0"/>
                  </a:cubicBezTo>
                  <a:cubicBezTo>
                    <a:pt x="3" y="0"/>
                    <a:pt x="0" y="8"/>
                    <a:pt x="4" y="16"/>
                  </a:cubicBezTo>
                  <a:cubicBezTo>
                    <a:pt x="7" y="23"/>
                    <a:pt x="15" y="27"/>
                    <a:pt x="19" y="26"/>
                  </a:cubicBezTo>
                  <a:cubicBezTo>
                    <a:pt x="23" y="24"/>
                    <a:pt x="24" y="21"/>
                    <a:pt x="24" y="18"/>
                  </a:cubicBezTo>
                  <a:cubicBezTo>
                    <a:pt x="24" y="14"/>
                    <a:pt x="22" y="11"/>
                    <a:pt x="21" y="9"/>
                  </a:cubicBezTo>
                  <a:cubicBezTo>
                    <a:pt x="20" y="7"/>
                    <a:pt x="19" y="4"/>
                    <a:pt x="18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86" name="Freeform 385">
              <a:extLst>
                <a:ext uri="{FF2B5EF4-FFF2-40B4-BE49-F238E27FC236}">
                  <a16:creationId xmlns:a16="http://schemas.microsoft.com/office/drawing/2014/main" id="{86311B07-767D-A136-FA37-F6D1D6C2A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" y="2452"/>
              <a:ext cx="18" cy="30"/>
            </a:xfrm>
            <a:custGeom>
              <a:avLst/>
              <a:gdLst>
                <a:gd name="T0" fmla="*/ 16 w 9"/>
                <a:gd name="T1" fmla="*/ 9 h 14"/>
                <a:gd name="T2" fmla="*/ 8 w 9"/>
                <a:gd name="T3" fmla="*/ 60 h 14"/>
                <a:gd name="T4" fmla="*/ 48 w 9"/>
                <a:gd name="T5" fmla="*/ 137 h 14"/>
                <a:gd name="T6" fmla="*/ 72 w 9"/>
                <a:gd name="T7" fmla="*/ 137 h 14"/>
                <a:gd name="T8" fmla="*/ 72 w 9"/>
                <a:gd name="T9" fmla="*/ 137 h 14"/>
                <a:gd name="T10" fmla="*/ 48 w 9"/>
                <a:gd name="T11" fmla="*/ 137 h 14"/>
                <a:gd name="T12" fmla="*/ 8 w 9"/>
                <a:gd name="T13" fmla="*/ 60 h 14"/>
                <a:gd name="T14" fmla="*/ 16 w 9"/>
                <a:gd name="T15" fmla="*/ 9 h 14"/>
                <a:gd name="T16" fmla="*/ 32 w 9"/>
                <a:gd name="T17" fmla="*/ 9 h 14"/>
                <a:gd name="T18" fmla="*/ 32 w 9"/>
                <a:gd name="T19" fmla="*/ 9 h 14"/>
                <a:gd name="T20" fmla="*/ 16 w 9"/>
                <a:gd name="T21" fmla="*/ 9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" h="14">
                  <a:moveTo>
                    <a:pt x="2" y="1"/>
                  </a:moveTo>
                  <a:cubicBezTo>
                    <a:pt x="0" y="2"/>
                    <a:pt x="0" y="4"/>
                    <a:pt x="1" y="6"/>
                  </a:cubicBezTo>
                  <a:cubicBezTo>
                    <a:pt x="2" y="10"/>
                    <a:pt x="4" y="13"/>
                    <a:pt x="6" y="14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7" y="14"/>
                    <a:pt x="6" y="14"/>
                  </a:cubicBezTo>
                  <a:cubicBezTo>
                    <a:pt x="4" y="13"/>
                    <a:pt x="2" y="9"/>
                    <a:pt x="1" y="6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87" name="Freeform 386">
              <a:extLst>
                <a:ext uri="{FF2B5EF4-FFF2-40B4-BE49-F238E27FC236}">
                  <a16:creationId xmlns:a16="http://schemas.microsoft.com/office/drawing/2014/main" id="{FAB7725D-0BE1-B489-4644-12DE61E35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" y="2734"/>
              <a:ext cx="49" cy="59"/>
            </a:xfrm>
            <a:custGeom>
              <a:avLst/>
              <a:gdLst>
                <a:gd name="T0" fmla="*/ 155 w 24"/>
                <a:gd name="T1" fmla="*/ 33 h 27"/>
                <a:gd name="T2" fmla="*/ 92 w 24"/>
                <a:gd name="T3" fmla="*/ 0 h 27"/>
                <a:gd name="T4" fmla="*/ 33 w 24"/>
                <a:gd name="T5" fmla="*/ 166 h 27"/>
                <a:gd name="T6" fmla="*/ 163 w 24"/>
                <a:gd name="T7" fmla="*/ 273 h 27"/>
                <a:gd name="T8" fmla="*/ 204 w 24"/>
                <a:gd name="T9" fmla="*/ 186 h 27"/>
                <a:gd name="T10" fmla="*/ 180 w 24"/>
                <a:gd name="T11" fmla="*/ 96 h 27"/>
                <a:gd name="T12" fmla="*/ 155 w 24"/>
                <a:gd name="T13" fmla="*/ 33 h 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27">
                  <a:moveTo>
                    <a:pt x="18" y="3"/>
                  </a:moveTo>
                  <a:cubicBezTo>
                    <a:pt x="16" y="1"/>
                    <a:pt x="13" y="0"/>
                    <a:pt x="11" y="0"/>
                  </a:cubicBezTo>
                  <a:cubicBezTo>
                    <a:pt x="3" y="0"/>
                    <a:pt x="0" y="8"/>
                    <a:pt x="4" y="16"/>
                  </a:cubicBezTo>
                  <a:cubicBezTo>
                    <a:pt x="7" y="24"/>
                    <a:pt x="15" y="27"/>
                    <a:pt x="19" y="26"/>
                  </a:cubicBezTo>
                  <a:cubicBezTo>
                    <a:pt x="23" y="25"/>
                    <a:pt x="24" y="22"/>
                    <a:pt x="24" y="18"/>
                  </a:cubicBezTo>
                  <a:cubicBezTo>
                    <a:pt x="24" y="14"/>
                    <a:pt x="22" y="11"/>
                    <a:pt x="21" y="9"/>
                  </a:cubicBezTo>
                  <a:cubicBezTo>
                    <a:pt x="20" y="7"/>
                    <a:pt x="19" y="4"/>
                    <a:pt x="18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388" name="Freeform 387">
              <a:extLst>
                <a:ext uri="{FF2B5EF4-FFF2-40B4-BE49-F238E27FC236}">
                  <a16:creationId xmlns:a16="http://schemas.microsoft.com/office/drawing/2014/main" id="{FA587AAC-5FBF-FF29-5863-9BBB3A8B1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9" y="2747"/>
              <a:ext cx="18" cy="33"/>
            </a:xfrm>
            <a:custGeom>
              <a:avLst/>
              <a:gdLst>
                <a:gd name="T0" fmla="*/ 16 w 9"/>
                <a:gd name="T1" fmla="*/ 9 h 15"/>
                <a:gd name="T2" fmla="*/ 8 w 9"/>
                <a:gd name="T3" fmla="*/ 64 h 15"/>
                <a:gd name="T4" fmla="*/ 48 w 9"/>
                <a:gd name="T5" fmla="*/ 150 h 15"/>
                <a:gd name="T6" fmla="*/ 72 w 9"/>
                <a:gd name="T7" fmla="*/ 150 h 15"/>
                <a:gd name="T8" fmla="*/ 72 w 9"/>
                <a:gd name="T9" fmla="*/ 150 h 15"/>
                <a:gd name="T10" fmla="*/ 48 w 9"/>
                <a:gd name="T11" fmla="*/ 150 h 15"/>
                <a:gd name="T12" fmla="*/ 8 w 9"/>
                <a:gd name="T13" fmla="*/ 64 h 15"/>
                <a:gd name="T14" fmla="*/ 16 w 9"/>
                <a:gd name="T15" fmla="*/ 9 h 15"/>
                <a:gd name="T16" fmla="*/ 32 w 9"/>
                <a:gd name="T17" fmla="*/ 9 h 15"/>
                <a:gd name="T18" fmla="*/ 32 w 9"/>
                <a:gd name="T19" fmla="*/ 9 h 15"/>
                <a:gd name="T20" fmla="*/ 16 w 9"/>
                <a:gd name="T21" fmla="*/ 9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" h="15">
                  <a:moveTo>
                    <a:pt x="2" y="1"/>
                  </a:moveTo>
                  <a:cubicBezTo>
                    <a:pt x="0" y="2"/>
                    <a:pt x="0" y="4"/>
                    <a:pt x="1" y="6"/>
                  </a:cubicBezTo>
                  <a:cubicBezTo>
                    <a:pt x="2" y="10"/>
                    <a:pt x="4" y="13"/>
                    <a:pt x="6" y="14"/>
                  </a:cubicBezTo>
                  <a:cubicBezTo>
                    <a:pt x="7" y="15"/>
                    <a:pt x="8" y="15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5"/>
                    <a:pt x="7" y="14"/>
                    <a:pt x="6" y="14"/>
                  </a:cubicBezTo>
                  <a:cubicBezTo>
                    <a:pt x="4" y="13"/>
                    <a:pt x="2" y="10"/>
                    <a:pt x="1" y="6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7CDA6675-90CA-3229-3DEE-3FE55AEA4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1" y="2498"/>
              <a:ext cx="41" cy="52"/>
            </a:xfrm>
            <a:custGeom>
              <a:avLst/>
              <a:gdLst>
                <a:gd name="T0" fmla="*/ 139 w 20"/>
                <a:gd name="T1" fmla="*/ 184 h 24"/>
                <a:gd name="T2" fmla="*/ 164 w 20"/>
                <a:gd name="T3" fmla="*/ 225 h 24"/>
                <a:gd name="T4" fmla="*/ 148 w 20"/>
                <a:gd name="T5" fmla="*/ 234 h 24"/>
                <a:gd name="T6" fmla="*/ 131 w 20"/>
                <a:gd name="T7" fmla="*/ 225 h 24"/>
                <a:gd name="T8" fmla="*/ 113 w 20"/>
                <a:gd name="T9" fmla="*/ 245 h 24"/>
                <a:gd name="T10" fmla="*/ 88 w 20"/>
                <a:gd name="T11" fmla="*/ 234 h 24"/>
                <a:gd name="T12" fmla="*/ 59 w 20"/>
                <a:gd name="T13" fmla="*/ 193 h 24"/>
                <a:gd name="T14" fmla="*/ 43 w 20"/>
                <a:gd name="T15" fmla="*/ 184 h 24"/>
                <a:gd name="T16" fmla="*/ 25 w 20"/>
                <a:gd name="T17" fmla="*/ 156 h 24"/>
                <a:gd name="T18" fmla="*/ 25 w 20"/>
                <a:gd name="T19" fmla="*/ 121 h 24"/>
                <a:gd name="T20" fmla="*/ 8 w 20"/>
                <a:gd name="T21" fmla="*/ 93 h 24"/>
                <a:gd name="T22" fmla="*/ 33 w 20"/>
                <a:gd name="T23" fmla="*/ 43 h 24"/>
                <a:gd name="T24" fmla="*/ 59 w 20"/>
                <a:gd name="T25" fmla="*/ 9 h 24"/>
                <a:gd name="T26" fmla="*/ 88 w 20"/>
                <a:gd name="T27" fmla="*/ 20 h 24"/>
                <a:gd name="T28" fmla="*/ 113 w 20"/>
                <a:gd name="T29" fmla="*/ 9 h 24"/>
                <a:gd name="T30" fmla="*/ 121 w 20"/>
                <a:gd name="T31" fmla="*/ 33 h 24"/>
                <a:gd name="T32" fmla="*/ 105 w 20"/>
                <a:gd name="T33" fmla="*/ 43 h 24"/>
                <a:gd name="T34" fmla="*/ 121 w 20"/>
                <a:gd name="T35" fmla="*/ 61 h 24"/>
                <a:gd name="T36" fmla="*/ 113 w 20"/>
                <a:gd name="T37" fmla="*/ 93 h 24"/>
                <a:gd name="T38" fmla="*/ 121 w 20"/>
                <a:gd name="T39" fmla="*/ 113 h 24"/>
                <a:gd name="T40" fmla="*/ 121 w 20"/>
                <a:gd name="T41" fmla="*/ 141 h 24"/>
                <a:gd name="T42" fmla="*/ 139 w 20"/>
                <a:gd name="T43" fmla="*/ 184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" h="24">
                  <a:moveTo>
                    <a:pt x="16" y="18"/>
                  </a:moveTo>
                  <a:cubicBezTo>
                    <a:pt x="17" y="20"/>
                    <a:pt x="20" y="19"/>
                    <a:pt x="19" y="22"/>
                  </a:cubicBezTo>
                  <a:cubicBezTo>
                    <a:pt x="18" y="22"/>
                    <a:pt x="18" y="23"/>
                    <a:pt x="17" y="23"/>
                  </a:cubicBezTo>
                  <a:cubicBezTo>
                    <a:pt x="16" y="23"/>
                    <a:pt x="16" y="22"/>
                    <a:pt x="15" y="22"/>
                  </a:cubicBezTo>
                  <a:cubicBezTo>
                    <a:pt x="14" y="22"/>
                    <a:pt x="14" y="24"/>
                    <a:pt x="13" y="24"/>
                  </a:cubicBezTo>
                  <a:cubicBezTo>
                    <a:pt x="11" y="24"/>
                    <a:pt x="11" y="23"/>
                    <a:pt x="10" y="23"/>
                  </a:cubicBezTo>
                  <a:cubicBezTo>
                    <a:pt x="9" y="23"/>
                    <a:pt x="8" y="20"/>
                    <a:pt x="7" y="19"/>
                  </a:cubicBezTo>
                  <a:cubicBezTo>
                    <a:pt x="7" y="18"/>
                    <a:pt x="6" y="18"/>
                    <a:pt x="5" y="18"/>
                  </a:cubicBezTo>
                  <a:cubicBezTo>
                    <a:pt x="4" y="17"/>
                    <a:pt x="3" y="16"/>
                    <a:pt x="3" y="15"/>
                  </a:cubicBezTo>
                  <a:cubicBezTo>
                    <a:pt x="2" y="14"/>
                    <a:pt x="3" y="13"/>
                    <a:pt x="3" y="12"/>
                  </a:cubicBezTo>
                  <a:cubicBezTo>
                    <a:pt x="3" y="11"/>
                    <a:pt x="1" y="11"/>
                    <a:pt x="1" y="9"/>
                  </a:cubicBezTo>
                  <a:cubicBezTo>
                    <a:pt x="0" y="7"/>
                    <a:pt x="2" y="5"/>
                    <a:pt x="4" y="4"/>
                  </a:cubicBezTo>
                  <a:cubicBezTo>
                    <a:pt x="5" y="3"/>
                    <a:pt x="6" y="2"/>
                    <a:pt x="7" y="1"/>
                  </a:cubicBezTo>
                  <a:cubicBezTo>
                    <a:pt x="8" y="1"/>
                    <a:pt x="9" y="2"/>
                    <a:pt x="10" y="2"/>
                  </a:cubicBezTo>
                  <a:cubicBezTo>
                    <a:pt x="12" y="2"/>
                    <a:pt x="11" y="1"/>
                    <a:pt x="13" y="1"/>
                  </a:cubicBezTo>
                  <a:cubicBezTo>
                    <a:pt x="14" y="0"/>
                    <a:pt x="15" y="1"/>
                    <a:pt x="14" y="3"/>
                  </a:cubicBezTo>
                  <a:cubicBezTo>
                    <a:pt x="14" y="3"/>
                    <a:pt x="12" y="3"/>
                    <a:pt x="12" y="4"/>
                  </a:cubicBezTo>
                  <a:cubicBezTo>
                    <a:pt x="12" y="5"/>
                    <a:pt x="14" y="6"/>
                    <a:pt x="14" y="6"/>
                  </a:cubicBezTo>
                  <a:cubicBezTo>
                    <a:pt x="15" y="8"/>
                    <a:pt x="14" y="8"/>
                    <a:pt x="13" y="9"/>
                  </a:cubicBezTo>
                  <a:cubicBezTo>
                    <a:pt x="12" y="10"/>
                    <a:pt x="14" y="10"/>
                    <a:pt x="14" y="11"/>
                  </a:cubicBezTo>
                  <a:cubicBezTo>
                    <a:pt x="15" y="12"/>
                    <a:pt x="15" y="13"/>
                    <a:pt x="14" y="14"/>
                  </a:cubicBezTo>
                  <a:cubicBezTo>
                    <a:pt x="13" y="17"/>
                    <a:pt x="16" y="16"/>
                    <a:pt x="16" y="18"/>
                  </a:cubicBezTo>
                  <a:close/>
                </a:path>
              </a:pathLst>
            </a:custGeom>
            <a:solidFill>
              <a:srgbClr val="D9E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90" name="Freeform 389">
              <a:extLst>
                <a:ext uri="{FF2B5EF4-FFF2-40B4-BE49-F238E27FC236}">
                  <a16:creationId xmlns:a16="http://schemas.microsoft.com/office/drawing/2014/main" id="{1A20C0CD-4412-E6FA-3B28-496085F0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" y="2504"/>
              <a:ext cx="9" cy="20"/>
            </a:xfrm>
            <a:custGeom>
              <a:avLst/>
              <a:gdLst>
                <a:gd name="T0" fmla="*/ 36 w 4"/>
                <a:gd name="T1" fmla="*/ 9 h 9"/>
                <a:gd name="T2" fmla="*/ 0 w 4"/>
                <a:gd name="T3" fmla="*/ 53 h 9"/>
                <a:gd name="T4" fmla="*/ 25 w 4"/>
                <a:gd name="T5" fmla="*/ 98 h 9"/>
                <a:gd name="T6" fmla="*/ 25 w 4"/>
                <a:gd name="T7" fmla="*/ 80 h 9"/>
                <a:gd name="T8" fmla="*/ 25 w 4"/>
                <a:gd name="T9" fmla="*/ 64 h 9"/>
                <a:gd name="T10" fmla="*/ 36 w 4"/>
                <a:gd name="T11" fmla="*/ 36 h 9"/>
                <a:gd name="T12" fmla="*/ 45 w 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" h="9">
                  <a:moveTo>
                    <a:pt x="3" y="1"/>
                  </a:moveTo>
                  <a:cubicBezTo>
                    <a:pt x="2" y="2"/>
                    <a:pt x="0" y="4"/>
                    <a:pt x="0" y="5"/>
                  </a:cubicBezTo>
                  <a:cubicBezTo>
                    <a:pt x="0" y="7"/>
                    <a:pt x="2" y="8"/>
                    <a:pt x="2" y="9"/>
                  </a:cubicBezTo>
                  <a:cubicBezTo>
                    <a:pt x="2" y="8"/>
                    <a:pt x="3" y="7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4"/>
                    <a:pt x="3" y="4"/>
                    <a:pt x="3" y="3"/>
                  </a:cubicBezTo>
                  <a:cubicBezTo>
                    <a:pt x="4" y="2"/>
                    <a:pt x="3" y="1"/>
                    <a:pt x="4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91" name="Freeform 390">
              <a:extLst>
                <a:ext uri="{FF2B5EF4-FFF2-40B4-BE49-F238E27FC236}">
                  <a16:creationId xmlns:a16="http://schemas.microsoft.com/office/drawing/2014/main" id="{B17D65E0-9F9F-C9F6-10C2-F554A6300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526"/>
              <a:ext cx="10" cy="13"/>
            </a:xfrm>
            <a:custGeom>
              <a:avLst/>
              <a:gdLst>
                <a:gd name="T0" fmla="*/ 8 w 5"/>
                <a:gd name="T1" fmla="*/ 0 h 6"/>
                <a:gd name="T2" fmla="*/ 16 w 5"/>
                <a:gd name="T3" fmla="*/ 43 h 6"/>
                <a:gd name="T4" fmla="*/ 40 w 5"/>
                <a:gd name="T5" fmla="*/ 61 h 6"/>
                <a:gd name="T6" fmla="*/ 32 w 5"/>
                <a:gd name="T7" fmla="*/ 43 h 6"/>
                <a:gd name="T8" fmla="*/ 8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6">
                  <a:moveTo>
                    <a:pt x="1" y="0"/>
                  </a:moveTo>
                  <a:cubicBezTo>
                    <a:pt x="0" y="1"/>
                    <a:pt x="1" y="4"/>
                    <a:pt x="2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5" y="5"/>
                    <a:pt x="5" y="4"/>
                    <a:pt x="4" y="4"/>
                  </a:cubicBezTo>
                  <a:cubicBezTo>
                    <a:pt x="3" y="3"/>
                    <a:pt x="0" y="2"/>
                    <a:pt x="1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92" name="Freeform 391">
              <a:extLst>
                <a:ext uri="{FF2B5EF4-FFF2-40B4-BE49-F238E27FC236}">
                  <a16:creationId xmlns:a16="http://schemas.microsoft.com/office/drawing/2014/main" id="{837023AA-8740-AFFF-9FE8-97CD5FB34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2522"/>
              <a:ext cx="6" cy="11"/>
            </a:xfrm>
            <a:custGeom>
              <a:avLst/>
              <a:gdLst>
                <a:gd name="T0" fmla="*/ 8 w 3"/>
                <a:gd name="T1" fmla="*/ 9 h 5"/>
                <a:gd name="T2" fmla="*/ 8 w 3"/>
                <a:gd name="T3" fmla="*/ 20 h 5"/>
                <a:gd name="T4" fmla="*/ 8 w 3"/>
                <a:gd name="T5" fmla="*/ 33 h 5"/>
                <a:gd name="T6" fmla="*/ 24 w 3"/>
                <a:gd name="T7" fmla="*/ 53 h 5"/>
                <a:gd name="T8" fmla="*/ 0 w 3"/>
                <a:gd name="T9" fmla="*/ 20 h 5"/>
                <a:gd name="T10" fmla="*/ 0 w 3"/>
                <a:gd name="T11" fmla="*/ 9 h 5"/>
                <a:gd name="T12" fmla="*/ 8 w 3"/>
                <a:gd name="T13" fmla="*/ 0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5">
                  <a:moveTo>
                    <a:pt x="1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4"/>
                    <a:pt x="2" y="5"/>
                    <a:pt x="3" y="5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93" name="Freeform 392">
              <a:extLst>
                <a:ext uri="{FF2B5EF4-FFF2-40B4-BE49-F238E27FC236}">
                  <a16:creationId xmlns:a16="http://schemas.microsoft.com/office/drawing/2014/main" id="{249BDD63-2DAC-2EDC-F15E-14F2EC057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" y="2541"/>
              <a:ext cx="14" cy="9"/>
            </a:xfrm>
            <a:custGeom>
              <a:avLst/>
              <a:gdLst>
                <a:gd name="T0" fmla="*/ 0 w 7"/>
                <a:gd name="T1" fmla="*/ 0 h 4"/>
                <a:gd name="T2" fmla="*/ 16 w 7"/>
                <a:gd name="T3" fmla="*/ 25 h 4"/>
                <a:gd name="T4" fmla="*/ 24 w 7"/>
                <a:gd name="T5" fmla="*/ 25 h 4"/>
                <a:gd name="T6" fmla="*/ 32 w 7"/>
                <a:gd name="T7" fmla="*/ 36 h 4"/>
                <a:gd name="T8" fmla="*/ 56 w 7"/>
                <a:gd name="T9" fmla="*/ 25 h 4"/>
                <a:gd name="T10" fmla="*/ 48 w 7"/>
                <a:gd name="T11" fmla="*/ 25 h 4"/>
                <a:gd name="T12" fmla="*/ 32 w 7"/>
                <a:gd name="T13" fmla="*/ 11 h 4"/>
                <a:gd name="T14" fmla="*/ 16 w 7"/>
                <a:gd name="T15" fmla="*/ 11 h 4"/>
                <a:gd name="T16" fmla="*/ 0 w 7"/>
                <a:gd name="T17" fmla="*/ 0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5" y="4"/>
                    <a:pt x="5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2"/>
                    <a:pt x="4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1"/>
                    <a:pt x="1" y="1"/>
                    <a:pt x="0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94" name="Freeform 393">
              <a:extLst>
                <a:ext uri="{FF2B5EF4-FFF2-40B4-BE49-F238E27FC236}">
                  <a16:creationId xmlns:a16="http://schemas.microsoft.com/office/drawing/2014/main" id="{CC12DDF9-39A6-362E-4E84-63719FD75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" y="2541"/>
              <a:ext cx="10" cy="7"/>
            </a:xfrm>
            <a:custGeom>
              <a:avLst/>
              <a:gdLst>
                <a:gd name="T0" fmla="*/ 40 w 5"/>
                <a:gd name="T1" fmla="*/ 12 h 3"/>
                <a:gd name="T2" fmla="*/ 24 w 5"/>
                <a:gd name="T3" fmla="*/ 37 h 3"/>
                <a:gd name="T4" fmla="*/ 0 w 5"/>
                <a:gd name="T5" fmla="*/ 12 h 3"/>
                <a:gd name="T6" fmla="*/ 24 w 5"/>
                <a:gd name="T7" fmla="*/ 12 h 3"/>
                <a:gd name="T8" fmla="*/ 40 w 5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3">
                  <a:moveTo>
                    <a:pt x="5" y="1"/>
                  </a:moveTo>
                  <a:cubicBezTo>
                    <a:pt x="4" y="1"/>
                    <a:pt x="4" y="3"/>
                    <a:pt x="3" y="3"/>
                  </a:cubicBezTo>
                  <a:cubicBezTo>
                    <a:pt x="2" y="3"/>
                    <a:pt x="1" y="1"/>
                    <a:pt x="0" y="1"/>
                  </a:cubicBezTo>
                  <a:cubicBezTo>
                    <a:pt x="1" y="2"/>
                    <a:pt x="3" y="2"/>
                    <a:pt x="3" y="1"/>
                  </a:cubicBezTo>
                  <a:cubicBezTo>
                    <a:pt x="4" y="1"/>
                    <a:pt x="5" y="0"/>
                    <a:pt x="5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95" name="Freeform 394">
              <a:extLst>
                <a:ext uri="{FF2B5EF4-FFF2-40B4-BE49-F238E27FC236}">
                  <a16:creationId xmlns:a16="http://schemas.microsoft.com/office/drawing/2014/main" id="{85D26300-40B5-810E-DD93-E7E9D9DB5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" y="2522"/>
              <a:ext cx="2" cy="4"/>
            </a:xfrm>
            <a:custGeom>
              <a:avLst/>
              <a:gdLst>
                <a:gd name="T0" fmla="*/ 0 w 1"/>
                <a:gd name="T1" fmla="*/ 0 h 2"/>
                <a:gd name="T2" fmla="*/ 8 w 1"/>
                <a:gd name="T3" fmla="*/ 8 h 2"/>
                <a:gd name="T4" fmla="*/ 8 w 1"/>
                <a:gd name="T5" fmla="*/ 16 h 2"/>
                <a:gd name="T6" fmla="*/ 0 w 1"/>
                <a:gd name="T7" fmla="*/ 8 h 2"/>
                <a:gd name="T8" fmla="*/ 0 w 1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96" name="Freeform 395">
              <a:extLst>
                <a:ext uri="{FF2B5EF4-FFF2-40B4-BE49-F238E27FC236}">
                  <a16:creationId xmlns:a16="http://schemas.microsoft.com/office/drawing/2014/main" id="{50CB6BA5-65DB-6BD9-D75C-B78CE26E0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" y="2500"/>
              <a:ext cx="6" cy="4"/>
            </a:xfrm>
            <a:custGeom>
              <a:avLst/>
              <a:gdLst>
                <a:gd name="T0" fmla="*/ 16 w 3"/>
                <a:gd name="T1" fmla="*/ 0 h 2"/>
                <a:gd name="T2" fmla="*/ 0 w 3"/>
                <a:gd name="T3" fmla="*/ 16 h 2"/>
                <a:gd name="T4" fmla="*/ 8 w 3"/>
                <a:gd name="T5" fmla="*/ 0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3" y="1"/>
                    <a:pt x="0" y="2"/>
                    <a:pt x="0" y="2"/>
                  </a:cubicBezTo>
                  <a:cubicBezTo>
                    <a:pt x="1" y="2"/>
                    <a:pt x="2" y="1"/>
                    <a:pt x="1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97" name="Freeform 396">
              <a:extLst>
                <a:ext uri="{FF2B5EF4-FFF2-40B4-BE49-F238E27FC236}">
                  <a16:creationId xmlns:a16="http://schemas.microsoft.com/office/drawing/2014/main" id="{017EB655-1236-86B6-F3BF-882C80455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" y="2513"/>
              <a:ext cx="5" cy="9"/>
            </a:xfrm>
            <a:custGeom>
              <a:avLst/>
              <a:gdLst>
                <a:gd name="T0" fmla="*/ 20 w 2"/>
                <a:gd name="T1" fmla="*/ 0 h 4"/>
                <a:gd name="T2" fmla="*/ 20 w 2"/>
                <a:gd name="T3" fmla="*/ 25 h 4"/>
                <a:gd name="T4" fmla="*/ 33 w 2"/>
                <a:gd name="T5" fmla="*/ 45 h 4"/>
                <a:gd name="T6" fmla="*/ 33 w 2"/>
                <a:gd name="T7" fmla="*/ 25 h 4"/>
                <a:gd name="T8" fmla="*/ 20 w 2"/>
                <a:gd name="T9" fmla="*/ 25 h 4"/>
                <a:gd name="T10" fmla="*/ 20 w 2"/>
                <a:gd name="T11" fmla="*/ 0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98" name="Freeform 397">
              <a:extLst>
                <a:ext uri="{FF2B5EF4-FFF2-40B4-BE49-F238E27FC236}">
                  <a16:creationId xmlns:a16="http://schemas.microsoft.com/office/drawing/2014/main" id="{F2572141-1575-A3A8-51A6-45EFDF87F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0" y="2544"/>
              <a:ext cx="12" cy="4"/>
            </a:xfrm>
            <a:custGeom>
              <a:avLst/>
              <a:gdLst>
                <a:gd name="T0" fmla="*/ 0 w 6"/>
                <a:gd name="T1" fmla="*/ 8 h 2"/>
                <a:gd name="T2" fmla="*/ 24 w 6"/>
                <a:gd name="T3" fmla="*/ 16 h 2"/>
                <a:gd name="T4" fmla="*/ 48 w 6"/>
                <a:gd name="T5" fmla="*/ 8 h 2"/>
                <a:gd name="T6" fmla="*/ 32 w 6"/>
                <a:gd name="T7" fmla="*/ 8 h 2"/>
                <a:gd name="T8" fmla="*/ 24 w 6"/>
                <a:gd name="T9" fmla="*/ 8 h 2"/>
                <a:gd name="T10" fmla="*/ 16 w 6"/>
                <a:gd name="T11" fmla="*/ 8 h 2"/>
                <a:gd name="T12" fmla="*/ 8 w 6"/>
                <a:gd name="T13" fmla="*/ 8 h 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">
                  <a:moveTo>
                    <a:pt x="0" y="1"/>
                  </a:moveTo>
                  <a:cubicBezTo>
                    <a:pt x="2" y="1"/>
                    <a:pt x="2" y="2"/>
                    <a:pt x="3" y="2"/>
                  </a:cubicBezTo>
                  <a:cubicBezTo>
                    <a:pt x="4" y="2"/>
                    <a:pt x="5" y="1"/>
                    <a:pt x="6" y="1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007510EF-8F41-094B-E199-E40C93143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4" y="2544"/>
              <a:ext cx="4" cy="4"/>
            </a:xfrm>
            <a:custGeom>
              <a:avLst/>
              <a:gdLst>
                <a:gd name="T0" fmla="*/ 16 w 2"/>
                <a:gd name="T1" fmla="*/ 0 h 2"/>
                <a:gd name="T2" fmla="*/ 16 w 2"/>
                <a:gd name="T3" fmla="*/ 8 h 2"/>
                <a:gd name="T4" fmla="*/ 0 w 2"/>
                <a:gd name="T5" fmla="*/ 8 h 2"/>
                <a:gd name="T6" fmla="*/ 16 w 2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1" y="2"/>
                    <a:pt x="2" y="1"/>
                    <a:pt x="2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16601E41-295C-A65B-FA5E-EA7057AFD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0" y="2533"/>
              <a:ext cx="8" cy="6"/>
            </a:xfrm>
            <a:custGeom>
              <a:avLst/>
              <a:gdLst>
                <a:gd name="T0" fmla="*/ 0 w 4"/>
                <a:gd name="T1" fmla="*/ 8 h 3"/>
                <a:gd name="T2" fmla="*/ 32 w 4"/>
                <a:gd name="T3" fmla="*/ 24 h 3"/>
                <a:gd name="T4" fmla="*/ 16 w 4"/>
                <a:gd name="T5" fmla="*/ 8 h 3"/>
                <a:gd name="T6" fmla="*/ 8 w 4"/>
                <a:gd name="T7" fmla="*/ 8 h 3"/>
                <a:gd name="T8" fmla="*/ 0 w 4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3">
                  <a:moveTo>
                    <a:pt x="0" y="1"/>
                  </a:moveTo>
                  <a:cubicBezTo>
                    <a:pt x="2" y="2"/>
                    <a:pt x="3" y="2"/>
                    <a:pt x="4" y="3"/>
                  </a:cubicBezTo>
                  <a:cubicBezTo>
                    <a:pt x="4" y="2"/>
                    <a:pt x="3" y="2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01" name="Freeform 400">
              <a:extLst>
                <a:ext uri="{FF2B5EF4-FFF2-40B4-BE49-F238E27FC236}">
                  <a16:creationId xmlns:a16="http://schemas.microsoft.com/office/drawing/2014/main" id="{B9067D50-1EA2-E01B-4CA6-71E9C3A40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" y="2530"/>
              <a:ext cx="8" cy="11"/>
            </a:xfrm>
            <a:custGeom>
              <a:avLst/>
              <a:gdLst>
                <a:gd name="T0" fmla="*/ 0 w 4"/>
                <a:gd name="T1" fmla="*/ 0 h 5"/>
                <a:gd name="T2" fmla="*/ 16 w 4"/>
                <a:gd name="T3" fmla="*/ 33 h 5"/>
                <a:gd name="T4" fmla="*/ 32 w 4"/>
                <a:gd name="T5" fmla="*/ 53 h 5"/>
                <a:gd name="T6" fmla="*/ 8 w 4"/>
                <a:gd name="T7" fmla="*/ 33 h 5"/>
                <a:gd name="T8" fmla="*/ 0 w 4"/>
                <a:gd name="T9" fmla="*/ 20 h 5"/>
                <a:gd name="T10" fmla="*/ 0 w 4"/>
                <a:gd name="T11" fmla="*/ 0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1"/>
                    <a:pt x="1" y="2"/>
                    <a:pt x="2" y="3"/>
                  </a:cubicBezTo>
                  <a:cubicBezTo>
                    <a:pt x="3" y="3"/>
                    <a:pt x="3" y="5"/>
                    <a:pt x="4" y="5"/>
                  </a:cubicBezTo>
                  <a:cubicBezTo>
                    <a:pt x="3" y="5"/>
                    <a:pt x="2" y="4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02" name="Freeform 401">
              <a:extLst>
                <a:ext uri="{FF2B5EF4-FFF2-40B4-BE49-F238E27FC236}">
                  <a16:creationId xmlns:a16="http://schemas.microsoft.com/office/drawing/2014/main" id="{496609BA-5464-F2CF-2047-A7D10444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2506"/>
              <a:ext cx="8" cy="9"/>
            </a:xfrm>
            <a:custGeom>
              <a:avLst/>
              <a:gdLst>
                <a:gd name="T0" fmla="*/ 0 w 4"/>
                <a:gd name="T1" fmla="*/ 0 h 4"/>
                <a:gd name="T2" fmla="*/ 16 w 4"/>
                <a:gd name="T3" fmla="*/ 45 h 4"/>
                <a:gd name="T4" fmla="*/ 16 w 4"/>
                <a:gd name="T5" fmla="*/ 36 h 4"/>
                <a:gd name="T6" fmla="*/ 8 w 4"/>
                <a:gd name="T7" fmla="*/ 25 h 4"/>
                <a:gd name="T8" fmla="*/ 8 w 4"/>
                <a:gd name="T9" fmla="*/ 11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0" y="2"/>
                    <a:pt x="4" y="2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03" name="Freeform 402">
              <a:extLst>
                <a:ext uri="{FF2B5EF4-FFF2-40B4-BE49-F238E27FC236}">
                  <a16:creationId xmlns:a16="http://schemas.microsoft.com/office/drawing/2014/main" id="{6B75D60B-3655-7DEA-2A07-FF6BB5C6A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2500"/>
              <a:ext cx="8" cy="4"/>
            </a:xfrm>
            <a:custGeom>
              <a:avLst/>
              <a:gdLst>
                <a:gd name="T0" fmla="*/ 32 w 4"/>
                <a:gd name="T1" fmla="*/ 16 h 2"/>
                <a:gd name="T2" fmla="*/ 0 w 4"/>
                <a:gd name="T3" fmla="*/ 16 h 2"/>
                <a:gd name="T4" fmla="*/ 16 w 4"/>
                <a:gd name="T5" fmla="*/ 8 h 2"/>
                <a:gd name="T6" fmla="*/ 32 w 4"/>
                <a:gd name="T7" fmla="*/ 16 h 2"/>
                <a:gd name="T8" fmla="*/ 32 w 4"/>
                <a:gd name="T9" fmla="*/ 16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cubicBezTo>
                    <a:pt x="2" y="1"/>
                    <a:pt x="1" y="0"/>
                    <a:pt x="0" y="2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3" y="1"/>
                    <a:pt x="3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04" name="Freeform 403">
              <a:extLst>
                <a:ext uri="{FF2B5EF4-FFF2-40B4-BE49-F238E27FC236}">
                  <a16:creationId xmlns:a16="http://schemas.microsoft.com/office/drawing/2014/main" id="{133F1F26-1103-6440-1EA9-D5DAACAE3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1" y="2498"/>
              <a:ext cx="41" cy="52"/>
            </a:xfrm>
            <a:custGeom>
              <a:avLst/>
              <a:gdLst>
                <a:gd name="T0" fmla="*/ 139 w 20"/>
                <a:gd name="T1" fmla="*/ 184 h 24"/>
                <a:gd name="T2" fmla="*/ 164 w 20"/>
                <a:gd name="T3" fmla="*/ 225 h 24"/>
                <a:gd name="T4" fmla="*/ 148 w 20"/>
                <a:gd name="T5" fmla="*/ 234 h 24"/>
                <a:gd name="T6" fmla="*/ 131 w 20"/>
                <a:gd name="T7" fmla="*/ 225 h 24"/>
                <a:gd name="T8" fmla="*/ 113 w 20"/>
                <a:gd name="T9" fmla="*/ 245 h 24"/>
                <a:gd name="T10" fmla="*/ 88 w 20"/>
                <a:gd name="T11" fmla="*/ 234 h 24"/>
                <a:gd name="T12" fmla="*/ 59 w 20"/>
                <a:gd name="T13" fmla="*/ 193 h 24"/>
                <a:gd name="T14" fmla="*/ 43 w 20"/>
                <a:gd name="T15" fmla="*/ 184 h 24"/>
                <a:gd name="T16" fmla="*/ 25 w 20"/>
                <a:gd name="T17" fmla="*/ 156 h 24"/>
                <a:gd name="T18" fmla="*/ 25 w 20"/>
                <a:gd name="T19" fmla="*/ 121 h 24"/>
                <a:gd name="T20" fmla="*/ 8 w 20"/>
                <a:gd name="T21" fmla="*/ 93 h 24"/>
                <a:gd name="T22" fmla="*/ 33 w 20"/>
                <a:gd name="T23" fmla="*/ 43 h 24"/>
                <a:gd name="T24" fmla="*/ 59 w 20"/>
                <a:gd name="T25" fmla="*/ 9 h 24"/>
                <a:gd name="T26" fmla="*/ 88 w 20"/>
                <a:gd name="T27" fmla="*/ 20 h 24"/>
                <a:gd name="T28" fmla="*/ 113 w 20"/>
                <a:gd name="T29" fmla="*/ 9 h 24"/>
                <a:gd name="T30" fmla="*/ 121 w 20"/>
                <a:gd name="T31" fmla="*/ 33 h 24"/>
                <a:gd name="T32" fmla="*/ 105 w 20"/>
                <a:gd name="T33" fmla="*/ 43 h 24"/>
                <a:gd name="T34" fmla="*/ 121 w 20"/>
                <a:gd name="T35" fmla="*/ 61 h 24"/>
                <a:gd name="T36" fmla="*/ 113 w 20"/>
                <a:gd name="T37" fmla="*/ 93 h 24"/>
                <a:gd name="T38" fmla="*/ 121 w 20"/>
                <a:gd name="T39" fmla="*/ 113 h 24"/>
                <a:gd name="T40" fmla="*/ 121 w 20"/>
                <a:gd name="T41" fmla="*/ 141 h 24"/>
                <a:gd name="T42" fmla="*/ 139 w 20"/>
                <a:gd name="T43" fmla="*/ 184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" h="24">
                  <a:moveTo>
                    <a:pt x="16" y="18"/>
                  </a:moveTo>
                  <a:cubicBezTo>
                    <a:pt x="17" y="20"/>
                    <a:pt x="20" y="19"/>
                    <a:pt x="19" y="22"/>
                  </a:cubicBezTo>
                  <a:cubicBezTo>
                    <a:pt x="18" y="22"/>
                    <a:pt x="18" y="23"/>
                    <a:pt x="17" y="23"/>
                  </a:cubicBezTo>
                  <a:cubicBezTo>
                    <a:pt x="16" y="23"/>
                    <a:pt x="16" y="22"/>
                    <a:pt x="15" y="22"/>
                  </a:cubicBezTo>
                  <a:cubicBezTo>
                    <a:pt x="14" y="22"/>
                    <a:pt x="14" y="24"/>
                    <a:pt x="13" y="24"/>
                  </a:cubicBezTo>
                  <a:cubicBezTo>
                    <a:pt x="11" y="24"/>
                    <a:pt x="11" y="23"/>
                    <a:pt x="10" y="23"/>
                  </a:cubicBezTo>
                  <a:cubicBezTo>
                    <a:pt x="9" y="23"/>
                    <a:pt x="8" y="20"/>
                    <a:pt x="7" y="19"/>
                  </a:cubicBezTo>
                  <a:cubicBezTo>
                    <a:pt x="7" y="18"/>
                    <a:pt x="6" y="18"/>
                    <a:pt x="5" y="18"/>
                  </a:cubicBezTo>
                  <a:cubicBezTo>
                    <a:pt x="4" y="17"/>
                    <a:pt x="3" y="16"/>
                    <a:pt x="3" y="15"/>
                  </a:cubicBezTo>
                  <a:cubicBezTo>
                    <a:pt x="2" y="14"/>
                    <a:pt x="3" y="13"/>
                    <a:pt x="3" y="12"/>
                  </a:cubicBezTo>
                  <a:cubicBezTo>
                    <a:pt x="3" y="11"/>
                    <a:pt x="1" y="11"/>
                    <a:pt x="1" y="9"/>
                  </a:cubicBezTo>
                  <a:cubicBezTo>
                    <a:pt x="0" y="7"/>
                    <a:pt x="2" y="5"/>
                    <a:pt x="4" y="4"/>
                  </a:cubicBezTo>
                  <a:cubicBezTo>
                    <a:pt x="5" y="3"/>
                    <a:pt x="6" y="2"/>
                    <a:pt x="7" y="1"/>
                  </a:cubicBezTo>
                  <a:cubicBezTo>
                    <a:pt x="8" y="1"/>
                    <a:pt x="9" y="2"/>
                    <a:pt x="10" y="2"/>
                  </a:cubicBezTo>
                  <a:cubicBezTo>
                    <a:pt x="12" y="2"/>
                    <a:pt x="11" y="1"/>
                    <a:pt x="13" y="1"/>
                  </a:cubicBezTo>
                  <a:cubicBezTo>
                    <a:pt x="14" y="0"/>
                    <a:pt x="15" y="1"/>
                    <a:pt x="14" y="3"/>
                  </a:cubicBezTo>
                  <a:cubicBezTo>
                    <a:pt x="14" y="3"/>
                    <a:pt x="12" y="3"/>
                    <a:pt x="12" y="4"/>
                  </a:cubicBezTo>
                  <a:cubicBezTo>
                    <a:pt x="12" y="5"/>
                    <a:pt x="14" y="6"/>
                    <a:pt x="14" y="6"/>
                  </a:cubicBezTo>
                  <a:cubicBezTo>
                    <a:pt x="15" y="8"/>
                    <a:pt x="14" y="8"/>
                    <a:pt x="13" y="9"/>
                  </a:cubicBezTo>
                  <a:cubicBezTo>
                    <a:pt x="12" y="10"/>
                    <a:pt x="14" y="10"/>
                    <a:pt x="14" y="11"/>
                  </a:cubicBezTo>
                  <a:cubicBezTo>
                    <a:pt x="15" y="12"/>
                    <a:pt x="15" y="13"/>
                    <a:pt x="14" y="14"/>
                  </a:cubicBezTo>
                  <a:cubicBezTo>
                    <a:pt x="13" y="17"/>
                    <a:pt x="16" y="16"/>
                    <a:pt x="16" y="18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05" name="Freeform 404">
              <a:extLst>
                <a:ext uri="{FF2B5EF4-FFF2-40B4-BE49-F238E27FC236}">
                  <a16:creationId xmlns:a16="http://schemas.microsoft.com/office/drawing/2014/main" id="{9363BC51-B904-BB6C-9C95-AF76FBDE1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517"/>
              <a:ext cx="2" cy="9"/>
            </a:xfrm>
            <a:custGeom>
              <a:avLst/>
              <a:gdLst>
                <a:gd name="T0" fmla="*/ 0 w 1"/>
                <a:gd name="T1" fmla="*/ 45 h 4"/>
                <a:gd name="T2" fmla="*/ 0 w 1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cubicBezTo>
                    <a:pt x="1" y="3"/>
                    <a:pt x="1" y="1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06" name="Freeform 405">
              <a:extLst>
                <a:ext uri="{FF2B5EF4-FFF2-40B4-BE49-F238E27FC236}">
                  <a16:creationId xmlns:a16="http://schemas.microsoft.com/office/drawing/2014/main" id="{96EDB554-7E9B-FF59-4C41-2A7B28C8D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" y="2519"/>
              <a:ext cx="2" cy="5"/>
            </a:xfrm>
            <a:custGeom>
              <a:avLst/>
              <a:gdLst>
                <a:gd name="T0" fmla="*/ 8 w 1"/>
                <a:gd name="T1" fmla="*/ 33 h 2"/>
                <a:gd name="T2" fmla="*/ 8 w 1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07" name="Freeform 406">
              <a:extLst>
                <a:ext uri="{FF2B5EF4-FFF2-40B4-BE49-F238E27FC236}">
                  <a16:creationId xmlns:a16="http://schemas.microsoft.com/office/drawing/2014/main" id="{9CCD3727-C2B6-B75E-CF77-E62280C1A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2519"/>
              <a:ext cx="4" cy="14"/>
            </a:xfrm>
            <a:custGeom>
              <a:avLst/>
              <a:gdLst>
                <a:gd name="T0" fmla="*/ 16 w 2"/>
                <a:gd name="T1" fmla="*/ 77 h 6"/>
                <a:gd name="T2" fmla="*/ 0 w 2"/>
                <a:gd name="T3" fmla="*/ 37 h 6"/>
                <a:gd name="T4" fmla="*/ 0 w 2"/>
                <a:gd name="T5" fmla="*/ 12 h 6"/>
                <a:gd name="T6" fmla="*/ 0 w 2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6">
                  <a:moveTo>
                    <a:pt x="2" y="6"/>
                  </a:moveTo>
                  <a:cubicBezTo>
                    <a:pt x="1" y="5"/>
                    <a:pt x="0" y="5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1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FAFEFEED-E7F2-2321-2F7E-9C26326A0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" y="2546"/>
              <a:ext cx="4" cy="1"/>
            </a:xfrm>
            <a:custGeom>
              <a:avLst/>
              <a:gdLst>
                <a:gd name="T0" fmla="*/ 16 w 2"/>
                <a:gd name="T1" fmla="*/ 0 h 1"/>
                <a:gd name="T2" fmla="*/ 0 w 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09" name="Freeform 408">
              <a:extLst>
                <a:ext uri="{FF2B5EF4-FFF2-40B4-BE49-F238E27FC236}">
                  <a16:creationId xmlns:a16="http://schemas.microsoft.com/office/drawing/2014/main" id="{2385C496-3ED3-03CA-4427-D7B4E7F20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3" y="2412"/>
              <a:ext cx="51" cy="57"/>
            </a:xfrm>
            <a:custGeom>
              <a:avLst/>
              <a:gdLst>
                <a:gd name="T0" fmla="*/ 120 w 25"/>
                <a:gd name="T1" fmla="*/ 265 h 26"/>
                <a:gd name="T2" fmla="*/ 188 w 25"/>
                <a:gd name="T3" fmla="*/ 116 h 26"/>
                <a:gd name="T4" fmla="*/ 59 w 25"/>
                <a:gd name="T5" fmla="*/ 44 h 26"/>
                <a:gd name="T6" fmla="*/ 120 w 25"/>
                <a:gd name="T7" fmla="*/ 265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26">
                  <a:moveTo>
                    <a:pt x="14" y="25"/>
                  </a:moveTo>
                  <a:cubicBezTo>
                    <a:pt x="21" y="25"/>
                    <a:pt x="25" y="19"/>
                    <a:pt x="22" y="11"/>
                  </a:cubicBezTo>
                  <a:cubicBezTo>
                    <a:pt x="20" y="4"/>
                    <a:pt x="14" y="0"/>
                    <a:pt x="7" y="4"/>
                  </a:cubicBezTo>
                  <a:cubicBezTo>
                    <a:pt x="0" y="8"/>
                    <a:pt x="3" y="26"/>
                    <a:pt x="14" y="2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10" name="Freeform 409">
              <a:extLst>
                <a:ext uri="{FF2B5EF4-FFF2-40B4-BE49-F238E27FC236}">
                  <a16:creationId xmlns:a16="http://schemas.microsoft.com/office/drawing/2014/main" id="{48FA5D5F-672D-857B-6798-B9BB706B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" y="2430"/>
              <a:ext cx="28" cy="26"/>
            </a:xfrm>
            <a:custGeom>
              <a:avLst/>
              <a:gdLst>
                <a:gd name="T0" fmla="*/ 104 w 14"/>
                <a:gd name="T1" fmla="*/ 33 h 12"/>
                <a:gd name="T2" fmla="*/ 96 w 14"/>
                <a:gd name="T3" fmla="*/ 93 h 12"/>
                <a:gd name="T4" fmla="*/ 48 w 14"/>
                <a:gd name="T5" fmla="*/ 121 h 12"/>
                <a:gd name="T6" fmla="*/ 8 w 14"/>
                <a:gd name="T7" fmla="*/ 72 h 12"/>
                <a:gd name="T8" fmla="*/ 16 w 14"/>
                <a:gd name="T9" fmla="*/ 0 h 12"/>
                <a:gd name="T10" fmla="*/ 16 w 14"/>
                <a:gd name="T11" fmla="*/ 0 h 12"/>
                <a:gd name="T12" fmla="*/ 8 w 14"/>
                <a:gd name="T13" fmla="*/ 72 h 12"/>
                <a:gd name="T14" fmla="*/ 48 w 14"/>
                <a:gd name="T15" fmla="*/ 121 h 12"/>
                <a:gd name="T16" fmla="*/ 96 w 14"/>
                <a:gd name="T17" fmla="*/ 93 h 12"/>
                <a:gd name="T18" fmla="*/ 104 w 14"/>
                <a:gd name="T19" fmla="*/ 33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12">
                  <a:moveTo>
                    <a:pt x="13" y="3"/>
                  </a:moveTo>
                  <a:cubicBezTo>
                    <a:pt x="14" y="5"/>
                    <a:pt x="13" y="7"/>
                    <a:pt x="12" y="9"/>
                  </a:cubicBezTo>
                  <a:cubicBezTo>
                    <a:pt x="11" y="11"/>
                    <a:pt x="8" y="12"/>
                    <a:pt x="6" y="12"/>
                  </a:cubicBezTo>
                  <a:cubicBezTo>
                    <a:pt x="4" y="11"/>
                    <a:pt x="2" y="9"/>
                    <a:pt x="1" y="7"/>
                  </a:cubicBezTo>
                  <a:cubicBezTo>
                    <a:pt x="1" y="4"/>
                    <a:pt x="1" y="2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0" y="4"/>
                    <a:pt x="1" y="7"/>
                  </a:cubicBezTo>
                  <a:cubicBezTo>
                    <a:pt x="2" y="9"/>
                    <a:pt x="4" y="11"/>
                    <a:pt x="6" y="12"/>
                  </a:cubicBezTo>
                  <a:cubicBezTo>
                    <a:pt x="8" y="12"/>
                    <a:pt x="11" y="11"/>
                    <a:pt x="12" y="9"/>
                  </a:cubicBezTo>
                  <a:cubicBezTo>
                    <a:pt x="14" y="7"/>
                    <a:pt x="14" y="5"/>
                    <a:pt x="13" y="3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11" name="Freeform 410">
              <a:extLst>
                <a:ext uri="{FF2B5EF4-FFF2-40B4-BE49-F238E27FC236}">
                  <a16:creationId xmlns:a16="http://schemas.microsoft.com/office/drawing/2014/main" id="{84E8437D-7C78-06EE-C595-6244D9E41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" y="2644"/>
              <a:ext cx="45" cy="77"/>
            </a:xfrm>
            <a:custGeom>
              <a:avLst/>
              <a:gdLst>
                <a:gd name="T0" fmla="*/ 188 w 22"/>
                <a:gd name="T1" fmla="*/ 125 h 35"/>
                <a:gd name="T2" fmla="*/ 155 w 22"/>
                <a:gd name="T3" fmla="*/ 53 h 35"/>
                <a:gd name="T4" fmla="*/ 8 w 22"/>
                <a:gd name="T5" fmla="*/ 169 h 35"/>
                <a:gd name="T6" fmla="*/ 76 w 22"/>
                <a:gd name="T7" fmla="*/ 363 h 35"/>
                <a:gd name="T8" fmla="*/ 164 w 22"/>
                <a:gd name="T9" fmla="*/ 319 h 35"/>
                <a:gd name="T10" fmla="*/ 180 w 22"/>
                <a:gd name="T11" fmla="*/ 213 h 35"/>
                <a:gd name="T12" fmla="*/ 188 w 22"/>
                <a:gd name="T13" fmla="*/ 125 h 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" h="35">
                  <a:moveTo>
                    <a:pt x="22" y="12"/>
                  </a:moveTo>
                  <a:cubicBezTo>
                    <a:pt x="21" y="9"/>
                    <a:pt x="20" y="7"/>
                    <a:pt x="18" y="5"/>
                  </a:cubicBezTo>
                  <a:cubicBezTo>
                    <a:pt x="10" y="0"/>
                    <a:pt x="3" y="7"/>
                    <a:pt x="1" y="16"/>
                  </a:cubicBezTo>
                  <a:cubicBezTo>
                    <a:pt x="0" y="25"/>
                    <a:pt x="5" y="33"/>
                    <a:pt x="9" y="34"/>
                  </a:cubicBezTo>
                  <a:cubicBezTo>
                    <a:pt x="14" y="35"/>
                    <a:pt x="17" y="34"/>
                    <a:pt x="19" y="30"/>
                  </a:cubicBezTo>
                  <a:cubicBezTo>
                    <a:pt x="21" y="27"/>
                    <a:pt x="21" y="22"/>
                    <a:pt x="21" y="20"/>
                  </a:cubicBezTo>
                  <a:cubicBezTo>
                    <a:pt x="21" y="17"/>
                    <a:pt x="22" y="14"/>
                    <a:pt x="22" y="12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12" name="Freeform 411">
              <a:extLst>
                <a:ext uri="{FF2B5EF4-FFF2-40B4-BE49-F238E27FC236}">
                  <a16:creationId xmlns:a16="http://schemas.microsoft.com/office/drawing/2014/main" id="{7B76650B-AD1B-40E1-286E-BC12829B7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" y="2668"/>
              <a:ext cx="17" cy="37"/>
            </a:xfrm>
            <a:custGeom>
              <a:avLst/>
              <a:gdLst>
                <a:gd name="T0" fmla="*/ 49 w 8"/>
                <a:gd name="T1" fmla="*/ 0 h 17"/>
                <a:gd name="T2" fmla="*/ 9 w 8"/>
                <a:gd name="T3" fmla="*/ 44 h 17"/>
                <a:gd name="T4" fmla="*/ 9 w 8"/>
                <a:gd name="T5" fmla="*/ 157 h 17"/>
                <a:gd name="T6" fmla="*/ 40 w 8"/>
                <a:gd name="T7" fmla="*/ 176 h 17"/>
                <a:gd name="T8" fmla="*/ 40 w 8"/>
                <a:gd name="T9" fmla="*/ 176 h 17"/>
                <a:gd name="T10" fmla="*/ 19 w 8"/>
                <a:gd name="T11" fmla="*/ 157 h 17"/>
                <a:gd name="T12" fmla="*/ 9 w 8"/>
                <a:gd name="T13" fmla="*/ 44 h 17"/>
                <a:gd name="T14" fmla="*/ 49 w 8"/>
                <a:gd name="T15" fmla="*/ 0 h 17"/>
                <a:gd name="T16" fmla="*/ 77 w 8"/>
                <a:gd name="T17" fmla="*/ 9 h 17"/>
                <a:gd name="T18" fmla="*/ 77 w 8"/>
                <a:gd name="T19" fmla="*/ 9 h 17"/>
                <a:gd name="T20" fmla="*/ 49 w 8"/>
                <a:gd name="T21" fmla="*/ 0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cubicBezTo>
                    <a:pt x="3" y="0"/>
                    <a:pt x="2" y="2"/>
                    <a:pt x="1" y="4"/>
                  </a:cubicBezTo>
                  <a:cubicBezTo>
                    <a:pt x="0" y="8"/>
                    <a:pt x="0" y="12"/>
                    <a:pt x="1" y="15"/>
                  </a:cubicBezTo>
                  <a:cubicBezTo>
                    <a:pt x="2" y="16"/>
                    <a:pt x="3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7"/>
                    <a:pt x="2" y="16"/>
                    <a:pt x="2" y="15"/>
                  </a:cubicBezTo>
                  <a:cubicBezTo>
                    <a:pt x="0" y="12"/>
                    <a:pt x="0" y="8"/>
                    <a:pt x="1" y="4"/>
                  </a:cubicBezTo>
                  <a:cubicBezTo>
                    <a:pt x="2" y="2"/>
                    <a:pt x="4" y="0"/>
                    <a:pt x="5" y="0"/>
                  </a:cubicBezTo>
                  <a:cubicBezTo>
                    <a:pt x="6" y="0"/>
                    <a:pt x="7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13" name="Freeform 412">
              <a:extLst>
                <a:ext uri="{FF2B5EF4-FFF2-40B4-BE49-F238E27FC236}">
                  <a16:creationId xmlns:a16="http://schemas.microsoft.com/office/drawing/2014/main" id="{A9538264-8294-2E9C-69F3-B1821B1A3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2690"/>
              <a:ext cx="47" cy="68"/>
            </a:xfrm>
            <a:custGeom>
              <a:avLst/>
              <a:gdLst>
                <a:gd name="T0" fmla="*/ 163 w 23"/>
                <a:gd name="T1" fmla="*/ 64 h 31"/>
                <a:gd name="T2" fmla="*/ 67 w 23"/>
                <a:gd name="T3" fmla="*/ 9 h 31"/>
                <a:gd name="T4" fmla="*/ 16 w 23"/>
                <a:gd name="T5" fmla="*/ 189 h 31"/>
                <a:gd name="T6" fmla="*/ 129 w 23"/>
                <a:gd name="T7" fmla="*/ 327 h 31"/>
                <a:gd name="T8" fmla="*/ 188 w 23"/>
                <a:gd name="T9" fmla="*/ 274 h 31"/>
                <a:gd name="T10" fmla="*/ 180 w 23"/>
                <a:gd name="T11" fmla="*/ 169 h 31"/>
                <a:gd name="T12" fmla="*/ 163 w 23"/>
                <a:gd name="T13" fmla="*/ 64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31">
                  <a:moveTo>
                    <a:pt x="19" y="6"/>
                  </a:moveTo>
                  <a:cubicBezTo>
                    <a:pt x="17" y="2"/>
                    <a:pt x="14" y="0"/>
                    <a:pt x="8" y="1"/>
                  </a:cubicBezTo>
                  <a:cubicBezTo>
                    <a:pt x="2" y="3"/>
                    <a:pt x="0" y="9"/>
                    <a:pt x="2" y="18"/>
                  </a:cubicBezTo>
                  <a:cubicBezTo>
                    <a:pt x="5" y="26"/>
                    <a:pt x="7" y="30"/>
                    <a:pt x="15" y="31"/>
                  </a:cubicBezTo>
                  <a:cubicBezTo>
                    <a:pt x="18" y="31"/>
                    <a:pt x="21" y="29"/>
                    <a:pt x="22" y="26"/>
                  </a:cubicBezTo>
                  <a:cubicBezTo>
                    <a:pt x="23" y="22"/>
                    <a:pt x="21" y="20"/>
                    <a:pt x="21" y="16"/>
                  </a:cubicBezTo>
                  <a:cubicBezTo>
                    <a:pt x="20" y="13"/>
                    <a:pt x="21" y="9"/>
                    <a:pt x="19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14" name="Freeform 413">
              <a:extLst>
                <a:ext uri="{FF2B5EF4-FFF2-40B4-BE49-F238E27FC236}">
                  <a16:creationId xmlns:a16="http://schemas.microsoft.com/office/drawing/2014/main" id="{1CCE961A-E07F-81B7-4214-8119130C0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6" y="2703"/>
              <a:ext cx="16" cy="40"/>
            </a:xfrm>
            <a:custGeom>
              <a:avLst/>
              <a:gdLst>
                <a:gd name="T0" fmla="*/ 64 w 8"/>
                <a:gd name="T1" fmla="*/ 187 h 18"/>
                <a:gd name="T2" fmla="*/ 56 w 8"/>
                <a:gd name="T3" fmla="*/ 198 h 18"/>
                <a:gd name="T4" fmla="*/ 8 w 8"/>
                <a:gd name="T5" fmla="*/ 89 h 18"/>
                <a:gd name="T6" fmla="*/ 24 w 8"/>
                <a:gd name="T7" fmla="*/ 9 h 18"/>
                <a:gd name="T8" fmla="*/ 56 w 8"/>
                <a:gd name="T9" fmla="*/ 20 h 18"/>
                <a:gd name="T10" fmla="*/ 56 w 8"/>
                <a:gd name="T11" fmla="*/ 20 h 18"/>
                <a:gd name="T12" fmla="*/ 24 w 8"/>
                <a:gd name="T13" fmla="*/ 0 h 18"/>
                <a:gd name="T14" fmla="*/ 8 w 8"/>
                <a:gd name="T15" fmla="*/ 89 h 18"/>
                <a:gd name="T16" fmla="*/ 56 w 8"/>
                <a:gd name="T17" fmla="*/ 198 h 18"/>
                <a:gd name="T18" fmla="*/ 64 w 8"/>
                <a:gd name="T19" fmla="*/ 187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" h="18">
                  <a:moveTo>
                    <a:pt x="8" y="17"/>
                  </a:moveTo>
                  <a:cubicBezTo>
                    <a:pt x="8" y="18"/>
                    <a:pt x="8" y="18"/>
                    <a:pt x="7" y="18"/>
                  </a:cubicBezTo>
                  <a:cubicBezTo>
                    <a:pt x="6" y="18"/>
                    <a:pt x="3" y="15"/>
                    <a:pt x="1" y="8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1"/>
                    <a:pt x="0" y="3"/>
                    <a:pt x="1" y="8"/>
                  </a:cubicBezTo>
                  <a:cubicBezTo>
                    <a:pt x="3" y="15"/>
                    <a:pt x="5" y="18"/>
                    <a:pt x="7" y="18"/>
                  </a:cubicBezTo>
                  <a:cubicBezTo>
                    <a:pt x="8" y="18"/>
                    <a:pt x="8" y="18"/>
                    <a:pt x="8" y="1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15" name="Freeform 414">
              <a:extLst>
                <a:ext uri="{FF2B5EF4-FFF2-40B4-BE49-F238E27FC236}">
                  <a16:creationId xmlns:a16="http://schemas.microsoft.com/office/drawing/2014/main" id="{F6FA659C-1FDE-6E1D-B0AA-9AA243848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" y="2858"/>
              <a:ext cx="51" cy="73"/>
            </a:xfrm>
            <a:custGeom>
              <a:avLst/>
              <a:gdLst>
                <a:gd name="T0" fmla="*/ 137 w 25"/>
                <a:gd name="T1" fmla="*/ 44 h 33"/>
                <a:gd name="T2" fmla="*/ 49 w 25"/>
                <a:gd name="T3" fmla="*/ 20 h 33"/>
                <a:gd name="T4" fmla="*/ 41 w 25"/>
                <a:gd name="T5" fmla="*/ 226 h 33"/>
                <a:gd name="T6" fmla="*/ 171 w 25"/>
                <a:gd name="T7" fmla="*/ 338 h 33"/>
                <a:gd name="T8" fmla="*/ 212 w 25"/>
                <a:gd name="T9" fmla="*/ 270 h 33"/>
                <a:gd name="T10" fmla="*/ 180 w 25"/>
                <a:gd name="T11" fmla="*/ 153 h 33"/>
                <a:gd name="T12" fmla="*/ 137 w 25"/>
                <a:gd name="T13" fmla="*/ 44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" h="33">
                  <a:moveTo>
                    <a:pt x="16" y="4"/>
                  </a:moveTo>
                  <a:cubicBezTo>
                    <a:pt x="14" y="1"/>
                    <a:pt x="10" y="0"/>
                    <a:pt x="6" y="2"/>
                  </a:cubicBezTo>
                  <a:cubicBezTo>
                    <a:pt x="0" y="5"/>
                    <a:pt x="1" y="13"/>
                    <a:pt x="5" y="21"/>
                  </a:cubicBezTo>
                  <a:cubicBezTo>
                    <a:pt x="10" y="29"/>
                    <a:pt x="14" y="33"/>
                    <a:pt x="20" y="31"/>
                  </a:cubicBezTo>
                  <a:cubicBezTo>
                    <a:pt x="23" y="31"/>
                    <a:pt x="25" y="28"/>
                    <a:pt x="25" y="25"/>
                  </a:cubicBezTo>
                  <a:cubicBezTo>
                    <a:pt x="24" y="21"/>
                    <a:pt x="23" y="19"/>
                    <a:pt x="21" y="14"/>
                  </a:cubicBezTo>
                  <a:cubicBezTo>
                    <a:pt x="20" y="12"/>
                    <a:pt x="19" y="7"/>
                    <a:pt x="16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10A56911-C7D5-E5EB-1363-E6478B71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9" y="2872"/>
              <a:ext cx="23" cy="41"/>
            </a:xfrm>
            <a:custGeom>
              <a:avLst/>
              <a:gdLst>
                <a:gd name="T0" fmla="*/ 100 w 11"/>
                <a:gd name="T1" fmla="*/ 173 h 19"/>
                <a:gd name="T2" fmla="*/ 92 w 11"/>
                <a:gd name="T3" fmla="*/ 181 h 19"/>
                <a:gd name="T4" fmla="*/ 17 w 11"/>
                <a:gd name="T5" fmla="*/ 101 h 19"/>
                <a:gd name="T6" fmla="*/ 17 w 11"/>
                <a:gd name="T7" fmla="*/ 9 h 19"/>
                <a:gd name="T8" fmla="*/ 44 w 11"/>
                <a:gd name="T9" fmla="*/ 19 h 19"/>
                <a:gd name="T10" fmla="*/ 44 w 11"/>
                <a:gd name="T11" fmla="*/ 19 h 19"/>
                <a:gd name="T12" fmla="*/ 8 w 11"/>
                <a:gd name="T13" fmla="*/ 9 h 19"/>
                <a:gd name="T14" fmla="*/ 17 w 11"/>
                <a:gd name="T15" fmla="*/ 101 h 19"/>
                <a:gd name="T16" fmla="*/ 92 w 11"/>
                <a:gd name="T17" fmla="*/ 190 h 19"/>
                <a:gd name="T18" fmla="*/ 100 w 11"/>
                <a:gd name="T19" fmla="*/ 173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9">
                  <a:moveTo>
                    <a:pt x="11" y="17"/>
                  </a:moveTo>
                  <a:cubicBezTo>
                    <a:pt x="11" y="18"/>
                    <a:pt x="11" y="18"/>
                    <a:pt x="10" y="18"/>
                  </a:cubicBezTo>
                  <a:cubicBezTo>
                    <a:pt x="9" y="19"/>
                    <a:pt x="6" y="16"/>
                    <a:pt x="2" y="10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2" y="0"/>
                    <a:pt x="4" y="0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5"/>
                    <a:pt x="2" y="10"/>
                  </a:cubicBezTo>
                  <a:cubicBezTo>
                    <a:pt x="6" y="16"/>
                    <a:pt x="9" y="19"/>
                    <a:pt x="10" y="19"/>
                  </a:cubicBezTo>
                  <a:cubicBezTo>
                    <a:pt x="11" y="18"/>
                    <a:pt x="11" y="18"/>
                    <a:pt x="11" y="1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17" name="Freeform 416">
              <a:extLst>
                <a:ext uri="{FF2B5EF4-FFF2-40B4-BE49-F238E27FC236}">
                  <a16:creationId xmlns:a16="http://schemas.microsoft.com/office/drawing/2014/main" id="{14880DB0-F7ED-4CE6-F007-0C0C1D23A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5" y="2979"/>
              <a:ext cx="45" cy="50"/>
            </a:xfrm>
            <a:custGeom>
              <a:avLst/>
              <a:gdLst>
                <a:gd name="T0" fmla="*/ 164 w 22"/>
                <a:gd name="T1" fmla="*/ 165 h 23"/>
                <a:gd name="T2" fmla="*/ 180 w 22"/>
                <a:gd name="T3" fmla="*/ 93 h 23"/>
                <a:gd name="T4" fmla="*/ 155 w 22"/>
                <a:gd name="T5" fmla="*/ 33 h 23"/>
                <a:gd name="T6" fmla="*/ 25 w 22"/>
                <a:gd name="T7" fmla="*/ 104 h 23"/>
                <a:gd name="T8" fmla="*/ 76 w 22"/>
                <a:gd name="T9" fmla="*/ 237 h 23"/>
                <a:gd name="T10" fmla="*/ 164 w 22"/>
                <a:gd name="T11" fmla="*/ 165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3">
                  <a:moveTo>
                    <a:pt x="19" y="16"/>
                  </a:moveTo>
                  <a:cubicBezTo>
                    <a:pt x="21" y="14"/>
                    <a:pt x="22" y="12"/>
                    <a:pt x="21" y="9"/>
                  </a:cubicBezTo>
                  <a:cubicBezTo>
                    <a:pt x="21" y="6"/>
                    <a:pt x="20" y="4"/>
                    <a:pt x="18" y="3"/>
                  </a:cubicBezTo>
                  <a:cubicBezTo>
                    <a:pt x="12" y="0"/>
                    <a:pt x="5" y="4"/>
                    <a:pt x="3" y="10"/>
                  </a:cubicBezTo>
                  <a:cubicBezTo>
                    <a:pt x="0" y="17"/>
                    <a:pt x="5" y="23"/>
                    <a:pt x="9" y="23"/>
                  </a:cubicBezTo>
                  <a:cubicBezTo>
                    <a:pt x="13" y="22"/>
                    <a:pt x="15" y="21"/>
                    <a:pt x="19" y="1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18" name="Freeform 417">
              <a:extLst>
                <a:ext uri="{FF2B5EF4-FFF2-40B4-BE49-F238E27FC236}">
                  <a16:creationId xmlns:a16="http://schemas.microsoft.com/office/drawing/2014/main" id="{6D67F96F-00B4-4A0A-3AB0-489ED6AF3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7" y="2992"/>
              <a:ext cx="23" cy="26"/>
            </a:xfrm>
            <a:custGeom>
              <a:avLst/>
              <a:gdLst>
                <a:gd name="T0" fmla="*/ 56 w 11"/>
                <a:gd name="T1" fmla="*/ 121 h 12"/>
                <a:gd name="T2" fmla="*/ 17 w 11"/>
                <a:gd name="T3" fmla="*/ 113 h 12"/>
                <a:gd name="T4" fmla="*/ 27 w 11"/>
                <a:gd name="T5" fmla="*/ 33 h 12"/>
                <a:gd name="T6" fmla="*/ 75 w 11"/>
                <a:gd name="T7" fmla="*/ 9 h 12"/>
                <a:gd name="T8" fmla="*/ 100 w 11"/>
                <a:gd name="T9" fmla="*/ 33 h 12"/>
                <a:gd name="T10" fmla="*/ 100 w 11"/>
                <a:gd name="T11" fmla="*/ 33 h 12"/>
                <a:gd name="T12" fmla="*/ 75 w 11"/>
                <a:gd name="T13" fmla="*/ 9 h 12"/>
                <a:gd name="T14" fmla="*/ 27 w 11"/>
                <a:gd name="T15" fmla="*/ 33 h 12"/>
                <a:gd name="T16" fmla="*/ 17 w 11"/>
                <a:gd name="T17" fmla="*/ 113 h 12"/>
                <a:gd name="T18" fmla="*/ 56 w 11"/>
                <a:gd name="T19" fmla="*/ 121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6" y="12"/>
                  </a:moveTo>
                  <a:cubicBezTo>
                    <a:pt x="4" y="12"/>
                    <a:pt x="3" y="12"/>
                    <a:pt x="2" y="11"/>
                  </a:cubicBezTo>
                  <a:cubicBezTo>
                    <a:pt x="1" y="9"/>
                    <a:pt x="1" y="6"/>
                    <a:pt x="3" y="3"/>
                  </a:cubicBezTo>
                  <a:cubicBezTo>
                    <a:pt x="5" y="1"/>
                    <a:pt x="7" y="0"/>
                    <a:pt x="8" y="1"/>
                  </a:cubicBezTo>
                  <a:cubicBezTo>
                    <a:pt x="10" y="1"/>
                    <a:pt x="11" y="2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1"/>
                    <a:pt x="8" y="1"/>
                  </a:cubicBezTo>
                  <a:cubicBezTo>
                    <a:pt x="7" y="0"/>
                    <a:pt x="5" y="1"/>
                    <a:pt x="3" y="3"/>
                  </a:cubicBezTo>
                  <a:cubicBezTo>
                    <a:pt x="0" y="6"/>
                    <a:pt x="0" y="9"/>
                    <a:pt x="2" y="11"/>
                  </a:cubicBezTo>
                  <a:cubicBezTo>
                    <a:pt x="3" y="12"/>
                    <a:pt x="4" y="12"/>
                    <a:pt x="6" y="12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19" name="Freeform 418">
              <a:extLst>
                <a:ext uri="{FF2B5EF4-FFF2-40B4-BE49-F238E27FC236}">
                  <a16:creationId xmlns:a16="http://schemas.microsoft.com/office/drawing/2014/main" id="{38E2F03F-E92D-F0AB-6F58-F8898B37A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2784"/>
              <a:ext cx="45" cy="48"/>
            </a:xfrm>
            <a:custGeom>
              <a:avLst/>
              <a:gdLst>
                <a:gd name="T0" fmla="*/ 147 w 22"/>
                <a:gd name="T1" fmla="*/ 44 h 22"/>
                <a:gd name="T2" fmla="*/ 84 w 22"/>
                <a:gd name="T3" fmla="*/ 0 h 22"/>
                <a:gd name="T4" fmla="*/ 33 w 22"/>
                <a:gd name="T5" fmla="*/ 33 h 22"/>
                <a:gd name="T6" fmla="*/ 68 w 22"/>
                <a:gd name="T7" fmla="*/ 194 h 22"/>
                <a:gd name="T8" fmla="*/ 188 w 22"/>
                <a:gd name="T9" fmla="*/ 157 h 22"/>
                <a:gd name="T10" fmla="*/ 147 w 22"/>
                <a:gd name="T11" fmla="*/ 44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2">
                  <a:moveTo>
                    <a:pt x="17" y="4"/>
                  </a:moveTo>
                  <a:cubicBezTo>
                    <a:pt x="15" y="2"/>
                    <a:pt x="13" y="0"/>
                    <a:pt x="10" y="0"/>
                  </a:cubicBezTo>
                  <a:cubicBezTo>
                    <a:pt x="8" y="0"/>
                    <a:pt x="5" y="1"/>
                    <a:pt x="4" y="3"/>
                  </a:cubicBezTo>
                  <a:cubicBezTo>
                    <a:pt x="0" y="7"/>
                    <a:pt x="2" y="15"/>
                    <a:pt x="8" y="19"/>
                  </a:cubicBezTo>
                  <a:cubicBezTo>
                    <a:pt x="14" y="22"/>
                    <a:pt x="21" y="19"/>
                    <a:pt x="22" y="15"/>
                  </a:cubicBezTo>
                  <a:cubicBezTo>
                    <a:pt x="22" y="11"/>
                    <a:pt x="21" y="9"/>
                    <a:pt x="17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20" name="Freeform 419">
              <a:extLst>
                <a:ext uri="{FF2B5EF4-FFF2-40B4-BE49-F238E27FC236}">
                  <a16:creationId xmlns:a16="http://schemas.microsoft.com/office/drawing/2014/main" id="{BC2746E8-058A-3AE4-07A6-E4D20BB41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" y="2793"/>
              <a:ext cx="23" cy="26"/>
            </a:xfrm>
            <a:custGeom>
              <a:avLst/>
              <a:gdLst>
                <a:gd name="T0" fmla="*/ 100 w 11"/>
                <a:gd name="T1" fmla="*/ 72 h 12"/>
                <a:gd name="T2" fmla="*/ 84 w 11"/>
                <a:gd name="T3" fmla="*/ 113 h 12"/>
                <a:gd name="T4" fmla="*/ 17 w 11"/>
                <a:gd name="T5" fmla="*/ 80 h 12"/>
                <a:gd name="T6" fmla="*/ 8 w 11"/>
                <a:gd name="T7" fmla="*/ 33 h 12"/>
                <a:gd name="T8" fmla="*/ 36 w 11"/>
                <a:gd name="T9" fmla="*/ 0 h 12"/>
                <a:gd name="T10" fmla="*/ 36 w 11"/>
                <a:gd name="T11" fmla="*/ 0 h 12"/>
                <a:gd name="T12" fmla="*/ 8 w 11"/>
                <a:gd name="T13" fmla="*/ 33 h 12"/>
                <a:gd name="T14" fmla="*/ 17 w 11"/>
                <a:gd name="T15" fmla="*/ 80 h 12"/>
                <a:gd name="T16" fmla="*/ 84 w 11"/>
                <a:gd name="T17" fmla="*/ 113 h 12"/>
                <a:gd name="T18" fmla="*/ 100 w 11"/>
                <a:gd name="T19" fmla="*/ 7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7"/>
                  </a:moveTo>
                  <a:cubicBezTo>
                    <a:pt x="11" y="9"/>
                    <a:pt x="11" y="11"/>
                    <a:pt x="9" y="11"/>
                  </a:cubicBezTo>
                  <a:cubicBezTo>
                    <a:pt x="8" y="12"/>
                    <a:pt x="5" y="11"/>
                    <a:pt x="2" y="8"/>
                  </a:cubicBezTo>
                  <a:cubicBezTo>
                    <a:pt x="0" y="6"/>
                    <a:pt x="0" y="4"/>
                    <a:pt x="1" y="3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1"/>
                    <a:pt x="1" y="3"/>
                  </a:cubicBezTo>
                  <a:cubicBezTo>
                    <a:pt x="0" y="4"/>
                    <a:pt x="0" y="6"/>
                    <a:pt x="2" y="8"/>
                  </a:cubicBezTo>
                  <a:cubicBezTo>
                    <a:pt x="5" y="12"/>
                    <a:pt x="8" y="12"/>
                    <a:pt x="9" y="11"/>
                  </a:cubicBezTo>
                  <a:cubicBezTo>
                    <a:pt x="11" y="11"/>
                    <a:pt x="11" y="9"/>
                    <a:pt x="11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21" name="Freeform 420">
              <a:extLst>
                <a:ext uri="{FF2B5EF4-FFF2-40B4-BE49-F238E27FC236}">
                  <a16:creationId xmlns:a16="http://schemas.microsoft.com/office/drawing/2014/main" id="{05C50691-7D9D-645D-8FE6-BC93BC19B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2574"/>
              <a:ext cx="41" cy="50"/>
            </a:xfrm>
            <a:custGeom>
              <a:avLst/>
              <a:gdLst>
                <a:gd name="T0" fmla="*/ 156 w 20"/>
                <a:gd name="T1" fmla="*/ 80 h 23"/>
                <a:gd name="T2" fmla="*/ 121 w 20"/>
                <a:gd name="T3" fmla="*/ 9 h 23"/>
                <a:gd name="T4" fmla="*/ 59 w 20"/>
                <a:gd name="T5" fmla="*/ 9 h 23"/>
                <a:gd name="T6" fmla="*/ 33 w 20"/>
                <a:gd name="T7" fmla="*/ 174 h 23"/>
                <a:gd name="T8" fmla="*/ 156 w 20"/>
                <a:gd name="T9" fmla="*/ 193 h 23"/>
                <a:gd name="T10" fmla="*/ 156 w 20"/>
                <a:gd name="T11" fmla="*/ 8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" h="23">
                  <a:moveTo>
                    <a:pt x="18" y="8"/>
                  </a:moveTo>
                  <a:cubicBezTo>
                    <a:pt x="17" y="5"/>
                    <a:pt x="17" y="2"/>
                    <a:pt x="14" y="1"/>
                  </a:cubicBezTo>
                  <a:cubicBezTo>
                    <a:pt x="12" y="0"/>
                    <a:pt x="9" y="0"/>
                    <a:pt x="7" y="1"/>
                  </a:cubicBezTo>
                  <a:cubicBezTo>
                    <a:pt x="1" y="3"/>
                    <a:pt x="0" y="11"/>
                    <a:pt x="4" y="17"/>
                  </a:cubicBezTo>
                  <a:cubicBezTo>
                    <a:pt x="8" y="23"/>
                    <a:pt x="15" y="23"/>
                    <a:pt x="18" y="19"/>
                  </a:cubicBezTo>
                  <a:cubicBezTo>
                    <a:pt x="20" y="16"/>
                    <a:pt x="20" y="14"/>
                    <a:pt x="18" y="8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22" name="Freeform 421">
              <a:extLst>
                <a:ext uri="{FF2B5EF4-FFF2-40B4-BE49-F238E27FC236}">
                  <a16:creationId xmlns:a16="http://schemas.microsoft.com/office/drawing/2014/main" id="{F150041F-67CA-4DE8-D8E5-C17ADE3A6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7" y="2583"/>
              <a:ext cx="21" cy="28"/>
            </a:xfrm>
            <a:custGeom>
              <a:avLst/>
              <a:gdLst>
                <a:gd name="T0" fmla="*/ 92 w 10"/>
                <a:gd name="T1" fmla="*/ 101 h 13"/>
                <a:gd name="T2" fmla="*/ 57 w 10"/>
                <a:gd name="T3" fmla="*/ 129 h 13"/>
                <a:gd name="T4" fmla="*/ 8 w 10"/>
                <a:gd name="T5" fmla="*/ 69 h 13"/>
                <a:gd name="T6" fmla="*/ 17 w 10"/>
                <a:gd name="T7" fmla="*/ 9 h 13"/>
                <a:gd name="T8" fmla="*/ 57 w 10"/>
                <a:gd name="T9" fmla="*/ 9 h 13"/>
                <a:gd name="T10" fmla="*/ 57 w 10"/>
                <a:gd name="T11" fmla="*/ 9 h 13"/>
                <a:gd name="T12" fmla="*/ 17 w 10"/>
                <a:gd name="T13" fmla="*/ 9 h 13"/>
                <a:gd name="T14" fmla="*/ 8 w 10"/>
                <a:gd name="T15" fmla="*/ 69 h 13"/>
                <a:gd name="T16" fmla="*/ 57 w 10"/>
                <a:gd name="T17" fmla="*/ 129 h 13"/>
                <a:gd name="T18" fmla="*/ 92 w 10"/>
                <a:gd name="T19" fmla="*/ 101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" h="13">
                  <a:moveTo>
                    <a:pt x="10" y="10"/>
                  </a:moveTo>
                  <a:cubicBezTo>
                    <a:pt x="9" y="12"/>
                    <a:pt x="8" y="13"/>
                    <a:pt x="6" y="13"/>
                  </a:cubicBezTo>
                  <a:cubicBezTo>
                    <a:pt x="4" y="13"/>
                    <a:pt x="2" y="11"/>
                    <a:pt x="1" y="7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0" y="4"/>
                    <a:pt x="1" y="7"/>
                  </a:cubicBezTo>
                  <a:cubicBezTo>
                    <a:pt x="2" y="11"/>
                    <a:pt x="4" y="13"/>
                    <a:pt x="6" y="13"/>
                  </a:cubicBezTo>
                  <a:cubicBezTo>
                    <a:pt x="8" y="13"/>
                    <a:pt x="9" y="12"/>
                    <a:pt x="10" y="1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23" name="Freeform 422">
              <a:extLst>
                <a:ext uri="{FF2B5EF4-FFF2-40B4-BE49-F238E27FC236}">
                  <a16:creationId xmlns:a16="http://schemas.microsoft.com/office/drawing/2014/main" id="{2521342A-067F-126E-AE05-BFCF08CB1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9" y="2854"/>
              <a:ext cx="45" cy="48"/>
            </a:xfrm>
            <a:custGeom>
              <a:avLst/>
              <a:gdLst>
                <a:gd name="T0" fmla="*/ 147 w 22"/>
                <a:gd name="T1" fmla="*/ 44 h 22"/>
                <a:gd name="T2" fmla="*/ 96 w 22"/>
                <a:gd name="T3" fmla="*/ 0 h 22"/>
                <a:gd name="T4" fmla="*/ 33 w 22"/>
                <a:gd name="T5" fmla="*/ 20 h 22"/>
                <a:gd name="T6" fmla="*/ 68 w 22"/>
                <a:gd name="T7" fmla="*/ 185 h 22"/>
                <a:gd name="T8" fmla="*/ 188 w 22"/>
                <a:gd name="T9" fmla="*/ 157 h 22"/>
                <a:gd name="T10" fmla="*/ 147 w 22"/>
                <a:gd name="T11" fmla="*/ 44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2">
                  <a:moveTo>
                    <a:pt x="17" y="4"/>
                  </a:moveTo>
                  <a:cubicBezTo>
                    <a:pt x="15" y="2"/>
                    <a:pt x="13" y="0"/>
                    <a:pt x="11" y="0"/>
                  </a:cubicBezTo>
                  <a:cubicBezTo>
                    <a:pt x="8" y="0"/>
                    <a:pt x="6" y="0"/>
                    <a:pt x="4" y="2"/>
                  </a:cubicBezTo>
                  <a:cubicBezTo>
                    <a:pt x="0" y="7"/>
                    <a:pt x="2" y="15"/>
                    <a:pt x="8" y="18"/>
                  </a:cubicBezTo>
                  <a:cubicBezTo>
                    <a:pt x="14" y="22"/>
                    <a:pt x="21" y="19"/>
                    <a:pt x="22" y="15"/>
                  </a:cubicBezTo>
                  <a:cubicBezTo>
                    <a:pt x="22" y="10"/>
                    <a:pt x="21" y="9"/>
                    <a:pt x="17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24" name="Freeform 423">
              <a:extLst>
                <a:ext uri="{FF2B5EF4-FFF2-40B4-BE49-F238E27FC236}">
                  <a16:creationId xmlns:a16="http://schemas.microsoft.com/office/drawing/2014/main" id="{5001EF31-40DD-0BA4-9B1A-BC090CE1B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" y="2863"/>
              <a:ext cx="25" cy="26"/>
            </a:xfrm>
            <a:custGeom>
              <a:avLst/>
              <a:gdLst>
                <a:gd name="T0" fmla="*/ 100 w 12"/>
                <a:gd name="T1" fmla="*/ 72 h 12"/>
                <a:gd name="T2" fmla="*/ 83 w 12"/>
                <a:gd name="T3" fmla="*/ 113 h 12"/>
                <a:gd name="T4" fmla="*/ 17 w 12"/>
                <a:gd name="T5" fmla="*/ 80 h 12"/>
                <a:gd name="T6" fmla="*/ 8 w 12"/>
                <a:gd name="T7" fmla="*/ 20 h 12"/>
                <a:gd name="T8" fmla="*/ 35 w 12"/>
                <a:gd name="T9" fmla="*/ 0 h 12"/>
                <a:gd name="T10" fmla="*/ 35 w 12"/>
                <a:gd name="T11" fmla="*/ 0 h 12"/>
                <a:gd name="T12" fmla="*/ 8 w 12"/>
                <a:gd name="T13" fmla="*/ 20 h 12"/>
                <a:gd name="T14" fmla="*/ 17 w 12"/>
                <a:gd name="T15" fmla="*/ 80 h 12"/>
                <a:gd name="T16" fmla="*/ 83 w 12"/>
                <a:gd name="T17" fmla="*/ 113 h 12"/>
                <a:gd name="T18" fmla="*/ 100 w 12"/>
                <a:gd name="T19" fmla="*/ 7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2" y="9"/>
                    <a:pt x="11" y="10"/>
                    <a:pt x="9" y="11"/>
                  </a:cubicBezTo>
                  <a:cubicBezTo>
                    <a:pt x="8" y="12"/>
                    <a:pt x="5" y="11"/>
                    <a:pt x="2" y="8"/>
                  </a:cubicBezTo>
                  <a:cubicBezTo>
                    <a:pt x="0" y="5"/>
                    <a:pt x="1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2" y="8"/>
                  </a:cubicBezTo>
                  <a:cubicBezTo>
                    <a:pt x="5" y="11"/>
                    <a:pt x="8" y="12"/>
                    <a:pt x="9" y="11"/>
                  </a:cubicBezTo>
                  <a:cubicBezTo>
                    <a:pt x="11" y="10"/>
                    <a:pt x="12" y="9"/>
                    <a:pt x="11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25" name="Freeform 424">
              <a:extLst>
                <a:ext uri="{FF2B5EF4-FFF2-40B4-BE49-F238E27FC236}">
                  <a16:creationId xmlns:a16="http://schemas.microsoft.com/office/drawing/2014/main" id="{BC2D4181-0BD4-6558-7DF9-C92B822A9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" y="2821"/>
              <a:ext cx="45" cy="48"/>
            </a:xfrm>
            <a:custGeom>
              <a:avLst/>
              <a:gdLst>
                <a:gd name="T0" fmla="*/ 147 w 22"/>
                <a:gd name="T1" fmla="*/ 44 h 22"/>
                <a:gd name="T2" fmla="*/ 96 w 22"/>
                <a:gd name="T3" fmla="*/ 0 h 22"/>
                <a:gd name="T4" fmla="*/ 33 w 22"/>
                <a:gd name="T5" fmla="*/ 33 h 22"/>
                <a:gd name="T6" fmla="*/ 68 w 22"/>
                <a:gd name="T7" fmla="*/ 194 h 22"/>
                <a:gd name="T8" fmla="*/ 188 w 22"/>
                <a:gd name="T9" fmla="*/ 157 h 22"/>
                <a:gd name="T10" fmla="*/ 147 w 22"/>
                <a:gd name="T11" fmla="*/ 44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2">
                  <a:moveTo>
                    <a:pt x="17" y="4"/>
                  </a:moveTo>
                  <a:cubicBezTo>
                    <a:pt x="15" y="2"/>
                    <a:pt x="13" y="0"/>
                    <a:pt x="11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0" y="7"/>
                    <a:pt x="2" y="15"/>
                    <a:pt x="8" y="19"/>
                  </a:cubicBezTo>
                  <a:cubicBezTo>
                    <a:pt x="14" y="22"/>
                    <a:pt x="21" y="19"/>
                    <a:pt x="22" y="15"/>
                  </a:cubicBezTo>
                  <a:cubicBezTo>
                    <a:pt x="22" y="11"/>
                    <a:pt x="21" y="9"/>
                    <a:pt x="17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26" name="Freeform 425">
              <a:extLst>
                <a:ext uri="{FF2B5EF4-FFF2-40B4-BE49-F238E27FC236}">
                  <a16:creationId xmlns:a16="http://schemas.microsoft.com/office/drawing/2014/main" id="{3371766B-3253-81A6-EDE7-A26543128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" y="2830"/>
              <a:ext cx="24" cy="26"/>
            </a:xfrm>
            <a:custGeom>
              <a:avLst/>
              <a:gdLst>
                <a:gd name="T0" fmla="*/ 88 w 12"/>
                <a:gd name="T1" fmla="*/ 72 h 12"/>
                <a:gd name="T2" fmla="*/ 72 w 12"/>
                <a:gd name="T3" fmla="*/ 113 h 12"/>
                <a:gd name="T4" fmla="*/ 24 w 12"/>
                <a:gd name="T5" fmla="*/ 80 h 12"/>
                <a:gd name="T6" fmla="*/ 8 w 12"/>
                <a:gd name="T7" fmla="*/ 20 h 12"/>
                <a:gd name="T8" fmla="*/ 32 w 12"/>
                <a:gd name="T9" fmla="*/ 0 h 12"/>
                <a:gd name="T10" fmla="*/ 32 w 12"/>
                <a:gd name="T11" fmla="*/ 0 h 12"/>
                <a:gd name="T12" fmla="*/ 8 w 12"/>
                <a:gd name="T13" fmla="*/ 20 h 12"/>
                <a:gd name="T14" fmla="*/ 16 w 12"/>
                <a:gd name="T15" fmla="*/ 80 h 12"/>
                <a:gd name="T16" fmla="*/ 80 w 12"/>
                <a:gd name="T17" fmla="*/ 113 h 12"/>
                <a:gd name="T18" fmla="*/ 88 w 12"/>
                <a:gd name="T19" fmla="*/ 7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2" y="9"/>
                    <a:pt x="11" y="10"/>
                    <a:pt x="9" y="11"/>
                  </a:cubicBezTo>
                  <a:cubicBezTo>
                    <a:pt x="8" y="12"/>
                    <a:pt x="5" y="11"/>
                    <a:pt x="3" y="8"/>
                  </a:cubicBezTo>
                  <a:cubicBezTo>
                    <a:pt x="0" y="5"/>
                    <a:pt x="1" y="4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4"/>
                    <a:pt x="0" y="5"/>
                    <a:pt x="2" y="8"/>
                  </a:cubicBezTo>
                  <a:cubicBezTo>
                    <a:pt x="5" y="11"/>
                    <a:pt x="8" y="12"/>
                    <a:pt x="10" y="11"/>
                  </a:cubicBezTo>
                  <a:cubicBezTo>
                    <a:pt x="11" y="11"/>
                    <a:pt x="12" y="9"/>
                    <a:pt x="11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27" name="Freeform 426">
              <a:extLst>
                <a:ext uri="{FF2B5EF4-FFF2-40B4-BE49-F238E27FC236}">
                  <a16:creationId xmlns:a16="http://schemas.microsoft.com/office/drawing/2014/main" id="{E5E79470-A170-662A-9467-97294A4D0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8" y="2758"/>
              <a:ext cx="45" cy="48"/>
            </a:xfrm>
            <a:custGeom>
              <a:avLst/>
              <a:gdLst>
                <a:gd name="T0" fmla="*/ 147 w 22"/>
                <a:gd name="T1" fmla="*/ 44 h 22"/>
                <a:gd name="T2" fmla="*/ 84 w 22"/>
                <a:gd name="T3" fmla="*/ 0 h 22"/>
                <a:gd name="T4" fmla="*/ 33 w 22"/>
                <a:gd name="T5" fmla="*/ 33 h 22"/>
                <a:gd name="T6" fmla="*/ 68 w 22"/>
                <a:gd name="T7" fmla="*/ 194 h 22"/>
                <a:gd name="T8" fmla="*/ 180 w 22"/>
                <a:gd name="T9" fmla="*/ 157 h 22"/>
                <a:gd name="T10" fmla="*/ 147 w 22"/>
                <a:gd name="T11" fmla="*/ 44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2">
                  <a:moveTo>
                    <a:pt x="17" y="4"/>
                  </a:moveTo>
                  <a:cubicBezTo>
                    <a:pt x="15" y="2"/>
                    <a:pt x="13" y="0"/>
                    <a:pt x="10" y="0"/>
                  </a:cubicBezTo>
                  <a:cubicBezTo>
                    <a:pt x="8" y="0"/>
                    <a:pt x="5" y="1"/>
                    <a:pt x="4" y="3"/>
                  </a:cubicBezTo>
                  <a:cubicBezTo>
                    <a:pt x="0" y="7"/>
                    <a:pt x="2" y="15"/>
                    <a:pt x="8" y="19"/>
                  </a:cubicBezTo>
                  <a:cubicBezTo>
                    <a:pt x="14" y="22"/>
                    <a:pt x="20" y="19"/>
                    <a:pt x="21" y="15"/>
                  </a:cubicBezTo>
                  <a:cubicBezTo>
                    <a:pt x="22" y="11"/>
                    <a:pt x="21" y="9"/>
                    <a:pt x="17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28" name="Freeform 427">
              <a:extLst>
                <a:ext uri="{FF2B5EF4-FFF2-40B4-BE49-F238E27FC236}">
                  <a16:creationId xmlns:a16="http://schemas.microsoft.com/office/drawing/2014/main" id="{09C46894-58A3-D08A-8B3B-792A18840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" y="2767"/>
              <a:ext cx="23" cy="26"/>
            </a:xfrm>
            <a:custGeom>
              <a:avLst/>
              <a:gdLst>
                <a:gd name="T0" fmla="*/ 100 w 11"/>
                <a:gd name="T1" fmla="*/ 72 h 12"/>
                <a:gd name="T2" fmla="*/ 84 w 11"/>
                <a:gd name="T3" fmla="*/ 113 h 12"/>
                <a:gd name="T4" fmla="*/ 17 w 11"/>
                <a:gd name="T5" fmla="*/ 80 h 12"/>
                <a:gd name="T6" fmla="*/ 8 w 11"/>
                <a:gd name="T7" fmla="*/ 20 h 12"/>
                <a:gd name="T8" fmla="*/ 36 w 11"/>
                <a:gd name="T9" fmla="*/ 0 h 12"/>
                <a:gd name="T10" fmla="*/ 36 w 11"/>
                <a:gd name="T11" fmla="*/ 0 h 12"/>
                <a:gd name="T12" fmla="*/ 8 w 11"/>
                <a:gd name="T13" fmla="*/ 20 h 12"/>
                <a:gd name="T14" fmla="*/ 17 w 11"/>
                <a:gd name="T15" fmla="*/ 80 h 12"/>
                <a:gd name="T16" fmla="*/ 84 w 11"/>
                <a:gd name="T17" fmla="*/ 113 h 12"/>
                <a:gd name="T18" fmla="*/ 100 w 11"/>
                <a:gd name="T19" fmla="*/ 7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7"/>
                  </a:moveTo>
                  <a:cubicBezTo>
                    <a:pt x="11" y="9"/>
                    <a:pt x="11" y="10"/>
                    <a:pt x="9" y="11"/>
                  </a:cubicBezTo>
                  <a:cubicBezTo>
                    <a:pt x="7" y="12"/>
                    <a:pt x="5" y="11"/>
                    <a:pt x="2" y="8"/>
                  </a:cubicBezTo>
                  <a:cubicBezTo>
                    <a:pt x="0" y="5"/>
                    <a:pt x="0" y="4"/>
                    <a:pt x="1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4"/>
                    <a:pt x="0" y="6"/>
                    <a:pt x="2" y="8"/>
                  </a:cubicBezTo>
                  <a:cubicBezTo>
                    <a:pt x="4" y="11"/>
                    <a:pt x="7" y="12"/>
                    <a:pt x="9" y="11"/>
                  </a:cubicBezTo>
                  <a:cubicBezTo>
                    <a:pt x="11" y="11"/>
                    <a:pt x="11" y="9"/>
                    <a:pt x="11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29" name="Freeform 428">
              <a:extLst>
                <a:ext uri="{FF2B5EF4-FFF2-40B4-BE49-F238E27FC236}">
                  <a16:creationId xmlns:a16="http://schemas.microsoft.com/office/drawing/2014/main" id="{2DAF8490-9140-B7CC-B8E3-B65B65113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" y="2797"/>
              <a:ext cx="43" cy="50"/>
            </a:xfrm>
            <a:custGeom>
              <a:avLst/>
              <a:gdLst>
                <a:gd name="T0" fmla="*/ 164 w 21"/>
                <a:gd name="T1" fmla="*/ 80 h 23"/>
                <a:gd name="T2" fmla="*/ 121 w 21"/>
                <a:gd name="T3" fmla="*/ 20 h 23"/>
                <a:gd name="T4" fmla="*/ 59 w 21"/>
                <a:gd name="T5" fmla="*/ 9 h 23"/>
                <a:gd name="T6" fmla="*/ 41 w 21"/>
                <a:gd name="T7" fmla="*/ 185 h 23"/>
                <a:gd name="T8" fmla="*/ 164 w 21"/>
                <a:gd name="T9" fmla="*/ 202 h 23"/>
                <a:gd name="T10" fmla="*/ 164 w 21"/>
                <a:gd name="T11" fmla="*/ 8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3">
                  <a:moveTo>
                    <a:pt x="19" y="8"/>
                  </a:moveTo>
                  <a:cubicBezTo>
                    <a:pt x="18" y="5"/>
                    <a:pt x="17" y="3"/>
                    <a:pt x="14" y="2"/>
                  </a:cubicBezTo>
                  <a:cubicBezTo>
                    <a:pt x="12" y="1"/>
                    <a:pt x="10" y="0"/>
                    <a:pt x="7" y="1"/>
                  </a:cubicBezTo>
                  <a:cubicBezTo>
                    <a:pt x="2" y="3"/>
                    <a:pt x="0" y="12"/>
                    <a:pt x="5" y="18"/>
                  </a:cubicBezTo>
                  <a:cubicBezTo>
                    <a:pt x="9" y="23"/>
                    <a:pt x="16" y="23"/>
                    <a:pt x="19" y="20"/>
                  </a:cubicBezTo>
                  <a:cubicBezTo>
                    <a:pt x="21" y="16"/>
                    <a:pt x="21" y="14"/>
                    <a:pt x="19" y="8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30" name="Freeform 429">
              <a:extLst>
                <a:ext uri="{FF2B5EF4-FFF2-40B4-BE49-F238E27FC236}">
                  <a16:creationId xmlns:a16="http://schemas.microsoft.com/office/drawing/2014/main" id="{8FFC800B-02B3-6EBF-342A-B1153414D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" y="2808"/>
              <a:ext cx="18" cy="26"/>
            </a:xfrm>
            <a:custGeom>
              <a:avLst/>
              <a:gdLst>
                <a:gd name="T0" fmla="*/ 72 w 9"/>
                <a:gd name="T1" fmla="*/ 93 h 12"/>
                <a:gd name="T2" fmla="*/ 48 w 9"/>
                <a:gd name="T3" fmla="*/ 121 h 12"/>
                <a:gd name="T4" fmla="*/ 8 w 9"/>
                <a:gd name="T5" fmla="*/ 72 h 12"/>
                <a:gd name="T6" fmla="*/ 16 w 9"/>
                <a:gd name="T7" fmla="*/ 9 h 12"/>
                <a:gd name="T8" fmla="*/ 40 w 9"/>
                <a:gd name="T9" fmla="*/ 0 h 12"/>
                <a:gd name="T10" fmla="*/ 40 w 9"/>
                <a:gd name="T11" fmla="*/ 0 h 12"/>
                <a:gd name="T12" fmla="*/ 16 w 9"/>
                <a:gd name="T13" fmla="*/ 9 h 12"/>
                <a:gd name="T14" fmla="*/ 0 w 9"/>
                <a:gd name="T15" fmla="*/ 72 h 12"/>
                <a:gd name="T16" fmla="*/ 48 w 9"/>
                <a:gd name="T17" fmla="*/ 121 h 12"/>
                <a:gd name="T18" fmla="*/ 72 w 9"/>
                <a:gd name="T19" fmla="*/ 93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" h="12">
                  <a:moveTo>
                    <a:pt x="9" y="9"/>
                  </a:moveTo>
                  <a:cubicBezTo>
                    <a:pt x="9" y="11"/>
                    <a:pt x="7" y="12"/>
                    <a:pt x="6" y="12"/>
                  </a:cubicBezTo>
                  <a:cubicBezTo>
                    <a:pt x="4" y="12"/>
                    <a:pt x="1" y="10"/>
                    <a:pt x="1" y="7"/>
                  </a:cubicBezTo>
                  <a:cubicBezTo>
                    <a:pt x="0" y="3"/>
                    <a:pt x="1" y="2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2"/>
                    <a:pt x="0" y="3"/>
                    <a:pt x="0" y="7"/>
                  </a:cubicBezTo>
                  <a:cubicBezTo>
                    <a:pt x="1" y="11"/>
                    <a:pt x="4" y="12"/>
                    <a:pt x="6" y="12"/>
                  </a:cubicBezTo>
                  <a:cubicBezTo>
                    <a:pt x="7" y="12"/>
                    <a:pt x="9" y="11"/>
                    <a:pt x="9" y="9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31" name="Freeform 430">
              <a:extLst>
                <a:ext uri="{FF2B5EF4-FFF2-40B4-BE49-F238E27FC236}">
                  <a16:creationId xmlns:a16="http://schemas.microsoft.com/office/drawing/2014/main" id="{70B55FF9-6C90-923C-7F06-7CE9D9F6C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" y="2959"/>
              <a:ext cx="59" cy="61"/>
            </a:xfrm>
            <a:custGeom>
              <a:avLst/>
              <a:gdLst>
                <a:gd name="T0" fmla="*/ 57 w 29"/>
                <a:gd name="T1" fmla="*/ 218 h 28"/>
                <a:gd name="T2" fmla="*/ 203 w 29"/>
                <a:gd name="T3" fmla="*/ 229 h 28"/>
                <a:gd name="T4" fmla="*/ 187 w 29"/>
                <a:gd name="T5" fmla="*/ 44 h 28"/>
                <a:gd name="T6" fmla="*/ 57 w 29"/>
                <a:gd name="T7" fmla="*/ 218 h 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28">
                  <a:moveTo>
                    <a:pt x="7" y="21"/>
                  </a:moveTo>
                  <a:cubicBezTo>
                    <a:pt x="10" y="28"/>
                    <a:pt x="18" y="28"/>
                    <a:pt x="24" y="22"/>
                  </a:cubicBezTo>
                  <a:cubicBezTo>
                    <a:pt x="29" y="16"/>
                    <a:pt x="29" y="9"/>
                    <a:pt x="22" y="4"/>
                  </a:cubicBezTo>
                  <a:cubicBezTo>
                    <a:pt x="16" y="0"/>
                    <a:pt x="0" y="11"/>
                    <a:pt x="7" y="21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32" name="Freeform 431">
              <a:extLst>
                <a:ext uri="{FF2B5EF4-FFF2-40B4-BE49-F238E27FC236}">
                  <a16:creationId xmlns:a16="http://schemas.microsoft.com/office/drawing/2014/main" id="{C4EF0081-74E3-F5D8-B08D-304C7BB9A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" y="2974"/>
              <a:ext cx="25" cy="33"/>
            </a:xfrm>
            <a:custGeom>
              <a:avLst/>
              <a:gdLst>
                <a:gd name="T0" fmla="*/ 108 w 12"/>
                <a:gd name="T1" fmla="*/ 125 h 15"/>
                <a:gd name="T2" fmla="*/ 56 w 12"/>
                <a:gd name="T3" fmla="*/ 150 h 15"/>
                <a:gd name="T4" fmla="*/ 8 w 12"/>
                <a:gd name="T5" fmla="*/ 106 h 15"/>
                <a:gd name="T6" fmla="*/ 27 w 12"/>
                <a:gd name="T7" fmla="*/ 33 h 15"/>
                <a:gd name="T8" fmla="*/ 92 w 12"/>
                <a:gd name="T9" fmla="*/ 9 h 15"/>
                <a:gd name="T10" fmla="*/ 92 w 12"/>
                <a:gd name="T11" fmla="*/ 9 h 15"/>
                <a:gd name="T12" fmla="*/ 27 w 12"/>
                <a:gd name="T13" fmla="*/ 33 h 15"/>
                <a:gd name="T14" fmla="*/ 8 w 12"/>
                <a:gd name="T15" fmla="*/ 106 h 15"/>
                <a:gd name="T16" fmla="*/ 56 w 12"/>
                <a:gd name="T17" fmla="*/ 150 h 15"/>
                <a:gd name="T18" fmla="*/ 108 w 12"/>
                <a:gd name="T19" fmla="*/ 125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5">
                  <a:moveTo>
                    <a:pt x="12" y="12"/>
                  </a:moveTo>
                  <a:cubicBezTo>
                    <a:pt x="11" y="14"/>
                    <a:pt x="8" y="14"/>
                    <a:pt x="6" y="14"/>
                  </a:cubicBezTo>
                  <a:cubicBezTo>
                    <a:pt x="3" y="14"/>
                    <a:pt x="1" y="12"/>
                    <a:pt x="1" y="10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5" y="1"/>
                    <a:pt x="7" y="0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5" y="1"/>
                    <a:pt x="3" y="3"/>
                  </a:cubicBezTo>
                  <a:cubicBezTo>
                    <a:pt x="1" y="5"/>
                    <a:pt x="0" y="8"/>
                    <a:pt x="1" y="10"/>
                  </a:cubicBezTo>
                  <a:cubicBezTo>
                    <a:pt x="1" y="12"/>
                    <a:pt x="3" y="14"/>
                    <a:pt x="6" y="14"/>
                  </a:cubicBezTo>
                  <a:cubicBezTo>
                    <a:pt x="9" y="15"/>
                    <a:pt x="11" y="14"/>
                    <a:pt x="12" y="12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33" name="Freeform 432">
              <a:extLst>
                <a:ext uri="{FF2B5EF4-FFF2-40B4-BE49-F238E27FC236}">
                  <a16:creationId xmlns:a16="http://schemas.microsoft.com/office/drawing/2014/main" id="{2E9C324A-C475-C204-356F-73A3503B3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" y="2213"/>
              <a:ext cx="47" cy="73"/>
            </a:xfrm>
            <a:custGeom>
              <a:avLst/>
              <a:gdLst>
                <a:gd name="T0" fmla="*/ 137 w 23"/>
                <a:gd name="T1" fmla="*/ 53 h 33"/>
                <a:gd name="T2" fmla="*/ 51 w 23"/>
                <a:gd name="T3" fmla="*/ 20 h 33"/>
                <a:gd name="T4" fmla="*/ 33 w 23"/>
                <a:gd name="T5" fmla="*/ 226 h 33"/>
                <a:gd name="T6" fmla="*/ 155 w 23"/>
                <a:gd name="T7" fmla="*/ 347 h 33"/>
                <a:gd name="T8" fmla="*/ 196 w 23"/>
                <a:gd name="T9" fmla="*/ 283 h 33"/>
                <a:gd name="T10" fmla="*/ 172 w 23"/>
                <a:gd name="T11" fmla="*/ 161 h 33"/>
                <a:gd name="T12" fmla="*/ 137 w 23"/>
                <a:gd name="T13" fmla="*/ 53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33">
                  <a:moveTo>
                    <a:pt x="16" y="5"/>
                  </a:moveTo>
                  <a:cubicBezTo>
                    <a:pt x="14" y="2"/>
                    <a:pt x="10" y="0"/>
                    <a:pt x="6" y="2"/>
                  </a:cubicBezTo>
                  <a:cubicBezTo>
                    <a:pt x="0" y="5"/>
                    <a:pt x="0" y="12"/>
                    <a:pt x="4" y="21"/>
                  </a:cubicBezTo>
                  <a:cubicBezTo>
                    <a:pt x="8" y="29"/>
                    <a:pt x="11" y="33"/>
                    <a:pt x="18" y="32"/>
                  </a:cubicBezTo>
                  <a:cubicBezTo>
                    <a:pt x="21" y="32"/>
                    <a:pt x="23" y="30"/>
                    <a:pt x="23" y="26"/>
                  </a:cubicBezTo>
                  <a:cubicBezTo>
                    <a:pt x="23" y="22"/>
                    <a:pt x="21" y="20"/>
                    <a:pt x="20" y="15"/>
                  </a:cubicBezTo>
                  <a:cubicBezTo>
                    <a:pt x="19" y="13"/>
                    <a:pt x="19" y="8"/>
                    <a:pt x="16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34" name="Freeform 433">
              <a:extLst>
                <a:ext uri="{FF2B5EF4-FFF2-40B4-BE49-F238E27FC236}">
                  <a16:creationId xmlns:a16="http://schemas.microsoft.com/office/drawing/2014/main" id="{8E04FA53-84DB-1C24-7887-5328597B4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2226"/>
              <a:ext cx="23" cy="42"/>
            </a:xfrm>
            <a:custGeom>
              <a:avLst/>
              <a:gdLst>
                <a:gd name="T0" fmla="*/ 100 w 11"/>
                <a:gd name="T1" fmla="*/ 195 h 19"/>
                <a:gd name="T2" fmla="*/ 92 w 11"/>
                <a:gd name="T3" fmla="*/ 206 h 19"/>
                <a:gd name="T4" fmla="*/ 27 w 11"/>
                <a:gd name="T5" fmla="*/ 108 h 19"/>
                <a:gd name="T6" fmla="*/ 17 w 11"/>
                <a:gd name="T7" fmla="*/ 9 h 19"/>
                <a:gd name="T8" fmla="*/ 56 w 11"/>
                <a:gd name="T9" fmla="*/ 20 h 19"/>
                <a:gd name="T10" fmla="*/ 56 w 11"/>
                <a:gd name="T11" fmla="*/ 20 h 19"/>
                <a:gd name="T12" fmla="*/ 17 w 11"/>
                <a:gd name="T13" fmla="*/ 9 h 19"/>
                <a:gd name="T14" fmla="*/ 17 w 11"/>
                <a:gd name="T15" fmla="*/ 108 h 19"/>
                <a:gd name="T16" fmla="*/ 92 w 11"/>
                <a:gd name="T17" fmla="*/ 206 h 19"/>
                <a:gd name="T18" fmla="*/ 100 w 11"/>
                <a:gd name="T19" fmla="*/ 195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9">
                  <a:moveTo>
                    <a:pt x="11" y="18"/>
                  </a:moveTo>
                  <a:cubicBezTo>
                    <a:pt x="11" y="19"/>
                    <a:pt x="10" y="19"/>
                    <a:pt x="10" y="19"/>
                  </a:cubicBezTo>
                  <a:cubicBezTo>
                    <a:pt x="9" y="19"/>
                    <a:pt x="6" y="17"/>
                    <a:pt x="3" y="10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1" y="2"/>
                    <a:pt x="0" y="5"/>
                    <a:pt x="2" y="10"/>
                  </a:cubicBezTo>
                  <a:cubicBezTo>
                    <a:pt x="5" y="17"/>
                    <a:pt x="8" y="19"/>
                    <a:pt x="10" y="19"/>
                  </a:cubicBezTo>
                  <a:cubicBezTo>
                    <a:pt x="10" y="19"/>
                    <a:pt x="11" y="19"/>
                    <a:pt x="11" y="1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35" name="Freeform 434">
              <a:extLst>
                <a:ext uri="{FF2B5EF4-FFF2-40B4-BE49-F238E27FC236}">
                  <a16:creationId xmlns:a16="http://schemas.microsoft.com/office/drawing/2014/main" id="{6A97298B-E125-DEA1-82DB-C6FEF03B6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2624"/>
              <a:ext cx="41" cy="73"/>
            </a:xfrm>
            <a:custGeom>
              <a:avLst/>
              <a:gdLst>
                <a:gd name="T0" fmla="*/ 96 w 20"/>
                <a:gd name="T1" fmla="*/ 44 h 33"/>
                <a:gd name="T2" fmla="*/ 16 w 20"/>
                <a:gd name="T3" fmla="*/ 73 h 33"/>
                <a:gd name="T4" fmla="*/ 43 w 20"/>
                <a:gd name="T5" fmla="*/ 270 h 33"/>
                <a:gd name="T6" fmla="*/ 121 w 20"/>
                <a:gd name="T7" fmla="*/ 356 h 33"/>
                <a:gd name="T8" fmla="*/ 96 w 20"/>
                <a:gd name="T9" fmla="*/ 44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33">
                  <a:moveTo>
                    <a:pt x="11" y="4"/>
                  </a:moveTo>
                  <a:cubicBezTo>
                    <a:pt x="6" y="0"/>
                    <a:pt x="3" y="2"/>
                    <a:pt x="2" y="7"/>
                  </a:cubicBezTo>
                  <a:cubicBezTo>
                    <a:pt x="0" y="12"/>
                    <a:pt x="2" y="19"/>
                    <a:pt x="5" y="25"/>
                  </a:cubicBezTo>
                  <a:cubicBezTo>
                    <a:pt x="8" y="32"/>
                    <a:pt x="11" y="33"/>
                    <a:pt x="14" y="33"/>
                  </a:cubicBezTo>
                  <a:cubicBezTo>
                    <a:pt x="20" y="31"/>
                    <a:pt x="18" y="10"/>
                    <a:pt x="11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36" name="Freeform 435">
              <a:extLst>
                <a:ext uri="{FF2B5EF4-FFF2-40B4-BE49-F238E27FC236}">
                  <a16:creationId xmlns:a16="http://schemas.microsoft.com/office/drawing/2014/main" id="{A62FDDC2-7037-137C-4CCA-732CA8B17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" y="2640"/>
              <a:ext cx="13" cy="43"/>
            </a:xfrm>
            <a:custGeom>
              <a:avLst/>
              <a:gdLst>
                <a:gd name="T0" fmla="*/ 20 w 6"/>
                <a:gd name="T1" fmla="*/ 0 h 20"/>
                <a:gd name="T2" fmla="*/ 0 w 6"/>
                <a:gd name="T3" fmla="*/ 60 h 20"/>
                <a:gd name="T4" fmla="*/ 33 w 6"/>
                <a:gd name="T5" fmla="*/ 181 h 20"/>
                <a:gd name="T6" fmla="*/ 61 w 6"/>
                <a:gd name="T7" fmla="*/ 198 h 20"/>
                <a:gd name="T8" fmla="*/ 61 w 6"/>
                <a:gd name="T9" fmla="*/ 198 h 20"/>
                <a:gd name="T10" fmla="*/ 33 w 6"/>
                <a:gd name="T11" fmla="*/ 181 h 20"/>
                <a:gd name="T12" fmla="*/ 0 w 6"/>
                <a:gd name="T13" fmla="*/ 60 h 20"/>
                <a:gd name="T14" fmla="*/ 20 w 6"/>
                <a:gd name="T15" fmla="*/ 9 h 20"/>
                <a:gd name="T16" fmla="*/ 52 w 6"/>
                <a:gd name="T17" fmla="*/ 19 h 20"/>
                <a:gd name="T18" fmla="*/ 52 w 6"/>
                <a:gd name="T19" fmla="*/ 19 h 20"/>
                <a:gd name="T20" fmla="*/ 20 w 6"/>
                <a:gd name="T21" fmla="*/ 0 h 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" h="20">
                  <a:moveTo>
                    <a:pt x="2" y="0"/>
                  </a:moveTo>
                  <a:cubicBezTo>
                    <a:pt x="1" y="1"/>
                    <a:pt x="0" y="3"/>
                    <a:pt x="0" y="6"/>
                  </a:cubicBezTo>
                  <a:cubicBezTo>
                    <a:pt x="0" y="10"/>
                    <a:pt x="1" y="15"/>
                    <a:pt x="3" y="18"/>
                  </a:cubicBezTo>
                  <a:cubicBezTo>
                    <a:pt x="4" y="19"/>
                    <a:pt x="5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4" y="19"/>
                    <a:pt x="3" y="18"/>
                  </a:cubicBezTo>
                  <a:cubicBezTo>
                    <a:pt x="1" y="15"/>
                    <a:pt x="0" y="10"/>
                    <a:pt x="0" y="6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37" name="Freeform 436">
              <a:extLst>
                <a:ext uri="{FF2B5EF4-FFF2-40B4-BE49-F238E27FC236}">
                  <a16:creationId xmlns:a16="http://schemas.microsoft.com/office/drawing/2014/main" id="{49D33EB6-D959-A38A-43C2-CED770688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" y="2675"/>
              <a:ext cx="45" cy="48"/>
            </a:xfrm>
            <a:custGeom>
              <a:avLst/>
              <a:gdLst>
                <a:gd name="T0" fmla="*/ 147 w 22"/>
                <a:gd name="T1" fmla="*/ 44 h 22"/>
                <a:gd name="T2" fmla="*/ 96 w 22"/>
                <a:gd name="T3" fmla="*/ 0 h 22"/>
                <a:gd name="T4" fmla="*/ 33 w 22"/>
                <a:gd name="T5" fmla="*/ 33 h 22"/>
                <a:gd name="T6" fmla="*/ 68 w 22"/>
                <a:gd name="T7" fmla="*/ 194 h 22"/>
                <a:gd name="T8" fmla="*/ 188 w 22"/>
                <a:gd name="T9" fmla="*/ 157 h 22"/>
                <a:gd name="T10" fmla="*/ 147 w 22"/>
                <a:gd name="T11" fmla="*/ 44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2">
                  <a:moveTo>
                    <a:pt x="17" y="4"/>
                  </a:moveTo>
                  <a:cubicBezTo>
                    <a:pt x="15" y="2"/>
                    <a:pt x="14" y="0"/>
                    <a:pt x="11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0" y="7"/>
                    <a:pt x="2" y="15"/>
                    <a:pt x="8" y="19"/>
                  </a:cubicBezTo>
                  <a:cubicBezTo>
                    <a:pt x="15" y="22"/>
                    <a:pt x="21" y="19"/>
                    <a:pt x="22" y="15"/>
                  </a:cubicBezTo>
                  <a:cubicBezTo>
                    <a:pt x="22" y="11"/>
                    <a:pt x="21" y="9"/>
                    <a:pt x="17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38" name="Freeform 437">
              <a:extLst>
                <a:ext uri="{FF2B5EF4-FFF2-40B4-BE49-F238E27FC236}">
                  <a16:creationId xmlns:a16="http://schemas.microsoft.com/office/drawing/2014/main" id="{2392959A-201A-635D-3102-DA3B0C8D5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2683"/>
              <a:ext cx="24" cy="27"/>
            </a:xfrm>
            <a:custGeom>
              <a:avLst/>
              <a:gdLst>
                <a:gd name="T0" fmla="*/ 88 w 12"/>
                <a:gd name="T1" fmla="*/ 81 h 12"/>
                <a:gd name="T2" fmla="*/ 80 w 12"/>
                <a:gd name="T3" fmla="*/ 126 h 12"/>
                <a:gd name="T4" fmla="*/ 24 w 12"/>
                <a:gd name="T5" fmla="*/ 92 h 12"/>
                <a:gd name="T6" fmla="*/ 8 w 12"/>
                <a:gd name="T7" fmla="*/ 36 h 12"/>
                <a:gd name="T8" fmla="*/ 32 w 12"/>
                <a:gd name="T9" fmla="*/ 0 h 12"/>
                <a:gd name="T10" fmla="*/ 32 w 12"/>
                <a:gd name="T11" fmla="*/ 0 h 12"/>
                <a:gd name="T12" fmla="*/ 8 w 12"/>
                <a:gd name="T13" fmla="*/ 36 h 12"/>
                <a:gd name="T14" fmla="*/ 16 w 12"/>
                <a:gd name="T15" fmla="*/ 92 h 12"/>
                <a:gd name="T16" fmla="*/ 80 w 12"/>
                <a:gd name="T17" fmla="*/ 126 h 12"/>
                <a:gd name="T18" fmla="*/ 88 w 12"/>
                <a:gd name="T19" fmla="*/ 81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2" y="9"/>
                    <a:pt x="11" y="11"/>
                    <a:pt x="10" y="11"/>
                  </a:cubicBezTo>
                  <a:cubicBezTo>
                    <a:pt x="8" y="12"/>
                    <a:pt x="5" y="11"/>
                    <a:pt x="3" y="8"/>
                  </a:cubicBezTo>
                  <a:cubicBezTo>
                    <a:pt x="1" y="6"/>
                    <a:pt x="1" y="4"/>
                    <a:pt x="1" y="3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1" y="4"/>
                    <a:pt x="0" y="6"/>
                    <a:pt x="2" y="8"/>
                  </a:cubicBezTo>
                  <a:cubicBezTo>
                    <a:pt x="5" y="12"/>
                    <a:pt x="8" y="12"/>
                    <a:pt x="10" y="11"/>
                  </a:cubicBezTo>
                  <a:cubicBezTo>
                    <a:pt x="11" y="11"/>
                    <a:pt x="12" y="9"/>
                    <a:pt x="11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39" name="Freeform 438">
              <a:extLst>
                <a:ext uri="{FF2B5EF4-FFF2-40B4-BE49-F238E27FC236}">
                  <a16:creationId xmlns:a16="http://schemas.microsoft.com/office/drawing/2014/main" id="{650AC833-4B8E-C1F0-FE2D-0579A7873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2648"/>
              <a:ext cx="45" cy="49"/>
            </a:xfrm>
            <a:custGeom>
              <a:avLst/>
              <a:gdLst>
                <a:gd name="T0" fmla="*/ 155 w 22"/>
                <a:gd name="T1" fmla="*/ 45 h 22"/>
                <a:gd name="T2" fmla="*/ 96 w 22"/>
                <a:gd name="T3" fmla="*/ 0 h 22"/>
                <a:gd name="T4" fmla="*/ 33 w 22"/>
                <a:gd name="T5" fmla="*/ 36 h 22"/>
                <a:gd name="T6" fmla="*/ 68 w 22"/>
                <a:gd name="T7" fmla="*/ 209 h 22"/>
                <a:gd name="T8" fmla="*/ 188 w 22"/>
                <a:gd name="T9" fmla="*/ 165 h 22"/>
                <a:gd name="T10" fmla="*/ 155 w 22"/>
                <a:gd name="T11" fmla="*/ 45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2">
                  <a:moveTo>
                    <a:pt x="18" y="4"/>
                  </a:moveTo>
                  <a:cubicBezTo>
                    <a:pt x="15" y="2"/>
                    <a:pt x="14" y="0"/>
                    <a:pt x="11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0" y="7"/>
                    <a:pt x="2" y="15"/>
                    <a:pt x="8" y="19"/>
                  </a:cubicBezTo>
                  <a:cubicBezTo>
                    <a:pt x="15" y="22"/>
                    <a:pt x="21" y="19"/>
                    <a:pt x="22" y="15"/>
                  </a:cubicBezTo>
                  <a:cubicBezTo>
                    <a:pt x="22" y="11"/>
                    <a:pt x="21" y="9"/>
                    <a:pt x="18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40" name="Freeform 439">
              <a:extLst>
                <a:ext uri="{FF2B5EF4-FFF2-40B4-BE49-F238E27FC236}">
                  <a16:creationId xmlns:a16="http://schemas.microsoft.com/office/drawing/2014/main" id="{A04B629B-AC85-0232-CC8D-50FFDCFAB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1" y="2657"/>
              <a:ext cx="25" cy="26"/>
            </a:xfrm>
            <a:custGeom>
              <a:avLst/>
              <a:gdLst>
                <a:gd name="T0" fmla="*/ 100 w 12"/>
                <a:gd name="T1" fmla="*/ 72 h 12"/>
                <a:gd name="T2" fmla="*/ 92 w 12"/>
                <a:gd name="T3" fmla="*/ 113 h 12"/>
                <a:gd name="T4" fmla="*/ 27 w 12"/>
                <a:gd name="T5" fmla="*/ 80 h 12"/>
                <a:gd name="T6" fmla="*/ 8 w 12"/>
                <a:gd name="T7" fmla="*/ 33 h 12"/>
                <a:gd name="T8" fmla="*/ 35 w 12"/>
                <a:gd name="T9" fmla="*/ 0 h 12"/>
                <a:gd name="T10" fmla="*/ 35 w 12"/>
                <a:gd name="T11" fmla="*/ 0 h 12"/>
                <a:gd name="T12" fmla="*/ 8 w 12"/>
                <a:gd name="T13" fmla="*/ 33 h 12"/>
                <a:gd name="T14" fmla="*/ 27 w 12"/>
                <a:gd name="T15" fmla="*/ 93 h 12"/>
                <a:gd name="T16" fmla="*/ 92 w 12"/>
                <a:gd name="T17" fmla="*/ 113 h 12"/>
                <a:gd name="T18" fmla="*/ 100 w 12"/>
                <a:gd name="T19" fmla="*/ 7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2" y="9"/>
                    <a:pt x="11" y="11"/>
                    <a:pt x="10" y="11"/>
                  </a:cubicBezTo>
                  <a:cubicBezTo>
                    <a:pt x="8" y="12"/>
                    <a:pt x="5" y="11"/>
                    <a:pt x="3" y="8"/>
                  </a:cubicBezTo>
                  <a:cubicBezTo>
                    <a:pt x="1" y="6"/>
                    <a:pt x="1" y="4"/>
                    <a:pt x="1" y="3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1" y="4"/>
                    <a:pt x="0" y="6"/>
                    <a:pt x="3" y="9"/>
                  </a:cubicBezTo>
                  <a:cubicBezTo>
                    <a:pt x="5" y="12"/>
                    <a:pt x="8" y="12"/>
                    <a:pt x="10" y="11"/>
                  </a:cubicBezTo>
                  <a:cubicBezTo>
                    <a:pt x="11" y="11"/>
                    <a:pt x="12" y="9"/>
                    <a:pt x="11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41" name="Freeform 440">
              <a:extLst>
                <a:ext uri="{FF2B5EF4-FFF2-40B4-BE49-F238E27FC236}">
                  <a16:creationId xmlns:a16="http://schemas.microsoft.com/office/drawing/2014/main" id="{77A8B27F-511E-F424-D606-B000E7067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2880"/>
              <a:ext cx="46" cy="48"/>
            </a:xfrm>
            <a:custGeom>
              <a:avLst/>
              <a:gdLst>
                <a:gd name="T0" fmla="*/ 157 w 22"/>
                <a:gd name="T1" fmla="*/ 44 h 22"/>
                <a:gd name="T2" fmla="*/ 100 w 22"/>
                <a:gd name="T3" fmla="*/ 0 h 22"/>
                <a:gd name="T4" fmla="*/ 36 w 22"/>
                <a:gd name="T5" fmla="*/ 20 h 22"/>
                <a:gd name="T6" fmla="*/ 75 w 22"/>
                <a:gd name="T7" fmla="*/ 185 h 22"/>
                <a:gd name="T8" fmla="*/ 201 w 22"/>
                <a:gd name="T9" fmla="*/ 157 h 22"/>
                <a:gd name="T10" fmla="*/ 157 w 22"/>
                <a:gd name="T11" fmla="*/ 44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2">
                  <a:moveTo>
                    <a:pt x="17" y="4"/>
                  </a:moveTo>
                  <a:cubicBezTo>
                    <a:pt x="15" y="2"/>
                    <a:pt x="13" y="0"/>
                    <a:pt x="11" y="0"/>
                  </a:cubicBezTo>
                  <a:cubicBezTo>
                    <a:pt x="8" y="0"/>
                    <a:pt x="6" y="0"/>
                    <a:pt x="4" y="2"/>
                  </a:cubicBezTo>
                  <a:cubicBezTo>
                    <a:pt x="0" y="7"/>
                    <a:pt x="2" y="15"/>
                    <a:pt x="8" y="18"/>
                  </a:cubicBezTo>
                  <a:cubicBezTo>
                    <a:pt x="14" y="22"/>
                    <a:pt x="21" y="19"/>
                    <a:pt x="22" y="15"/>
                  </a:cubicBezTo>
                  <a:cubicBezTo>
                    <a:pt x="22" y="10"/>
                    <a:pt x="21" y="9"/>
                    <a:pt x="17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42" name="Freeform 441">
              <a:extLst>
                <a:ext uri="{FF2B5EF4-FFF2-40B4-BE49-F238E27FC236}">
                  <a16:creationId xmlns:a16="http://schemas.microsoft.com/office/drawing/2014/main" id="{BA447C6D-C542-677E-5ADD-E0935F590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" y="2889"/>
              <a:ext cx="24" cy="26"/>
            </a:xfrm>
            <a:custGeom>
              <a:avLst/>
              <a:gdLst>
                <a:gd name="T0" fmla="*/ 88 w 12"/>
                <a:gd name="T1" fmla="*/ 72 h 12"/>
                <a:gd name="T2" fmla="*/ 72 w 12"/>
                <a:gd name="T3" fmla="*/ 113 h 12"/>
                <a:gd name="T4" fmla="*/ 24 w 12"/>
                <a:gd name="T5" fmla="*/ 80 h 12"/>
                <a:gd name="T6" fmla="*/ 8 w 12"/>
                <a:gd name="T7" fmla="*/ 20 h 12"/>
                <a:gd name="T8" fmla="*/ 32 w 12"/>
                <a:gd name="T9" fmla="*/ 0 h 12"/>
                <a:gd name="T10" fmla="*/ 32 w 12"/>
                <a:gd name="T11" fmla="*/ 0 h 12"/>
                <a:gd name="T12" fmla="*/ 8 w 12"/>
                <a:gd name="T13" fmla="*/ 20 h 12"/>
                <a:gd name="T14" fmla="*/ 16 w 12"/>
                <a:gd name="T15" fmla="*/ 80 h 12"/>
                <a:gd name="T16" fmla="*/ 80 w 12"/>
                <a:gd name="T17" fmla="*/ 113 h 12"/>
                <a:gd name="T18" fmla="*/ 88 w 12"/>
                <a:gd name="T19" fmla="*/ 7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2" y="9"/>
                    <a:pt x="11" y="10"/>
                    <a:pt x="9" y="11"/>
                  </a:cubicBezTo>
                  <a:cubicBezTo>
                    <a:pt x="8" y="12"/>
                    <a:pt x="5" y="11"/>
                    <a:pt x="3" y="8"/>
                  </a:cubicBezTo>
                  <a:cubicBezTo>
                    <a:pt x="0" y="5"/>
                    <a:pt x="1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2" y="8"/>
                  </a:cubicBezTo>
                  <a:cubicBezTo>
                    <a:pt x="5" y="11"/>
                    <a:pt x="8" y="12"/>
                    <a:pt x="10" y="11"/>
                  </a:cubicBezTo>
                  <a:cubicBezTo>
                    <a:pt x="11" y="10"/>
                    <a:pt x="12" y="9"/>
                    <a:pt x="11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43" name="Freeform 442">
              <a:extLst>
                <a:ext uri="{FF2B5EF4-FFF2-40B4-BE49-F238E27FC236}">
                  <a16:creationId xmlns:a16="http://schemas.microsoft.com/office/drawing/2014/main" id="{3BF0A5C4-5747-BFD5-6DDF-9C650CD84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" y="2804"/>
              <a:ext cx="46" cy="50"/>
            </a:xfrm>
            <a:custGeom>
              <a:avLst/>
              <a:gdLst>
                <a:gd name="T0" fmla="*/ 157 w 22"/>
                <a:gd name="T1" fmla="*/ 52 h 23"/>
                <a:gd name="T2" fmla="*/ 92 w 22"/>
                <a:gd name="T3" fmla="*/ 0 h 23"/>
                <a:gd name="T4" fmla="*/ 36 w 22"/>
                <a:gd name="T5" fmla="*/ 33 h 23"/>
                <a:gd name="T6" fmla="*/ 75 w 22"/>
                <a:gd name="T7" fmla="*/ 193 h 23"/>
                <a:gd name="T8" fmla="*/ 201 w 22"/>
                <a:gd name="T9" fmla="*/ 157 h 23"/>
                <a:gd name="T10" fmla="*/ 157 w 22"/>
                <a:gd name="T11" fmla="*/ 52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3">
                  <a:moveTo>
                    <a:pt x="17" y="5"/>
                  </a:moveTo>
                  <a:cubicBezTo>
                    <a:pt x="15" y="2"/>
                    <a:pt x="13" y="0"/>
                    <a:pt x="10" y="0"/>
                  </a:cubicBezTo>
                  <a:cubicBezTo>
                    <a:pt x="8" y="0"/>
                    <a:pt x="5" y="1"/>
                    <a:pt x="4" y="3"/>
                  </a:cubicBezTo>
                  <a:cubicBezTo>
                    <a:pt x="0" y="7"/>
                    <a:pt x="2" y="15"/>
                    <a:pt x="8" y="19"/>
                  </a:cubicBezTo>
                  <a:cubicBezTo>
                    <a:pt x="14" y="23"/>
                    <a:pt x="20" y="20"/>
                    <a:pt x="22" y="15"/>
                  </a:cubicBezTo>
                  <a:cubicBezTo>
                    <a:pt x="22" y="11"/>
                    <a:pt x="21" y="9"/>
                    <a:pt x="17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44" name="Freeform 443">
              <a:extLst>
                <a:ext uri="{FF2B5EF4-FFF2-40B4-BE49-F238E27FC236}">
                  <a16:creationId xmlns:a16="http://schemas.microsoft.com/office/drawing/2014/main" id="{819A7BAF-CDB8-35D6-4F2E-59393657A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" y="2815"/>
              <a:ext cx="22" cy="24"/>
            </a:xfrm>
            <a:custGeom>
              <a:avLst/>
              <a:gdLst>
                <a:gd name="T0" fmla="*/ 88 w 11"/>
                <a:gd name="T1" fmla="*/ 61 h 11"/>
                <a:gd name="T2" fmla="*/ 72 w 11"/>
                <a:gd name="T3" fmla="*/ 105 h 11"/>
                <a:gd name="T4" fmla="*/ 16 w 11"/>
                <a:gd name="T5" fmla="*/ 81 h 11"/>
                <a:gd name="T6" fmla="*/ 8 w 11"/>
                <a:gd name="T7" fmla="*/ 20 h 11"/>
                <a:gd name="T8" fmla="*/ 32 w 11"/>
                <a:gd name="T9" fmla="*/ 0 h 11"/>
                <a:gd name="T10" fmla="*/ 32 w 11"/>
                <a:gd name="T11" fmla="*/ 0 h 11"/>
                <a:gd name="T12" fmla="*/ 8 w 11"/>
                <a:gd name="T13" fmla="*/ 20 h 11"/>
                <a:gd name="T14" fmla="*/ 16 w 11"/>
                <a:gd name="T15" fmla="*/ 81 h 11"/>
                <a:gd name="T16" fmla="*/ 72 w 11"/>
                <a:gd name="T17" fmla="*/ 113 h 11"/>
                <a:gd name="T18" fmla="*/ 88 w 11"/>
                <a:gd name="T19" fmla="*/ 6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1">
                  <a:moveTo>
                    <a:pt x="11" y="6"/>
                  </a:moveTo>
                  <a:cubicBezTo>
                    <a:pt x="11" y="8"/>
                    <a:pt x="11" y="10"/>
                    <a:pt x="9" y="10"/>
                  </a:cubicBezTo>
                  <a:cubicBezTo>
                    <a:pt x="7" y="11"/>
                    <a:pt x="5" y="11"/>
                    <a:pt x="2" y="8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1" y="2"/>
                  </a:cubicBezTo>
                  <a:cubicBezTo>
                    <a:pt x="0" y="3"/>
                    <a:pt x="0" y="5"/>
                    <a:pt x="2" y="8"/>
                  </a:cubicBezTo>
                  <a:cubicBezTo>
                    <a:pt x="4" y="11"/>
                    <a:pt x="7" y="11"/>
                    <a:pt x="9" y="11"/>
                  </a:cubicBezTo>
                  <a:cubicBezTo>
                    <a:pt x="11" y="10"/>
                    <a:pt x="11" y="8"/>
                    <a:pt x="11" y="6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45" name="Freeform 444">
              <a:extLst>
                <a:ext uri="{FF2B5EF4-FFF2-40B4-BE49-F238E27FC236}">
                  <a16:creationId xmlns:a16="http://schemas.microsoft.com/office/drawing/2014/main" id="{8B488B8C-3F85-4A7A-917C-BD57C6A48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6" y="2723"/>
              <a:ext cx="49" cy="41"/>
            </a:xfrm>
            <a:custGeom>
              <a:avLst/>
              <a:gdLst>
                <a:gd name="T0" fmla="*/ 84 w 24"/>
                <a:gd name="T1" fmla="*/ 0 h 19"/>
                <a:gd name="T2" fmla="*/ 16 w 24"/>
                <a:gd name="T3" fmla="*/ 28 h 19"/>
                <a:gd name="T4" fmla="*/ 0 w 24"/>
                <a:gd name="T5" fmla="*/ 101 h 19"/>
                <a:gd name="T6" fmla="*/ 137 w 24"/>
                <a:gd name="T7" fmla="*/ 164 h 19"/>
                <a:gd name="T8" fmla="*/ 180 w 24"/>
                <a:gd name="T9" fmla="*/ 28 h 19"/>
                <a:gd name="T10" fmla="*/ 84 w 24"/>
                <a:gd name="T11" fmla="*/ 0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10" y="0"/>
                  </a:moveTo>
                  <a:cubicBezTo>
                    <a:pt x="7" y="1"/>
                    <a:pt x="4" y="1"/>
                    <a:pt x="2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1" y="16"/>
                    <a:pt x="9" y="19"/>
                    <a:pt x="16" y="16"/>
                  </a:cubicBezTo>
                  <a:cubicBezTo>
                    <a:pt x="22" y="14"/>
                    <a:pt x="24" y="7"/>
                    <a:pt x="21" y="3"/>
                  </a:cubicBezTo>
                  <a:cubicBezTo>
                    <a:pt x="18" y="0"/>
                    <a:pt x="16" y="0"/>
                    <a:pt x="10" y="0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46" name="Freeform 445">
              <a:extLst>
                <a:ext uri="{FF2B5EF4-FFF2-40B4-BE49-F238E27FC236}">
                  <a16:creationId xmlns:a16="http://schemas.microsoft.com/office/drawing/2014/main" id="{78F07C1B-C5AB-EBB1-5C67-5CE1D2AFC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4" y="2734"/>
              <a:ext cx="28" cy="15"/>
            </a:xfrm>
            <a:custGeom>
              <a:avLst/>
              <a:gdLst>
                <a:gd name="T0" fmla="*/ 88 w 14"/>
                <a:gd name="T1" fmla="*/ 0 h 7"/>
                <a:gd name="T2" fmla="*/ 104 w 14"/>
                <a:gd name="T3" fmla="*/ 28 h 7"/>
                <a:gd name="T4" fmla="*/ 56 w 14"/>
                <a:gd name="T5" fmla="*/ 69 h 7"/>
                <a:gd name="T6" fmla="*/ 8 w 14"/>
                <a:gd name="T7" fmla="*/ 51 h 7"/>
                <a:gd name="T8" fmla="*/ 8 w 14"/>
                <a:gd name="T9" fmla="*/ 9 h 7"/>
                <a:gd name="T10" fmla="*/ 8 w 14"/>
                <a:gd name="T11" fmla="*/ 9 h 7"/>
                <a:gd name="T12" fmla="*/ 8 w 14"/>
                <a:gd name="T13" fmla="*/ 51 h 7"/>
                <a:gd name="T14" fmla="*/ 56 w 14"/>
                <a:gd name="T15" fmla="*/ 69 h 7"/>
                <a:gd name="T16" fmla="*/ 104 w 14"/>
                <a:gd name="T17" fmla="*/ 41 h 7"/>
                <a:gd name="T18" fmla="*/ 88 w 14"/>
                <a:gd name="T19" fmla="*/ 0 h 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7">
                  <a:moveTo>
                    <a:pt x="11" y="0"/>
                  </a:moveTo>
                  <a:cubicBezTo>
                    <a:pt x="13" y="0"/>
                    <a:pt x="14" y="2"/>
                    <a:pt x="13" y="3"/>
                  </a:cubicBezTo>
                  <a:cubicBezTo>
                    <a:pt x="13" y="5"/>
                    <a:pt x="11" y="7"/>
                    <a:pt x="7" y="7"/>
                  </a:cubicBezTo>
                  <a:cubicBezTo>
                    <a:pt x="3" y="7"/>
                    <a:pt x="2" y="6"/>
                    <a:pt x="1" y="5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0" y="4"/>
                    <a:pt x="1" y="5"/>
                  </a:cubicBezTo>
                  <a:cubicBezTo>
                    <a:pt x="2" y="6"/>
                    <a:pt x="3" y="7"/>
                    <a:pt x="7" y="7"/>
                  </a:cubicBezTo>
                  <a:cubicBezTo>
                    <a:pt x="11" y="7"/>
                    <a:pt x="13" y="5"/>
                    <a:pt x="13" y="4"/>
                  </a:cubicBezTo>
                  <a:cubicBezTo>
                    <a:pt x="14" y="2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47" name="Freeform 446">
              <a:extLst>
                <a:ext uri="{FF2B5EF4-FFF2-40B4-BE49-F238E27FC236}">
                  <a16:creationId xmlns:a16="http://schemas.microsoft.com/office/drawing/2014/main" id="{ECB54DCC-0357-6F2A-EE52-BBF5F627F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0" y="3009"/>
              <a:ext cx="41" cy="51"/>
            </a:xfrm>
            <a:custGeom>
              <a:avLst/>
              <a:gdLst>
                <a:gd name="T0" fmla="*/ 156 w 20"/>
                <a:gd name="T1" fmla="*/ 78 h 23"/>
                <a:gd name="T2" fmla="*/ 113 w 20"/>
                <a:gd name="T3" fmla="*/ 9 h 23"/>
                <a:gd name="T4" fmla="*/ 51 w 20"/>
                <a:gd name="T5" fmla="*/ 9 h 23"/>
                <a:gd name="T6" fmla="*/ 43 w 20"/>
                <a:gd name="T7" fmla="*/ 197 h 23"/>
                <a:gd name="T8" fmla="*/ 164 w 20"/>
                <a:gd name="T9" fmla="*/ 206 h 23"/>
                <a:gd name="T10" fmla="*/ 156 w 20"/>
                <a:gd name="T11" fmla="*/ 78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" h="23">
                  <a:moveTo>
                    <a:pt x="18" y="7"/>
                  </a:moveTo>
                  <a:cubicBezTo>
                    <a:pt x="17" y="5"/>
                    <a:pt x="16" y="2"/>
                    <a:pt x="13" y="1"/>
                  </a:cubicBezTo>
                  <a:cubicBezTo>
                    <a:pt x="11" y="0"/>
                    <a:pt x="8" y="0"/>
                    <a:pt x="6" y="1"/>
                  </a:cubicBezTo>
                  <a:cubicBezTo>
                    <a:pt x="1" y="4"/>
                    <a:pt x="0" y="13"/>
                    <a:pt x="5" y="18"/>
                  </a:cubicBezTo>
                  <a:cubicBezTo>
                    <a:pt x="9" y="23"/>
                    <a:pt x="16" y="23"/>
                    <a:pt x="19" y="19"/>
                  </a:cubicBezTo>
                  <a:cubicBezTo>
                    <a:pt x="20" y="15"/>
                    <a:pt x="20" y="13"/>
                    <a:pt x="18" y="7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E8EE291A-A396-DD83-19FE-D80DE2D87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" y="3020"/>
              <a:ext cx="21" cy="26"/>
            </a:xfrm>
            <a:custGeom>
              <a:avLst/>
              <a:gdLst>
                <a:gd name="T0" fmla="*/ 92 w 10"/>
                <a:gd name="T1" fmla="*/ 93 h 12"/>
                <a:gd name="T2" fmla="*/ 67 w 10"/>
                <a:gd name="T3" fmla="*/ 121 h 12"/>
                <a:gd name="T4" fmla="*/ 8 w 10"/>
                <a:gd name="T5" fmla="*/ 72 h 12"/>
                <a:gd name="T6" fmla="*/ 17 w 10"/>
                <a:gd name="T7" fmla="*/ 9 h 12"/>
                <a:gd name="T8" fmla="*/ 48 w 10"/>
                <a:gd name="T9" fmla="*/ 0 h 12"/>
                <a:gd name="T10" fmla="*/ 48 w 10"/>
                <a:gd name="T11" fmla="*/ 0 h 12"/>
                <a:gd name="T12" fmla="*/ 8 w 10"/>
                <a:gd name="T13" fmla="*/ 9 h 12"/>
                <a:gd name="T14" fmla="*/ 8 w 10"/>
                <a:gd name="T15" fmla="*/ 72 h 12"/>
                <a:gd name="T16" fmla="*/ 67 w 10"/>
                <a:gd name="T17" fmla="*/ 121 h 12"/>
                <a:gd name="T18" fmla="*/ 92 w 10"/>
                <a:gd name="T19" fmla="*/ 93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" h="12">
                  <a:moveTo>
                    <a:pt x="10" y="9"/>
                  </a:moveTo>
                  <a:cubicBezTo>
                    <a:pt x="9" y="11"/>
                    <a:pt x="8" y="12"/>
                    <a:pt x="7" y="12"/>
                  </a:cubicBezTo>
                  <a:cubicBezTo>
                    <a:pt x="5" y="12"/>
                    <a:pt x="2" y="11"/>
                    <a:pt x="1" y="7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1" y="1"/>
                  </a:cubicBezTo>
                  <a:cubicBezTo>
                    <a:pt x="1" y="2"/>
                    <a:pt x="0" y="4"/>
                    <a:pt x="1" y="7"/>
                  </a:cubicBezTo>
                  <a:cubicBezTo>
                    <a:pt x="2" y="11"/>
                    <a:pt x="5" y="12"/>
                    <a:pt x="7" y="12"/>
                  </a:cubicBezTo>
                  <a:cubicBezTo>
                    <a:pt x="8" y="12"/>
                    <a:pt x="9" y="11"/>
                    <a:pt x="10" y="9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49" name="Freeform 448">
              <a:extLst>
                <a:ext uri="{FF2B5EF4-FFF2-40B4-BE49-F238E27FC236}">
                  <a16:creationId xmlns:a16="http://schemas.microsoft.com/office/drawing/2014/main" id="{BA583E72-EEB1-BAF1-7C1E-F6572A998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6" y="2708"/>
              <a:ext cx="45" cy="48"/>
            </a:xfrm>
            <a:custGeom>
              <a:avLst/>
              <a:gdLst>
                <a:gd name="T0" fmla="*/ 147 w 22"/>
                <a:gd name="T1" fmla="*/ 44 h 22"/>
                <a:gd name="T2" fmla="*/ 84 w 22"/>
                <a:gd name="T3" fmla="*/ 0 h 22"/>
                <a:gd name="T4" fmla="*/ 33 w 22"/>
                <a:gd name="T5" fmla="*/ 20 h 22"/>
                <a:gd name="T6" fmla="*/ 68 w 22"/>
                <a:gd name="T7" fmla="*/ 194 h 22"/>
                <a:gd name="T8" fmla="*/ 188 w 22"/>
                <a:gd name="T9" fmla="*/ 157 h 22"/>
                <a:gd name="T10" fmla="*/ 147 w 22"/>
                <a:gd name="T11" fmla="*/ 44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2">
                  <a:moveTo>
                    <a:pt x="17" y="4"/>
                  </a:moveTo>
                  <a:cubicBezTo>
                    <a:pt x="15" y="2"/>
                    <a:pt x="13" y="0"/>
                    <a:pt x="10" y="0"/>
                  </a:cubicBezTo>
                  <a:cubicBezTo>
                    <a:pt x="8" y="0"/>
                    <a:pt x="5" y="0"/>
                    <a:pt x="4" y="2"/>
                  </a:cubicBezTo>
                  <a:cubicBezTo>
                    <a:pt x="0" y="7"/>
                    <a:pt x="2" y="15"/>
                    <a:pt x="8" y="19"/>
                  </a:cubicBezTo>
                  <a:cubicBezTo>
                    <a:pt x="14" y="22"/>
                    <a:pt x="21" y="19"/>
                    <a:pt x="22" y="15"/>
                  </a:cubicBezTo>
                  <a:cubicBezTo>
                    <a:pt x="22" y="11"/>
                    <a:pt x="21" y="9"/>
                    <a:pt x="17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50" name="Freeform 449">
              <a:extLst>
                <a:ext uri="{FF2B5EF4-FFF2-40B4-BE49-F238E27FC236}">
                  <a16:creationId xmlns:a16="http://schemas.microsoft.com/office/drawing/2014/main" id="{072D4682-6E28-1A21-4D3C-DB8DD3CD5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8" y="2716"/>
              <a:ext cx="23" cy="27"/>
            </a:xfrm>
            <a:custGeom>
              <a:avLst/>
              <a:gdLst>
                <a:gd name="T0" fmla="*/ 100 w 11"/>
                <a:gd name="T1" fmla="*/ 81 h 12"/>
                <a:gd name="T2" fmla="*/ 84 w 11"/>
                <a:gd name="T3" fmla="*/ 126 h 12"/>
                <a:gd name="T4" fmla="*/ 17 w 11"/>
                <a:gd name="T5" fmla="*/ 92 h 12"/>
                <a:gd name="T6" fmla="*/ 8 w 11"/>
                <a:gd name="T7" fmla="*/ 25 h 12"/>
                <a:gd name="T8" fmla="*/ 36 w 11"/>
                <a:gd name="T9" fmla="*/ 0 h 12"/>
                <a:gd name="T10" fmla="*/ 36 w 11"/>
                <a:gd name="T11" fmla="*/ 0 h 12"/>
                <a:gd name="T12" fmla="*/ 8 w 11"/>
                <a:gd name="T13" fmla="*/ 25 h 12"/>
                <a:gd name="T14" fmla="*/ 17 w 11"/>
                <a:gd name="T15" fmla="*/ 92 h 12"/>
                <a:gd name="T16" fmla="*/ 84 w 11"/>
                <a:gd name="T17" fmla="*/ 126 h 12"/>
                <a:gd name="T18" fmla="*/ 100 w 11"/>
                <a:gd name="T19" fmla="*/ 81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7"/>
                  </a:moveTo>
                  <a:cubicBezTo>
                    <a:pt x="11" y="9"/>
                    <a:pt x="11" y="10"/>
                    <a:pt x="9" y="11"/>
                  </a:cubicBezTo>
                  <a:cubicBezTo>
                    <a:pt x="8" y="12"/>
                    <a:pt x="5" y="11"/>
                    <a:pt x="2" y="8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2" y="8"/>
                  </a:cubicBezTo>
                  <a:cubicBezTo>
                    <a:pt x="5" y="11"/>
                    <a:pt x="8" y="12"/>
                    <a:pt x="9" y="11"/>
                  </a:cubicBezTo>
                  <a:cubicBezTo>
                    <a:pt x="11" y="10"/>
                    <a:pt x="11" y="9"/>
                    <a:pt x="11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51" name="Freeform 450">
              <a:extLst>
                <a:ext uri="{FF2B5EF4-FFF2-40B4-BE49-F238E27FC236}">
                  <a16:creationId xmlns:a16="http://schemas.microsoft.com/office/drawing/2014/main" id="{B940C669-315C-3007-281D-DAC9F0863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" y="2275"/>
              <a:ext cx="45" cy="48"/>
            </a:xfrm>
            <a:custGeom>
              <a:avLst/>
              <a:gdLst>
                <a:gd name="T0" fmla="*/ 147 w 22"/>
                <a:gd name="T1" fmla="*/ 44 h 22"/>
                <a:gd name="T2" fmla="*/ 96 w 22"/>
                <a:gd name="T3" fmla="*/ 0 h 22"/>
                <a:gd name="T4" fmla="*/ 33 w 22"/>
                <a:gd name="T5" fmla="*/ 20 h 22"/>
                <a:gd name="T6" fmla="*/ 68 w 22"/>
                <a:gd name="T7" fmla="*/ 194 h 22"/>
                <a:gd name="T8" fmla="*/ 188 w 22"/>
                <a:gd name="T9" fmla="*/ 157 h 22"/>
                <a:gd name="T10" fmla="*/ 147 w 22"/>
                <a:gd name="T11" fmla="*/ 44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2">
                  <a:moveTo>
                    <a:pt x="17" y="4"/>
                  </a:moveTo>
                  <a:cubicBezTo>
                    <a:pt x="15" y="2"/>
                    <a:pt x="13" y="0"/>
                    <a:pt x="11" y="0"/>
                  </a:cubicBezTo>
                  <a:cubicBezTo>
                    <a:pt x="8" y="0"/>
                    <a:pt x="6" y="0"/>
                    <a:pt x="4" y="2"/>
                  </a:cubicBezTo>
                  <a:cubicBezTo>
                    <a:pt x="0" y="7"/>
                    <a:pt x="2" y="15"/>
                    <a:pt x="8" y="19"/>
                  </a:cubicBezTo>
                  <a:cubicBezTo>
                    <a:pt x="14" y="22"/>
                    <a:pt x="21" y="19"/>
                    <a:pt x="22" y="15"/>
                  </a:cubicBezTo>
                  <a:cubicBezTo>
                    <a:pt x="22" y="11"/>
                    <a:pt x="21" y="9"/>
                    <a:pt x="17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52" name="Freeform 451">
              <a:extLst>
                <a:ext uri="{FF2B5EF4-FFF2-40B4-BE49-F238E27FC236}">
                  <a16:creationId xmlns:a16="http://schemas.microsoft.com/office/drawing/2014/main" id="{69BEA360-4C7A-CBE3-A401-7093B4406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2" y="2283"/>
              <a:ext cx="25" cy="27"/>
            </a:xfrm>
            <a:custGeom>
              <a:avLst/>
              <a:gdLst>
                <a:gd name="T0" fmla="*/ 100 w 12"/>
                <a:gd name="T1" fmla="*/ 81 h 12"/>
                <a:gd name="T2" fmla="*/ 83 w 12"/>
                <a:gd name="T3" fmla="*/ 126 h 12"/>
                <a:gd name="T4" fmla="*/ 27 w 12"/>
                <a:gd name="T5" fmla="*/ 92 h 12"/>
                <a:gd name="T6" fmla="*/ 8 w 12"/>
                <a:gd name="T7" fmla="*/ 25 h 12"/>
                <a:gd name="T8" fmla="*/ 35 w 12"/>
                <a:gd name="T9" fmla="*/ 0 h 12"/>
                <a:gd name="T10" fmla="*/ 35 w 12"/>
                <a:gd name="T11" fmla="*/ 0 h 12"/>
                <a:gd name="T12" fmla="*/ 8 w 12"/>
                <a:gd name="T13" fmla="*/ 25 h 12"/>
                <a:gd name="T14" fmla="*/ 17 w 12"/>
                <a:gd name="T15" fmla="*/ 92 h 12"/>
                <a:gd name="T16" fmla="*/ 83 w 12"/>
                <a:gd name="T17" fmla="*/ 126 h 12"/>
                <a:gd name="T18" fmla="*/ 100 w 12"/>
                <a:gd name="T19" fmla="*/ 81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2" y="9"/>
                    <a:pt x="11" y="10"/>
                    <a:pt x="9" y="11"/>
                  </a:cubicBezTo>
                  <a:cubicBezTo>
                    <a:pt x="8" y="12"/>
                    <a:pt x="5" y="11"/>
                    <a:pt x="3" y="8"/>
                  </a:cubicBezTo>
                  <a:cubicBezTo>
                    <a:pt x="0" y="5"/>
                    <a:pt x="1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2" y="8"/>
                  </a:cubicBezTo>
                  <a:cubicBezTo>
                    <a:pt x="5" y="11"/>
                    <a:pt x="8" y="12"/>
                    <a:pt x="9" y="11"/>
                  </a:cubicBezTo>
                  <a:cubicBezTo>
                    <a:pt x="11" y="10"/>
                    <a:pt x="12" y="9"/>
                    <a:pt x="11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53" name="Freeform 452">
              <a:extLst>
                <a:ext uri="{FF2B5EF4-FFF2-40B4-BE49-F238E27FC236}">
                  <a16:creationId xmlns:a16="http://schemas.microsoft.com/office/drawing/2014/main" id="{9551B674-2069-F31A-7AEF-8F019A3DF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2" y="2935"/>
              <a:ext cx="49" cy="57"/>
            </a:xfrm>
            <a:custGeom>
              <a:avLst/>
              <a:gdLst>
                <a:gd name="T0" fmla="*/ 104 w 24"/>
                <a:gd name="T1" fmla="*/ 265 h 26"/>
                <a:gd name="T2" fmla="*/ 188 w 24"/>
                <a:gd name="T3" fmla="*/ 125 h 26"/>
                <a:gd name="T4" fmla="*/ 59 w 24"/>
                <a:gd name="T5" fmla="*/ 33 h 26"/>
                <a:gd name="T6" fmla="*/ 104 w 24"/>
                <a:gd name="T7" fmla="*/ 265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6">
                  <a:moveTo>
                    <a:pt x="12" y="25"/>
                  </a:moveTo>
                  <a:cubicBezTo>
                    <a:pt x="19" y="26"/>
                    <a:pt x="24" y="20"/>
                    <a:pt x="22" y="12"/>
                  </a:cubicBezTo>
                  <a:cubicBezTo>
                    <a:pt x="20" y="5"/>
                    <a:pt x="14" y="0"/>
                    <a:pt x="7" y="3"/>
                  </a:cubicBezTo>
                  <a:cubicBezTo>
                    <a:pt x="0" y="6"/>
                    <a:pt x="1" y="24"/>
                    <a:pt x="12" y="2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54" name="Freeform 453">
              <a:extLst>
                <a:ext uri="{FF2B5EF4-FFF2-40B4-BE49-F238E27FC236}">
                  <a16:creationId xmlns:a16="http://schemas.microsoft.com/office/drawing/2014/main" id="{09CA3B17-4A20-AB86-9823-575540D7D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2950"/>
              <a:ext cx="27" cy="29"/>
            </a:xfrm>
            <a:custGeom>
              <a:avLst/>
              <a:gdLst>
                <a:gd name="T0" fmla="*/ 108 w 13"/>
                <a:gd name="T1" fmla="*/ 56 h 13"/>
                <a:gd name="T2" fmla="*/ 100 w 13"/>
                <a:gd name="T3" fmla="*/ 109 h 13"/>
                <a:gd name="T4" fmla="*/ 44 w 13"/>
                <a:gd name="T5" fmla="*/ 134 h 13"/>
                <a:gd name="T6" fmla="*/ 8 w 13"/>
                <a:gd name="T7" fmla="*/ 80 h 13"/>
                <a:gd name="T8" fmla="*/ 17 w 13"/>
                <a:gd name="T9" fmla="*/ 0 h 13"/>
                <a:gd name="T10" fmla="*/ 17 w 13"/>
                <a:gd name="T11" fmla="*/ 0 h 13"/>
                <a:gd name="T12" fmla="*/ 8 w 13"/>
                <a:gd name="T13" fmla="*/ 80 h 13"/>
                <a:gd name="T14" fmla="*/ 44 w 13"/>
                <a:gd name="T15" fmla="*/ 134 h 13"/>
                <a:gd name="T16" fmla="*/ 100 w 13"/>
                <a:gd name="T17" fmla="*/ 109 h 13"/>
                <a:gd name="T18" fmla="*/ 108 w 13"/>
                <a:gd name="T19" fmla="*/ 56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" h="13">
                  <a:moveTo>
                    <a:pt x="12" y="5"/>
                  </a:moveTo>
                  <a:cubicBezTo>
                    <a:pt x="13" y="6"/>
                    <a:pt x="13" y="9"/>
                    <a:pt x="11" y="10"/>
                  </a:cubicBezTo>
                  <a:cubicBezTo>
                    <a:pt x="9" y="12"/>
                    <a:pt x="7" y="13"/>
                    <a:pt x="5" y="12"/>
                  </a:cubicBezTo>
                  <a:cubicBezTo>
                    <a:pt x="3" y="12"/>
                    <a:pt x="1" y="10"/>
                    <a:pt x="1" y="7"/>
                  </a:cubicBezTo>
                  <a:cubicBezTo>
                    <a:pt x="0" y="4"/>
                    <a:pt x="1" y="2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0" y="4"/>
                    <a:pt x="1" y="7"/>
                  </a:cubicBezTo>
                  <a:cubicBezTo>
                    <a:pt x="1" y="10"/>
                    <a:pt x="3" y="12"/>
                    <a:pt x="5" y="12"/>
                  </a:cubicBezTo>
                  <a:cubicBezTo>
                    <a:pt x="7" y="13"/>
                    <a:pt x="9" y="12"/>
                    <a:pt x="11" y="10"/>
                  </a:cubicBezTo>
                  <a:cubicBezTo>
                    <a:pt x="13" y="9"/>
                    <a:pt x="13" y="7"/>
                    <a:pt x="12" y="5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55" name="Freeform 454">
              <a:extLst>
                <a:ext uri="{FF2B5EF4-FFF2-40B4-BE49-F238E27FC236}">
                  <a16:creationId xmlns:a16="http://schemas.microsoft.com/office/drawing/2014/main" id="{F4DD30F9-A521-F20D-71EC-08A61AAA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3" y="2603"/>
              <a:ext cx="47" cy="80"/>
            </a:xfrm>
            <a:custGeom>
              <a:avLst/>
              <a:gdLst>
                <a:gd name="T0" fmla="*/ 104 w 23"/>
                <a:gd name="T1" fmla="*/ 28 h 37"/>
                <a:gd name="T2" fmla="*/ 16 w 23"/>
                <a:gd name="T3" fmla="*/ 80 h 37"/>
                <a:gd name="T4" fmla="*/ 41 w 23"/>
                <a:gd name="T5" fmla="*/ 294 h 37"/>
                <a:gd name="T6" fmla="*/ 137 w 23"/>
                <a:gd name="T7" fmla="*/ 365 h 37"/>
                <a:gd name="T8" fmla="*/ 104 w 23"/>
                <a:gd name="T9" fmla="*/ 2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37">
                  <a:moveTo>
                    <a:pt x="12" y="3"/>
                  </a:moveTo>
                  <a:cubicBezTo>
                    <a:pt x="7" y="0"/>
                    <a:pt x="3" y="2"/>
                    <a:pt x="2" y="8"/>
                  </a:cubicBezTo>
                  <a:cubicBezTo>
                    <a:pt x="0" y="14"/>
                    <a:pt x="2" y="23"/>
                    <a:pt x="5" y="29"/>
                  </a:cubicBezTo>
                  <a:cubicBezTo>
                    <a:pt x="9" y="37"/>
                    <a:pt x="13" y="37"/>
                    <a:pt x="16" y="36"/>
                  </a:cubicBezTo>
                  <a:cubicBezTo>
                    <a:pt x="23" y="32"/>
                    <a:pt x="21" y="9"/>
                    <a:pt x="12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6CC44E9A-C1FE-BD46-5903-B45427117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5" y="2618"/>
              <a:ext cx="16" cy="48"/>
            </a:xfrm>
            <a:custGeom>
              <a:avLst/>
              <a:gdLst>
                <a:gd name="T0" fmla="*/ 24 w 8"/>
                <a:gd name="T1" fmla="*/ 0 h 22"/>
                <a:gd name="T2" fmla="*/ 0 w 8"/>
                <a:gd name="T3" fmla="*/ 81 h 22"/>
                <a:gd name="T4" fmla="*/ 32 w 8"/>
                <a:gd name="T5" fmla="*/ 218 h 22"/>
                <a:gd name="T6" fmla="*/ 64 w 8"/>
                <a:gd name="T7" fmla="*/ 229 h 22"/>
                <a:gd name="T8" fmla="*/ 64 w 8"/>
                <a:gd name="T9" fmla="*/ 229 h 22"/>
                <a:gd name="T10" fmla="*/ 40 w 8"/>
                <a:gd name="T11" fmla="*/ 209 h 22"/>
                <a:gd name="T12" fmla="*/ 8 w 8"/>
                <a:gd name="T13" fmla="*/ 81 h 22"/>
                <a:gd name="T14" fmla="*/ 24 w 8"/>
                <a:gd name="T15" fmla="*/ 9 h 22"/>
                <a:gd name="T16" fmla="*/ 48 w 8"/>
                <a:gd name="T17" fmla="*/ 20 h 22"/>
                <a:gd name="T18" fmla="*/ 48 w 8"/>
                <a:gd name="T19" fmla="*/ 20 h 22"/>
                <a:gd name="T20" fmla="*/ 24 w 8"/>
                <a:gd name="T21" fmla="*/ 0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" h="22">
                  <a:moveTo>
                    <a:pt x="3" y="0"/>
                  </a:moveTo>
                  <a:cubicBezTo>
                    <a:pt x="1" y="1"/>
                    <a:pt x="0" y="4"/>
                    <a:pt x="0" y="8"/>
                  </a:cubicBezTo>
                  <a:cubicBezTo>
                    <a:pt x="0" y="12"/>
                    <a:pt x="2" y="18"/>
                    <a:pt x="4" y="21"/>
                  </a:cubicBezTo>
                  <a:cubicBezTo>
                    <a:pt x="6" y="22"/>
                    <a:pt x="7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6" y="22"/>
                    <a:pt x="5" y="20"/>
                  </a:cubicBezTo>
                  <a:cubicBezTo>
                    <a:pt x="2" y="18"/>
                    <a:pt x="1" y="12"/>
                    <a:pt x="1" y="8"/>
                  </a:cubicBezTo>
                  <a:cubicBezTo>
                    <a:pt x="1" y="4"/>
                    <a:pt x="1" y="1"/>
                    <a:pt x="3" y="1"/>
                  </a:cubicBezTo>
                  <a:cubicBezTo>
                    <a:pt x="4" y="0"/>
                    <a:pt x="5" y="1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0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57" name="Freeform 456">
              <a:extLst>
                <a:ext uri="{FF2B5EF4-FFF2-40B4-BE49-F238E27FC236}">
                  <a16:creationId xmlns:a16="http://schemas.microsoft.com/office/drawing/2014/main" id="{00F3B048-3DE0-0A07-75ED-0E6338292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" y="2856"/>
              <a:ext cx="61" cy="64"/>
            </a:xfrm>
            <a:custGeom>
              <a:avLst/>
              <a:gdLst>
                <a:gd name="T0" fmla="*/ 116 w 30"/>
                <a:gd name="T1" fmla="*/ 20 h 29"/>
                <a:gd name="T2" fmla="*/ 33 w 30"/>
                <a:gd name="T3" fmla="*/ 33 h 29"/>
                <a:gd name="T4" fmla="*/ 75 w 30"/>
                <a:gd name="T5" fmla="*/ 225 h 29"/>
                <a:gd name="T6" fmla="*/ 228 w 30"/>
                <a:gd name="T7" fmla="*/ 278 h 29"/>
                <a:gd name="T8" fmla="*/ 244 w 30"/>
                <a:gd name="T9" fmla="*/ 194 h 29"/>
                <a:gd name="T10" fmla="*/ 187 w 30"/>
                <a:gd name="T11" fmla="*/ 108 h 29"/>
                <a:gd name="T12" fmla="*/ 116 w 30"/>
                <a:gd name="T13" fmla="*/ 20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29">
                  <a:moveTo>
                    <a:pt x="14" y="2"/>
                  </a:moveTo>
                  <a:cubicBezTo>
                    <a:pt x="11" y="0"/>
                    <a:pt x="7" y="0"/>
                    <a:pt x="4" y="3"/>
                  </a:cubicBezTo>
                  <a:cubicBezTo>
                    <a:pt x="0" y="8"/>
                    <a:pt x="2" y="15"/>
                    <a:pt x="9" y="21"/>
                  </a:cubicBezTo>
                  <a:cubicBezTo>
                    <a:pt x="17" y="27"/>
                    <a:pt x="21" y="29"/>
                    <a:pt x="27" y="26"/>
                  </a:cubicBezTo>
                  <a:cubicBezTo>
                    <a:pt x="30" y="24"/>
                    <a:pt x="30" y="21"/>
                    <a:pt x="29" y="18"/>
                  </a:cubicBezTo>
                  <a:cubicBezTo>
                    <a:pt x="27" y="14"/>
                    <a:pt x="25" y="13"/>
                    <a:pt x="22" y="10"/>
                  </a:cubicBezTo>
                  <a:cubicBezTo>
                    <a:pt x="20" y="8"/>
                    <a:pt x="18" y="4"/>
                    <a:pt x="14" y="2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58" name="Freeform 457">
              <a:extLst>
                <a:ext uri="{FF2B5EF4-FFF2-40B4-BE49-F238E27FC236}">
                  <a16:creationId xmlns:a16="http://schemas.microsoft.com/office/drawing/2014/main" id="{49ED8E77-B558-5E71-29E3-188E1D34C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" y="2867"/>
              <a:ext cx="33" cy="35"/>
            </a:xfrm>
            <a:custGeom>
              <a:avLst/>
              <a:gdLst>
                <a:gd name="T0" fmla="*/ 132 w 16"/>
                <a:gd name="T1" fmla="*/ 149 h 16"/>
                <a:gd name="T2" fmla="*/ 132 w 16"/>
                <a:gd name="T3" fmla="*/ 158 h 16"/>
                <a:gd name="T4" fmla="*/ 43 w 16"/>
                <a:gd name="T5" fmla="*/ 96 h 16"/>
                <a:gd name="T6" fmla="*/ 8 w 16"/>
                <a:gd name="T7" fmla="*/ 9 h 16"/>
                <a:gd name="T8" fmla="*/ 43 w 16"/>
                <a:gd name="T9" fmla="*/ 9 h 16"/>
                <a:gd name="T10" fmla="*/ 43 w 16"/>
                <a:gd name="T11" fmla="*/ 9 h 16"/>
                <a:gd name="T12" fmla="*/ 8 w 16"/>
                <a:gd name="T13" fmla="*/ 9 h 16"/>
                <a:gd name="T14" fmla="*/ 35 w 16"/>
                <a:gd name="T15" fmla="*/ 105 h 16"/>
                <a:gd name="T16" fmla="*/ 132 w 16"/>
                <a:gd name="T17" fmla="*/ 158 h 16"/>
                <a:gd name="T18" fmla="*/ 132 w 16"/>
                <a:gd name="T19" fmla="*/ 149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16">
                  <a:moveTo>
                    <a:pt x="15" y="14"/>
                  </a:moveTo>
                  <a:cubicBezTo>
                    <a:pt x="16" y="14"/>
                    <a:pt x="15" y="15"/>
                    <a:pt x="15" y="15"/>
                  </a:cubicBezTo>
                  <a:cubicBezTo>
                    <a:pt x="14" y="15"/>
                    <a:pt x="10" y="15"/>
                    <a:pt x="5" y="9"/>
                  </a:cubicBezTo>
                  <a:cubicBezTo>
                    <a:pt x="1" y="6"/>
                    <a:pt x="0" y="3"/>
                    <a:pt x="1" y="1"/>
                  </a:cubicBezTo>
                  <a:cubicBezTo>
                    <a:pt x="1" y="0"/>
                    <a:pt x="3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0" y="3"/>
                    <a:pt x="0" y="6"/>
                    <a:pt x="4" y="10"/>
                  </a:cubicBezTo>
                  <a:cubicBezTo>
                    <a:pt x="10" y="14"/>
                    <a:pt x="14" y="16"/>
                    <a:pt x="15" y="15"/>
                  </a:cubicBezTo>
                  <a:cubicBezTo>
                    <a:pt x="16" y="15"/>
                    <a:pt x="16" y="14"/>
                    <a:pt x="15" y="14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59" name="Freeform 458">
              <a:extLst>
                <a:ext uri="{FF2B5EF4-FFF2-40B4-BE49-F238E27FC236}">
                  <a16:creationId xmlns:a16="http://schemas.microsoft.com/office/drawing/2014/main" id="{A8B08FBE-CC90-A4A0-8FA4-9F19F799E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" y="2613"/>
              <a:ext cx="57" cy="57"/>
            </a:xfrm>
            <a:custGeom>
              <a:avLst/>
              <a:gdLst>
                <a:gd name="T0" fmla="*/ 169 w 28"/>
                <a:gd name="T1" fmla="*/ 33 h 26"/>
                <a:gd name="T2" fmla="*/ 83 w 28"/>
                <a:gd name="T3" fmla="*/ 9 h 26"/>
                <a:gd name="T4" fmla="*/ 24 w 28"/>
                <a:gd name="T5" fmla="*/ 64 h 26"/>
                <a:gd name="T6" fmla="*/ 108 w 28"/>
                <a:gd name="T7" fmla="*/ 254 h 26"/>
                <a:gd name="T8" fmla="*/ 236 w 28"/>
                <a:gd name="T9" fmla="*/ 158 h 26"/>
                <a:gd name="T10" fmla="*/ 169 w 28"/>
                <a:gd name="T11" fmla="*/ 33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26">
                  <a:moveTo>
                    <a:pt x="20" y="3"/>
                  </a:moveTo>
                  <a:cubicBezTo>
                    <a:pt x="16" y="1"/>
                    <a:pt x="14" y="0"/>
                    <a:pt x="10" y="1"/>
                  </a:cubicBezTo>
                  <a:cubicBezTo>
                    <a:pt x="7" y="2"/>
                    <a:pt x="5" y="3"/>
                    <a:pt x="3" y="6"/>
                  </a:cubicBezTo>
                  <a:cubicBezTo>
                    <a:pt x="0" y="13"/>
                    <a:pt x="4" y="22"/>
                    <a:pt x="13" y="24"/>
                  </a:cubicBezTo>
                  <a:cubicBezTo>
                    <a:pt x="21" y="26"/>
                    <a:pt x="28" y="20"/>
                    <a:pt x="28" y="15"/>
                  </a:cubicBezTo>
                  <a:cubicBezTo>
                    <a:pt x="27" y="10"/>
                    <a:pt x="25" y="8"/>
                    <a:pt x="20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60" name="Freeform 459">
              <a:extLst>
                <a:ext uri="{FF2B5EF4-FFF2-40B4-BE49-F238E27FC236}">
                  <a16:creationId xmlns:a16="http://schemas.microsoft.com/office/drawing/2014/main" id="{071E236B-7E4C-4D46-73BE-ACF2299C6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6" y="2627"/>
              <a:ext cx="31" cy="28"/>
            </a:xfrm>
            <a:custGeom>
              <a:avLst/>
              <a:gdLst>
                <a:gd name="T0" fmla="*/ 124 w 15"/>
                <a:gd name="T1" fmla="*/ 60 h 13"/>
                <a:gd name="T2" fmla="*/ 116 w 15"/>
                <a:gd name="T3" fmla="*/ 112 h 13"/>
                <a:gd name="T4" fmla="*/ 35 w 15"/>
                <a:gd name="T5" fmla="*/ 101 h 13"/>
                <a:gd name="T6" fmla="*/ 8 w 15"/>
                <a:gd name="T7" fmla="*/ 41 h 13"/>
                <a:gd name="T8" fmla="*/ 35 w 15"/>
                <a:gd name="T9" fmla="*/ 0 h 13"/>
                <a:gd name="T10" fmla="*/ 35 w 15"/>
                <a:gd name="T11" fmla="*/ 0 h 13"/>
                <a:gd name="T12" fmla="*/ 8 w 15"/>
                <a:gd name="T13" fmla="*/ 41 h 13"/>
                <a:gd name="T14" fmla="*/ 35 w 15"/>
                <a:gd name="T15" fmla="*/ 101 h 13"/>
                <a:gd name="T16" fmla="*/ 116 w 15"/>
                <a:gd name="T17" fmla="*/ 112 h 13"/>
                <a:gd name="T18" fmla="*/ 124 w 15"/>
                <a:gd name="T19" fmla="*/ 60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3">
                  <a:moveTo>
                    <a:pt x="14" y="6"/>
                  </a:moveTo>
                  <a:cubicBezTo>
                    <a:pt x="15" y="8"/>
                    <a:pt x="15" y="10"/>
                    <a:pt x="13" y="11"/>
                  </a:cubicBezTo>
                  <a:cubicBezTo>
                    <a:pt x="11" y="13"/>
                    <a:pt x="8" y="13"/>
                    <a:pt x="4" y="10"/>
                  </a:cubicBezTo>
                  <a:cubicBezTo>
                    <a:pt x="1" y="8"/>
                    <a:pt x="1" y="5"/>
                    <a:pt x="1" y="4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2"/>
                    <a:pt x="1" y="4"/>
                  </a:cubicBezTo>
                  <a:cubicBezTo>
                    <a:pt x="0" y="5"/>
                    <a:pt x="1" y="8"/>
                    <a:pt x="4" y="10"/>
                  </a:cubicBezTo>
                  <a:cubicBezTo>
                    <a:pt x="8" y="13"/>
                    <a:pt x="11" y="13"/>
                    <a:pt x="13" y="11"/>
                  </a:cubicBezTo>
                  <a:cubicBezTo>
                    <a:pt x="15" y="10"/>
                    <a:pt x="15" y="8"/>
                    <a:pt x="14" y="6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61" name="Freeform 460">
              <a:extLst>
                <a:ext uri="{FF2B5EF4-FFF2-40B4-BE49-F238E27FC236}">
                  <a16:creationId xmlns:a16="http://schemas.microsoft.com/office/drawing/2014/main" id="{DEF98E55-8CF2-2D2F-FAE9-697C90573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" y="2498"/>
              <a:ext cx="57" cy="59"/>
            </a:xfrm>
            <a:custGeom>
              <a:avLst/>
              <a:gdLst>
                <a:gd name="T0" fmla="*/ 169 w 28"/>
                <a:gd name="T1" fmla="*/ 44 h 27"/>
                <a:gd name="T2" fmla="*/ 83 w 28"/>
                <a:gd name="T3" fmla="*/ 9 h 27"/>
                <a:gd name="T4" fmla="*/ 24 w 28"/>
                <a:gd name="T5" fmla="*/ 72 h 27"/>
                <a:gd name="T6" fmla="*/ 108 w 28"/>
                <a:gd name="T7" fmla="*/ 262 h 27"/>
                <a:gd name="T8" fmla="*/ 236 w 28"/>
                <a:gd name="T9" fmla="*/ 157 h 27"/>
                <a:gd name="T10" fmla="*/ 169 w 28"/>
                <a:gd name="T11" fmla="*/ 44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27">
                  <a:moveTo>
                    <a:pt x="20" y="4"/>
                  </a:moveTo>
                  <a:cubicBezTo>
                    <a:pt x="16" y="2"/>
                    <a:pt x="14" y="0"/>
                    <a:pt x="10" y="1"/>
                  </a:cubicBezTo>
                  <a:cubicBezTo>
                    <a:pt x="7" y="2"/>
                    <a:pt x="5" y="4"/>
                    <a:pt x="3" y="7"/>
                  </a:cubicBezTo>
                  <a:cubicBezTo>
                    <a:pt x="0" y="13"/>
                    <a:pt x="4" y="22"/>
                    <a:pt x="13" y="25"/>
                  </a:cubicBezTo>
                  <a:cubicBezTo>
                    <a:pt x="21" y="27"/>
                    <a:pt x="28" y="21"/>
                    <a:pt x="28" y="15"/>
                  </a:cubicBezTo>
                  <a:cubicBezTo>
                    <a:pt x="27" y="10"/>
                    <a:pt x="25" y="8"/>
                    <a:pt x="20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62" name="Freeform 461">
              <a:extLst>
                <a:ext uri="{FF2B5EF4-FFF2-40B4-BE49-F238E27FC236}">
                  <a16:creationId xmlns:a16="http://schemas.microsoft.com/office/drawing/2014/main" id="{62D5C8C1-43D9-2AB4-4EA2-58867792E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8" y="2511"/>
              <a:ext cx="31" cy="30"/>
            </a:xfrm>
            <a:custGeom>
              <a:avLst/>
              <a:gdLst>
                <a:gd name="T0" fmla="*/ 124 w 15"/>
                <a:gd name="T1" fmla="*/ 60 h 14"/>
                <a:gd name="T2" fmla="*/ 116 w 15"/>
                <a:gd name="T3" fmla="*/ 120 h 14"/>
                <a:gd name="T4" fmla="*/ 35 w 15"/>
                <a:gd name="T5" fmla="*/ 109 h 14"/>
                <a:gd name="T6" fmla="*/ 8 w 15"/>
                <a:gd name="T7" fmla="*/ 41 h 14"/>
                <a:gd name="T8" fmla="*/ 35 w 15"/>
                <a:gd name="T9" fmla="*/ 0 h 14"/>
                <a:gd name="T10" fmla="*/ 35 w 15"/>
                <a:gd name="T11" fmla="*/ 0 h 14"/>
                <a:gd name="T12" fmla="*/ 8 w 15"/>
                <a:gd name="T13" fmla="*/ 41 h 14"/>
                <a:gd name="T14" fmla="*/ 35 w 15"/>
                <a:gd name="T15" fmla="*/ 109 h 14"/>
                <a:gd name="T16" fmla="*/ 116 w 15"/>
                <a:gd name="T17" fmla="*/ 120 h 14"/>
                <a:gd name="T18" fmla="*/ 124 w 15"/>
                <a:gd name="T19" fmla="*/ 6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4">
                  <a:moveTo>
                    <a:pt x="14" y="6"/>
                  </a:moveTo>
                  <a:cubicBezTo>
                    <a:pt x="15" y="8"/>
                    <a:pt x="15" y="10"/>
                    <a:pt x="13" y="12"/>
                  </a:cubicBezTo>
                  <a:cubicBezTo>
                    <a:pt x="11" y="13"/>
                    <a:pt x="8" y="13"/>
                    <a:pt x="4" y="11"/>
                  </a:cubicBezTo>
                  <a:cubicBezTo>
                    <a:pt x="1" y="8"/>
                    <a:pt x="1" y="6"/>
                    <a:pt x="1" y="4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2"/>
                    <a:pt x="1" y="4"/>
                  </a:cubicBezTo>
                  <a:cubicBezTo>
                    <a:pt x="0" y="6"/>
                    <a:pt x="1" y="8"/>
                    <a:pt x="4" y="11"/>
                  </a:cubicBezTo>
                  <a:cubicBezTo>
                    <a:pt x="8" y="14"/>
                    <a:pt x="11" y="13"/>
                    <a:pt x="13" y="12"/>
                  </a:cubicBezTo>
                  <a:cubicBezTo>
                    <a:pt x="15" y="10"/>
                    <a:pt x="15" y="8"/>
                    <a:pt x="14" y="6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5C115D95-3B52-0F72-DA20-91408DF0E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7" y="2310"/>
              <a:ext cx="57" cy="56"/>
            </a:xfrm>
            <a:custGeom>
              <a:avLst/>
              <a:gdLst>
                <a:gd name="T0" fmla="*/ 169 w 28"/>
                <a:gd name="T1" fmla="*/ 28 h 26"/>
                <a:gd name="T2" fmla="*/ 83 w 28"/>
                <a:gd name="T3" fmla="*/ 0 h 26"/>
                <a:gd name="T4" fmla="*/ 24 w 28"/>
                <a:gd name="T5" fmla="*/ 60 h 26"/>
                <a:gd name="T6" fmla="*/ 108 w 28"/>
                <a:gd name="T7" fmla="*/ 241 h 26"/>
                <a:gd name="T8" fmla="*/ 236 w 28"/>
                <a:gd name="T9" fmla="*/ 140 h 26"/>
                <a:gd name="T10" fmla="*/ 169 w 28"/>
                <a:gd name="T11" fmla="*/ 28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26">
                  <a:moveTo>
                    <a:pt x="20" y="3"/>
                  </a:moveTo>
                  <a:cubicBezTo>
                    <a:pt x="16" y="1"/>
                    <a:pt x="14" y="0"/>
                    <a:pt x="10" y="0"/>
                  </a:cubicBezTo>
                  <a:cubicBezTo>
                    <a:pt x="7" y="1"/>
                    <a:pt x="5" y="3"/>
                    <a:pt x="3" y="6"/>
                  </a:cubicBezTo>
                  <a:cubicBezTo>
                    <a:pt x="0" y="13"/>
                    <a:pt x="4" y="22"/>
                    <a:pt x="13" y="24"/>
                  </a:cubicBezTo>
                  <a:cubicBezTo>
                    <a:pt x="21" y="26"/>
                    <a:pt x="28" y="20"/>
                    <a:pt x="28" y="14"/>
                  </a:cubicBezTo>
                  <a:cubicBezTo>
                    <a:pt x="27" y="9"/>
                    <a:pt x="25" y="7"/>
                    <a:pt x="20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21BEF81B-4C66-9766-0BF3-189BD384D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2323"/>
              <a:ext cx="31" cy="28"/>
            </a:xfrm>
            <a:custGeom>
              <a:avLst/>
              <a:gdLst>
                <a:gd name="T0" fmla="*/ 124 w 15"/>
                <a:gd name="T1" fmla="*/ 52 h 13"/>
                <a:gd name="T2" fmla="*/ 116 w 15"/>
                <a:gd name="T3" fmla="*/ 112 h 13"/>
                <a:gd name="T4" fmla="*/ 35 w 15"/>
                <a:gd name="T5" fmla="*/ 101 h 13"/>
                <a:gd name="T6" fmla="*/ 8 w 15"/>
                <a:gd name="T7" fmla="*/ 41 h 13"/>
                <a:gd name="T8" fmla="*/ 35 w 15"/>
                <a:gd name="T9" fmla="*/ 0 h 13"/>
                <a:gd name="T10" fmla="*/ 35 w 15"/>
                <a:gd name="T11" fmla="*/ 0 h 13"/>
                <a:gd name="T12" fmla="*/ 8 w 15"/>
                <a:gd name="T13" fmla="*/ 28 h 13"/>
                <a:gd name="T14" fmla="*/ 35 w 15"/>
                <a:gd name="T15" fmla="*/ 101 h 13"/>
                <a:gd name="T16" fmla="*/ 116 w 15"/>
                <a:gd name="T17" fmla="*/ 112 h 13"/>
                <a:gd name="T18" fmla="*/ 124 w 15"/>
                <a:gd name="T19" fmla="*/ 52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3">
                  <a:moveTo>
                    <a:pt x="14" y="5"/>
                  </a:moveTo>
                  <a:cubicBezTo>
                    <a:pt x="15" y="8"/>
                    <a:pt x="15" y="10"/>
                    <a:pt x="13" y="11"/>
                  </a:cubicBezTo>
                  <a:cubicBezTo>
                    <a:pt x="11" y="12"/>
                    <a:pt x="8" y="13"/>
                    <a:pt x="4" y="10"/>
                  </a:cubicBezTo>
                  <a:cubicBezTo>
                    <a:pt x="1" y="7"/>
                    <a:pt x="1" y="5"/>
                    <a:pt x="1" y="4"/>
                  </a:cubicBezTo>
                  <a:cubicBezTo>
                    <a:pt x="1" y="2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2"/>
                    <a:pt x="1" y="3"/>
                  </a:cubicBezTo>
                  <a:cubicBezTo>
                    <a:pt x="0" y="5"/>
                    <a:pt x="1" y="8"/>
                    <a:pt x="4" y="10"/>
                  </a:cubicBezTo>
                  <a:cubicBezTo>
                    <a:pt x="8" y="13"/>
                    <a:pt x="11" y="13"/>
                    <a:pt x="13" y="11"/>
                  </a:cubicBezTo>
                  <a:cubicBezTo>
                    <a:pt x="15" y="10"/>
                    <a:pt x="15" y="8"/>
                    <a:pt x="14" y="5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65" name="Freeform 464">
              <a:extLst>
                <a:ext uri="{FF2B5EF4-FFF2-40B4-BE49-F238E27FC236}">
                  <a16:creationId xmlns:a16="http://schemas.microsoft.com/office/drawing/2014/main" id="{1028FD32-03FD-8319-3877-E0C2C17D5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" y="3119"/>
              <a:ext cx="47" cy="67"/>
            </a:xfrm>
            <a:custGeom>
              <a:avLst/>
              <a:gdLst>
                <a:gd name="T0" fmla="*/ 129 w 23"/>
                <a:gd name="T1" fmla="*/ 28 h 31"/>
                <a:gd name="T2" fmla="*/ 16 w 23"/>
                <a:gd name="T3" fmla="*/ 61 h 31"/>
                <a:gd name="T4" fmla="*/ 16 w 23"/>
                <a:gd name="T5" fmla="*/ 242 h 31"/>
                <a:gd name="T6" fmla="*/ 112 w 23"/>
                <a:gd name="T7" fmla="*/ 303 h 31"/>
                <a:gd name="T8" fmla="*/ 129 w 23"/>
                <a:gd name="T9" fmla="*/ 28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31">
                  <a:moveTo>
                    <a:pt x="15" y="3"/>
                  </a:moveTo>
                  <a:cubicBezTo>
                    <a:pt x="10" y="0"/>
                    <a:pt x="5" y="2"/>
                    <a:pt x="2" y="6"/>
                  </a:cubicBezTo>
                  <a:cubicBezTo>
                    <a:pt x="0" y="11"/>
                    <a:pt x="0" y="18"/>
                    <a:pt x="2" y="24"/>
                  </a:cubicBezTo>
                  <a:cubicBezTo>
                    <a:pt x="5" y="31"/>
                    <a:pt x="9" y="31"/>
                    <a:pt x="13" y="30"/>
                  </a:cubicBezTo>
                  <a:cubicBezTo>
                    <a:pt x="21" y="28"/>
                    <a:pt x="23" y="9"/>
                    <a:pt x="15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B95525C3-2A81-6537-1CFA-81077476F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3132"/>
              <a:ext cx="16" cy="41"/>
            </a:xfrm>
            <a:custGeom>
              <a:avLst/>
              <a:gdLst>
                <a:gd name="T0" fmla="*/ 32 w 8"/>
                <a:gd name="T1" fmla="*/ 0 h 19"/>
                <a:gd name="T2" fmla="*/ 0 w 8"/>
                <a:gd name="T3" fmla="*/ 60 h 19"/>
                <a:gd name="T4" fmla="*/ 16 w 8"/>
                <a:gd name="T5" fmla="*/ 173 h 19"/>
                <a:gd name="T6" fmla="*/ 48 w 8"/>
                <a:gd name="T7" fmla="*/ 190 h 19"/>
                <a:gd name="T8" fmla="*/ 48 w 8"/>
                <a:gd name="T9" fmla="*/ 190 h 19"/>
                <a:gd name="T10" fmla="*/ 24 w 8"/>
                <a:gd name="T11" fmla="*/ 173 h 19"/>
                <a:gd name="T12" fmla="*/ 0 w 8"/>
                <a:gd name="T13" fmla="*/ 60 h 19"/>
                <a:gd name="T14" fmla="*/ 32 w 8"/>
                <a:gd name="T15" fmla="*/ 9 h 19"/>
                <a:gd name="T16" fmla="*/ 64 w 8"/>
                <a:gd name="T17" fmla="*/ 19 h 19"/>
                <a:gd name="T18" fmla="*/ 64 w 8"/>
                <a:gd name="T19" fmla="*/ 19 h 19"/>
                <a:gd name="T20" fmla="*/ 32 w 8"/>
                <a:gd name="T21" fmla="*/ 0 h 1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" h="19">
                  <a:moveTo>
                    <a:pt x="4" y="0"/>
                  </a:moveTo>
                  <a:cubicBezTo>
                    <a:pt x="3" y="1"/>
                    <a:pt x="1" y="3"/>
                    <a:pt x="0" y="6"/>
                  </a:cubicBezTo>
                  <a:cubicBezTo>
                    <a:pt x="0" y="10"/>
                    <a:pt x="0" y="15"/>
                    <a:pt x="2" y="17"/>
                  </a:cubicBezTo>
                  <a:cubicBezTo>
                    <a:pt x="3" y="18"/>
                    <a:pt x="5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19"/>
                    <a:pt x="4" y="18"/>
                    <a:pt x="3" y="17"/>
                  </a:cubicBezTo>
                  <a:cubicBezTo>
                    <a:pt x="0" y="15"/>
                    <a:pt x="0" y="10"/>
                    <a:pt x="0" y="6"/>
                  </a:cubicBezTo>
                  <a:cubicBezTo>
                    <a:pt x="1" y="3"/>
                    <a:pt x="3" y="1"/>
                    <a:pt x="4" y="1"/>
                  </a:cubicBezTo>
                  <a:cubicBezTo>
                    <a:pt x="6" y="0"/>
                    <a:pt x="7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67" name="Freeform 466">
              <a:extLst>
                <a:ext uri="{FF2B5EF4-FFF2-40B4-BE49-F238E27FC236}">
                  <a16:creationId xmlns:a16="http://schemas.microsoft.com/office/drawing/2014/main" id="{0A36756B-22B4-6722-4436-579BF8142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3189"/>
              <a:ext cx="47" cy="67"/>
            </a:xfrm>
            <a:custGeom>
              <a:avLst/>
              <a:gdLst>
                <a:gd name="T0" fmla="*/ 76 w 23"/>
                <a:gd name="T1" fmla="*/ 19 h 31"/>
                <a:gd name="T2" fmla="*/ 8 w 23"/>
                <a:gd name="T3" fmla="*/ 69 h 31"/>
                <a:gd name="T4" fmla="*/ 59 w 23"/>
                <a:gd name="T5" fmla="*/ 253 h 31"/>
                <a:gd name="T6" fmla="*/ 155 w 23"/>
                <a:gd name="T7" fmla="*/ 303 h 31"/>
                <a:gd name="T8" fmla="*/ 76 w 23"/>
                <a:gd name="T9" fmla="*/ 19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31">
                  <a:moveTo>
                    <a:pt x="9" y="2"/>
                  </a:moveTo>
                  <a:cubicBezTo>
                    <a:pt x="4" y="0"/>
                    <a:pt x="2" y="2"/>
                    <a:pt x="1" y="7"/>
                  </a:cubicBezTo>
                  <a:cubicBezTo>
                    <a:pt x="0" y="12"/>
                    <a:pt x="3" y="19"/>
                    <a:pt x="7" y="25"/>
                  </a:cubicBezTo>
                  <a:cubicBezTo>
                    <a:pt x="11" y="31"/>
                    <a:pt x="15" y="31"/>
                    <a:pt x="18" y="30"/>
                  </a:cubicBezTo>
                  <a:cubicBezTo>
                    <a:pt x="23" y="27"/>
                    <a:pt x="17" y="8"/>
                    <a:pt x="9" y="2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68" name="Freeform 467">
              <a:extLst>
                <a:ext uri="{FF2B5EF4-FFF2-40B4-BE49-F238E27FC236}">
                  <a16:creationId xmlns:a16="http://schemas.microsoft.com/office/drawing/2014/main" id="{6AA34B9B-B61E-C5AC-650C-60F1F1520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4" y="3202"/>
              <a:ext cx="21" cy="41"/>
            </a:xfrm>
            <a:custGeom>
              <a:avLst/>
              <a:gdLst>
                <a:gd name="T0" fmla="*/ 17 w 10"/>
                <a:gd name="T1" fmla="*/ 0 h 19"/>
                <a:gd name="T2" fmla="*/ 8 w 10"/>
                <a:gd name="T3" fmla="*/ 69 h 19"/>
                <a:gd name="T4" fmla="*/ 67 w 10"/>
                <a:gd name="T5" fmla="*/ 173 h 19"/>
                <a:gd name="T6" fmla="*/ 92 w 10"/>
                <a:gd name="T7" fmla="*/ 190 h 19"/>
                <a:gd name="T8" fmla="*/ 92 w 10"/>
                <a:gd name="T9" fmla="*/ 190 h 19"/>
                <a:gd name="T10" fmla="*/ 67 w 10"/>
                <a:gd name="T11" fmla="*/ 173 h 19"/>
                <a:gd name="T12" fmla="*/ 8 w 10"/>
                <a:gd name="T13" fmla="*/ 69 h 19"/>
                <a:gd name="T14" fmla="*/ 17 w 10"/>
                <a:gd name="T15" fmla="*/ 0 h 19"/>
                <a:gd name="T16" fmla="*/ 48 w 10"/>
                <a:gd name="T17" fmla="*/ 9 h 19"/>
                <a:gd name="T18" fmla="*/ 48 w 10"/>
                <a:gd name="T19" fmla="*/ 9 h 19"/>
                <a:gd name="T20" fmla="*/ 17 w 10"/>
                <a:gd name="T21" fmla="*/ 0 h 1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" h="19">
                  <a:moveTo>
                    <a:pt x="2" y="0"/>
                  </a:moveTo>
                  <a:cubicBezTo>
                    <a:pt x="1" y="1"/>
                    <a:pt x="0" y="3"/>
                    <a:pt x="1" y="7"/>
                  </a:cubicBezTo>
                  <a:cubicBezTo>
                    <a:pt x="2" y="10"/>
                    <a:pt x="4" y="15"/>
                    <a:pt x="7" y="17"/>
                  </a:cubicBezTo>
                  <a:cubicBezTo>
                    <a:pt x="8" y="18"/>
                    <a:pt x="9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8" y="18"/>
                    <a:pt x="7" y="17"/>
                  </a:cubicBezTo>
                  <a:cubicBezTo>
                    <a:pt x="4" y="15"/>
                    <a:pt x="2" y="10"/>
                    <a:pt x="1" y="7"/>
                  </a:cubicBezTo>
                  <a:cubicBezTo>
                    <a:pt x="1" y="3"/>
                    <a:pt x="1" y="1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69" name="Freeform 468">
              <a:extLst>
                <a:ext uri="{FF2B5EF4-FFF2-40B4-BE49-F238E27FC236}">
                  <a16:creationId xmlns:a16="http://schemas.microsoft.com/office/drawing/2014/main" id="{88E4B7DB-C8BA-5178-60EE-653F12AA0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3134"/>
              <a:ext cx="55" cy="65"/>
            </a:xfrm>
            <a:custGeom>
              <a:avLst/>
              <a:gdLst>
                <a:gd name="T0" fmla="*/ 92 w 27"/>
                <a:gd name="T1" fmla="*/ 9 h 30"/>
                <a:gd name="T2" fmla="*/ 8 w 27"/>
                <a:gd name="T3" fmla="*/ 93 h 30"/>
                <a:gd name="T4" fmla="*/ 67 w 27"/>
                <a:gd name="T5" fmla="*/ 253 h 30"/>
                <a:gd name="T6" fmla="*/ 179 w 27"/>
                <a:gd name="T7" fmla="*/ 273 h 30"/>
                <a:gd name="T8" fmla="*/ 92 w 27"/>
                <a:gd name="T9" fmla="*/ 9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30">
                  <a:moveTo>
                    <a:pt x="11" y="1"/>
                  </a:moveTo>
                  <a:cubicBezTo>
                    <a:pt x="5" y="0"/>
                    <a:pt x="2" y="4"/>
                    <a:pt x="1" y="9"/>
                  </a:cubicBezTo>
                  <a:cubicBezTo>
                    <a:pt x="0" y="15"/>
                    <a:pt x="4" y="21"/>
                    <a:pt x="8" y="25"/>
                  </a:cubicBezTo>
                  <a:cubicBezTo>
                    <a:pt x="13" y="30"/>
                    <a:pt x="17" y="29"/>
                    <a:pt x="21" y="27"/>
                  </a:cubicBezTo>
                  <a:cubicBezTo>
                    <a:pt x="27" y="22"/>
                    <a:pt x="21" y="3"/>
                    <a:pt x="11" y="1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70" name="Freeform 469">
              <a:extLst>
                <a:ext uri="{FF2B5EF4-FFF2-40B4-BE49-F238E27FC236}">
                  <a16:creationId xmlns:a16="http://schemas.microsoft.com/office/drawing/2014/main" id="{6DDBF125-DC3F-6DA7-3E26-6B0D432F5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3145"/>
              <a:ext cx="23" cy="39"/>
            </a:xfrm>
            <a:custGeom>
              <a:avLst/>
              <a:gdLst>
                <a:gd name="T0" fmla="*/ 17 w 11"/>
                <a:gd name="T1" fmla="*/ 9 h 18"/>
                <a:gd name="T2" fmla="*/ 8 w 11"/>
                <a:gd name="T3" fmla="*/ 80 h 18"/>
                <a:gd name="T4" fmla="*/ 65 w 11"/>
                <a:gd name="T5" fmla="*/ 173 h 18"/>
                <a:gd name="T6" fmla="*/ 100 w 11"/>
                <a:gd name="T7" fmla="*/ 173 h 18"/>
                <a:gd name="T8" fmla="*/ 100 w 11"/>
                <a:gd name="T9" fmla="*/ 173 h 18"/>
                <a:gd name="T10" fmla="*/ 75 w 11"/>
                <a:gd name="T11" fmla="*/ 173 h 18"/>
                <a:gd name="T12" fmla="*/ 8 w 11"/>
                <a:gd name="T13" fmla="*/ 80 h 18"/>
                <a:gd name="T14" fmla="*/ 27 w 11"/>
                <a:gd name="T15" fmla="*/ 9 h 18"/>
                <a:gd name="T16" fmla="*/ 56 w 11"/>
                <a:gd name="T17" fmla="*/ 9 h 18"/>
                <a:gd name="T18" fmla="*/ 56 w 11"/>
                <a:gd name="T19" fmla="*/ 9 h 18"/>
                <a:gd name="T20" fmla="*/ 17 w 11"/>
                <a:gd name="T21" fmla="*/ 9 h 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" h="18">
                  <a:moveTo>
                    <a:pt x="2" y="1"/>
                  </a:moveTo>
                  <a:cubicBezTo>
                    <a:pt x="1" y="2"/>
                    <a:pt x="0" y="5"/>
                    <a:pt x="1" y="8"/>
                  </a:cubicBezTo>
                  <a:cubicBezTo>
                    <a:pt x="2" y="11"/>
                    <a:pt x="4" y="16"/>
                    <a:pt x="7" y="17"/>
                  </a:cubicBezTo>
                  <a:cubicBezTo>
                    <a:pt x="9" y="18"/>
                    <a:pt x="10" y="18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8"/>
                    <a:pt x="9" y="18"/>
                    <a:pt x="8" y="17"/>
                  </a:cubicBezTo>
                  <a:cubicBezTo>
                    <a:pt x="4" y="16"/>
                    <a:pt x="2" y="11"/>
                    <a:pt x="1" y="8"/>
                  </a:cubicBezTo>
                  <a:cubicBezTo>
                    <a:pt x="1" y="5"/>
                    <a:pt x="1" y="2"/>
                    <a:pt x="3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71" name="Freeform 470">
              <a:extLst>
                <a:ext uri="{FF2B5EF4-FFF2-40B4-BE49-F238E27FC236}">
                  <a16:creationId xmlns:a16="http://schemas.microsoft.com/office/drawing/2014/main" id="{F6A3A34B-7B78-66BA-95F2-4A520DB3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9" y="3186"/>
              <a:ext cx="47" cy="70"/>
            </a:xfrm>
            <a:custGeom>
              <a:avLst/>
              <a:gdLst>
                <a:gd name="T0" fmla="*/ 155 w 23"/>
                <a:gd name="T1" fmla="*/ 61 h 32"/>
                <a:gd name="T2" fmla="*/ 92 w 23"/>
                <a:gd name="T3" fmla="*/ 20 h 32"/>
                <a:gd name="T4" fmla="*/ 16 w 23"/>
                <a:gd name="T5" fmla="*/ 186 h 32"/>
                <a:gd name="T6" fmla="*/ 147 w 23"/>
                <a:gd name="T7" fmla="*/ 326 h 32"/>
                <a:gd name="T8" fmla="*/ 196 w 23"/>
                <a:gd name="T9" fmla="*/ 238 h 32"/>
                <a:gd name="T10" fmla="*/ 180 w 23"/>
                <a:gd name="T11" fmla="*/ 149 h 32"/>
                <a:gd name="T12" fmla="*/ 155 w 23"/>
                <a:gd name="T13" fmla="*/ 61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32">
                  <a:moveTo>
                    <a:pt x="18" y="6"/>
                  </a:moveTo>
                  <a:cubicBezTo>
                    <a:pt x="16" y="4"/>
                    <a:pt x="14" y="2"/>
                    <a:pt x="11" y="2"/>
                  </a:cubicBezTo>
                  <a:cubicBezTo>
                    <a:pt x="3" y="0"/>
                    <a:pt x="0" y="9"/>
                    <a:pt x="2" y="18"/>
                  </a:cubicBezTo>
                  <a:cubicBezTo>
                    <a:pt x="5" y="27"/>
                    <a:pt x="12" y="32"/>
                    <a:pt x="17" y="31"/>
                  </a:cubicBezTo>
                  <a:cubicBezTo>
                    <a:pt x="21" y="31"/>
                    <a:pt x="23" y="28"/>
                    <a:pt x="23" y="23"/>
                  </a:cubicBezTo>
                  <a:cubicBezTo>
                    <a:pt x="23" y="20"/>
                    <a:pt x="21" y="16"/>
                    <a:pt x="21" y="14"/>
                  </a:cubicBezTo>
                  <a:cubicBezTo>
                    <a:pt x="20" y="11"/>
                    <a:pt x="19" y="8"/>
                    <a:pt x="18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E28861EC-DAE0-F685-BE38-2E7C2419E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" y="3206"/>
              <a:ext cx="18" cy="35"/>
            </a:xfrm>
            <a:custGeom>
              <a:avLst/>
              <a:gdLst>
                <a:gd name="T0" fmla="*/ 16 w 9"/>
                <a:gd name="T1" fmla="*/ 0 h 16"/>
                <a:gd name="T2" fmla="*/ 8 w 9"/>
                <a:gd name="T3" fmla="*/ 61 h 16"/>
                <a:gd name="T4" fmla="*/ 40 w 9"/>
                <a:gd name="T5" fmla="*/ 158 h 16"/>
                <a:gd name="T6" fmla="*/ 72 w 9"/>
                <a:gd name="T7" fmla="*/ 168 h 16"/>
                <a:gd name="T8" fmla="*/ 72 w 9"/>
                <a:gd name="T9" fmla="*/ 168 h 16"/>
                <a:gd name="T10" fmla="*/ 48 w 9"/>
                <a:gd name="T11" fmla="*/ 158 h 16"/>
                <a:gd name="T12" fmla="*/ 8 w 9"/>
                <a:gd name="T13" fmla="*/ 61 h 16"/>
                <a:gd name="T14" fmla="*/ 16 w 9"/>
                <a:gd name="T15" fmla="*/ 0 h 16"/>
                <a:gd name="T16" fmla="*/ 40 w 9"/>
                <a:gd name="T17" fmla="*/ 9 h 16"/>
                <a:gd name="T18" fmla="*/ 40 w 9"/>
                <a:gd name="T19" fmla="*/ 9 h 16"/>
                <a:gd name="T20" fmla="*/ 16 w 9"/>
                <a:gd name="T21" fmla="*/ 0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" h="16">
                  <a:moveTo>
                    <a:pt x="2" y="0"/>
                  </a:moveTo>
                  <a:cubicBezTo>
                    <a:pt x="1" y="1"/>
                    <a:pt x="0" y="3"/>
                    <a:pt x="1" y="6"/>
                  </a:cubicBezTo>
                  <a:cubicBezTo>
                    <a:pt x="1" y="10"/>
                    <a:pt x="3" y="14"/>
                    <a:pt x="5" y="15"/>
                  </a:cubicBezTo>
                  <a:cubicBezTo>
                    <a:pt x="7" y="16"/>
                    <a:pt x="8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6"/>
                    <a:pt x="7" y="16"/>
                    <a:pt x="6" y="15"/>
                  </a:cubicBezTo>
                  <a:cubicBezTo>
                    <a:pt x="3" y="14"/>
                    <a:pt x="2" y="10"/>
                    <a:pt x="1" y="6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73" name="Freeform 472">
              <a:extLst>
                <a:ext uri="{FF2B5EF4-FFF2-40B4-BE49-F238E27FC236}">
                  <a16:creationId xmlns:a16="http://schemas.microsoft.com/office/drawing/2014/main" id="{71282857-3A95-EABD-8AB1-E83B0A3A8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9" y="3224"/>
              <a:ext cx="43" cy="52"/>
            </a:xfrm>
            <a:custGeom>
              <a:avLst/>
              <a:gdLst>
                <a:gd name="T0" fmla="*/ 156 w 21"/>
                <a:gd name="T1" fmla="*/ 80 h 24"/>
                <a:gd name="T2" fmla="*/ 113 w 21"/>
                <a:gd name="T3" fmla="*/ 9 h 24"/>
                <a:gd name="T4" fmla="*/ 51 w 21"/>
                <a:gd name="T5" fmla="*/ 20 h 24"/>
                <a:gd name="T6" fmla="*/ 41 w 21"/>
                <a:gd name="T7" fmla="*/ 184 h 24"/>
                <a:gd name="T8" fmla="*/ 164 w 21"/>
                <a:gd name="T9" fmla="*/ 193 h 24"/>
                <a:gd name="T10" fmla="*/ 156 w 21"/>
                <a:gd name="T11" fmla="*/ 8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4">
                  <a:moveTo>
                    <a:pt x="18" y="8"/>
                  </a:moveTo>
                  <a:cubicBezTo>
                    <a:pt x="17" y="5"/>
                    <a:pt x="16" y="2"/>
                    <a:pt x="13" y="1"/>
                  </a:cubicBezTo>
                  <a:cubicBezTo>
                    <a:pt x="11" y="1"/>
                    <a:pt x="9" y="0"/>
                    <a:pt x="6" y="2"/>
                  </a:cubicBezTo>
                  <a:cubicBezTo>
                    <a:pt x="1" y="4"/>
                    <a:pt x="0" y="13"/>
                    <a:pt x="5" y="18"/>
                  </a:cubicBezTo>
                  <a:cubicBezTo>
                    <a:pt x="10" y="24"/>
                    <a:pt x="17" y="23"/>
                    <a:pt x="19" y="19"/>
                  </a:cubicBezTo>
                  <a:cubicBezTo>
                    <a:pt x="21" y="15"/>
                    <a:pt x="21" y="13"/>
                    <a:pt x="18" y="8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74" name="Freeform 473">
              <a:extLst>
                <a:ext uri="{FF2B5EF4-FFF2-40B4-BE49-F238E27FC236}">
                  <a16:creationId xmlns:a16="http://schemas.microsoft.com/office/drawing/2014/main" id="{FC89C6E5-78EB-1025-27D1-E6F05C2A6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1" y="3234"/>
              <a:ext cx="21" cy="27"/>
            </a:xfrm>
            <a:custGeom>
              <a:avLst/>
              <a:gdLst>
                <a:gd name="T0" fmla="*/ 92 w 10"/>
                <a:gd name="T1" fmla="*/ 101 h 12"/>
                <a:gd name="T2" fmla="*/ 67 w 10"/>
                <a:gd name="T3" fmla="*/ 137 h 12"/>
                <a:gd name="T4" fmla="*/ 8 w 10"/>
                <a:gd name="T5" fmla="*/ 81 h 12"/>
                <a:gd name="T6" fmla="*/ 17 w 10"/>
                <a:gd name="T7" fmla="*/ 11 h 12"/>
                <a:gd name="T8" fmla="*/ 48 w 10"/>
                <a:gd name="T9" fmla="*/ 0 h 12"/>
                <a:gd name="T10" fmla="*/ 48 w 10"/>
                <a:gd name="T11" fmla="*/ 0 h 12"/>
                <a:gd name="T12" fmla="*/ 17 w 10"/>
                <a:gd name="T13" fmla="*/ 11 h 12"/>
                <a:gd name="T14" fmla="*/ 8 w 10"/>
                <a:gd name="T15" fmla="*/ 81 h 12"/>
                <a:gd name="T16" fmla="*/ 67 w 10"/>
                <a:gd name="T17" fmla="*/ 137 h 12"/>
                <a:gd name="T18" fmla="*/ 92 w 10"/>
                <a:gd name="T19" fmla="*/ 101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" h="12">
                  <a:moveTo>
                    <a:pt x="10" y="9"/>
                  </a:moveTo>
                  <a:cubicBezTo>
                    <a:pt x="10" y="11"/>
                    <a:pt x="9" y="12"/>
                    <a:pt x="7" y="12"/>
                  </a:cubicBezTo>
                  <a:cubicBezTo>
                    <a:pt x="5" y="12"/>
                    <a:pt x="3" y="11"/>
                    <a:pt x="1" y="7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2"/>
                    <a:pt x="0" y="4"/>
                    <a:pt x="1" y="7"/>
                  </a:cubicBezTo>
                  <a:cubicBezTo>
                    <a:pt x="2" y="11"/>
                    <a:pt x="5" y="12"/>
                    <a:pt x="7" y="12"/>
                  </a:cubicBezTo>
                  <a:cubicBezTo>
                    <a:pt x="9" y="12"/>
                    <a:pt x="10" y="11"/>
                    <a:pt x="10" y="9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75" name="Freeform 474">
              <a:extLst>
                <a:ext uri="{FF2B5EF4-FFF2-40B4-BE49-F238E27FC236}">
                  <a16:creationId xmlns:a16="http://schemas.microsoft.com/office/drawing/2014/main" id="{707C848E-1D71-0390-31BE-82B510BA3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" y="3206"/>
              <a:ext cx="47" cy="57"/>
            </a:xfrm>
            <a:custGeom>
              <a:avLst/>
              <a:gdLst>
                <a:gd name="T0" fmla="*/ 92 w 23"/>
                <a:gd name="T1" fmla="*/ 241 h 26"/>
                <a:gd name="T2" fmla="*/ 196 w 23"/>
                <a:gd name="T3" fmla="*/ 140 h 26"/>
                <a:gd name="T4" fmla="*/ 92 w 23"/>
                <a:gd name="T5" fmla="*/ 9 h 26"/>
                <a:gd name="T6" fmla="*/ 92 w 23"/>
                <a:gd name="T7" fmla="*/ 241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26">
                  <a:moveTo>
                    <a:pt x="11" y="23"/>
                  </a:moveTo>
                  <a:cubicBezTo>
                    <a:pt x="17" y="26"/>
                    <a:pt x="23" y="21"/>
                    <a:pt x="23" y="13"/>
                  </a:cubicBezTo>
                  <a:cubicBezTo>
                    <a:pt x="23" y="6"/>
                    <a:pt x="19" y="0"/>
                    <a:pt x="11" y="1"/>
                  </a:cubicBezTo>
                  <a:cubicBezTo>
                    <a:pt x="3" y="3"/>
                    <a:pt x="0" y="20"/>
                    <a:pt x="11" y="2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76" name="Freeform 475">
              <a:extLst>
                <a:ext uri="{FF2B5EF4-FFF2-40B4-BE49-F238E27FC236}">
                  <a16:creationId xmlns:a16="http://schemas.microsoft.com/office/drawing/2014/main" id="{09C28CAA-4760-C8EF-ECF3-E50AA9E98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" y="3217"/>
              <a:ext cx="25" cy="31"/>
            </a:xfrm>
            <a:custGeom>
              <a:avLst/>
              <a:gdLst>
                <a:gd name="T0" fmla="*/ 108 w 12"/>
                <a:gd name="T1" fmla="*/ 78 h 14"/>
                <a:gd name="T2" fmla="*/ 83 w 12"/>
                <a:gd name="T3" fmla="*/ 133 h 14"/>
                <a:gd name="T4" fmla="*/ 27 w 12"/>
                <a:gd name="T5" fmla="*/ 142 h 14"/>
                <a:gd name="T6" fmla="*/ 0 w 12"/>
                <a:gd name="T7" fmla="*/ 78 h 14"/>
                <a:gd name="T8" fmla="*/ 27 w 12"/>
                <a:gd name="T9" fmla="*/ 0 h 14"/>
                <a:gd name="T10" fmla="*/ 27 w 12"/>
                <a:gd name="T11" fmla="*/ 0 h 14"/>
                <a:gd name="T12" fmla="*/ 0 w 12"/>
                <a:gd name="T13" fmla="*/ 78 h 14"/>
                <a:gd name="T14" fmla="*/ 27 w 12"/>
                <a:gd name="T15" fmla="*/ 142 h 14"/>
                <a:gd name="T16" fmla="*/ 83 w 12"/>
                <a:gd name="T17" fmla="*/ 133 h 14"/>
                <a:gd name="T18" fmla="*/ 108 w 12"/>
                <a:gd name="T19" fmla="*/ 78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4">
                  <a:moveTo>
                    <a:pt x="12" y="7"/>
                  </a:moveTo>
                  <a:cubicBezTo>
                    <a:pt x="12" y="9"/>
                    <a:pt x="11" y="11"/>
                    <a:pt x="9" y="12"/>
                  </a:cubicBezTo>
                  <a:cubicBezTo>
                    <a:pt x="7" y="14"/>
                    <a:pt x="5" y="14"/>
                    <a:pt x="3" y="13"/>
                  </a:cubicBezTo>
                  <a:cubicBezTo>
                    <a:pt x="1" y="12"/>
                    <a:pt x="0" y="9"/>
                    <a:pt x="0" y="7"/>
                  </a:cubicBezTo>
                  <a:cubicBezTo>
                    <a:pt x="0" y="4"/>
                    <a:pt x="1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2"/>
                    <a:pt x="0" y="4"/>
                    <a:pt x="0" y="7"/>
                  </a:cubicBezTo>
                  <a:cubicBezTo>
                    <a:pt x="0" y="9"/>
                    <a:pt x="1" y="12"/>
                    <a:pt x="3" y="13"/>
                  </a:cubicBezTo>
                  <a:cubicBezTo>
                    <a:pt x="5" y="14"/>
                    <a:pt x="7" y="14"/>
                    <a:pt x="9" y="12"/>
                  </a:cubicBezTo>
                  <a:cubicBezTo>
                    <a:pt x="11" y="11"/>
                    <a:pt x="12" y="9"/>
                    <a:pt x="12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77" name="Freeform 476">
              <a:extLst>
                <a:ext uri="{FF2B5EF4-FFF2-40B4-BE49-F238E27FC236}">
                  <a16:creationId xmlns:a16="http://schemas.microsoft.com/office/drawing/2014/main" id="{34CBF546-9A44-2902-D419-2C8F773B0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" y="2585"/>
              <a:ext cx="41" cy="68"/>
            </a:xfrm>
            <a:custGeom>
              <a:avLst/>
              <a:gdLst>
                <a:gd name="T0" fmla="*/ 156 w 20"/>
                <a:gd name="T1" fmla="*/ 105 h 31"/>
                <a:gd name="T2" fmla="*/ 121 w 20"/>
                <a:gd name="T3" fmla="*/ 44 h 31"/>
                <a:gd name="T4" fmla="*/ 0 w 20"/>
                <a:gd name="T5" fmla="*/ 169 h 31"/>
                <a:gd name="T6" fmla="*/ 88 w 20"/>
                <a:gd name="T7" fmla="*/ 327 h 31"/>
                <a:gd name="T8" fmla="*/ 156 w 20"/>
                <a:gd name="T9" fmla="*/ 274 h 31"/>
                <a:gd name="T10" fmla="*/ 164 w 20"/>
                <a:gd name="T11" fmla="*/ 178 h 31"/>
                <a:gd name="T12" fmla="*/ 156 w 20"/>
                <a:gd name="T13" fmla="*/ 105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31">
                  <a:moveTo>
                    <a:pt x="18" y="10"/>
                  </a:moveTo>
                  <a:cubicBezTo>
                    <a:pt x="17" y="7"/>
                    <a:pt x="16" y="5"/>
                    <a:pt x="14" y="4"/>
                  </a:cubicBezTo>
                  <a:cubicBezTo>
                    <a:pt x="6" y="0"/>
                    <a:pt x="0" y="7"/>
                    <a:pt x="0" y="16"/>
                  </a:cubicBezTo>
                  <a:cubicBezTo>
                    <a:pt x="0" y="24"/>
                    <a:pt x="6" y="30"/>
                    <a:pt x="10" y="31"/>
                  </a:cubicBezTo>
                  <a:cubicBezTo>
                    <a:pt x="14" y="31"/>
                    <a:pt x="17" y="29"/>
                    <a:pt x="18" y="26"/>
                  </a:cubicBezTo>
                  <a:cubicBezTo>
                    <a:pt x="20" y="23"/>
                    <a:pt x="19" y="19"/>
                    <a:pt x="19" y="17"/>
                  </a:cubicBezTo>
                  <a:cubicBezTo>
                    <a:pt x="19" y="14"/>
                    <a:pt x="19" y="11"/>
                    <a:pt x="18" y="10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78" name="Freeform 477">
              <a:extLst>
                <a:ext uri="{FF2B5EF4-FFF2-40B4-BE49-F238E27FC236}">
                  <a16:creationId xmlns:a16="http://schemas.microsoft.com/office/drawing/2014/main" id="{0EEE7D17-1A45-B168-2A05-65B69C5BE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" y="2605"/>
              <a:ext cx="12" cy="35"/>
            </a:xfrm>
            <a:custGeom>
              <a:avLst/>
              <a:gdLst>
                <a:gd name="T0" fmla="*/ 24 w 6"/>
                <a:gd name="T1" fmla="*/ 9 h 16"/>
                <a:gd name="T2" fmla="*/ 0 w 6"/>
                <a:gd name="T3" fmla="*/ 53 h 16"/>
                <a:gd name="T4" fmla="*/ 16 w 6"/>
                <a:gd name="T5" fmla="*/ 158 h 16"/>
                <a:gd name="T6" fmla="*/ 40 w 6"/>
                <a:gd name="T7" fmla="*/ 168 h 16"/>
                <a:gd name="T8" fmla="*/ 40 w 6"/>
                <a:gd name="T9" fmla="*/ 168 h 16"/>
                <a:gd name="T10" fmla="*/ 16 w 6"/>
                <a:gd name="T11" fmla="*/ 149 h 16"/>
                <a:gd name="T12" fmla="*/ 8 w 6"/>
                <a:gd name="T13" fmla="*/ 53 h 16"/>
                <a:gd name="T14" fmla="*/ 24 w 6"/>
                <a:gd name="T15" fmla="*/ 9 h 16"/>
                <a:gd name="T16" fmla="*/ 48 w 6"/>
                <a:gd name="T17" fmla="*/ 20 h 16"/>
                <a:gd name="T18" fmla="*/ 48 w 6"/>
                <a:gd name="T19" fmla="*/ 20 h 16"/>
                <a:gd name="T20" fmla="*/ 24 w 6"/>
                <a:gd name="T21" fmla="*/ 9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" h="16">
                  <a:moveTo>
                    <a:pt x="3" y="1"/>
                  </a:moveTo>
                  <a:cubicBezTo>
                    <a:pt x="2" y="1"/>
                    <a:pt x="1" y="3"/>
                    <a:pt x="0" y="5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" y="16"/>
                    <a:pt x="4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3" y="15"/>
                    <a:pt x="2" y="14"/>
                  </a:cubicBezTo>
                  <a:cubicBezTo>
                    <a:pt x="1" y="13"/>
                    <a:pt x="0" y="9"/>
                    <a:pt x="1" y="5"/>
                  </a:cubicBezTo>
                  <a:cubicBezTo>
                    <a:pt x="1" y="3"/>
                    <a:pt x="2" y="1"/>
                    <a:pt x="3" y="1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79" name="Freeform 478">
              <a:extLst>
                <a:ext uri="{FF2B5EF4-FFF2-40B4-BE49-F238E27FC236}">
                  <a16:creationId xmlns:a16="http://schemas.microsoft.com/office/drawing/2014/main" id="{682659FA-3D92-B463-3864-5F3B438F9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3" y="2574"/>
              <a:ext cx="47" cy="72"/>
            </a:xfrm>
            <a:custGeom>
              <a:avLst/>
              <a:gdLst>
                <a:gd name="T0" fmla="*/ 137 w 23"/>
                <a:gd name="T1" fmla="*/ 52 h 33"/>
                <a:gd name="T2" fmla="*/ 51 w 23"/>
                <a:gd name="T3" fmla="*/ 20 h 33"/>
                <a:gd name="T4" fmla="*/ 33 w 23"/>
                <a:gd name="T5" fmla="*/ 218 h 33"/>
                <a:gd name="T6" fmla="*/ 155 w 23"/>
                <a:gd name="T7" fmla="*/ 343 h 33"/>
                <a:gd name="T8" fmla="*/ 196 w 23"/>
                <a:gd name="T9" fmla="*/ 271 h 33"/>
                <a:gd name="T10" fmla="*/ 172 w 23"/>
                <a:gd name="T11" fmla="*/ 166 h 33"/>
                <a:gd name="T12" fmla="*/ 137 w 23"/>
                <a:gd name="T13" fmla="*/ 52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33">
                  <a:moveTo>
                    <a:pt x="16" y="5"/>
                  </a:moveTo>
                  <a:cubicBezTo>
                    <a:pt x="14" y="2"/>
                    <a:pt x="10" y="0"/>
                    <a:pt x="6" y="2"/>
                  </a:cubicBezTo>
                  <a:cubicBezTo>
                    <a:pt x="0" y="5"/>
                    <a:pt x="0" y="12"/>
                    <a:pt x="4" y="21"/>
                  </a:cubicBezTo>
                  <a:cubicBezTo>
                    <a:pt x="8" y="29"/>
                    <a:pt x="11" y="33"/>
                    <a:pt x="18" y="33"/>
                  </a:cubicBezTo>
                  <a:cubicBezTo>
                    <a:pt x="21" y="32"/>
                    <a:pt x="23" y="30"/>
                    <a:pt x="23" y="26"/>
                  </a:cubicBezTo>
                  <a:cubicBezTo>
                    <a:pt x="23" y="22"/>
                    <a:pt x="21" y="20"/>
                    <a:pt x="20" y="16"/>
                  </a:cubicBezTo>
                  <a:cubicBezTo>
                    <a:pt x="19" y="13"/>
                    <a:pt x="19" y="9"/>
                    <a:pt x="16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27BBDCCA-8523-BE0F-40E4-C64771D31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" y="2587"/>
              <a:ext cx="20" cy="44"/>
            </a:xfrm>
            <a:custGeom>
              <a:avLst/>
              <a:gdLst>
                <a:gd name="T0" fmla="*/ 80 w 10"/>
                <a:gd name="T1" fmla="*/ 202 h 20"/>
                <a:gd name="T2" fmla="*/ 80 w 10"/>
                <a:gd name="T3" fmla="*/ 202 h 20"/>
                <a:gd name="T4" fmla="*/ 16 w 10"/>
                <a:gd name="T5" fmla="*/ 106 h 20"/>
                <a:gd name="T6" fmla="*/ 16 w 10"/>
                <a:gd name="T7" fmla="*/ 9 h 20"/>
                <a:gd name="T8" fmla="*/ 48 w 10"/>
                <a:gd name="T9" fmla="*/ 20 h 20"/>
                <a:gd name="T10" fmla="*/ 48 w 10"/>
                <a:gd name="T11" fmla="*/ 20 h 20"/>
                <a:gd name="T12" fmla="*/ 16 w 10"/>
                <a:gd name="T13" fmla="*/ 9 h 20"/>
                <a:gd name="T14" fmla="*/ 16 w 10"/>
                <a:gd name="T15" fmla="*/ 106 h 20"/>
                <a:gd name="T16" fmla="*/ 80 w 10"/>
                <a:gd name="T17" fmla="*/ 213 h 20"/>
                <a:gd name="T18" fmla="*/ 80 w 10"/>
                <a:gd name="T19" fmla="*/ 202 h 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" h="20">
                  <a:moveTo>
                    <a:pt x="1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8" y="19"/>
                    <a:pt x="5" y="17"/>
                    <a:pt x="2" y="10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3" y="1"/>
                    <a:pt x="5" y="1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1" y="2"/>
                    <a:pt x="0" y="5"/>
                    <a:pt x="2" y="10"/>
                  </a:cubicBezTo>
                  <a:cubicBezTo>
                    <a:pt x="5" y="17"/>
                    <a:pt x="8" y="20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81" name="Freeform 480">
              <a:extLst>
                <a:ext uri="{FF2B5EF4-FFF2-40B4-BE49-F238E27FC236}">
                  <a16:creationId xmlns:a16="http://schemas.microsoft.com/office/drawing/2014/main" id="{6DA273C2-DAB7-1C01-8E33-95D609787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" y="2624"/>
              <a:ext cx="49" cy="59"/>
            </a:xfrm>
            <a:custGeom>
              <a:avLst/>
              <a:gdLst>
                <a:gd name="T0" fmla="*/ 145 w 24"/>
                <a:gd name="T1" fmla="*/ 33 h 27"/>
                <a:gd name="T2" fmla="*/ 92 w 24"/>
                <a:gd name="T3" fmla="*/ 0 h 27"/>
                <a:gd name="T4" fmla="*/ 25 w 24"/>
                <a:gd name="T5" fmla="*/ 166 h 27"/>
                <a:gd name="T6" fmla="*/ 155 w 24"/>
                <a:gd name="T7" fmla="*/ 273 h 27"/>
                <a:gd name="T8" fmla="*/ 204 w 24"/>
                <a:gd name="T9" fmla="*/ 186 h 27"/>
                <a:gd name="T10" fmla="*/ 172 w 24"/>
                <a:gd name="T11" fmla="*/ 96 h 27"/>
                <a:gd name="T12" fmla="*/ 145 w 24"/>
                <a:gd name="T13" fmla="*/ 33 h 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27">
                  <a:moveTo>
                    <a:pt x="17" y="3"/>
                  </a:moveTo>
                  <a:cubicBezTo>
                    <a:pt x="15" y="1"/>
                    <a:pt x="13" y="0"/>
                    <a:pt x="11" y="0"/>
                  </a:cubicBezTo>
                  <a:cubicBezTo>
                    <a:pt x="2" y="0"/>
                    <a:pt x="0" y="8"/>
                    <a:pt x="3" y="16"/>
                  </a:cubicBezTo>
                  <a:cubicBezTo>
                    <a:pt x="7" y="24"/>
                    <a:pt x="14" y="27"/>
                    <a:pt x="18" y="26"/>
                  </a:cubicBezTo>
                  <a:cubicBezTo>
                    <a:pt x="22" y="25"/>
                    <a:pt x="24" y="22"/>
                    <a:pt x="24" y="18"/>
                  </a:cubicBezTo>
                  <a:cubicBezTo>
                    <a:pt x="24" y="15"/>
                    <a:pt x="22" y="11"/>
                    <a:pt x="20" y="9"/>
                  </a:cubicBezTo>
                  <a:cubicBezTo>
                    <a:pt x="19" y="7"/>
                    <a:pt x="19" y="5"/>
                    <a:pt x="17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82" name="Freeform 481">
              <a:extLst>
                <a:ext uri="{FF2B5EF4-FFF2-40B4-BE49-F238E27FC236}">
                  <a16:creationId xmlns:a16="http://schemas.microsoft.com/office/drawing/2014/main" id="{11205B86-BE9F-49DB-0E9E-D6174EE32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" y="2638"/>
              <a:ext cx="19" cy="32"/>
            </a:xfrm>
            <a:custGeom>
              <a:avLst/>
              <a:gdLst>
                <a:gd name="T0" fmla="*/ 8 w 9"/>
                <a:gd name="T1" fmla="*/ 9 h 15"/>
                <a:gd name="T2" fmla="*/ 0 w 9"/>
                <a:gd name="T3" fmla="*/ 60 h 15"/>
                <a:gd name="T4" fmla="*/ 57 w 9"/>
                <a:gd name="T5" fmla="*/ 137 h 15"/>
                <a:gd name="T6" fmla="*/ 84 w 9"/>
                <a:gd name="T7" fmla="*/ 137 h 15"/>
                <a:gd name="T8" fmla="*/ 84 w 9"/>
                <a:gd name="T9" fmla="*/ 137 h 15"/>
                <a:gd name="T10" fmla="*/ 57 w 9"/>
                <a:gd name="T11" fmla="*/ 137 h 15"/>
                <a:gd name="T12" fmla="*/ 8 w 9"/>
                <a:gd name="T13" fmla="*/ 60 h 15"/>
                <a:gd name="T14" fmla="*/ 8 w 9"/>
                <a:gd name="T15" fmla="*/ 9 h 15"/>
                <a:gd name="T16" fmla="*/ 36 w 9"/>
                <a:gd name="T17" fmla="*/ 9 h 15"/>
                <a:gd name="T18" fmla="*/ 36 w 9"/>
                <a:gd name="T19" fmla="*/ 9 h 15"/>
                <a:gd name="T20" fmla="*/ 8 w 9"/>
                <a:gd name="T21" fmla="*/ 9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" h="15">
                  <a:moveTo>
                    <a:pt x="1" y="1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1" y="10"/>
                    <a:pt x="3" y="13"/>
                    <a:pt x="6" y="14"/>
                  </a:cubicBezTo>
                  <a:cubicBezTo>
                    <a:pt x="7" y="15"/>
                    <a:pt x="8" y="15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5"/>
                    <a:pt x="7" y="15"/>
                    <a:pt x="6" y="14"/>
                  </a:cubicBezTo>
                  <a:cubicBezTo>
                    <a:pt x="4" y="13"/>
                    <a:pt x="1" y="10"/>
                    <a:pt x="1" y="6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1"/>
                    <a:pt x="3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83" name="Freeform 482">
              <a:extLst>
                <a:ext uri="{FF2B5EF4-FFF2-40B4-BE49-F238E27FC236}">
                  <a16:creationId xmlns:a16="http://schemas.microsoft.com/office/drawing/2014/main" id="{E8F098BB-3A5A-1883-F950-2C58D142C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2447"/>
              <a:ext cx="52" cy="68"/>
            </a:xfrm>
            <a:custGeom>
              <a:avLst/>
              <a:gdLst>
                <a:gd name="T0" fmla="*/ 108 w 25"/>
                <a:gd name="T1" fmla="*/ 20 h 31"/>
                <a:gd name="T2" fmla="*/ 8 w 25"/>
                <a:gd name="T3" fmla="*/ 86 h 31"/>
                <a:gd name="T4" fmla="*/ 44 w 25"/>
                <a:gd name="T5" fmla="*/ 265 h 31"/>
                <a:gd name="T6" fmla="*/ 152 w 25"/>
                <a:gd name="T7" fmla="*/ 307 h 31"/>
                <a:gd name="T8" fmla="*/ 108 w 25"/>
                <a:gd name="T9" fmla="*/ 2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31">
                  <a:moveTo>
                    <a:pt x="12" y="2"/>
                  </a:moveTo>
                  <a:cubicBezTo>
                    <a:pt x="7" y="0"/>
                    <a:pt x="3" y="3"/>
                    <a:pt x="1" y="8"/>
                  </a:cubicBezTo>
                  <a:cubicBezTo>
                    <a:pt x="0" y="13"/>
                    <a:pt x="2" y="21"/>
                    <a:pt x="5" y="25"/>
                  </a:cubicBezTo>
                  <a:cubicBezTo>
                    <a:pt x="10" y="31"/>
                    <a:pt x="14" y="31"/>
                    <a:pt x="17" y="29"/>
                  </a:cubicBezTo>
                  <a:cubicBezTo>
                    <a:pt x="25" y="25"/>
                    <a:pt x="22" y="5"/>
                    <a:pt x="12" y="2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84" name="Freeform 483">
              <a:extLst>
                <a:ext uri="{FF2B5EF4-FFF2-40B4-BE49-F238E27FC236}">
                  <a16:creationId xmlns:a16="http://schemas.microsoft.com/office/drawing/2014/main" id="{46211B19-7CA4-FEC6-A634-BE60DA7DD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5" y="2460"/>
              <a:ext cx="18" cy="40"/>
            </a:xfrm>
            <a:custGeom>
              <a:avLst/>
              <a:gdLst>
                <a:gd name="T0" fmla="*/ 24 w 9"/>
                <a:gd name="T1" fmla="*/ 0 h 18"/>
                <a:gd name="T2" fmla="*/ 0 w 9"/>
                <a:gd name="T3" fmla="*/ 80 h 18"/>
                <a:gd name="T4" fmla="*/ 40 w 9"/>
                <a:gd name="T5" fmla="*/ 187 h 18"/>
                <a:gd name="T6" fmla="*/ 72 w 9"/>
                <a:gd name="T7" fmla="*/ 198 h 18"/>
                <a:gd name="T8" fmla="*/ 72 w 9"/>
                <a:gd name="T9" fmla="*/ 198 h 18"/>
                <a:gd name="T10" fmla="*/ 40 w 9"/>
                <a:gd name="T11" fmla="*/ 187 h 18"/>
                <a:gd name="T12" fmla="*/ 8 w 9"/>
                <a:gd name="T13" fmla="*/ 80 h 18"/>
                <a:gd name="T14" fmla="*/ 24 w 9"/>
                <a:gd name="T15" fmla="*/ 0 h 18"/>
                <a:gd name="T16" fmla="*/ 56 w 9"/>
                <a:gd name="T17" fmla="*/ 9 h 18"/>
                <a:gd name="T18" fmla="*/ 56 w 9"/>
                <a:gd name="T19" fmla="*/ 9 h 18"/>
                <a:gd name="T20" fmla="*/ 24 w 9"/>
                <a:gd name="T21" fmla="*/ 0 h 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" h="18">
                  <a:moveTo>
                    <a:pt x="3" y="0"/>
                  </a:moveTo>
                  <a:cubicBezTo>
                    <a:pt x="1" y="1"/>
                    <a:pt x="0" y="4"/>
                    <a:pt x="0" y="7"/>
                  </a:cubicBezTo>
                  <a:cubicBezTo>
                    <a:pt x="1" y="11"/>
                    <a:pt x="2" y="15"/>
                    <a:pt x="5" y="17"/>
                  </a:cubicBezTo>
                  <a:cubicBezTo>
                    <a:pt x="6" y="18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8"/>
                    <a:pt x="6" y="18"/>
                    <a:pt x="5" y="17"/>
                  </a:cubicBezTo>
                  <a:cubicBezTo>
                    <a:pt x="3" y="15"/>
                    <a:pt x="1" y="11"/>
                    <a:pt x="1" y="7"/>
                  </a:cubicBezTo>
                  <a:cubicBezTo>
                    <a:pt x="1" y="4"/>
                    <a:pt x="2" y="1"/>
                    <a:pt x="3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85" name="Freeform 484">
              <a:extLst>
                <a:ext uri="{FF2B5EF4-FFF2-40B4-BE49-F238E27FC236}">
                  <a16:creationId xmlns:a16="http://schemas.microsoft.com/office/drawing/2014/main" id="{0EBD7EE1-95D1-C0F9-87F3-AF421A73E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5" y="2478"/>
              <a:ext cx="45" cy="61"/>
            </a:xfrm>
            <a:custGeom>
              <a:avLst/>
              <a:gdLst>
                <a:gd name="T0" fmla="*/ 96 w 22"/>
                <a:gd name="T1" fmla="*/ 9 h 28"/>
                <a:gd name="T2" fmla="*/ 8 w 22"/>
                <a:gd name="T3" fmla="*/ 72 h 28"/>
                <a:gd name="T4" fmla="*/ 41 w 22"/>
                <a:gd name="T5" fmla="*/ 237 h 28"/>
                <a:gd name="T6" fmla="*/ 139 w 22"/>
                <a:gd name="T7" fmla="*/ 270 h 28"/>
                <a:gd name="T8" fmla="*/ 96 w 22"/>
                <a:gd name="T9" fmla="*/ 9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28">
                  <a:moveTo>
                    <a:pt x="11" y="1"/>
                  </a:moveTo>
                  <a:cubicBezTo>
                    <a:pt x="6" y="0"/>
                    <a:pt x="3" y="3"/>
                    <a:pt x="1" y="7"/>
                  </a:cubicBezTo>
                  <a:cubicBezTo>
                    <a:pt x="0" y="12"/>
                    <a:pt x="2" y="18"/>
                    <a:pt x="5" y="23"/>
                  </a:cubicBezTo>
                  <a:cubicBezTo>
                    <a:pt x="9" y="28"/>
                    <a:pt x="12" y="27"/>
                    <a:pt x="16" y="26"/>
                  </a:cubicBezTo>
                  <a:cubicBezTo>
                    <a:pt x="22" y="22"/>
                    <a:pt x="19" y="5"/>
                    <a:pt x="11" y="1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86" name="Freeform 485">
              <a:extLst>
                <a:ext uri="{FF2B5EF4-FFF2-40B4-BE49-F238E27FC236}">
                  <a16:creationId xmlns:a16="http://schemas.microsoft.com/office/drawing/2014/main" id="{4711A2FA-238E-EBCE-A020-50B7B7F4A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2489"/>
              <a:ext cx="16" cy="35"/>
            </a:xfrm>
            <a:custGeom>
              <a:avLst/>
              <a:gdLst>
                <a:gd name="T0" fmla="*/ 16 w 8"/>
                <a:gd name="T1" fmla="*/ 9 h 16"/>
                <a:gd name="T2" fmla="*/ 0 w 8"/>
                <a:gd name="T3" fmla="*/ 72 h 16"/>
                <a:gd name="T4" fmla="*/ 32 w 8"/>
                <a:gd name="T5" fmla="*/ 168 h 16"/>
                <a:gd name="T6" fmla="*/ 64 w 8"/>
                <a:gd name="T7" fmla="*/ 168 h 16"/>
                <a:gd name="T8" fmla="*/ 64 w 8"/>
                <a:gd name="T9" fmla="*/ 168 h 16"/>
                <a:gd name="T10" fmla="*/ 32 w 8"/>
                <a:gd name="T11" fmla="*/ 158 h 16"/>
                <a:gd name="T12" fmla="*/ 0 w 8"/>
                <a:gd name="T13" fmla="*/ 72 h 16"/>
                <a:gd name="T14" fmla="*/ 16 w 8"/>
                <a:gd name="T15" fmla="*/ 9 h 16"/>
                <a:gd name="T16" fmla="*/ 40 w 8"/>
                <a:gd name="T17" fmla="*/ 9 h 16"/>
                <a:gd name="T18" fmla="*/ 40 w 8"/>
                <a:gd name="T19" fmla="*/ 9 h 16"/>
                <a:gd name="T20" fmla="*/ 16 w 8"/>
                <a:gd name="T21" fmla="*/ 9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" h="16">
                  <a:moveTo>
                    <a:pt x="2" y="1"/>
                  </a:moveTo>
                  <a:cubicBezTo>
                    <a:pt x="1" y="1"/>
                    <a:pt x="0" y="4"/>
                    <a:pt x="0" y="7"/>
                  </a:cubicBezTo>
                  <a:cubicBezTo>
                    <a:pt x="0" y="10"/>
                    <a:pt x="2" y="14"/>
                    <a:pt x="4" y="16"/>
                  </a:cubicBezTo>
                  <a:cubicBezTo>
                    <a:pt x="5" y="16"/>
                    <a:pt x="6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4"/>
                    <a:pt x="0" y="10"/>
                    <a:pt x="0" y="7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87" name="Freeform 486">
              <a:extLst>
                <a:ext uri="{FF2B5EF4-FFF2-40B4-BE49-F238E27FC236}">
                  <a16:creationId xmlns:a16="http://schemas.microsoft.com/office/drawing/2014/main" id="{C7F2A544-3B2E-9367-928E-8D12BAD89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5" y="2530"/>
              <a:ext cx="47" cy="49"/>
            </a:xfrm>
            <a:custGeom>
              <a:avLst/>
              <a:gdLst>
                <a:gd name="T0" fmla="*/ 147 w 23"/>
                <a:gd name="T1" fmla="*/ 36 h 22"/>
                <a:gd name="T2" fmla="*/ 76 w 23"/>
                <a:gd name="T3" fmla="*/ 9 h 22"/>
                <a:gd name="T4" fmla="*/ 25 w 23"/>
                <a:gd name="T5" fmla="*/ 53 h 22"/>
                <a:gd name="T6" fmla="*/ 92 w 23"/>
                <a:gd name="T7" fmla="*/ 209 h 22"/>
                <a:gd name="T8" fmla="*/ 196 w 23"/>
                <a:gd name="T9" fmla="*/ 145 h 22"/>
                <a:gd name="T10" fmla="*/ 147 w 23"/>
                <a:gd name="T11" fmla="*/ 36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" h="22">
                  <a:moveTo>
                    <a:pt x="17" y="3"/>
                  </a:moveTo>
                  <a:cubicBezTo>
                    <a:pt x="14" y="2"/>
                    <a:pt x="12" y="0"/>
                    <a:pt x="9" y="1"/>
                  </a:cubicBezTo>
                  <a:cubicBezTo>
                    <a:pt x="7" y="1"/>
                    <a:pt x="5" y="2"/>
                    <a:pt x="3" y="5"/>
                  </a:cubicBezTo>
                  <a:cubicBezTo>
                    <a:pt x="0" y="10"/>
                    <a:pt x="4" y="17"/>
                    <a:pt x="11" y="19"/>
                  </a:cubicBezTo>
                  <a:cubicBezTo>
                    <a:pt x="18" y="22"/>
                    <a:pt x="23" y="17"/>
                    <a:pt x="23" y="13"/>
                  </a:cubicBezTo>
                  <a:cubicBezTo>
                    <a:pt x="23" y="9"/>
                    <a:pt x="22" y="7"/>
                    <a:pt x="17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88" name="Freeform 487">
              <a:extLst>
                <a:ext uri="{FF2B5EF4-FFF2-40B4-BE49-F238E27FC236}">
                  <a16:creationId xmlns:a16="http://schemas.microsoft.com/office/drawing/2014/main" id="{50323459-B36F-F325-002D-11B46DEB0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" y="2541"/>
              <a:ext cx="25" cy="24"/>
            </a:xfrm>
            <a:custGeom>
              <a:avLst/>
              <a:gdLst>
                <a:gd name="T0" fmla="*/ 100 w 12"/>
                <a:gd name="T1" fmla="*/ 52 h 11"/>
                <a:gd name="T2" fmla="*/ 92 w 12"/>
                <a:gd name="T3" fmla="*/ 96 h 11"/>
                <a:gd name="T4" fmla="*/ 27 w 12"/>
                <a:gd name="T5" fmla="*/ 81 h 11"/>
                <a:gd name="T6" fmla="*/ 0 w 12"/>
                <a:gd name="T7" fmla="*/ 33 h 11"/>
                <a:gd name="T8" fmla="*/ 17 w 12"/>
                <a:gd name="T9" fmla="*/ 0 h 11"/>
                <a:gd name="T10" fmla="*/ 17 w 12"/>
                <a:gd name="T11" fmla="*/ 0 h 11"/>
                <a:gd name="T12" fmla="*/ 0 w 12"/>
                <a:gd name="T13" fmla="*/ 33 h 11"/>
                <a:gd name="T14" fmla="*/ 27 w 12"/>
                <a:gd name="T15" fmla="*/ 81 h 11"/>
                <a:gd name="T16" fmla="*/ 92 w 12"/>
                <a:gd name="T17" fmla="*/ 96 h 11"/>
                <a:gd name="T18" fmla="*/ 100 w 12"/>
                <a:gd name="T19" fmla="*/ 52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1">
                  <a:moveTo>
                    <a:pt x="11" y="5"/>
                  </a:moveTo>
                  <a:cubicBezTo>
                    <a:pt x="12" y="7"/>
                    <a:pt x="12" y="8"/>
                    <a:pt x="10" y="9"/>
                  </a:cubicBezTo>
                  <a:cubicBezTo>
                    <a:pt x="9" y="10"/>
                    <a:pt x="6" y="11"/>
                    <a:pt x="3" y="8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6"/>
                    <a:pt x="3" y="8"/>
                  </a:cubicBezTo>
                  <a:cubicBezTo>
                    <a:pt x="6" y="11"/>
                    <a:pt x="9" y="11"/>
                    <a:pt x="10" y="9"/>
                  </a:cubicBezTo>
                  <a:cubicBezTo>
                    <a:pt x="12" y="8"/>
                    <a:pt x="12" y="7"/>
                    <a:pt x="11" y="5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89" name="Freeform 488">
              <a:extLst>
                <a:ext uri="{FF2B5EF4-FFF2-40B4-BE49-F238E27FC236}">
                  <a16:creationId xmlns:a16="http://schemas.microsoft.com/office/drawing/2014/main" id="{8179F47D-11D3-84AB-D80F-43A55951A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" y="2587"/>
              <a:ext cx="45" cy="51"/>
            </a:xfrm>
            <a:custGeom>
              <a:avLst/>
              <a:gdLst>
                <a:gd name="T0" fmla="*/ 147 w 22"/>
                <a:gd name="T1" fmla="*/ 44 h 23"/>
                <a:gd name="T2" fmla="*/ 84 w 22"/>
                <a:gd name="T3" fmla="*/ 0 h 23"/>
                <a:gd name="T4" fmla="*/ 33 w 22"/>
                <a:gd name="T5" fmla="*/ 35 h 23"/>
                <a:gd name="T6" fmla="*/ 68 w 22"/>
                <a:gd name="T7" fmla="*/ 206 h 23"/>
                <a:gd name="T8" fmla="*/ 180 w 22"/>
                <a:gd name="T9" fmla="*/ 162 h 23"/>
                <a:gd name="T10" fmla="*/ 147 w 22"/>
                <a:gd name="T11" fmla="*/ 44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3">
                  <a:moveTo>
                    <a:pt x="17" y="4"/>
                  </a:moveTo>
                  <a:cubicBezTo>
                    <a:pt x="15" y="2"/>
                    <a:pt x="13" y="0"/>
                    <a:pt x="10" y="0"/>
                  </a:cubicBezTo>
                  <a:cubicBezTo>
                    <a:pt x="8" y="0"/>
                    <a:pt x="5" y="1"/>
                    <a:pt x="4" y="3"/>
                  </a:cubicBezTo>
                  <a:cubicBezTo>
                    <a:pt x="0" y="7"/>
                    <a:pt x="2" y="15"/>
                    <a:pt x="8" y="19"/>
                  </a:cubicBezTo>
                  <a:cubicBezTo>
                    <a:pt x="14" y="23"/>
                    <a:pt x="20" y="19"/>
                    <a:pt x="21" y="15"/>
                  </a:cubicBezTo>
                  <a:cubicBezTo>
                    <a:pt x="22" y="11"/>
                    <a:pt x="21" y="9"/>
                    <a:pt x="17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90" name="Freeform 489">
              <a:extLst>
                <a:ext uri="{FF2B5EF4-FFF2-40B4-BE49-F238E27FC236}">
                  <a16:creationId xmlns:a16="http://schemas.microsoft.com/office/drawing/2014/main" id="{8A8A245B-99B2-D3C5-C599-4EA1EE941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2596"/>
              <a:ext cx="23" cy="26"/>
            </a:xfrm>
            <a:custGeom>
              <a:avLst/>
              <a:gdLst>
                <a:gd name="T0" fmla="*/ 100 w 11"/>
                <a:gd name="T1" fmla="*/ 72 h 12"/>
                <a:gd name="T2" fmla="*/ 84 w 11"/>
                <a:gd name="T3" fmla="*/ 113 h 12"/>
                <a:gd name="T4" fmla="*/ 17 w 11"/>
                <a:gd name="T5" fmla="*/ 93 h 12"/>
                <a:gd name="T6" fmla="*/ 8 w 11"/>
                <a:gd name="T7" fmla="*/ 33 h 12"/>
                <a:gd name="T8" fmla="*/ 36 w 11"/>
                <a:gd name="T9" fmla="*/ 0 h 12"/>
                <a:gd name="T10" fmla="*/ 36 w 11"/>
                <a:gd name="T11" fmla="*/ 0 h 12"/>
                <a:gd name="T12" fmla="*/ 8 w 11"/>
                <a:gd name="T13" fmla="*/ 33 h 12"/>
                <a:gd name="T14" fmla="*/ 17 w 11"/>
                <a:gd name="T15" fmla="*/ 93 h 12"/>
                <a:gd name="T16" fmla="*/ 84 w 11"/>
                <a:gd name="T17" fmla="*/ 121 h 12"/>
                <a:gd name="T18" fmla="*/ 100 w 11"/>
                <a:gd name="T19" fmla="*/ 7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7"/>
                  </a:moveTo>
                  <a:cubicBezTo>
                    <a:pt x="11" y="9"/>
                    <a:pt x="11" y="11"/>
                    <a:pt x="9" y="11"/>
                  </a:cubicBezTo>
                  <a:cubicBezTo>
                    <a:pt x="7" y="12"/>
                    <a:pt x="5" y="12"/>
                    <a:pt x="2" y="9"/>
                  </a:cubicBezTo>
                  <a:cubicBezTo>
                    <a:pt x="0" y="6"/>
                    <a:pt x="0" y="4"/>
                    <a:pt x="1" y="3"/>
                  </a:cubicBezTo>
                  <a:cubicBezTo>
                    <a:pt x="1" y="1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1"/>
                    <a:pt x="1" y="3"/>
                  </a:cubicBezTo>
                  <a:cubicBezTo>
                    <a:pt x="0" y="4"/>
                    <a:pt x="0" y="6"/>
                    <a:pt x="2" y="9"/>
                  </a:cubicBezTo>
                  <a:cubicBezTo>
                    <a:pt x="4" y="12"/>
                    <a:pt x="7" y="12"/>
                    <a:pt x="9" y="12"/>
                  </a:cubicBezTo>
                  <a:cubicBezTo>
                    <a:pt x="11" y="11"/>
                    <a:pt x="11" y="9"/>
                    <a:pt x="11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91" name="Freeform 490">
              <a:extLst>
                <a:ext uri="{FF2B5EF4-FFF2-40B4-BE49-F238E27FC236}">
                  <a16:creationId xmlns:a16="http://schemas.microsoft.com/office/drawing/2014/main" id="{54D7EE46-5467-C0E1-F895-D35B6C1E7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4" y="2592"/>
              <a:ext cx="45" cy="61"/>
            </a:xfrm>
            <a:custGeom>
              <a:avLst/>
              <a:gdLst>
                <a:gd name="T0" fmla="*/ 96 w 22"/>
                <a:gd name="T1" fmla="*/ 9 h 28"/>
                <a:gd name="T2" fmla="*/ 8 w 22"/>
                <a:gd name="T3" fmla="*/ 72 h 28"/>
                <a:gd name="T4" fmla="*/ 41 w 22"/>
                <a:gd name="T5" fmla="*/ 229 h 28"/>
                <a:gd name="T6" fmla="*/ 139 w 22"/>
                <a:gd name="T7" fmla="*/ 270 h 28"/>
                <a:gd name="T8" fmla="*/ 96 w 22"/>
                <a:gd name="T9" fmla="*/ 9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28">
                  <a:moveTo>
                    <a:pt x="11" y="1"/>
                  </a:moveTo>
                  <a:cubicBezTo>
                    <a:pt x="7" y="0"/>
                    <a:pt x="3" y="2"/>
                    <a:pt x="1" y="7"/>
                  </a:cubicBezTo>
                  <a:cubicBezTo>
                    <a:pt x="0" y="12"/>
                    <a:pt x="2" y="18"/>
                    <a:pt x="5" y="22"/>
                  </a:cubicBezTo>
                  <a:cubicBezTo>
                    <a:pt x="9" y="28"/>
                    <a:pt x="13" y="27"/>
                    <a:pt x="16" y="26"/>
                  </a:cubicBezTo>
                  <a:cubicBezTo>
                    <a:pt x="22" y="22"/>
                    <a:pt x="20" y="5"/>
                    <a:pt x="11" y="1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92" name="Freeform 491">
              <a:extLst>
                <a:ext uri="{FF2B5EF4-FFF2-40B4-BE49-F238E27FC236}">
                  <a16:creationId xmlns:a16="http://schemas.microsoft.com/office/drawing/2014/main" id="{F4870F78-F2E3-6C64-7429-036B8AD96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2603"/>
              <a:ext cx="17" cy="35"/>
            </a:xfrm>
            <a:custGeom>
              <a:avLst/>
              <a:gdLst>
                <a:gd name="T0" fmla="*/ 19 w 8"/>
                <a:gd name="T1" fmla="*/ 0 h 16"/>
                <a:gd name="T2" fmla="*/ 0 w 8"/>
                <a:gd name="T3" fmla="*/ 61 h 16"/>
                <a:gd name="T4" fmla="*/ 40 w 8"/>
                <a:gd name="T5" fmla="*/ 158 h 16"/>
                <a:gd name="T6" fmla="*/ 77 w 8"/>
                <a:gd name="T7" fmla="*/ 168 h 16"/>
                <a:gd name="T8" fmla="*/ 77 w 8"/>
                <a:gd name="T9" fmla="*/ 168 h 16"/>
                <a:gd name="T10" fmla="*/ 40 w 8"/>
                <a:gd name="T11" fmla="*/ 158 h 16"/>
                <a:gd name="T12" fmla="*/ 0 w 8"/>
                <a:gd name="T13" fmla="*/ 61 h 16"/>
                <a:gd name="T14" fmla="*/ 19 w 8"/>
                <a:gd name="T15" fmla="*/ 9 h 16"/>
                <a:gd name="T16" fmla="*/ 60 w 8"/>
                <a:gd name="T17" fmla="*/ 9 h 16"/>
                <a:gd name="T18" fmla="*/ 60 w 8"/>
                <a:gd name="T19" fmla="*/ 9 h 16"/>
                <a:gd name="T20" fmla="*/ 19 w 8"/>
                <a:gd name="T21" fmla="*/ 0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" h="16">
                  <a:moveTo>
                    <a:pt x="2" y="0"/>
                  </a:moveTo>
                  <a:cubicBezTo>
                    <a:pt x="1" y="1"/>
                    <a:pt x="0" y="4"/>
                    <a:pt x="0" y="6"/>
                  </a:cubicBezTo>
                  <a:cubicBezTo>
                    <a:pt x="0" y="10"/>
                    <a:pt x="2" y="14"/>
                    <a:pt x="4" y="15"/>
                  </a:cubicBezTo>
                  <a:cubicBezTo>
                    <a:pt x="5" y="16"/>
                    <a:pt x="6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5" y="16"/>
                    <a:pt x="4" y="15"/>
                  </a:cubicBezTo>
                  <a:cubicBezTo>
                    <a:pt x="2" y="14"/>
                    <a:pt x="0" y="9"/>
                    <a:pt x="0" y="6"/>
                  </a:cubicBezTo>
                  <a:cubicBezTo>
                    <a:pt x="0" y="4"/>
                    <a:pt x="1" y="1"/>
                    <a:pt x="2" y="1"/>
                  </a:cubicBezTo>
                  <a:cubicBezTo>
                    <a:pt x="3" y="0"/>
                    <a:pt x="4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93" name="Freeform 492">
              <a:extLst>
                <a:ext uri="{FF2B5EF4-FFF2-40B4-BE49-F238E27FC236}">
                  <a16:creationId xmlns:a16="http://schemas.microsoft.com/office/drawing/2014/main" id="{67BE1316-94D9-F0CF-FEA6-3CF18C2D7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" y="2675"/>
              <a:ext cx="39" cy="72"/>
            </a:xfrm>
            <a:custGeom>
              <a:avLst/>
              <a:gdLst>
                <a:gd name="T0" fmla="*/ 88 w 19"/>
                <a:gd name="T1" fmla="*/ 33 h 33"/>
                <a:gd name="T2" fmla="*/ 8 w 19"/>
                <a:gd name="T3" fmla="*/ 61 h 33"/>
                <a:gd name="T4" fmla="*/ 33 w 19"/>
                <a:gd name="T5" fmla="*/ 262 h 33"/>
                <a:gd name="T6" fmla="*/ 113 w 19"/>
                <a:gd name="T7" fmla="*/ 334 h 33"/>
                <a:gd name="T8" fmla="*/ 88 w 19"/>
                <a:gd name="T9" fmla="*/ 33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33">
                  <a:moveTo>
                    <a:pt x="10" y="3"/>
                  </a:moveTo>
                  <a:cubicBezTo>
                    <a:pt x="6" y="0"/>
                    <a:pt x="2" y="1"/>
                    <a:pt x="1" y="6"/>
                  </a:cubicBezTo>
                  <a:cubicBezTo>
                    <a:pt x="0" y="11"/>
                    <a:pt x="1" y="19"/>
                    <a:pt x="4" y="25"/>
                  </a:cubicBezTo>
                  <a:cubicBezTo>
                    <a:pt x="7" y="32"/>
                    <a:pt x="10" y="33"/>
                    <a:pt x="13" y="32"/>
                  </a:cubicBezTo>
                  <a:cubicBezTo>
                    <a:pt x="19" y="30"/>
                    <a:pt x="17" y="10"/>
                    <a:pt x="10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94" name="Freeform 493">
              <a:extLst>
                <a:ext uri="{FF2B5EF4-FFF2-40B4-BE49-F238E27FC236}">
                  <a16:creationId xmlns:a16="http://schemas.microsoft.com/office/drawing/2014/main" id="{FC828F7E-3AC2-0092-DA31-B9D4DB51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2688"/>
              <a:ext cx="13" cy="44"/>
            </a:xfrm>
            <a:custGeom>
              <a:avLst/>
              <a:gdLst>
                <a:gd name="T0" fmla="*/ 20 w 6"/>
                <a:gd name="T1" fmla="*/ 9 h 20"/>
                <a:gd name="T2" fmla="*/ 0 w 6"/>
                <a:gd name="T3" fmla="*/ 73 h 20"/>
                <a:gd name="T4" fmla="*/ 33 w 6"/>
                <a:gd name="T5" fmla="*/ 194 h 20"/>
                <a:gd name="T6" fmla="*/ 61 w 6"/>
                <a:gd name="T7" fmla="*/ 213 h 20"/>
                <a:gd name="T8" fmla="*/ 61 w 6"/>
                <a:gd name="T9" fmla="*/ 213 h 20"/>
                <a:gd name="T10" fmla="*/ 43 w 6"/>
                <a:gd name="T11" fmla="*/ 194 h 20"/>
                <a:gd name="T12" fmla="*/ 0 w 6"/>
                <a:gd name="T13" fmla="*/ 73 h 20"/>
                <a:gd name="T14" fmla="*/ 20 w 6"/>
                <a:gd name="T15" fmla="*/ 9 h 20"/>
                <a:gd name="T16" fmla="*/ 52 w 6"/>
                <a:gd name="T17" fmla="*/ 20 h 20"/>
                <a:gd name="T18" fmla="*/ 52 w 6"/>
                <a:gd name="T19" fmla="*/ 20 h 20"/>
                <a:gd name="T20" fmla="*/ 20 w 6"/>
                <a:gd name="T21" fmla="*/ 9 h 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" h="20">
                  <a:moveTo>
                    <a:pt x="2" y="1"/>
                  </a:moveTo>
                  <a:cubicBezTo>
                    <a:pt x="1" y="1"/>
                    <a:pt x="0" y="3"/>
                    <a:pt x="0" y="7"/>
                  </a:cubicBezTo>
                  <a:cubicBezTo>
                    <a:pt x="0" y="10"/>
                    <a:pt x="1" y="15"/>
                    <a:pt x="3" y="18"/>
                  </a:cubicBezTo>
                  <a:cubicBezTo>
                    <a:pt x="4" y="19"/>
                    <a:pt x="5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4" y="19"/>
                    <a:pt x="4" y="18"/>
                  </a:cubicBezTo>
                  <a:cubicBezTo>
                    <a:pt x="1" y="15"/>
                    <a:pt x="0" y="10"/>
                    <a:pt x="0" y="7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1"/>
                    <a:pt x="4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95" name="Freeform 494">
              <a:extLst>
                <a:ext uri="{FF2B5EF4-FFF2-40B4-BE49-F238E27FC236}">
                  <a16:creationId xmlns:a16="http://schemas.microsoft.com/office/drawing/2014/main" id="{FE17A94E-5152-3B12-1DA3-EB5798B66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7" y="2815"/>
              <a:ext cx="46" cy="50"/>
            </a:xfrm>
            <a:custGeom>
              <a:avLst/>
              <a:gdLst>
                <a:gd name="T0" fmla="*/ 157 w 22"/>
                <a:gd name="T1" fmla="*/ 52 h 23"/>
                <a:gd name="T2" fmla="*/ 92 w 22"/>
                <a:gd name="T3" fmla="*/ 0 h 23"/>
                <a:gd name="T4" fmla="*/ 36 w 22"/>
                <a:gd name="T5" fmla="*/ 33 h 23"/>
                <a:gd name="T6" fmla="*/ 75 w 22"/>
                <a:gd name="T7" fmla="*/ 193 h 23"/>
                <a:gd name="T8" fmla="*/ 192 w 22"/>
                <a:gd name="T9" fmla="*/ 157 h 23"/>
                <a:gd name="T10" fmla="*/ 157 w 22"/>
                <a:gd name="T11" fmla="*/ 52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3">
                  <a:moveTo>
                    <a:pt x="17" y="5"/>
                  </a:moveTo>
                  <a:cubicBezTo>
                    <a:pt x="15" y="2"/>
                    <a:pt x="13" y="0"/>
                    <a:pt x="10" y="0"/>
                  </a:cubicBezTo>
                  <a:cubicBezTo>
                    <a:pt x="8" y="0"/>
                    <a:pt x="5" y="1"/>
                    <a:pt x="4" y="3"/>
                  </a:cubicBezTo>
                  <a:cubicBezTo>
                    <a:pt x="0" y="7"/>
                    <a:pt x="2" y="16"/>
                    <a:pt x="8" y="19"/>
                  </a:cubicBezTo>
                  <a:cubicBezTo>
                    <a:pt x="14" y="23"/>
                    <a:pt x="20" y="20"/>
                    <a:pt x="21" y="15"/>
                  </a:cubicBezTo>
                  <a:cubicBezTo>
                    <a:pt x="22" y="11"/>
                    <a:pt x="21" y="9"/>
                    <a:pt x="17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96" name="Freeform 495">
              <a:extLst>
                <a:ext uri="{FF2B5EF4-FFF2-40B4-BE49-F238E27FC236}">
                  <a16:creationId xmlns:a16="http://schemas.microsoft.com/office/drawing/2014/main" id="{41636719-5C62-8740-D565-8A6DB67F0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" y="2826"/>
              <a:ext cx="22" cy="24"/>
            </a:xfrm>
            <a:custGeom>
              <a:avLst/>
              <a:gdLst>
                <a:gd name="T0" fmla="*/ 88 w 11"/>
                <a:gd name="T1" fmla="*/ 61 h 11"/>
                <a:gd name="T2" fmla="*/ 72 w 11"/>
                <a:gd name="T3" fmla="*/ 105 h 11"/>
                <a:gd name="T4" fmla="*/ 16 w 11"/>
                <a:gd name="T5" fmla="*/ 81 h 11"/>
                <a:gd name="T6" fmla="*/ 8 w 11"/>
                <a:gd name="T7" fmla="*/ 20 h 11"/>
                <a:gd name="T8" fmla="*/ 32 w 11"/>
                <a:gd name="T9" fmla="*/ 0 h 11"/>
                <a:gd name="T10" fmla="*/ 32 w 11"/>
                <a:gd name="T11" fmla="*/ 0 h 11"/>
                <a:gd name="T12" fmla="*/ 8 w 11"/>
                <a:gd name="T13" fmla="*/ 20 h 11"/>
                <a:gd name="T14" fmla="*/ 16 w 11"/>
                <a:gd name="T15" fmla="*/ 81 h 11"/>
                <a:gd name="T16" fmla="*/ 72 w 11"/>
                <a:gd name="T17" fmla="*/ 113 h 11"/>
                <a:gd name="T18" fmla="*/ 88 w 11"/>
                <a:gd name="T19" fmla="*/ 6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1">
                  <a:moveTo>
                    <a:pt x="11" y="6"/>
                  </a:moveTo>
                  <a:cubicBezTo>
                    <a:pt x="11" y="8"/>
                    <a:pt x="11" y="10"/>
                    <a:pt x="9" y="10"/>
                  </a:cubicBezTo>
                  <a:cubicBezTo>
                    <a:pt x="7" y="11"/>
                    <a:pt x="5" y="11"/>
                    <a:pt x="2" y="8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1" y="2"/>
                  </a:cubicBezTo>
                  <a:cubicBezTo>
                    <a:pt x="0" y="3"/>
                    <a:pt x="0" y="5"/>
                    <a:pt x="2" y="8"/>
                  </a:cubicBezTo>
                  <a:cubicBezTo>
                    <a:pt x="4" y="11"/>
                    <a:pt x="7" y="11"/>
                    <a:pt x="9" y="11"/>
                  </a:cubicBezTo>
                  <a:cubicBezTo>
                    <a:pt x="11" y="10"/>
                    <a:pt x="11" y="8"/>
                    <a:pt x="11" y="6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97" name="Freeform 496">
              <a:extLst>
                <a:ext uri="{FF2B5EF4-FFF2-40B4-BE49-F238E27FC236}">
                  <a16:creationId xmlns:a16="http://schemas.microsoft.com/office/drawing/2014/main" id="{8BA02D86-176B-4DA7-3DFD-1A2C18CB6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0" y="2812"/>
              <a:ext cx="48" cy="62"/>
            </a:xfrm>
            <a:custGeom>
              <a:avLst/>
              <a:gdLst>
                <a:gd name="T0" fmla="*/ 109 w 23"/>
                <a:gd name="T1" fmla="*/ 9 h 28"/>
                <a:gd name="T2" fmla="*/ 17 w 23"/>
                <a:gd name="T3" fmla="*/ 78 h 28"/>
                <a:gd name="T4" fmla="*/ 44 w 23"/>
                <a:gd name="T5" fmla="*/ 250 h 28"/>
                <a:gd name="T6" fmla="*/ 144 w 23"/>
                <a:gd name="T7" fmla="*/ 283 h 28"/>
                <a:gd name="T8" fmla="*/ 109 w 23"/>
                <a:gd name="T9" fmla="*/ 9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28">
                  <a:moveTo>
                    <a:pt x="12" y="1"/>
                  </a:moveTo>
                  <a:cubicBezTo>
                    <a:pt x="7" y="0"/>
                    <a:pt x="3" y="3"/>
                    <a:pt x="2" y="7"/>
                  </a:cubicBezTo>
                  <a:cubicBezTo>
                    <a:pt x="0" y="12"/>
                    <a:pt x="2" y="18"/>
                    <a:pt x="5" y="23"/>
                  </a:cubicBezTo>
                  <a:cubicBezTo>
                    <a:pt x="9" y="28"/>
                    <a:pt x="13" y="27"/>
                    <a:pt x="16" y="26"/>
                  </a:cubicBezTo>
                  <a:cubicBezTo>
                    <a:pt x="23" y="22"/>
                    <a:pt x="20" y="5"/>
                    <a:pt x="12" y="1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498" name="Freeform 497">
              <a:extLst>
                <a:ext uri="{FF2B5EF4-FFF2-40B4-BE49-F238E27FC236}">
                  <a16:creationId xmlns:a16="http://schemas.microsoft.com/office/drawing/2014/main" id="{4C45C9C7-E82A-C7DD-B4F5-9DB42BE45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2823"/>
              <a:ext cx="16" cy="35"/>
            </a:xfrm>
            <a:custGeom>
              <a:avLst/>
              <a:gdLst>
                <a:gd name="T0" fmla="*/ 24 w 8"/>
                <a:gd name="T1" fmla="*/ 0 h 16"/>
                <a:gd name="T2" fmla="*/ 8 w 8"/>
                <a:gd name="T3" fmla="*/ 72 h 16"/>
                <a:gd name="T4" fmla="*/ 40 w 8"/>
                <a:gd name="T5" fmla="*/ 168 h 16"/>
                <a:gd name="T6" fmla="*/ 64 w 8"/>
                <a:gd name="T7" fmla="*/ 168 h 16"/>
                <a:gd name="T8" fmla="*/ 64 w 8"/>
                <a:gd name="T9" fmla="*/ 168 h 16"/>
                <a:gd name="T10" fmla="*/ 40 w 8"/>
                <a:gd name="T11" fmla="*/ 158 h 16"/>
                <a:gd name="T12" fmla="*/ 8 w 8"/>
                <a:gd name="T13" fmla="*/ 72 h 16"/>
                <a:gd name="T14" fmla="*/ 24 w 8"/>
                <a:gd name="T15" fmla="*/ 9 h 16"/>
                <a:gd name="T16" fmla="*/ 48 w 8"/>
                <a:gd name="T17" fmla="*/ 9 h 16"/>
                <a:gd name="T18" fmla="*/ 48 w 8"/>
                <a:gd name="T19" fmla="*/ 9 h 16"/>
                <a:gd name="T20" fmla="*/ 24 w 8"/>
                <a:gd name="T21" fmla="*/ 0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" h="16">
                  <a:moveTo>
                    <a:pt x="3" y="0"/>
                  </a:moveTo>
                  <a:cubicBezTo>
                    <a:pt x="1" y="1"/>
                    <a:pt x="0" y="4"/>
                    <a:pt x="1" y="7"/>
                  </a:cubicBezTo>
                  <a:cubicBezTo>
                    <a:pt x="1" y="10"/>
                    <a:pt x="2" y="14"/>
                    <a:pt x="5" y="16"/>
                  </a:cubicBezTo>
                  <a:cubicBezTo>
                    <a:pt x="6" y="16"/>
                    <a:pt x="7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6" y="16"/>
                    <a:pt x="5" y="15"/>
                  </a:cubicBezTo>
                  <a:cubicBezTo>
                    <a:pt x="2" y="14"/>
                    <a:pt x="1" y="10"/>
                    <a:pt x="1" y="7"/>
                  </a:cubicBezTo>
                  <a:cubicBezTo>
                    <a:pt x="1" y="4"/>
                    <a:pt x="1" y="1"/>
                    <a:pt x="3" y="1"/>
                  </a:cubicBezTo>
                  <a:cubicBezTo>
                    <a:pt x="4" y="0"/>
                    <a:pt x="5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499" name="Freeform 498">
              <a:extLst>
                <a:ext uri="{FF2B5EF4-FFF2-40B4-BE49-F238E27FC236}">
                  <a16:creationId xmlns:a16="http://schemas.microsoft.com/office/drawing/2014/main" id="{198E988F-4D58-1429-7660-1F808B57B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" y="2622"/>
              <a:ext cx="45" cy="48"/>
            </a:xfrm>
            <a:custGeom>
              <a:avLst/>
              <a:gdLst>
                <a:gd name="T0" fmla="*/ 147 w 22"/>
                <a:gd name="T1" fmla="*/ 44 h 22"/>
                <a:gd name="T2" fmla="*/ 84 w 22"/>
                <a:gd name="T3" fmla="*/ 0 h 22"/>
                <a:gd name="T4" fmla="*/ 25 w 22"/>
                <a:gd name="T5" fmla="*/ 33 h 22"/>
                <a:gd name="T6" fmla="*/ 68 w 22"/>
                <a:gd name="T7" fmla="*/ 194 h 22"/>
                <a:gd name="T8" fmla="*/ 180 w 22"/>
                <a:gd name="T9" fmla="*/ 157 h 22"/>
                <a:gd name="T10" fmla="*/ 147 w 22"/>
                <a:gd name="T11" fmla="*/ 44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2">
                  <a:moveTo>
                    <a:pt x="17" y="4"/>
                  </a:moveTo>
                  <a:cubicBezTo>
                    <a:pt x="15" y="2"/>
                    <a:pt x="13" y="0"/>
                    <a:pt x="10" y="0"/>
                  </a:cubicBezTo>
                  <a:cubicBezTo>
                    <a:pt x="8" y="0"/>
                    <a:pt x="5" y="1"/>
                    <a:pt x="3" y="3"/>
                  </a:cubicBezTo>
                  <a:cubicBezTo>
                    <a:pt x="0" y="7"/>
                    <a:pt x="2" y="15"/>
                    <a:pt x="8" y="19"/>
                  </a:cubicBezTo>
                  <a:cubicBezTo>
                    <a:pt x="14" y="22"/>
                    <a:pt x="20" y="19"/>
                    <a:pt x="21" y="15"/>
                  </a:cubicBezTo>
                  <a:cubicBezTo>
                    <a:pt x="22" y="11"/>
                    <a:pt x="21" y="9"/>
                    <a:pt x="17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500" name="Freeform 499">
              <a:extLst>
                <a:ext uri="{FF2B5EF4-FFF2-40B4-BE49-F238E27FC236}">
                  <a16:creationId xmlns:a16="http://schemas.microsoft.com/office/drawing/2014/main" id="{94E8F95B-5FA0-DC31-C997-398C27A02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631"/>
              <a:ext cx="23" cy="26"/>
            </a:xfrm>
            <a:custGeom>
              <a:avLst/>
              <a:gdLst>
                <a:gd name="T0" fmla="*/ 100 w 11"/>
                <a:gd name="T1" fmla="*/ 72 h 12"/>
                <a:gd name="T2" fmla="*/ 84 w 11"/>
                <a:gd name="T3" fmla="*/ 113 h 12"/>
                <a:gd name="T4" fmla="*/ 17 w 11"/>
                <a:gd name="T5" fmla="*/ 80 h 12"/>
                <a:gd name="T6" fmla="*/ 8 w 11"/>
                <a:gd name="T7" fmla="*/ 33 h 12"/>
                <a:gd name="T8" fmla="*/ 36 w 11"/>
                <a:gd name="T9" fmla="*/ 0 h 12"/>
                <a:gd name="T10" fmla="*/ 36 w 11"/>
                <a:gd name="T11" fmla="*/ 0 h 12"/>
                <a:gd name="T12" fmla="*/ 8 w 11"/>
                <a:gd name="T13" fmla="*/ 20 h 12"/>
                <a:gd name="T14" fmla="*/ 17 w 11"/>
                <a:gd name="T15" fmla="*/ 80 h 12"/>
                <a:gd name="T16" fmla="*/ 84 w 11"/>
                <a:gd name="T17" fmla="*/ 113 h 12"/>
                <a:gd name="T18" fmla="*/ 100 w 11"/>
                <a:gd name="T19" fmla="*/ 7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7"/>
                  </a:moveTo>
                  <a:cubicBezTo>
                    <a:pt x="11" y="9"/>
                    <a:pt x="11" y="11"/>
                    <a:pt x="9" y="11"/>
                  </a:cubicBezTo>
                  <a:cubicBezTo>
                    <a:pt x="7" y="12"/>
                    <a:pt x="4" y="11"/>
                    <a:pt x="2" y="8"/>
                  </a:cubicBezTo>
                  <a:cubicBezTo>
                    <a:pt x="0" y="6"/>
                    <a:pt x="0" y="4"/>
                    <a:pt x="1" y="3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4"/>
                    <a:pt x="0" y="6"/>
                    <a:pt x="2" y="8"/>
                  </a:cubicBezTo>
                  <a:cubicBezTo>
                    <a:pt x="4" y="12"/>
                    <a:pt x="7" y="12"/>
                    <a:pt x="9" y="11"/>
                  </a:cubicBezTo>
                  <a:cubicBezTo>
                    <a:pt x="11" y="11"/>
                    <a:pt x="11" y="9"/>
                    <a:pt x="11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01" name="Freeform 500">
              <a:extLst>
                <a:ext uri="{FF2B5EF4-FFF2-40B4-BE49-F238E27FC236}">
                  <a16:creationId xmlns:a16="http://schemas.microsoft.com/office/drawing/2014/main" id="{F3766881-05F4-C90E-BD0A-F1ADF0240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2760"/>
              <a:ext cx="41" cy="52"/>
            </a:xfrm>
            <a:custGeom>
              <a:avLst/>
              <a:gdLst>
                <a:gd name="T0" fmla="*/ 139 w 20"/>
                <a:gd name="T1" fmla="*/ 184 h 24"/>
                <a:gd name="T2" fmla="*/ 164 w 20"/>
                <a:gd name="T3" fmla="*/ 217 h 24"/>
                <a:gd name="T4" fmla="*/ 148 w 20"/>
                <a:gd name="T5" fmla="*/ 234 h 24"/>
                <a:gd name="T6" fmla="*/ 131 w 20"/>
                <a:gd name="T7" fmla="*/ 225 h 24"/>
                <a:gd name="T8" fmla="*/ 105 w 20"/>
                <a:gd name="T9" fmla="*/ 245 h 24"/>
                <a:gd name="T10" fmla="*/ 88 w 20"/>
                <a:gd name="T11" fmla="*/ 225 h 24"/>
                <a:gd name="T12" fmla="*/ 59 w 20"/>
                <a:gd name="T13" fmla="*/ 193 h 24"/>
                <a:gd name="T14" fmla="*/ 43 w 20"/>
                <a:gd name="T15" fmla="*/ 173 h 24"/>
                <a:gd name="T16" fmla="*/ 25 w 20"/>
                <a:gd name="T17" fmla="*/ 156 h 24"/>
                <a:gd name="T18" fmla="*/ 25 w 20"/>
                <a:gd name="T19" fmla="*/ 113 h 24"/>
                <a:gd name="T20" fmla="*/ 8 w 20"/>
                <a:gd name="T21" fmla="*/ 93 h 24"/>
                <a:gd name="T22" fmla="*/ 33 w 20"/>
                <a:gd name="T23" fmla="*/ 33 h 24"/>
                <a:gd name="T24" fmla="*/ 51 w 20"/>
                <a:gd name="T25" fmla="*/ 9 h 24"/>
                <a:gd name="T26" fmla="*/ 88 w 20"/>
                <a:gd name="T27" fmla="*/ 20 h 24"/>
                <a:gd name="T28" fmla="*/ 113 w 20"/>
                <a:gd name="T29" fmla="*/ 0 h 24"/>
                <a:gd name="T30" fmla="*/ 121 w 20"/>
                <a:gd name="T31" fmla="*/ 20 h 24"/>
                <a:gd name="T32" fmla="*/ 105 w 20"/>
                <a:gd name="T33" fmla="*/ 43 h 24"/>
                <a:gd name="T34" fmla="*/ 121 w 20"/>
                <a:gd name="T35" fmla="*/ 61 h 24"/>
                <a:gd name="T36" fmla="*/ 113 w 20"/>
                <a:gd name="T37" fmla="*/ 80 h 24"/>
                <a:gd name="T38" fmla="*/ 121 w 20"/>
                <a:gd name="T39" fmla="*/ 113 h 24"/>
                <a:gd name="T40" fmla="*/ 121 w 20"/>
                <a:gd name="T41" fmla="*/ 141 h 24"/>
                <a:gd name="T42" fmla="*/ 139 w 20"/>
                <a:gd name="T43" fmla="*/ 184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" h="24">
                  <a:moveTo>
                    <a:pt x="16" y="18"/>
                  </a:moveTo>
                  <a:cubicBezTo>
                    <a:pt x="17" y="20"/>
                    <a:pt x="20" y="19"/>
                    <a:pt x="19" y="21"/>
                  </a:cubicBezTo>
                  <a:cubicBezTo>
                    <a:pt x="18" y="22"/>
                    <a:pt x="18" y="23"/>
                    <a:pt x="17" y="23"/>
                  </a:cubicBezTo>
                  <a:cubicBezTo>
                    <a:pt x="16" y="23"/>
                    <a:pt x="16" y="22"/>
                    <a:pt x="15" y="22"/>
                  </a:cubicBezTo>
                  <a:cubicBezTo>
                    <a:pt x="14" y="22"/>
                    <a:pt x="14" y="23"/>
                    <a:pt x="12" y="24"/>
                  </a:cubicBezTo>
                  <a:cubicBezTo>
                    <a:pt x="11" y="24"/>
                    <a:pt x="11" y="22"/>
                    <a:pt x="10" y="22"/>
                  </a:cubicBezTo>
                  <a:cubicBezTo>
                    <a:pt x="8" y="22"/>
                    <a:pt x="8" y="19"/>
                    <a:pt x="7" y="19"/>
                  </a:cubicBezTo>
                  <a:cubicBezTo>
                    <a:pt x="7" y="17"/>
                    <a:pt x="6" y="18"/>
                    <a:pt x="5" y="17"/>
                  </a:cubicBezTo>
                  <a:cubicBezTo>
                    <a:pt x="4" y="17"/>
                    <a:pt x="3" y="16"/>
                    <a:pt x="3" y="15"/>
                  </a:cubicBezTo>
                  <a:cubicBezTo>
                    <a:pt x="2" y="13"/>
                    <a:pt x="3" y="13"/>
                    <a:pt x="3" y="11"/>
                  </a:cubicBezTo>
                  <a:cubicBezTo>
                    <a:pt x="3" y="10"/>
                    <a:pt x="1" y="10"/>
                    <a:pt x="1" y="9"/>
                  </a:cubicBezTo>
                  <a:cubicBezTo>
                    <a:pt x="0" y="6"/>
                    <a:pt x="2" y="4"/>
                    <a:pt x="4" y="3"/>
                  </a:cubicBezTo>
                  <a:cubicBezTo>
                    <a:pt x="5" y="3"/>
                    <a:pt x="6" y="1"/>
                    <a:pt x="6" y="1"/>
                  </a:cubicBezTo>
                  <a:cubicBezTo>
                    <a:pt x="8" y="0"/>
                    <a:pt x="9" y="1"/>
                    <a:pt x="10" y="2"/>
                  </a:cubicBezTo>
                  <a:cubicBezTo>
                    <a:pt x="12" y="2"/>
                    <a:pt x="11" y="1"/>
                    <a:pt x="13" y="0"/>
                  </a:cubicBezTo>
                  <a:cubicBezTo>
                    <a:pt x="14" y="0"/>
                    <a:pt x="15" y="1"/>
                    <a:pt x="14" y="2"/>
                  </a:cubicBezTo>
                  <a:cubicBezTo>
                    <a:pt x="14" y="3"/>
                    <a:pt x="12" y="3"/>
                    <a:pt x="12" y="4"/>
                  </a:cubicBezTo>
                  <a:cubicBezTo>
                    <a:pt x="12" y="4"/>
                    <a:pt x="14" y="5"/>
                    <a:pt x="14" y="6"/>
                  </a:cubicBezTo>
                  <a:cubicBezTo>
                    <a:pt x="14" y="7"/>
                    <a:pt x="14" y="7"/>
                    <a:pt x="13" y="8"/>
                  </a:cubicBezTo>
                  <a:cubicBezTo>
                    <a:pt x="12" y="10"/>
                    <a:pt x="14" y="10"/>
                    <a:pt x="14" y="11"/>
                  </a:cubicBezTo>
                  <a:cubicBezTo>
                    <a:pt x="15" y="12"/>
                    <a:pt x="15" y="13"/>
                    <a:pt x="14" y="14"/>
                  </a:cubicBezTo>
                  <a:cubicBezTo>
                    <a:pt x="13" y="17"/>
                    <a:pt x="16" y="16"/>
                    <a:pt x="16" y="18"/>
                  </a:cubicBezTo>
                  <a:close/>
                </a:path>
              </a:pathLst>
            </a:custGeom>
            <a:solidFill>
              <a:srgbClr val="D9E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02" name="Freeform 501">
              <a:extLst>
                <a:ext uri="{FF2B5EF4-FFF2-40B4-BE49-F238E27FC236}">
                  <a16:creationId xmlns:a16="http://schemas.microsoft.com/office/drawing/2014/main" id="{F75F90AB-93FA-04A2-4AA9-B5C24A8EC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" y="2767"/>
              <a:ext cx="6" cy="17"/>
            </a:xfrm>
            <a:custGeom>
              <a:avLst/>
              <a:gdLst>
                <a:gd name="T0" fmla="*/ 24 w 3"/>
                <a:gd name="T1" fmla="*/ 9 h 8"/>
                <a:gd name="T2" fmla="*/ 0 w 3"/>
                <a:gd name="T3" fmla="*/ 49 h 8"/>
                <a:gd name="T4" fmla="*/ 16 w 3"/>
                <a:gd name="T5" fmla="*/ 77 h 8"/>
                <a:gd name="T6" fmla="*/ 16 w 3"/>
                <a:gd name="T7" fmla="*/ 60 h 8"/>
                <a:gd name="T8" fmla="*/ 8 w 3"/>
                <a:gd name="T9" fmla="*/ 49 h 8"/>
                <a:gd name="T10" fmla="*/ 24 w 3"/>
                <a:gd name="T11" fmla="*/ 19 h 8"/>
                <a:gd name="T12" fmla="*/ 24 w 3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8">
                  <a:moveTo>
                    <a:pt x="3" y="1"/>
                  </a:moveTo>
                  <a:cubicBezTo>
                    <a:pt x="2" y="2"/>
                    <a:pt x="0" y="3"/>
                    <a:pt x="0" y="5"/>
                  </a:cubicBezTo>
                  <a:cubicBezTo>
                    <a:pt x="0" y="6"/>
                    <a:pt x="2" y="7"/>
                    <a:pt x="2" y="8"/>
                  </a:cubicBezTo>
                  <a:cubicBezTo>
                    <a:pt x="2" y="8"/>
                    <a:pt x="3" y="7"/>
                    <a:pt x="2" y="6"/>
                  </a:cubicBezTo>
                  <a:cubicBezTo>
                    <a:pt x="2" y="6"/>
                    <a:pt x="2" y="6"/>
                    <a:pt x="1" y="5"/>
                  </a:cubicBezTo>
                  <a:cubicBezTo>
                    <a:pt x="1" y="4"/>
                    <a:pt x="3" y="4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03" name="Freeform 502">
              <a:extLst>
                <a:ext uri="{FF2B5EF4-FFF2-40B4-BE49-F238E27FC236}">
                  <a16:creationId xmlns:a16="http://schemas.microsoft.com/office/drawing/2014/main" id="{05386BCF-FE93-166E-407B-55113E048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" y="2788"/>
              <a:ext cx="10" cy="14"/>
            </a:xfrm>
            <a:custGeom>
              <a:avLst/>
              <a:gdLst>
                <a:gd name="T0" fmla="*/ 8 w 5"/>
                <a:gd name="T1" fmla="*/ 0 h 6"/>
                <a:gd name="T2" fmla="*/ 16 w 5"/>
                <a:gd name="T3" fmla="*/ 49 h 6"/>
                <a:gd name="T4" fmla="*/ 40 w 5"/>
                <a:gd name="T5" fmla="*/ 77 h 6"/>
                <a:gd name="T6" fmla="*/ 32 w 5"/>
                <a:gd name="T7" fmla="*/ 37 h 6"/>
                <a:gd name="T8" fmla="*/ 8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6">
                  <a:moveTo>
                    <a:pt x="1" y="0"/>
                  </a:moveTo>
                  <a:cubicBezTo>
                    <a:pt x="0" y="1"/>
                    <a:pt x="1" y="3"/>
                    <a:pt x="2" y="4"/>
                  </a:cubicBezTo>
                  <a:cubicBezTo>
                    <a:pt x="3" y="4"/>
                    <a:pt x="4" y="4"/>
                    <a:pt x="5" y="6"/>
                  </a:cubicBezTo>
                  <a:cubicBezTo>
                    <a:pt x="5" y="5"/>
                    <a:pt x="5" y="4"/>
                    <a:pt x="4" y="3"/>
                  </a:cubicBezTo>
                  <a:cubicBezTo>
                    <a:pt x="3" y="3"/>
                    <a:pt x="0" y="1"/>
                    <a:pt x="1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04" name="Freeform 503">
              <a:extLst>
                <a:ext uri="{FF2B5EF4-FFF2-40B4-BE49-F238E27FC236}">
                  <a16:creationId xmlns:a16="http://schemas.microsoft.com/office/drawing/2014/main" id="{9F8CD613-EF32-F5DD-C164-150FA8ADB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7" y="2782"/>
              <a:ext cx="4" cy="11"/>
            </a:xfrm>
            <a:custGeom>
              <a:avLst/>
              <a:gdLst>
                <a:gd name="T0" fmla="*/ 8 w 2"/>
                <a:gd name="T1" fmla="*/ 9 h 5"/>
                <a:gd name="T2" fmla="*/ 0 w 2"/>
                <a:gd name="T3" fmla="*/ 33 h 5"/>
                <a:gd name="T4" fmla="*/ 8 w 2"/>
                <a:gd name="T5" fmla="*/ 44 h 5"/>
                <a:gd name="T6" fmla="*/ 16 w 2"/>
                <a:gd name="T7" fmla="*/ 53 h 5"/>
                <a:gd name="T8" fmla="*/ 0 w 2"/>
                <a:gd name="T9" fmla="*/ 33 h 5"/>
                <a:gd name="T10" fmla="*/ 0 w 2"/>
                <a:gd name="T11" fmla="*/ 9 h 5"/>
                <a:gd name="T12" fmla="*/ 8 w 2"/>
                <a:gd name="T13" fmla="*/ 0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" h="5">
                  <a:moveTo>
                    <a:pt x="1" y="1"/>
                  </a:move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1" y="5"/>
                    <a:pt x="0" y="5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05" name="Freeform 504">
              <a:extLst>
                <a:ext uri="{FF2B5EF4-FFF2-40B4-BE49-F238E27FC236}">
                  <a16:creationId xmlns:a16="http://schemas.microsoft.com/office/drawing/2014/main" id="{93FF5A68-85E4-DFB9-CD98-968948253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" y="2802"/>
              <a:ext cx="14" cy="10"/>
            </a:xfrm>
            <a:custGeom>
              <a:avLst/>
              <a:gdLst>
                <a:gd name="T0" fmla="*/ 0 w 7"/>
                <a:gd name="T1" fmla="*/ 8 h 5"/>
                <a:gd name="T2" fmla="*/ 16 w 7"/>
                <a:gd name="T3" fmla="*/ 24 h 5"/>
                <a:gd name="T4" fmla="*/ 24 w 7"/>
                <a:gd name="T5" fmla="*/ 24 h 5"/>
                <a:gd name="T6" fmla="*/ 24 w 7"/>
                <a:gd name="T7" fmla="*/ 32 h 5"/>
                <a:gd name="T8" fmla="*/ 56 w 7"/>
                <a:gd name="T9" fmla="*/ 16 h 5"/>
                <a:gd name="T10" fmla="*/ 40 w 7"/>
                <a:gd name="T11" fmla="*/ 16 h 5"/>
                <a:gd name="T12" fmla="*/ 24 w 7"/>
                <a:gd name="T13" fmla="*/ 16 h 5"/>
                <a:gd name="T14" fmla="*/ 16 w 7"/>
                <a:gd name="T15" fmla="*/ 8 h 5"/>
                <a:gd name="T16" fmla="*/ 0 w 7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" h="5">
                  <a:moveTo>
                    <a:pt x="0" y="1"/>
                  </a:moveTo>
                  <a:cubicBezTo>
                    <a:pt x="1" y="1"/>
                    <a:pt x="1" y="2"/>
                    <a:pt x="2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5" y="5"/>
                    <a:pt x="5" y="3"/>
                    <a:pt x="7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4" y="2"/>
                    <a:pt x="4" y="3"/>
                    <a:pt x="3" y="2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1"/>
                    <a:pt x="0" y="1"/>
                    <a:pt x="0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06" name="Freeform 505">
              <a:extLst>
                <a:ext uri="{FF2B5EF4-FFF2-40B4-BE49-F238E27FC236}">
                  <a16:creationId xmlns:a16="http://schemas.microsoft.com/office/drawing/2014/main" id="{1A5DF543-2B8D-6234-EE13-B186AF90C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3" y="2804"/>
              <a:ext cx="11" cy="4"/>
            </a:xfrm>
            <a:custGeom>
              <a:avLst/>
              <a:gdLst>
                <a:gd name="T0" fmla="*/ 53 w 5"/>
                <a:gd name="T1" fmla="*/ 0 h 2"/>
                <a:gd name="T2" fmla="*/ 33 w 5"/>
                <a:gd name="T3" fmla="*/ 16 h 2"/>
                <a:gd name="T4" fmla="*/ 0 w 5"/>
                <a:gd name="T5" fmla="*/ 0 h 2"/>
                <a:gd name="T6" fmla="*/ 33 w 5"/>
                <a:gd name="T7" fmla="*/ 8 h 2"/>
                <a:gd name="T8" fmla="*/ 44 w 5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4" y="1"/>
                    <a:pt x="4" y="2"/>
                    <a:pt x="3" y="2"/>
                  </a:cubicBezTo>
                  <a:cubicBezTo>
                    <a:pt x="2" y="2"/>
                    <a:pt x="1" y="1"/>
                    <a:pt x="0" y="0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4" y="1"/>
                    <a:pt x="5" y="0"/>
                    <a:pt x="4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07" name="Freeform 506">
              <a:extLst>
                <a:ext uri="{FF2B5EF4-FFF2-40B4-BE49-F238E27FC236}">
                  <a16:creationId xmlns:a16="http://schemas.microsoft.com/office/drawing/2014/main" id="{9962FA51-0B76-C355-FBCC-D76C2DB83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" y="2782"/>
              <a:ext cx="2" cy="6"/>
            </a:xfrm>
            <a:custGeom>
              <a:avLst/>
              <a:gdLst>
                <a:gd name="T0" fmla="*/ 0 w 1"/>
                <a:gd name="T1" fmla="*/ 0 h 3"/>
                <a:gd name="T2" fmla="*/ 8 w 1"/>
                <a:gd name="T3" fmla="*/ 8 h 3"/>
                <a:gd name="T4" fmla="*/ 8 w 1"/>
                <a:gd name="T5" fmla="*/ 24 h 3"/>
                <a:gd name="T6" fmla="*/ 0 w 1"/>
                <a:gd name="T7" fmla="*/ 16 h 3"/>
                <a:gd name="T8" fmla="*/ 0 w 1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08" name="Freeform 507">
              <a:extLst>
                <a:ext uri="{FF2B5EF4-FFF2-40B4-BE49-F238E27FC236}">
                  <a16:creationId xmlns:a16="http://schemas.microsoft.com/office/drawing/2014/main" id="{2EC3B8DD-2BA2-3242-182F-81544F984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" y="2762"/>
              <a:ext cx="6" cy="5"/>
            </a:xfrm>
            <a:custGeom>
              <a:avLst/>
              <a:gdLst>
                <a:gd name="T0" fmla="*/ 16 w 3"/>
                <a:gd name="T1" fmla="*/ 0 h 2"/>
                <a:gd name="T2" fmla="*/ 0 w 3"/>
                <a:gd name="T3" fmla="*/ 33 h 2"/>
                <a:gd name="T4" fmla="*/ 8 w 3"/>
                <a:gd name="T5" fmla="*/ 0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3" y="1"/>
                    <a:pt x="0" y="2"/>
                    <a:pt x="0" y="2"/>
                  </a:cubicBezTo>
                  <a:cubicBezTo>
                    <a:pt x="0" y="2"/>
                    <a:pt x="2" y="1"/>
                    <a:pt x="1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09" name="Freeform 508">
              <a:extLst>
                <a:ext uri="{FF2B5EF4-FFF2-40B4-BE49-F238E27FC236}">
                  <a16:creationId xmlns:a16="http://schemas.microsoft.com/office/drawing/2014/main" id="{1FA0E3E4-4F50-82AD-FBD3-D059F7788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" y="2775"/>
              <a:ext cx="4" cy="9"/>
            </a:xfrm>
            <a:custGeom>
              <a:avLst/>
              <a:gdLst>
                <a:gd name="T0" fmla="*/ 8 w 2"/>
                <a:gd name="T1" fmla="*/ 0 h 4"/>
                <a:gd name="T2" fmla="*/ 0 w 2"/>
                <a:gd name="T3" fmla="*/ 25 h 4"/>
                <a:gd name="T4" fmla="*/ 16 w 2"/>
                <a:gd name="T5" fmla="*/ 45 h 4"/>
                <a:gd name="T6" fmla="*/ 16 w 2"/>
                <a:gd name="T7" fmla="*/ 25 h 4"/>
                <a:gd name="T8" fmla="*/ 8 w 2"/>
                <a:gd name="T9" fmla="*/ 11 h 4"/>
                <a:gd name="T10" fmla="*/ 8 w 2"/>
                <a:gd name="T11" fmla="*/ 0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10" name="Freeform 509">
              <a:extLst>
                <a:ext uri="{FF2B5EF4-FFF2-40B4-BE49-F238E27FC236}">
                  <a16:creationId xmlns:a16="http://schemas.microsoft.com/office/drawing/2014/main" id="{2609D237-BC84-4CC5-EA85-B4B43430B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" y="2806"/>
              <a:ext cx="12" cy="4"/>
            </a:xfrm>
            <a:custGeom>
              <a:avLst/>
              <a:gdLst>
                <a:gd name="T0" fmla="*/ 0 w 6"/>
                <a:gd name="T1" fmla="*/ 0 h 2"/>
                <a:gd name="T2" fmla="*/ 24 w 6"/>
                <a:gd name="T3" fmla="*/ 16 h 2"/>
                <a:gd name="T4" fmla="*/ 48 w 6"/>
                <a:gd name="T5" fmla="*/ 8 h 2"/>
                <a:gd name="T6" fmla="*/ 32 w 6"/>
                <a:gd name="T7" fmla="*/ 8 h 2"/>
                <a:gd name="T8" fmla="*/ 16 w 6"/>
                <a:gd name="T9" fmla="*/ 8 h 2"/>
                <a:gd name="T10" fmla="*/ 8 w 6"/>
                <a:gd name="T11" fmla="*/ 0 h 2"/>
                <a:gd name="T12" fmla="*/ 8 w 6"/>
                <a:gd name="T13" fmla="*/ 8 h 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cubicBezTo>
                    <a:pt x="2" y="0"/>
                    <a:pt x="2" y="2"/>
                    <a:pt x="3" y="2"/>
                  </a:cubicBezTo>
                  <a:cubicBezTo>
                    <a:pt x="4" y="2"/>
                    <a:pt x="5" y="1"/>
                    <a:pt x="6" y="1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2D90B5F4-E19D-CF79-1149-8F4A6C02B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2806"/>
              <a:ext cx="4" cy="2"/>
            </a:xfrm>
            <a:custGeom>
              <a:avLst/>
              <a:gdLst>
                <a:gd name="T0" fmla="*/ 16 w 2"/>
                <a:gd name="T1" fmla="*/ 0 h 1"/>
                <a:gd name="T2" fmla="*/ 8 w 2"/>
                <a:gd name="T3" fmla="*/ 8 h 1"/>
                <a:gd name="T4" fmla="*/ 0 w 2"/>
                <a:gd name="T5" fmla="*/ 8 h 1"/>
                <a:gd name="T6" fmla="*/ 16 w 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1"/>
                    <a:pt x="2" y="0"/>
                    <a:pt x="2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12" name="Freeform 511">
              <a:extLst>
                <a:ext uri="{FF2B5EF4-FFF2-40B4-BE49-F238E27FC236}">
                  <a16:creationId xmlns:a16="http://schemas.microsoft.com/office/drawing/2014/main" id="{5398492D-2949-BEFD-06E6-BB3CDF717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" y="2795"/>
              <a:ext cx="8" cy="7"/>
            </a:xfrm>
            <a:custGeom>
              <a:avLst/>
              <a:gdLst>
                <a:gd name="T0" fmla="*/ 0 w 4"/>
                <a:gd name="T1" fmla="*/ 0 h 3"/>
                <a:gd name="T2" fmla="*/ 32 w 4"/>
                <a:gd name="T3" fmla="*/ 37 h 3"/>
                <a:gd name="T4" fmla="*/ 16 w 4"/>
                <a:gd name="T5" fmla="*/ 12 h 3"/>
                <a:gd name="T6" fmla="*/ 8 w 4"/>
                <a:gd name="T7" fmla="*/ 0 h 3"/>
                <a:gd name="T8" fmla="*/ 0 w 4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2" y="1"/>
                    <a:pt x="3" y="1"/>
                    <a:pt x="4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13" name="Freeform 512">
              <a:extLst>
                <a:ext uri="{FF2B5EF4-FFF2-40B4-BE49-F238E27FC236}">
                  <a16:creationId xmlns:a16="http://schemas.microsoft.com/office/drawing/2014/main" id="{B1546D78-7D8D-3BFA-3071-B39FFC9BC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" y="2791"/>
              <a:ext cx="9" cy="11"/>
            </a:xfrm>
            <a:custGeom>
              <a:avLst/>
              <a:gdLst>
                <a:gd name="T0" fmla="*/ 0 w 4"/>
                <a:gd name="T1" fmla="*/ 0 h 5"/>
                <a:gd name="T2" fmla="*/ 25 w 4"/>
                <a:gd name="T3" fmla="*/ 33 h 5"/>
                <a:gd name="T4" fmla="*/ 45 w 4"/>
                <a:gd name="T5" fmla="*/ 53 h 5"/>
                <a:gd name="T6" fmla="*/ 11 w 4"/>
                <a:gd name="T7" fmla="*/ 44 h 5"/>
                <a:gd name="T8" fmla="*/ 0 w 4"/>
                <a:gd name="T9" fmla="*/ 20 h 5"/>
                <a:gd name="T10" fmla="*/ 0 w 4"/>
                <a:gd name="T11" fmla="*/ 0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3" y="4"/>
                    <a:pt x="3" y="5"/>
                    <a:pt x="4" y="5"/>
                  </a:cubicBezTo>
                  <a:cubicBezTo>
                    <a:pt x="3" y="5"/>
                    <a:pt x="2" y="4"/>
                    <a:pt x="1" y="4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14" name="Freeform 513">
              <a:extLst>
                <a:ext uri="{FF2B5EF4-FFF2-40B4-BE49-F238E27FC236}">
                  <a16:creationId xmlns:a16="http://schemas.microsoft.com/office/drawing/2014/main" id="{BEA31078-65B9-4190-9C95-AFA65FBDC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" y="2769"/>
              <a:ext cx="6" cy="8"/>
            </a:xfrm>
            <a:custGeom>
              <a:avLst/>
              <a:gdLst>
                <a:gd name="T0" fmla="*/ 0 w 3"/>
                <a:gd name="T1" fmla="*/ 0 h 4"/>
                <a:gd name="T2" fmla="*/ 16 w 3"/>
                <a:gd name="T3" fmla="*/ 32 h 4"/>
                <a:gd name="T4" fmla="*/ 16 w 3"/>
                <a:gd name="T5" fmla="*/ 16 h 4"/>
                <a:gd name="T6" fmla="*/ 8 w 3"/>
                <a:gd name="T7" fmla="*/ 16 h 4"/>
                <a:gd name="T8" fmla="*/ 8 w 3"/>
                <a:gd name="T9" fmla="*/ 8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0" y="1"/>
                    <a:pt x="3" y="2"/>
                    <a:pt x="2" y="4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15" name="Freeform 514">
              <a:extLst>
                <a:ext uri="{FF2B5EF4-FFF2-40B4-BE49-F238E27FC236}">
                  <a16:creationId xmlns:a16="http://schemas.microsoft.com/office/drawing/2014/main" id="{637EB30C-7C3D-12B3-A6AA-586891780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7" y="2762"/>
              <a:ext cx="8" cy="5"/>
            </a:xfrm>
            <a:custGeom>
              <a:avLst/>
              <a:gdLst>
                <a:gd name="T0" fmla="*/ 32 w 4"/>
                <a:gd name="T1" fmla="*/ 20 h 2"/>
                <a:gd name="T2" fmla="*/ 0 w 4"/>
                <a:gd name="T3" fmla="*/ 33 h 2"/>
                <a:gd name="T4" fmla="*/ 16 w 4"/>
                <a:gd name="T5" fmla="*/ 20 h 2"/>
                <a:gd name="T6" fmla="*/ 24 w 4"/>
                <a:gd name="T7" fmla="*/ 20 h 2"/>
                <a:gd name="T8" fmla="*/ 24 w 4"/>
                <a:gd name="T9" fmla="*/ 2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2">
                  <a:moveTo>
                    <a:pt x="4" y="1"/>
                  </a:moveTo>
                  <a:cubicBezTo>
                    <a:pt x="2" y="1"/>
                    <a:pt x="1" y="0"/>
                    <a:pt x="0" y="2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3" y="1"/>
                    <a:pt x="3" y="1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16" name="Freeform 515">
              <a:extLst>
                <a:ext uri="{FF2B5EF4-FFF2-40B4-BE49-F238E27FC236}">
                  <a16:creationId xmlns:a16="http://schemas.microsoft.com/office/drawing/2014/main" id="{732A5837-81E6-C2B4-7CBD-5104440D9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2760"/>
              <a:ext cx="41" cy="52"/>
            </a:xfrm>
            <a:custGeom>
              <a:avLst/>
              <a:gdLst>
                <a:gd name="T0" fmla="*/ 139 w 20"/>
                <a:gd name="T1" fmla="*/ 184 h 24"/>
                <a:gd name="T2" fmla="*/ 164 w 20"/>
                <a:gd name="T3" fmla="*/ 217 h 24"/>
                <a:gd name="T4" fmla="*/ 148 w 20"/>
                <a:gd name="T5" fmla="*/ 234 h 24"/>
                <a:gd name="T6" fmla="*/ 131 w 20"/>
                <a:gd name="T7" fmla="*/ 225 h 24"/>
                <a:gd name="T8" fmla="*/ 105 w 20"/>
                <a:gd name="T9" fmla="*/ 245 h 24"/>
                <a:gd name="T10" fmla="*/ 88 w 20"/>
                <a:gd name="T11" fmla="*/ 225 h 24"/>
                <a:gd name="T12" fmla="*/ 59 w 20"/>
                <a:gd name="T13" fmla="*/ 193 h 24"/>
                <a:gd name="T14" fmla="*/ 43 w 20"/>
                <a:gd name="T15" fmla="*/ 173 h 24"/>
                <a:gd name="T16" fmla="*/ 25 w 20"/>
                <a:gd name="T17" fmla="*/ 156 h 24"/>
                <a:gd name="T18" fmla="*/ 25 w 20"/>
                <a:gd name="T19" fmla="*/ 113 h 24"/>
                <a:gd name="T20" fmla="*/ 8 w 20"/>
                <a:gd name="T21" fmla="*/ 93 h 24"/>
                <a:gd name="T22" fmla="*/ 33 w 20"/>
                <a:gd name="T23" fmla="*/ 33 h 24"/>
                <a:gd name="T24" fmla="*/ 51 w 20"/>
                <a:gd name="T25" fmla="*/ 9 h 24"/>
                <a:gd name="T26" fmla="*/ 88 w 20"/>
                <a:gd name="T27" fmla="*/ 20 h 24"/>
                <a:gd name="T28" fmla="*/ 113 w 20"/>
                <a:gd name="T29" fmla="*/ 0 h 24"/>
                <a:gd name="T30" fmla="*/ 121 w 20"/>
                <a:gd name="T31" fmla="*/ 20 h 24"/>
                <a:gd name="T32" fmla="*/ 105 w 20"/>
                <a:gd name="T33" fmla="*/ 43 h 24"/>
                <a:gd name="T34" fmla="*/ 121 w 20"/>
                <a:gd name="T35" fmla="*/ 61 h 24"/>
                <a:gd name="T36" fmla="*/ 113 w 20"/>
                <a:gd name="T37" fmla="*/ 80 h 24"/>
                <a:gd name="T38" fmla="*/ 121 w 20"/>
                <a:gd name="T39" fmla="*/ 113 h 24"/>
                <a:gd name="T40" fmla="*/ 121 w 20"/>
                <a:gd name="T41" fmla="*/ 141 h 24"/>
                <a:gd name="T42" fmla="*/ 139 w 20"/>
                <a:gd name="T43" fmla="*/ 184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" h="24">
                  <a:moveTo>
                    <a:pt x="16" y="18"/>
                  </a:moveTo>
                  <a:cubicBezTo>
                    <a:pt x="17" y="20"/>
                    <a:pt x="20" y="19"/>
                    <a:pt x="19" y="21"/>
                  </a:cubicBezTo>
                  <a:cubicBezTo>
                    <a:pt x="18" y="22"/>
                    <a:pt x="18" y="23"/>
                    <a:pt x="17" y="23"/>
                  </a:cubicBezTo>
                  <a:cubicBezTo>
                    <a:pt x="16" y="23"/>
                    <a:pt x="16" y="22"/>
                    <a:pt x="15" y="22"/>
                  </a:cubicBezTo>
                  <a:cubicBezTo>
                    <a:pt x="14" y="22"/>
                    <a:pt x="14" y="23"/>
                    <a:pt x="12" y="24"/>
                  </a:cubicBezTo>
                  <a:cubicBezTo>
                    <a:pt x="11" y="24"/>
                    <a:pt x="11" y="22"/>
                    <a:pt x="10" y="22"/>
                  </a:cubicBezTo>
                  <a:cubicBezTo>
                    <a:pt x="8" y="22"/>
                    <a:pt x="8" y="19"/>
                    <a:pt x="7" y="19"/>
                  </a:cubicBezTo>
                  <a:cubicBezTo>
                    <a:pt x="7" y="17"/>
                    <a:pt x="6" y="18"/>
                    <a:pt x="5" y="17"/>
                  </a:cubicBezTo>
                  <a:cubicBezTo>
                    <a:pt x="4" y="17"/>
                    <a:pt x="3" y="16"/>
                    <a:pt x="3" y="15"/>
                  </a:cubicBezTo>
                  <a:cubicBezTo>
                    <a:pt x="2" y="13"/>
                    <a:pt x="3" y="13"/>
                    <a:pt x="3" y="11"/>
                  </a:cubicBezTo>
                  <a:cubicBezTo>
                    <a:pt x="3" y="10"/>
                    <a:pt x="1" y="10"/>
                    <a:pt x="1" y="9"/>
                  </a:cubicBezTo>
                  <a:cubicBezTo>
                    <a:pt x="0" y="6"/>
                    <a:pt x="2" y="4"/>
                    <a:pt x="4" y="3"/>
                  </a:cubicBezTo>
                  <a:cubicBezTo>
                    <a:pt x="5" y="3"/>
                    <a:pt x="6" y="1"/>
                    <a:pt x="6" y="1"/>
                  </a:cubicBezTo>
                  <a:cubicBezTo>
                    <a:pt x="8" y="0"/>
                    <a:pt x="9" y="1"/>
                    <a:pt x="10" y="2"/>
                  </a:cubicBezTo>
                  <a:cubicBezTo>
                    <a:pt x="12" y="2"/>
                    <a:pt x="11" y="1"/>
                    <a:pt x="13" y="0"/>
                  </a:cubicBezTo>
                  <a:cubicBezTo>
                    <a:pt x="14" y="0"/>
                    <a:pt x="15" y="1"/>
                    <a:pt x="14" y="2"/>
                  </a:cubicBezTo>
                  <a:cubicBezTo>
                    <a:pt x="14" y="3"/>
                    <a:pt x="12" y="3"/>
                    <a:pt x="12" y="4"/>
                  </a:cubicBezTo>
                  <a:cubicBezTo>
                    <a:pt x="12" y="4"/>
                    <a:pt x="14" y="5"/>
                    <a:pt x="14" y="6"/>
                  </a:cubicBezTo>
                  <a:cubicBezTo>
                    <a:pt x="14" y="7"/>
                    <a:pt x="14" y="7"/>
                    <a:pt x="13" y="8"/>
                  </a:cubicBezTo>
                  <a:cubicBezTo>
                    <a:pt x="12" y="10"/>
                    <a:pt x="14" y="10"/>
                    <a:pt x="14" y="11"/>
                  </a:cubicBezTo>
                  <a:cubicBezTo>
                    <a:pt x="15" y="12"/>
                    <a:pt x="15" y="13"/>
                    <a:pt x="14" y="14"/>
                  </a:cubicBezTo>
                  <a:cubicBezTo>
                    <a:pt x="13" y="17"/>
                    <a:pt x="16" y="16"/>
                    <a:pt x="16" y="18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17" name="Freeform 516">
              <a:extLst>
                <a:ext uri="{FF2B5EF4-FFF2-40B4-BE49-F238E27FC236}">
                  <a16:creationId xmlns:a16="http://schemas.microsoft.com/office/drawing/2014/main" id="{B7B2B7DF-1CF2-7390-014E-1B3D37977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" y="2780"/>
              <a:ext cx="2" cy="8"/>
            </a:xfrm>
            <a:custGeom>
              <a:avLst/>
              <a:gdLst>
                <a:gd name="T0" fmla="*/ 0 w 1"/>
                <a:gd name="T1" fmla="*/ 32 h 4"/>
                <a:gd name="T2" fmla="*/ 0 w 1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cubicBezTo>
                    <a:pt x="0" y="3"/>
                    <a:pt x="1" y="0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18" name="Freeform 517">
              <a:extLst>
                <a:ext uri="{FF2B5EF4-FFF2-40B4-BE49-F238E27FC236}">
                  <a16:creationId xmlns:a16="http://schemas.microsoft.com/office/drawing/2014/main" id="{CFE1A079-D236-FFEF-CC0F-EDFFAB7CF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" y="2780"/>
              <a:ext cx="2" cy="4"/>
            </a:xfrm>
            <a:custGeom>
              <a:avLst/>
              <a:gdLst>
                <a:gd name="T0" fmla="*/ 0 w 1"/>
                <a:gd name="T1" fmla="*/ 16 h 2"/>
                <a:gd name="T2" fmla="*/ 8 w 1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1"/>
                    <a:pt x="1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19" name="Freeform 518">
              <a:extLst>
                <a:ext uri="{FF2B5EF4-FFF2-40B4-BE49-F238E27FC236}">
                  <a16:creationId xmlns:a16="http://schemas.microsoft.com/office/drawing/2014/main" id="{D7AF53E4-DFEE-5011-4C0A-9EF6BA2E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7" y="2782"/>
              <a:ext cx="6" cy="11"/>
            </a:xfrm>
            <a:custGeom>
              <a:avLst/>
              <a:gdLst>
                <a:gd name="T0" fmla="*/ 24 w 3"/>
                <a:gd name="T1" fmla="*/ 53 h 5"/>
                <a:gd name="T2" fmla="*/ 8 w 3"/>
                <a:gd name="T3" fmla="*/ 33 h 5"/>
                <a:gd name="T4" fmla="*/ 8 w 3"/>
                <a:gd name="T5" fmla="*/ 9 h 5"/>
                <a:gd name="T6" fmla="*/ 8 w 3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20" name="Freeform 519">
              <a:extLst>
                <a:ext uri="{FF2B5EF4-FFF2-40B4-BE49-F238E27FC236}">
                  <a16:creationId xmlns:a16="http://schemas.microsoft.com/office/drawing/2014/main" id="{9571281D-1BEF-B896-7D34-1C60B0104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" y="2806"/>
              <a:ext cx="4" cy="2"/>
            </a:xfrm>
            <a:custGeom>
              <a:avLst/>
              <a:gdLst>
                <a:gd name="T0" fmla="*/ 16 w 2"/>
                <a:gd name="T1" fmla="*/ 8 h 1"/>
                <a:gd name="T2" fmla="*/ 0 w 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21" name="Freeform 520">
              <a:extLst>
                <a:ext uri="{FF2B5EF4-FFF2-40B4-BE49-F238E27FC236}">
                  <a16:creationId xmlns:a16="http://schemas.microsoft.com/office/drawing/2014/main" id="{2327E09D-7C87-3818-41CD-CA418CF6C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" y="3123"/>
              <a:ext cx="58" cy="55"/>
            </a:xfrm>
            <a:custGeom>
              <a:avLst/>
              <a:gdLst>
                <a:gd name="T0" fmla="*/ 133 w 28"/>
                <a:gd name="T1" fmla="*/ 9 h 25"/>
                <a:gd name="T2" fmla="*/ 73 w 28"/>
                <a:gd name="T3" fmla="*/ 9 h 25"/>
                <a:gd name="T4" fmla="*/ 52 w 28"/>
                <a:gd name="T5" fmla="*/ 194 h 25"/>
                <a:gd name="T6" fmla="*/ 215 w 28"/>
                <a:gd name="T7" fmla="*/ 246 h 25"/>
                <a:gd name="T8" fmla="*/ 232 w 28"/>
                <a:gd name="T9" fmla="*/ 141 h 25"/>
                <a:gd name="T10" fmla="*/ 189 w 28"/>
                <a:gd name="T11" fmla="*/ 64 h 25"/>
                <a:gd name="T12" fmla="*/ 133 w 28"/>
                <a:gd name="T13" fmla="*/ 9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25">
                  <a:moveTo>
                    <a:pt x="15" y="1"/>
                  </a:moveTo>
                  <a:cubicBezTo>
                    <a:pt x="13" y="0"/>
                    <a:pt x="10" y="0"/>
                    <a:pt x="8" y="1"/>
                  </a:cubicBezTo>
                  <a:cubicBezTo>
                    <a:pt x="0" y="3"/>
                    <a:pt x="1" y="12"/>
                    <a:pt x="6" y="18"/>
                  </a:cubicBezTo>
                  <a:cubicBezTo>
                    <a:pt x="12" y="24"/>
                    <a:pt x="20" y="25"/>
                    <a:pt x="24" y="23"/>
                  </a:cubicBezTo>
                  <a:cubicBezTo>
                    <a:pt x="27" y="20"/>
                    <a:pt x="28" y="17"/>
                    <a:pt x="26" y="13"/>
                  </a:cubicBezTo>
                  <a:cubicBezTo>
                    <a:pt x="25" y="10"/>
                    <a:pt x="22" y="8"/>
                    <a:pt x="21" y="6"/>
                  </a:cubicBezTo>
                  <a:cubicBezTo>
                    <a:pt x="19" y="4"/>
                    <a:pt x="17" y="2"/>
                    <a:pt x="15" y="1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02283A04-3829-2ED9-D5AE-A19569735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6" y="3136"/>
              <a:ext cx="27" cy="28"/>
            </a:xfrm>
            <a:custGeom>
              <a:avLst/>
              <a:gdLst>
                <a:gd name="T0" fmla="*/ 8 w 13"/>
                <a:gd name="T1" fmla="*/ 9 h 13"/>
                <a:gd name="T2" fmla="*/ 17 w 13"/>
                <a:gd name="T3" fmla="*/ 69 h 13"/>
                <a:gd name="T4" fmla="*/ 91 w 13"/>
                <a:gd name="T5" fmla="*/ 129 h 13"/>
                <a:gd name="T6" fmla="*/ 116 w 13"/>
                <a:gd name="T7" fmla="*/ 121 h 13"/>
                <a:gd name="T8" fmla="*/ 116 w 13"/>
                <a:gd name="T9" fmla="*/ 121 h 13"/>
                <a:gd name="T10" fmla="*/ 91 w 13"/>
                <a:gd name="T11" fmla="*/ 121 h 13"/>
                <a:gd name="T12" fmla="*/ 17 w 13"/>
                <a:gd name="T13" fmla="*/ 69 h 13"/>
                <a:gd name="T14" fmla="*/ 8 w 13"/>
                <a:gd name="T15" fmla="*/ 19 h 13"/>
                <a:gd name="T16" fmla="*/ 35 w 13"/>
                <a:gd name="T17" fmla="*/ 0 h 13"/>
                <a:gd name="T18" fmla="*/ 35 w 13"/>
                <a:gd name="T19" fmla="*/ 0 h 13"/>
                <a:gd name="T20" fmla="*/ 8 w 13"/>
                <a:gd name="T21" fmla="*/ 9 h 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" h="13">
                  <a:moveTo>
                    <a:pt x="1" y="1"/>
                  </a:moveTo>
                  <a:cubicBezTo>
                    <a:pt x="0" y="3"/>
                    <a:pt x="1" y="5"/>
                    <a:pt x="2" y="7"/>
                  </a:cubicBezTo>
                  <a:cubicBezTo>
                    <a:pt x="4" y="10"/>
                    <a:pt x="7" y="12"/>
                    <a:pt x="10" y="13"/>
                  </a:cubicBezTo>
                  <a:cubicBezTo>
                    <a:pt x="11" y="13"/>
                    <a:pt x="12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1" y="12"/>
                    <a:pt x="10" y="12"/>
                  </a:cubicBezTo>
                  <a:cubicBezTo>
                    <a:pt x="7" y="12"/>
                    <a:pt x="4" y="10"/>
                    <a:pt x="2" y="7"/>
                  </a:cubicBezTo>
                  <a:cubicBezTo>
                    <a:pt x="1" y="5"/>
                    <a:pt x="0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23" name="Freeform 522">
              <a:extLst>
                <a:ext uri="{FF2B5EF4-FFF2-40B4-BE49-F238E27FC236}">
                  <a16:creationId xmlns:a16="http://schemas.microsoft.com/office/drawing/2014/main" id="{B6D1727C-0DA0-61E9-9540-7025A9917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" y="3160"/>
              <a:ext cx="45" cy="50"/>
            </a:xfrm>
            <a:custGeom>
              <a:avLst/>
              <a:gdLst>
                <a:gd name="T0" fmla="*/ 155 w 22"/>
                <a:gd name="T1" fmla="*/ 52 h 23"/>
                <a:gd name="T2" fmla="*/ 104 w 22"/>
                <a:gd name="T3" fmla="*/ 0 h 23"/>
                <a:gd name="T4" fmla="*/ 41 w 22"/>
                <a:gd name="T5" fmla="*/ 20 h 23"/>
                <a:gd name="T6" fmla="*/ 59 w 22"/>
                <a:gd name="T7" fmla="*/ 193 h 23"/>
                <a:gd name="T8" fmla="*/ 180 w 22"/>
                <a:gd name="T9" fmla="*/ 165 h 23"/>
                <a:gd name="T10" fmla="*/ 155 w 22"/>
                <a:gd name="T11" fmla="*/ 52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3">
                  <a:moveTo>
                    <a:pt x="18" y="5"/>
                  </a:moveTo>
                  <a:cubicBezTo>
                    <a:pt x="16" y="3"/>
                    <a:pt x="14" y="1"/>
                    <a:pt x="12" y="0"/>
                  </a:cubicBezTo>
                  <a:cubicBezTo>
                    <a:pt x="9" y="0"/>
                    <a:pt x="7" y="0"/>
                    <a:pt x="5" y="2"/>
                  </a:cubicBezTo>
                  <a:cubicBezTo>
                    <a:pt x="0" y="6"/>
                    <a:pt x="2" y="14"/>
                    <a:pt x="7" y="19"/>
                  </a:cubicBezTo>
                  <a:cubicBezTo>
                    <a:pt x="13" y="23"/>
                    <a:pt x="20" y="21"/>
                    <a:pt x="21" y="16"/>
                  </a:cubicBezTo>
                  <a:cubicBezTo>
                    <a:pt x="22" y="12"/>
                    <a:pt x="21" y="10"/>
                    <a:pt x="18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524" name="Freeform 523">
              <a:extLst>
                <a:ext uri="{FF2B5EF4-FFF2-40B4-BE49-F238E27FC236}">
                  <a16:creationId xmlns:a16="http://schemas.microsoft.com/office/drawing/2014/main" id="{445A78AA-775B-0F9E-15D4-A353990CC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0" y="3169"/>
              <a:ext cx="23" cy="28"/>
            </a:xfrm>
            <a:custGeom>
              <a:avLst/>
              <a:gdLst>
                <a:gd name="T0" fmla="*/ 100 w 11"/>
                <a:gd name="T1" fmla="*/ 80 h 13"/>
                <a:gd name="T2" fmla="*/ 84 w 11"/>
                <a:gd name="T3" fmla="*/ 121 h 13"/>
                <a:gd name="T4" fmla="*/ 17 w 11"/>
                <a:gd name="T5" fmla="*/ 80 h 13"/>
                <a:gd name="T6" fmla="*/ 8 w 11"/>
                <a:gd name="T7" fmla="*/ 19 h 13"/>
                <a:gd name="T8" fmla="*/ 44 w 11"/>
                <a:gd name="T9" fmla="*/ 0 h 13"/>
                <a:gd name="T10" fmla="*/ 44 w 11"/>
                <a:gd name="T11" fmla="*/ 0 h 13"/>
                <a:gd name="T12" fmla="*/ 8 w 11"/>
                <a:gd name="T13" fmla="*/ 19 h 13"/>
                <a:gd name="T14" fmla="*/ 17 w 11"/>
                <a:gd name="T15" fmla="*/ 80 h 13"/>
                <a:gd name="T16" fmla="*/ 84 w 11"/>
                <a:gd name="T17" fmla="*/ 121 h 13"/>
                <a:gd name="T18" fmla="*/ 100 w 11"/>
                <a:gd name="T19" fmla="*/ 80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3">
                  <a:moveTo>
                    <a:pt x="11" y="8"/>
                  </a:moveTo>
                  <a:cubicBezTo>
                    <a:pt x="11" y="10"/>
                    <a:pt x="10" y="11"/>
                    <a:pt x="9" y="12"/>
                  </a:cubicBezTo>
                  <a:cubicBezTo>
                    <a:pt x="7" y="12"/>
                    <a:pt x="4" y="12"/>
                    <a:pt x="2" y="8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1" y="3"/>
                    <a:pt x="0" y="5"/>
                    <a:pt x="2" y="8"/>
                  </a:cubicBezTo>
                  <a:cubicBezTo>
                    <a:pt x="4" y="12"/>
                    <a:pt x="7" y="13"/>
                    <a:pt x="9" y="12"/>
                  </a:cubicBezTo>
                  <a:cubicBezTo>
                    <a:pt x="10" y="12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25" name="Freeform 524">
              <a:extLst>
                <a:ext uri="{FF2B5EF4-FFF2-40B4-BE49-F238E27FC236}">
                  <a16:creationId xmlns:a16="http://schemas.microsoft.com/office/drawing/2014/main" id="{DDBDE17B-B13F-A437-F503-6FB1B5CEE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4" y="2968"/>
              <a:ext cx="57" cy="67"/>
            </a:xfrm>
            <a:custGeom>
              <a:avLst/>
              <a:gdLst>
                <a:gd name="T0" fmla="*/ 120 w 28"/>
                <a:gd name="T1" fmla="*/ 294 h 31"/>
                <a:gd name="T2" fmla="*/ 220 w 28"/>
                <a:gd name="T3" fmla="*/ 140 h 31"/>
                <a:gd name="T4" fmla="*/ 67 w 28"/>
                <a:gd name="T5" fmla="*/ 41 h 31"/>
                <a:gd name="T6" fmla="*/ 120 w 28"/>
                <a:gd name="T7" fmla="*/ 294 h 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31">
                  <a:moveTo>
                    <a:pt x="14" y="29"/>
                  </a:moveTo>
                  <a:cubicBezTo>
                    <a:pt x="22" y="31"/>
                    <a:pt x="28" y="23"/>
                    <a:pt x="26" y="14"/>
                  </a:cubicBezTo>
                  <a:cubicBezTo>
                    <a:pt x="24" y="5"/>
                    <a:pt x="17" y="0"/>
                    <a:pt x="8" y="4"/>
                  </a:cubicBezTo>
                  <a:cubicBezTo>
                    <a:pt x="0" y="7"/>
                    <a:pt x="0" y="29"/>
                    <a:pt x="14" y="29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526" name="Freeform 525">
              <a:extLst>
                <a:ext uri="{FF2B5EF4-FFF2-40B4-BE49-F238E27FC236}">
                  <a16:creationId xmlns:a16="http://schemas.microsoft.com/office/drawing/2014/main" id="{D3B2AA88-B92B-2627-41FD-ED241B5C7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" y="2985"/>
              <a:ext cx="31" cy="35"/>
            </a:xfrm>
            <a:custGeom>
              <a:avLst/>
              <a:gdLst>
                <a:gd name="T0" fmla="*/ 124 w 15"/>
                <a:gd name="T1" fmla="*/ 61 h 16"/>
                <a:gd name="T2" fmla="*/ 116 w 15"/>
                <a:gd name="T3" fmla="*/ 125 h 16"/>
                <a:gd name="T4" fmla="*/ 52 w 15"/>
                <a:gd name="T5" fmla="*/ 158 h 16"/>
                <a:gd name="T6" fmla="*/ 8 w 15"/>
                <a:gd name="T7" fmla="*/ 96 h 16"/>
                <a:gd name="T8" fmla="*/ 25 w 15"/>
                <a:gd name="T9" fmla="*/ 0 h 16"/>
                <a:gd name="T10" fmla="*/ 25 w 15"/>
                <a:gd name="T11" fmla="*/ 0 h 16"/>
                <a:gd name="T12" fmla="*/ 0 w 15"/>
                <a:gd name="T13" fmla="*/ 96 h 16"/>
                <a:gd name="T14" fmla="*/ 52 w 15"/>
                <a:gd name="T15" fmla="*/ 158 h 16"/>
                <a:gd name="T16" fmla="*/ 116 w 15"/>
                <a:gd name="T17" fmla="*/ 133 h 16"/>
                <a:gd name="T18" fmla="*/ 124 w 15"/>
                <a:gd name="T19" fmla="*/ 61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6">
                  <a:moveTo>
                    <a:pt x="14" y="6"/>
                  </a:moveTo>
                  <a:cubicBezTo>
                    <a:pt x="15" y="8"/>
                    <a:pt x="15" y="10"/>
                    <a:pt x="13" y="12"/>
                  </a:cubicBezTo>
                  <a:cubicBezTo>
                    <a:pt x="11" y="15"/>
                    <a:pt x="8" y="16"/>
                    <a:pt x="6" y="15"/>
                  </a:cubicBezTo>
                  <a:cubicBezTo>
                    <a:pt x="3" y="14"/>
                    <a:pt x="1" y="12"/>
                    <a:pt x="1" y="9"/>
                  </a:cubicBezTo>
                  <a:cubicBezTo>
                    <a:pt x="0" y="5"/>
                    <a:pt x="1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2"/>
                    <a:pt x="0" y="5"/>
                    <a:pt x="0" y="9"/>
                  </a:cubicBezTo>
                  <a:cubicBezTo>
                    <a:pt x="1" y="12"/>
                    <a:pt x="3" y="14"/>
                    <a:pt x="6" y="15"/>
                  </a:cubicBezTo>
                  <a:cubicBezTo>
                    <a:pt x="8" y="16"/>
                    <a:pt x="11" y="15"/>
                    <a:pt x="13" y="13"/>
                  </a:cubicBezTo>
                  <a:cubicBezTo>
                    <a:pt x="15" y="11"/>
                    <a:pt x="15" y="8"/>
                    <a:pt x="14" y="6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27" name="Freeform 526">
              <a:extLst>
                <a:ext uri="{FF2B5EF4-FFF2-40B4-BE49-F238E27FC236}">
                  <a16:creationId xmlns:a16="http://schemas.microsoft.com/office/drawing/2014/main" id="{D116CC02-97AB-833D-7AF0-BBD53C577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" y="2725"/>
              <a:ext cx="58" cy="66"/>
            </a:xfrm>
            <a:custGeom>
              <a:avLst/>
              <a:gdLst>
                <a:gd name="T0" fmla="*/ 133 w 28"/>
                <a:gd name="T1" fmla="*/ 310 h 30"/>
                <a:gd name="T2" fmla="*/ 232 w 28"/>
                <a:gd name="T3" fmla="*/ 150 h 30"/>
                <a:gd name="T4" fmla="*/ 81 w 28"/>
                <a:gd name="T5" fmla="*/ 44 h 30"/>
                <a:gd name="T6" fmla="*/ 133 w 28"/>
                <a:gd name="T7" fmla="*/ 31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30">
                  <a:moveTo>
                    <a:pt x="15" y="29"/>
                  </a:moveTo>
                  <a:cubicBezTo>
                    <a:pt x="23" y="30"/>
                    <a:pt x="28" y="23"/>
                    <a:pt x="26" y="14"/>
                  </a:cubicBezTo>
                  <a:cubicBezTo>
                    <a:pt x="24" y="5"/>
                    <a:pt x="17" y="0"/>
                    <a:pt x="9" y="4"/>
                  </a:cubicBezTo>
                  <a:cubicBezTo>
                    <a:pt x="0" y="7"/>
                    <a:pt x="1" y="28"/>
                    <a:pt x="15" y="29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528" name="Freeform 527">
              <a:extLst>
                <a:ext uri="{FF2B5EF4-FFF2-40B4-BE49-F238E27FC236}">
                  <a16:creationId xmlns:a16="http://schemas.microsoft.com/office/drawing/2014/main" id="{ECC2B8BE-11F5-3036-04CC-09F6C3D9A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" y="2743"/>
              <a:ext cx="32" cy="34"/>
            </a:xfrm>
            <a:custGeom>
              <a:avLst/>
              <a:gdLst>
                <a:gd name="T0" fmla="*/ 120 w 16"/>
                <a:gd name="T1" fmla="*/ 49 h 16"/>
                <a:gd name="T2" fmla="*/ 104 w 16"/>
                <a:gd name="T3" fmla="*/ 117 h 16"/>
                <a:gd name="T4" fmla="*/ 48 w 16"/>
                <a:gd name="T5" fmla="*/ 145 h 16"/>
                <a:gd name="T6" fmla="*/ 8 w 16"/>
                <a:gd name="T7" fmla="*/ 77 h 16"/>
                <a:gd name="T8" fmla="*/ 24 w 16"/>
                <a:gd name="T9" fmla="*/ 0 h 16"/>
                <a:gd name="T10" fmla="*/ 24 w 16"/>
                <a:gd name="T11" fmla="*/ 0 h 16"/>
                <a:gd name="T12" fmla="*/ 8 w 16"/>
                <a:gd name="T13" fmla="*/ 77 h 16"/>
                <a:gd name="T14" fmla="*/ 48 w 16"/>
                <a:gd name="T15" fmla="*/ 145 h 16"/>
                <a:gd name="T16" fmla="*/ 104 w 16"/>
                <a:gd name="T17" fmla="*/ 117 h 16"/>
                <a:gd name="T18" fmla="*/ 120 w 16"/>
                <a:gd name="T19" fmla="*/ 49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16">
                  <a:moveTo>
                    <a:pt x="15" y="5"/>
                  </a:moveTo>
                  <a:cubicBezTo>
                    <a:pt x="16" y="8"/>
                    <a:pt x="15" y="10"/>
                    <a:pt x="13" y="12"/>
                  </a:cubicBezTo>
                  <a:cubicBezTo>
                    <a:pt x="11" y="14"/>
                    <a:pt x="8" y="15"/>
                    <a:pt x="6" y="15"/>
                  </a:cubicBezTo>
                  <a:cubicBezTo>
                    <a:pt x="4" y="14"/>
                    <a:pt x="2" y="11"/>
                    <a:pt x="1" y="8"/>
                  </a:cubicBezTo>
                  <a:cubicBezTo>
                    <a:pt x="0" y="5"/>
                    <a:pt x="1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2"/>
                    <a:pt x="0" y="5"/>
                    <a:pt x="1" y="8"/>
                  </a:cubicBezTo>
                  <a:cubicBezTo>
                    <a:pt x="1" y="11"/>
                    <a:pt x="3" y="14"/>
                    <a:pt x="6" y="15"/>
                  </a:cubicBezTo>
                  <a:cubicBezTo>
                    <a:pt x="8" y="16"/>
                    <a:pt x="11" y="15"/>
                    <a:pt x="13" y="12"/>
                  </a:cubicBezTo>
                  <a:cubicBezTo>
                    <a:pt x="15" y="10"/>
                    <a:pt x="16" y="8"/>
                    <a:pt x="15" y="5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29" name="Freeform 528">
              <a:extLst>
                <a:ext uri="{FF2B5EF4-FFF2-40B4-BE49-F238E27FC236}">
                  <a16:creationId xmlns:a16="http://schemas.microsoft.com/office/drawing/2014/main" id="{9227BCF0-C243-E47A-0F0A-9DC3E276B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2220"/>
              <a:ext cx="58" cy="68"/>
            </a:xfrm>
            <a:custGeom>
              <a:avLst/>
              <a:gdLst>
                <a:gd name="T0" fmla="*/ 124 w 28"/>
                <a:gd name="T1" fmla="*/ 307 h 31"/>
                <a:gd name="T2" fmla="*/ 232 w 28"/>
                <a:gd name="T3" fmla="*/ 149 h 31"/>
                <a:gd name="T4" fmla="*/ 73 w 28"/>
                <a:gd name="T5" fmla="*/ 44 h 31"/>
                <a:gd name="T6" fmla="*/ 124 w 28"/>
                <a:gd name="T7" fmla="*/ 307 h 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31">
                  <a:moveTo>
                    <a:pt x="14" y="29"/>
                  </a:moveTo>
                  <a:cubicBezTo>
                    <a:pt x="22" y="31"/>
                    <a:pt x="28" y="23"/>
                    <a:pt x="26" y="14"/>
                  </a:cubicBezTo>
                  <a:cubicBezTo>
                    <a:pt x="24" y="5"/>
                    <a:pt x="17" y="0"/>
                    <a:pt x="8" y="4"/>
                  </a:cubicBezTo>
                  <a:cubicBezTo>
                    <a:pt x="0" y="7"/>
                    <a:pt x="0" y="29"/>
                    <a:pt x="14" y="29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530" name="Freeform 529">
              <a:extLst>
                <a:ext uri="{FF2B5EF4-FFF2-40B4-BE49-F238E27FC236}">
                  <a16:creationId xmlns:a16="http://schemas.microsoft.com/office/drawing/2014/main" id="{C0AC1EBF-C1FA-DADC-8596-CAC256697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" y="2237"/>
              <a:ext cx="30" cy="35"/>
            </a:xfrm>
            <a:custGeom>
              <a:avLst/>
              <a:gdLst>
                <a:gd name="T0" fmla="*/ 112 w 15"/>
                <a:gd name="T1" fmla="*/ 61 h 16"/>
                <a:gd name="T2" fmla="*/ 104 w 15"/>
                <a:gd name="T3" fmla="*/ 125 h 16"/>
                <a:gd name="T4" fmla="*/ 48 w 15"/>
                <a:gd name="T5" fmla="*/ 158 h 16"/>
                <a:gd name="T6" fmla="*/ 8 w 15"/>
                <a:gd name="T7" fmla="*/ 96 h 16"/>
                <a:gd name="T8" fmla="*/ 24 w 15"/>
                <a:gd name="T9" fmla="*/ 0 h 16"/>
                <a:gd name="T10" fmla="*/ 24 w 15"/>
                <a:gd name="T11" fmla="*/ 0 h 16"/>
                <a:gd name="T12" fmla="*/ 0 w 15"/>
                <a:gd name="T13" fmla="*/ 96 h 16"/>
                <a:gd name="T14" fmla="*/ 48 w 15"/>
                <a:gd name="T15" fmla="*/ 158 h 16"/>
                <a:gd name="T16" fmla="*/ 104 w 15"/>
                <a:gd name="T17" fmla="*/ 133 h 16"/>
                <a:gd name="T18" fmla="*/ 112 w 15"/>
                <a:gd name="T19" fmla="*/ 61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6">
                  <a:moveTo>
                    <a:pt x="14" y="6"/>
                  </a:moveTo>
                  <a:cubicBezTo>
                    <a:pt x="15" y="8"/>
                    <a:pt x="15" y="10"/>
                    <a:pt x="13" y="12"/>
                  </a:cubicBezTo>
                  <a:cubicBezTo>
                    <a:pt x="11" y="15"/>
                    <a:pt x="8" y="16"/>
                    <a:pt x="6" y="15"/>
                  </a:cubicBezTo>
                  <a:cubicBezTo>
                    <a:pt x="3" y="14"/>
                    <a:pt x="1" y="12"/>
                    <a:pt x="1" y="9"/>
                  </a:cubicBezTo>
                  <a:cubicBezTo>
                    <a:pt x="0" y="5"/>
                    <a:pt x="1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2"/>
                    <a:pt x="0" y="5"/>
                    <a:pt x="0" y="9"/>
                  </a:cubicBezTo>
                  <a:cubicBezTo>
                    <a:pt x="1" y="12"/>
                    <a:pt x="3" y="14"/>
                    <a:pt x="6" y="15"/>
                  </a:cubicBezTo>
                  <a:cubicBezTo>
                    <a:pt x="8" y="16"/>
                    <a:pt x="11" y="15"/>
                    <a:pt x="13" y="13"/>
                  </a:cubicBezTo>
                  <a:cubicBezTo>
                    <a:pt x="15" y="11"/>
                    <a:pt x="15" y="8"/>
                    <a:pt x="14" y="6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313E221F-C469-282A-769A-1828EC75B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2482"/>
              <a:ext cx="58" cy="68"/>
            </a:xfrm>
            <a:custGeom>
              <a:avLst/>
              <a:gdLst>
                <a:gd name="T0" fmla="*/ 124 w 28"/>
                <a:gd name="T1" fmla="*/ 307 h 31"/>
                <a:gd name="T2" fmla="*/ 232 w 28"/>
                <a:gd name="T3" fmla="*/ 149 h 31"/>
                <a:gd name="T4" fmla="*/ 73 w 28"/>
                <a:gd name="T5" fmla="*/ 44 h 31"/>
                <a:gd name="T6" fmla="*/ 124 w 28"/>
                <a:gd name="T7" fmla="*/ 307 h 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31">
                  <a:moveTo>
                    <a:pt x="14" y="29"/>
                  </a:moveTo>
                  <a:cubicBezTo>
                    <a:pt x="22" y="31"/>
                    <a:pt x="28" y="23"/>
                    <a:pt x="26" y="14"/>
                  </a:cubicBezTo>
                  <a:cubicBezTo>
                    <a:pt x="24" y="5"/>
                    <a:pt x="17" y="0"/>
                    <a:pt x="8" y="4"/>
                  </a:cubicBezTo>
                  <a:cubicBezTo>
                    <a:pt x="0" y="7"/>
                    <a:pt x="0" y="29"/>
                    <a:pt x="14" y="29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532" name="Freeform 531">
              <a:extLst>
                <a:ext uri="{FF2B5EF4-FFF2-40B4-BE49-F238E27FC236}">
                  <a16:creationId xmlns:a16="http://schemas.microsoft.com/office/drawing/2014/main" id="{08B8030F-31CE-E2EE-F842-15C50FB00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" y="2500"/>
              <a:ext cx="31" cy="35"/>
            </a:xfrm>
            <a:custGeom>
              <a:avLst/>
              <a:gdLst>
                <a:gd name="T0" fmla="*/ 124 w 15"/>
                <a:gd name="T1" fmla="*/ 61 h 16"/>
                <a:gd name="T2" fmla="*/ 116 w 15"/>
                <a:gd name="T3" fmla="*/ 125 h 16"/>
                <a:gd name="T4" fmla="*/ 52 w 15"/>
                <a:gd name="T5" fmla="*/ 158 h 16"/>
                <a:gd name="T6" fmla="*/ 8 w 15"/>
                <a:gd name="T7" fmla="*/ 96 h 16"/>
                <a:gd name="T8" fmla="*/ 25 w 15"/>
                <a:gd name="T9" fmla="*/ 0 h 16"/>
                <a:gd name="T10" fmla="*/ 25 w 15"/>
                <a:gd name="T11" fmla="*/ 0 h 16"/>
                <a:gd name="T12" fmla="*/ 0 w 15"/>
                <a:gd name="T13" fmla="*/ 96 h 16"/>
                <a:gd name="T14" fmla="*/ 52 w 15"/>
                <a:gd name="T15" fmla="*/ 158 h 16"/>
                <a:gd name="T16" fmla="*/ 116 w 15"/>
                <a:gd name="T17" fmla="*/ 133 h 16"/>
                <a:gd name="T18" fmla="*/ 124 w 15"/>
                <a:gd name="T19" fmla="*/ 61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6">
                  <a:moveTo>
                    <a:pt x="14" y="6"/>
                  </a:moveTo>
                  <a:cubicBezTo>
                    <a:pt x="15" y="8"/>
                    <a:pt x="15" y="10"/>
                    <a:pt x="13" y="12"/>
                  </a:cubicBezTo>
                  <a:cubicBezTo>
                    <a:pt x="11" y="15"/>
                    <a:pt x="8" y="16"/>
                    <a:pt x="6" y="15"/>
                  </a:cubicBezTo>
                  <a:cubicBezTo>
                    <a:pt x="3" y="14"/>
                    <a:pt x="1" y="12"/>
                    <a:pt x="1" y="9"/>
                  </a:cubicBezTo>
                  <a:cubicBezTo>
                    <a:pt x="0" y="5"/>
                    <a:pt x="1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2"/>
                    <a:pt x="0" y="5"/>
                    <a:pt x="0" y="9"/>
                  </a:cubicBezTo>
                  <a:cubicBezTo>
                    <a:pt x="1" y="12"/>
                    <a:pt x="3" y="14"/>
                    <a:pt x="6" y="15"/>
                  </a:cubicBezTo>
                  <a:cubicBezTo>
                    <a:pt x="8" y="16"/>
                    <a:pt x="11" y="15"/>
                    <a:pt x="13" y="13"/>
                  </a:cubicBezTo>
                  <a:cubicBezTo>
                    <a:pt x="15" y="11"/>
                    <a:pt x="15" y="8"/>
                    <a:pt x="14" y="6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33" name="Freeform 532">
              <a:extLst>
                <a:ext uri="{FF2B5EF4-FFF2-40B4-BE49-F238E27FC236}">
                  <a16:creationId xmlns:a16="http://schemas.microsoft.com/office/drawing/2014/main" id="{76241794-C5B8-CB25-177A-7F5CB51BA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" y="3215"/>
              <a:ext cx="59" cy="68"/>
            </a:xfrm>
            <a:custGeom>
              <a:avLst/>
              <a:gdLst>
                <a:gd name="T0" fmla="*/ 128 w 29"/>
                <a:gd name="T1" fmla="*/ 33 h 31"/>
                <a:gd name="T2" fmla="*/ 33 w 29"/>
                <a:gd name="T3" fmla="*/ 33 h 31"/>
                <a:gd name="T4" fmla="*/ 67 w 29"/>
                <a:gd name="T5" fmla="*/ 222 h 31"/>
                <a:gd name="T6" fmla="*/ 212 w 29"/>
                <a:gd name="T7" fmla="*/ 294 h 31"/>
                <a:gd name="T8" fmla="*/ 236 w 29"/>
                <a:gd name="T9" fmla="*/ 213 h 31"/>
                <a:gd name="T10" fmla="*/ 177 w 29"/>
                <a:gd name="T11" fmla="*/ 116 h 31"/>
                <a:gd name="T12" fmla="*/ 128 w 29"/>
                <a:gd name="T13" fmla="*/ 3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31">
                  <a:moveTo>
                    <a:pt x="15" y="3"/>
                  </a:moveTo>
                  <a:cubicBezTo>
                    <a:pt x="11" y="0"/>
                    <a:pt x="8" y="0"/>
                    <a:pt x="4" y="3"/>
                  </a:cubicBezTo>
                  <a:cubicBezTo>
                    <a:pt x="0" y="7"/>
                    <a:pt x="2" y="14"/>
                    <a:pt x="8" y="21"/>
                  </a:cubicBezTo>
                  <a:cubicBezTo>
                    <a:pt x="14" y="28"/>
                    <a:pt x="19" y="31"/>
                    <a:pt x="25" y="28"/>
                  </a:cubicBezTo>
                  <a:cubicBezTo>
                    <a:pt x="28" y="27"/>
                    <a:pt x="29" y="24"/>
                    <a:pt x="28" y="20"/>
                  </a:cubicBezTo>
                  <a:cubicBezTo>
                    <a:pt x="27" y="17"/>
                    <a:pt x="24" y="15"/>
                    <a:pt x="21" y="11"/>
                  </a:cubicBezTo>
                  <a:cubicBezTo>
                    <a:pt x="20" y="9"/>
                    <a:pt x="18" y="5"/>
                    <a:pt x="15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534" name="Freeform 533">
              <a:extLst>
                <a:ext uri="{FF2B5EF4-FFF2-40B4-BE49-F238E27FC236}">
                  <a16:creationId xmlns:a16="http://schemas.microsoft.com/office/drawing/2014/main" id="{70C44907-097B-5E28-5E24-4A86F4784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3" y="3228"/>
              <a:ext cx="29" cy="35"/>
            </a:xfrm>
            <a:custGeom>
              <a:avLst/>
              <a:gdLst>
                <a:gd name="T0" fmla="*/ 124 w 14"/>
                <a:gd name="T1" fmla="*/ 149 h 16"/>
                <a:gd name="T2" fmla="*/ 124 w 14"/>
                <a:gd name="T3" fmla="*/ 168 h 16"/>
                <a:gd name="T4" fmla="*/ 35 w 14"/>
                <a:gd name="T5" fmla="*/ 96 h 16"/>
                <a:gd name="T6" fmla="*/ 8 w 14"/>
                <a:gd name="T7" fmla="*/ 9 h 16"/>
                <a:gd name="T8" fmla="*/ 44 w 14"/>
                <a:gd name="T9" fmla="*/ 0 h 16"/>
                <a:gd name="T10" fmla="*/ 44 w 14"/>
                <a:gd name="T11" fmla="*/ 0 h 16"/>
                <a:gd name="T12" fmla="*/ 8 w 14"/>
                <a:gd name="T13" fmla="*/ 9 h 16"/>
                <a:gd name="T14" fmla="*/ 35 w 14"/>
                <a:gd name="T15" fmla="*/ 96 h 16"/>
                <a:gd name="T16" fmla="*/ 124 w 14"/>
                <a:gd name="T17" fmla="*/ 168 h 16"/>
                <a:gd name="T18" fmla="*/ 124 w 14"/>
                <a:gd name="T19" fmla="*/ 149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16">
                  <a:moveTo>
                    <a:pt x="14" y="14"/>
                  </a:moveTo>
                  <a:cubicBezTo>
                    <a:pt x="14" y="15"/>
                    <a:pt x="14" y="15"/>
                    <a:pt x="14" y="16"/>
                  </a:cubicBezTo>
                  <a:cubicBezTo>
                    <a:pt x="12" y="16"/>
                    <a:pt x="9" y="15"/>
                    <a:pt x="4" y="9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5"/>
                    <a:pt x="4" y="9"/>
                  </a:cubicBezTo>
                  <a:cubicBezTo>
                    <a:pt x="8" y="15"/>
                    <a:pt x="12" y="16"/>
                    <a:pt x="14" y="16"/>
                  </a:cubicBezTo>
                  <a:cubicBezTo>
                    <a:pt x="14" y="16"/>
                    <a:pt x="14" y="15"/>
                    <a:pt x="14" y="14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35" name="Freeform 534">
              <a:extLst>
                <a:ext uri="{FF2B5EF4-FFF2-40B4-BE49-F238E27FC236}">
                  <a16:creationId xmlns:a16="http://schemas.microsoft.com/office/drawing/2014/main" id="{C252DA73-2206-94A7-F69A-7A50F0936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3" y="3204"/>
              <a:ext cx="39" cy="52"/>
            </a:xfrm>
            <a:custGeom>
              <a:avLst/>
              <a:gdLst>
                <a:gd name="T0" fmla="*/ 131 w 19"/>
                <a:gd name="T1" fmla="*/ 193 h 24"/>
                <a:gd name="T2" fmla="*/ 148 w 19"/>
                <a:gd name="T3" fmla="*/ 225 h 24"/>
                <a:gd name="T4" fmla="*/ 131 w 19"/>
                <a:gd name="T5" fmla="*/ 245 h 24"/>
                <a:gd name="T6" fmla="*/ 123 w 19"/>
                <a:gd name="T7" fmla="*/ 225 h 24"/>
                <a:gd name="T8" fmla="*/ 96 w 19"/>
                <a:gd name="T9" fmla="*/ 245 h 24"/>
                <a:gd name="T10" fmla="*/ 68 w 19"/>
                <a:gd name="T11" fmla="*/ 225 h 24"/>
                <a:gd name="T12" fmla="*/ 51 w 19"/>
                <a:gd name="T13" fmla="*/ 184 h 24"/>
                <a:gd name="T14" fmla="*/ 33 w 19"/>
                <a:gd name="T15" fmla="*/ 173 h 24"/>
                <a:gd name="T16" fmla="*/ 16 w 19"/>
                <a:gd name="T17" fmla="*/ 141 h 24"/>
                <a:gd name="T18" fmla="*/ 25 w 19"/>
                <a:gd name="T19" fmla="*/ 113 h 24"/>
                <a:gd name="T20" fmla="*/ 8 w 19"/>
                <a:gd name="T21" fmla="*/ 80 h 24"/>
                <a:gd name="T22" fmla="*/ 43 w 19"/>
                <a:gd name="T23" fmla="*/ 33 h 24"/>
                <a:gd name="T24" fmla="*/ 60 w 19"/>
                <a:gd name="T25" fmla="*/ 9 h 24"/>
                <a:gd name="T26" fmla="*/ 96 w 19"/>
                <a:gd name="T27" fmla="*/ 20 h 24"/>
                <a:gd name="T28" fmla="*/ 123 w 19"/>
                <a:gd name="T29" fmla="*/ 9 h 24"/>
                <a:gd name="T30" fmla="*/ 131 w 19"/>
                <a:gd name="T31" fmla="*/ 33 h 24"/>
                <a:gd name="T32" fmla="*/ 113 w 19"/>
                <a:gd name="T33" fmla="*/ 43 h 24"/>
                <a:gd name="T34" fmla="*/ 123 w 19"/>
                <a:gd name="T35" fmla="*/ 72 h 24"/>
                <a:gd name="T36" fmla="*/ 113 w 19"/>
                <a:gd name="T37" fmla="*/ 93 h 24"/>
                <a:gd name="T38" fmla="*/ 123 w 19"/>
                <a:gd name="T39" fmla="*/ 121 h 24"/>
                <a:gd name="T40" fmla="*/ 123 w 19"/>
                <a:gd name="T41" fmla="*/ 156 h 24"/>
                <a:gd name="T42" fmla="*/ 131 w 19"/>
                <a:gd name="T43" fmla="*/ 193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9" h="24">
                  <a:moveTo>
                    <a:pt x="15" y="19"/>
                  </a:moveTo>
                  <a:cubicBezTo>
                    <a:pt x="16" y="21"/>
                    <a:pt x="19" y="20"/>
                    <a:pt x="17" y="22"/>
                  </a:cubicBezTo>
                  <a:cubicBezTo>
                    <a:pt x="17" y="23"/>
                    <a:pt x="16" y="24"/>
                    <a:pt x="15" y="24"/>
                  </a:cubicBezTo>
                  <a:cubicBezTo>
                    <a:pt x="15" y="24"/>
                    <a:pt x="14" y="23"/>
                    <a:pt x="14" y="22"/>
                  </a:cubicBezTo>
                  <a:cubicBezTo>
                    <a:pt x="12" y="22"/>
                    <a:pt x="12" y="24"/>
                    <a:pt x="11" y="24"/>
                  </a:cubicBezTo>
                  <a:cubicBezTo>
                    <a:pt x="10" y="24"/>
                    <a:pt x="9" y="22"/>
                    <a:pt x="8" y="22"/>
                  </a:cubicBezTo>
                  <a:cubicBezTo>
                    <a:pt x="7" y="22"/>
                    <a:pt x="7" y="19"/>
                    <a:pt x="6" y="18"/>
                  </a:cubicBezTo>
                  <a:cubicBezTo>
                    <a:pt x="6" y="17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3" y="12"/>
                    <a:pt x="3" y="11"/>
                  </a:cubicBezTo>
                  <a:cubicBezTo>
                    <a:pt x="3" y="10"/>
                    <a:pt x="1" y="9"/>
                    <a:pt x="1" y="8"/>
                  </a:cubicBezTo>
                  <a:cubicBezTo>
                    <a:pt x="0" y="6"/>
                    <a:pt x="3" y="4"/>
                    <a:pt x="5" y="3"/>
                  </a:cubicBezTo>
                  <a:cubicBezTo>
                    <a:pt x="6" y="2"/>
                    <a:pt x="6" y="1"/>
                    <a:pt x="7" y="1"/>
                  </a:cubicBezTo>
                  <a:cubicBezTo>
                    <a:pt x="9" y="0"/>
                    <a:pt x="10" y="2"/>
                    <a:pt x="11" y="2"/>
                  </a:cubicBezTo>
                  <a:cubicBezTo>
                    <a:pt x="13" y="2"/>
                    <a:pt x="12" y="1"/>
                    <a:pt x="14" y="1"/>
                  </a:cubicBezTo>
                  <a:cubicBezTo>
                    <a:pt x="15" y="1"/>
                    <a:pt x="16" y="2"/>
                    <a:pt x="15" y="3"/>
                  </a:cubicBezTo>
                  <a:cubicBezTo>
                    <a:pt x="14" y="4"/>
                    <a:pt x="13" y="3"/>
                    <a:pt x="13" y="4"/>
                  </a:cubicBezTo>
                  <a:cubicBezTo>
                    <a:pt x="12" y="5"/>
                    <a:pt x="14" y="6"/>
                    <a:pt x="14" y="7"/>
                  </a:cubicBezTo>
                  <a:cubicBezTo>
                    <a:pt x="15" y="8"/>
                    <a:pt x="14" y="8"/>
                    <a:pt x="13" y="9"/>
                  </a:cubicBezTo>
                  <a:cubicBezTo>
                    <a:pt x="12" y="10"/>
                    <a:pt x="14" y="10"/>
                    <a:pt x="14" y="12"/>
                  </a:cubicBezTo>
                  <a:cubicBezTo>
                    <a:pt x="14" y="13"/>
                    <a:pt x="14" y="14"/>
                    <a:pt x="14" y="15"/>
                  </a:cubicBezTo>
                  <a:cubicBezTo>
                    <a:pt x="12" y="17"/>
                    <a:pt x="15" y="17"/>
                    <a:pt x="15" y="19"/>
                  </a:cubicBezTo>
                  <a:close/>
                </a:path>
              </a:pathLst>
            </a:custGeom>
            <a:solidFill>
              <a:srgbClr val="D9E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36" name="Freeform 535">
              <a:extLst>
                <a:ext uri="{FF2B5EF4-FFF2-40B4-BE49-F238E27FC236}">
                  <a16:creationId xmlns:a16="http://schemas.microsoft.com/office/drawing/2014/main" id="{2CE5A7E2-B1CF-C423-A07E-0F77681F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" y="3210"/>
              <a:ext cx="9" cy="18"/>
            </a:xfrm>
            <a:custGeom>
              <a:avLst/>
              <a:gdLst>
                <a:gd name="T0" fmla="*/ 36 w 4"/>
                <a:gd name="T1" fmla="*/ 0 h 8"/>
                <a:gd name="T2" fmla="*/ 0 w 4"/>
                <a:gd name="T3" fmla="*/ 45 h 8"/>
                <a:gd name="T4" fmla="*/ 25 w 4"/>
                <a:gd name="T5" fmla="*/ 92 h 8"/>
                <a:gd name="T6" fmla="*/ 25 w 4"/>
                <a:gd name="T7" fmla="*/ 72 h 8"/>
                <a:gd name="T8" fmla="*/ 25 w 4"/>
                <a:gd name="T9" fmla="*/ 56 h 8"/>
                <a:gd name="T10" fmla="*/ 45 w 4"/>
                <a:gd name="T11" fmla="*/ 25 h 8"/>
                <a:gd name="T12" fmla="*/ 45 w 4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" h="8">
                  <a:moveTo>
                    <a:pt x="3" y="0"/>
                  </a:moveTo>
                  <a:cubicBezTo>
                    <a:pt x="2" y="1"/>
                    <a:pt x="0" y="2"/>
                    <a:pt x="0" y="4"/>
                  </a:cubicBezTo>
                  <a:cubicBezTo>
                    <a:pt x="0" y="5"/>
                    <a:pt x="2" y="7"/>
                    <a:pt x="2" y="8"/>
                  </a:cubicBezTo>
                  <a:cubicBezTo>
                    <a:pt x="2" y="7"/>
                    <a:pt x="3" y="6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3"/>
                    <a:pt x="3" y="3"/>
                    <a:pt x="4" y="2"/>
                  </a:cubicBezTo>
                  <a:cubicBezTo>
                    <a:pt x="4" y="1"/>
                    <a:pt x="3" y="0"/>
                    <a:pt x="4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37" name="Freeform 536">
              <a:extLst>
                <a:ext uri="{FF2B5EF4-FFF2-40B4-BE49-F238E27FC236}">
                  <a16:creationId xmlns:a16="http://schemas.microsoft.com/office/drawing/2014/main" id="{E9FB1587-B3AE-ECE4-A55B-D3F744B75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" y="3230"/>
              <a:ext cx="11" cy="15"/>
            </a:xfrm>
            <a:custGeom>
              <a:avLst/>
              <a:gdLst>
                <a:gd name="T0" fmla="*/ 9 w 5"/>
                <a:gd name="T1" fmla="*/ 0 h 7"/>
                <a:gd name="T2" fmla="*/ 20 w 5"/>
                <a:gd name="T3" fmla="*/ 51 h 7"/>
                <a:gd name="T4" fmla="*/ 53 w 5"/>
                <a:gd name="T5" fmla="*/ 69 h 7"/>
                <a:gd name="T6" fmla="*/ 44 w 5"/>
                <a:gd name="T7" fmla="*/ 41 h 7"/>
                <a:gd name="T8" fmla="*/ 9 w 5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7">
                  <a:moveTo>
                    <a:pt x="1" y="0"/>
                  </a:moveTo>
                  <a:cubicBezTo>
                    <a:pt x="0" y="1"/>
                    <a:pt x="1" y="4"/>
                    <a:pt x="2" y="5"/>
                  </a:cubicBezTo>
                  <a:cubicBezTo>
                    <a:pt x="3" y="5"/>
                    <a:pt x="4" y="5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3" y="3"/>
                    <a:pt x="1" y="2"/>
                    <a:pt x="1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38" name="Freeform 537">
              <a:extLst>
                <a:ext uri="{FF2B5EF4-FFF2-40B4-BE49-F238E27FC236}">
                  <a16:creationId xmlns:a16="http://schemas.microsoft.com/office/drawing/2014/main" id="{A3C37058-E2BC-F68B-CB24-1ADC34FCF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4" y="3226"/>
              <a:ext cx="6" cy="11"/>
            </a:xfrm>
            <a:custGeom>
              <a:avLst/>
              <a:gdLst>
                <a:gd name="T0" fmla="*/ 16 w 3"/>
                <a:gd name="T1" fmla="*/ 9 h 5"/>
                <a:gd name="T2" fmla="*/ 8 w 3"/>
                <a:gd name="T3" fmla="*/ 20 h 5"/>
                <a:gd name="T4" fmla="*/ 8 w 3"/>
                <a:gd name="T5" fmla="*/ 33 h 5"/>
                <a:gd name="T6" fmla="*/ 24 w 3"/>
                <a:gd name="T7" fmla="*/ 53 h 5"/>
                <a:gd name="T8" fmla="*/ 8 w 3"/>
                <a:gd name="T9" fmla="*/ 33 h 5"/>
                <a:gd name="T10" fmla="*/ 8 w 3"/>
                <a:gd name="T11" fmla="*/ 9 h 5"/>
                <a:gd name="T12" fmla="*/ 16 w 3"/>
                <a:gd name="T13" fmla="*/ 0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5">
                  <a:moveTo>
                    <a:pt x="2" y="1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2" y="5"/>
                    <a:pt x="3" y="5"/>
                  </a:cubicBezTo>
                  <a:cubicBezTo>
                    <a:pt x="1" y="5"/>
                    <a:pt x="0" y="5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51ECA7FB-8836-3511-58CD-2B8B4BE90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" y="3245"/>
              <a:ext cx="12" cy="11"/>
            </a:xfrm>
            <a:custGeom>
              <a:avLst/>
              <a:gdLst>
                <a:gd name="T0" fmla="*/ 0 w 6"/>
                <a:gd name="T1" fmla="*/ 9 h 5"/>
                <a:gd name="T2" fmla="*/ 8 w 6"/>
                <a:gd name="T3" fmla="*/ 33 h 5"/>
                <a:gd name="T4" fmla="*/ 16 w 6"/>
                <a:gd name="T5" fmla="*/ 33 h 5"/>
                <a:gd name="T6" fmla="*/ 24 w 6"/>
                <a:gd name="T7" fmla="*/ 44 h 5"/>
                <a:gd name="T8" fmla="*/ 48 w 6"/>
                <a:gd name="T9" fmla="*/ 33 h 5"/>
                <a:gd name="T10" fmla="*/ 40 w 6"/>
                <a:gd name="T11" fmla="*/ 33 h 5"/>
                <a:gd name="T12" fmla="*/ 24 w 6"/>
                <a:gd name="T13" fmla="*/ 20 h 5"/>
                <a:gd name="T14" fmla="*/ 16 w 6"/>
                <a:gd name="T15" fmla="*/ 20 h 5"/>
                <a:gd name="T16" fmla="*/ 0 w 6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" h="5">
                  <a:moveTo>
                    <a:pt x="0" y="1"/>
                  </a:moveTo>
                  <a:cubicBezTo>
                    <a:pt x="1" y="1"/>
                    <a:pt x="0" y="2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4" y="5"/>
                    <a:pt x="5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4" y="3"/>
                    <a:pt x="4" y="3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40" name="Freeform 539">
              <a:extLst>
                <a:ext uri="{FF2B5EF4-FFF2-40B4-BE49-F238E27FC236}">
                  <a16:creationId xmlns:a16="http://schemas.microsoft.com/office/drawing/2014/main" id="{A87095D6-477B-6B9C-F036-C2378117B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0" y="3250"/>
              <a:ext cx="8" cy="4"/>
            </a:xfrm>
            <a:custGeom>
              <a:avLst/>
              <a:gdLst>
                <a:gd name="T0" fmla="*/ 32 w 4"/>
                <a:gd name="T1" fmla="*/ 0 h 2"/>
                <a:gd name="T2" fmla="*/ 16 w 4"/>
                <a:gd name="T3" fmla="*/ 16 h 2"/>
                <a:gd name="T4" fmla="*/ 0 w 4"/>
                <a:gd name="T5" fmla="*/ 0 h 2"/>
                <a:gd name="T6" fmla="*/ 24 w 4"/>
                <a:gd name="T7" fmla="*/ 8 h 2"/>
                <a:gd name="T8" fmla="*/ 32 w 4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cubicBezTo>
                    <a:pt x="4" y="1"/>
                    <a:pt x="3" y="2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4" y="0"/>
                    <a:pt x="4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151D1D2E-0A4E-C666-2FB1-6E618ADE0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8" y="3228"/>
              <a:ext cx="4" cy="4"/>
            </a:xfrm>
            <a:prstGeom prst="ellipse">
              <a:avLst/>
            </a:pr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SE" altLang="en-SE"/>
            </a:p>
          </p:txBody>
        </p:sp>
        <p:sp>
          <p:nvSpPr>
            <p:cNvPr id="542" name="Freeform 541">
              <a:extLst>
                <a:ext uri="{FF2B5EF4-FFF2-40B4-BE49-F238E27FC236}">
                  <a16:creationId xmlns:a16="http://schemas.microsoft.com/office/drawing/2014/main" id="{44D7DDDC-9B20-6BB0-9D31-D2BF9EC60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3206"/>
              <a:ext cx="6" cy="7"/>
            </a:xfrm>
            <a:custGeom>
              <a:avLst/>
              <a:gdLst>
                <a:gd name="T0" fmla="*/ 24 w 3"/>
                <a:gd name="T1" fmla="*/ 12 h 3"/>
                <a:gd name="T2" fmla="*/ 0 w 3"/>
                <a:gd name="T3" fmla="*/ 37 h 3"/>
                <a:gd name="T4" fmla="*/ 16 w 3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1" y="2"/>
                    <a:pt x="0" y="3"/>
                  </a:cubicBezTo>
                  <a:cubicBezTo>
                    <a:pt x="1" y="2"/>
                    <a:pt x="2" y="1"/>
                    <a:pt x="2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43" name="Freeform 542">
              <a:extLst>
                <a:ext uri="{FF2B5EF4-FFF2-40B4-BE49-F238E27FC236}">
                  <a16:creationId xmlns:a16="http://schemas.microsoft.com/office/drawing/2014/main" id="{FC10DD53-D6E8-7069-7039-3C0A79917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" y="3217"/>
              <a:ext cx="4" cy="9"/>
            </a:xfrm>
            <a:custGeom>
              <a:avLst/>
              <a:gdLst>
                <a:gd name="T0" fmla="*/ 8 w 2"/>
                <a:gd name="T1" fmla="*/ 0 h 4"/>
                <a:gd name="T2" fmla="*/ 8 w 2"/>
                <a:gd name="T3" fmla="*/ 25 h 4"/>
                <a:gd name="T4" fmla="*/ 16 w 2"/>
                <a:gd name="T5" fmla="*/ 45 h 4"/>
                <a:gd name="T6" fmla="*/ 16 w 2"/>
                <a:gd name="T7" fmla="*/ 25 h 4"/>
                <a:gd name="T8" fmla="*/ 8 w 2"/>
                <a:gd name="T9" fmla="*/ 11 h 4"/>
                <a:gd name="T10" fmla="*/ 8 w 2"/>
                <a:gd name="T11" fmla="*/ 0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0" y="1"/>
                    <a:pt x="0" y="1"/>
                    <a:pt x="1" y="2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44" name="Freeform 543">
              <a:extLst>
                <a:ext uri="{FF2B5EF4-FFF2-40B4-BE49-F238E27FC236}">
                  <a16:creationId xmlns:a16="http://schemas.microsoft.com/office/drawing/2014/main" id="{C703BE11-67D2-79F7-E54B-30A236903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0" y="3250"/>
              <a:ext cx="10" cy="4"/>
            </a:xfrm>
            <a:custGeom>
              <a:avLst/>
              <a:gdLst>
                <a:gd name="T0" fmla="*/ 0 w 5"/>
                <a:gd name="T1" fmla="*/ 8 h 2"/>
                <a:gd name="T2" fmla="*/ 24 w 5"/>
                <a:gd name="T3" fmla="*/ 16 h 2"/>
                <a:gd name="T4" fmla="*/ 40 w 5"/>
                <a:gd name="T5" fmla="*/ 8 h 2"/>
                <a:gd name="T6" fmla="*/ 24 w 5"/>
                <a:gd name="T7" fmla="*/ 8 h 2"/>
                <a:gd name="T8" fmla="*/ 16 w 5"/>
                <a:gd name="T9" fmla="*/ 8 h 2"/>
                <a:gd name="T10" fmla="*/ 8 w 5"/>
                <a:gd name="T11" fmla="*/ 8 h 2"/>
                <a:gd name="T12" fmla="*/ 0 w 5"/>
                <a:gd name="T13" fmla="*/ 8 h 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1"/>
                    <a:pt x="2" y="2"/>
                    <a:pt x="3" y="2"/>
                  </a:cubicBezTo>
                  <a:cubicBezTo>
                    <a:pt x="4" y="2"/>
                    <a:pt x="4" y="2"/>
                    <a:pt x="5" y="1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45" name="Freeform 544">
              <a:extLst>
                <a:ext uri="{FF2B5EF4-FFF2-40B4-BE49-F238E27FC236}">
                  <a16:creationId xmlns:a16="http://schemas.microsoft.com/office/drawing/2014/main" id="{88586B9D-24FA-4D73-C680-3D16A3947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" y="3252"/>
              <a:ext cx="6" cy="2"/>
            </a:xfrm>
            <a:custGeom>
              <a:avLst/>
              <a:gdLst>
                <a:gd name="T0" fmla="*/ 24 w 3"/>
                <a:gd name="T1" fmla="*/ 0 h 1"/>
                <a:gd name="T2" fmla="*/ 16 w 3"/>
                <a:gd name="T3" fmla="*/ 8 h 1"/>
                <a:gd name="T4" fmla="*/ 0 w 3"/>
                <a:gd name="T5" fmla="*/ 8 h 1"/>
                <a:gd name="T6" fmla="*/ 24 w 3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3" y="0"/>
                    <a:pt x="2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2" y="0"/>
                    <a:pt x="3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46" name="Freeform 545">
              <a:extLst>
                <a:ext uri="{FF2B5EF4-FFF2-40B4-BE49-F238E27FC236}">
                  <a16:creationId xmlns:a16="http://schemas.microsoft.com/office/drawing/2014/main" id="{D2E961B9-7D78-FE05-D597-C1F78F0F1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9" y="3237"/>
              <a:ext cx="9" cy="6"/>
            </a:xfrm>
            <a:custGeom>
              <a:avLst/>
              <a:gdLst>
                <a:gd name="T0" fmla="*/ 11 w 4"/>
                <a:gd name="T1" fmla="*/ 8 h 3"/>
                <a:gd name="T2" fmla="*/ 45 w 4"/>
                <a:gd name="T3" fmla="*/ 24 h 3"/>
                <a:gd name="T4" fmla="*/ 36 w 4"/>
                <a:gd name="T5" fmla="*/ 16 h 3"/>
                <a:gd name="T6" fmla="*/ 11 w 4"/>
                <a:gd name="T7" fmla="*/ 8 h 3"/>
                <a:gd name="T8" fmla="*/ 0 w 4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2" y="2"/>
                    <a:pt x="3" y="2"/>
                    <a:pt x="4" y="3"/>
                  </a:cubicBezTo>
                  <a:cubicBezTo>
                    <a:pt x="4" y="3"/>
                    <a:pt x="3" y="2"/>
                    <a:pt x="3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5752314F-05A0-75E4-D409-DD71AED80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3237"/>
              <a:ext cx="8" cy="11"/>
            </a:xfrm>
            <a:custGeom>
              <a:avLst/>
              <a:gdLst>
                <a:gd name="T0" fmla="*/ 8 w 4"/>
                <a:gd name="T1" fmla="*/ 0 h 5"/>
                <a:gd name="T2" fmla="*/ 16 w 4"/>
                <a:gd name="T3" fmla="*/ 33 h 5"/>
                <a:gd name="T4" fmla="*/ 32 w 4"/>
                <a:gd name="T5" fmla="*/ 53 h 5"/>
                <a:gd name="T6" fmla="*/ 8 w 4"/>
                <a:gd name="T7" fmla="*/ 33 h 5"/>
                <a:gd name="T8" fmla="*/ 0 w 4"/>
                <a:gd name="T9" fmla="*/ 20 h 5"/>
                <a:gd name="T10" fmla="*/ 0 w 4"/>
                <a:gd name="T11" fmla="*/ 0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cubicBezTo>
                    <a:pt x="0" y="1"/>
                    <a:pt x="1" y="2"/>
                    <a:pt x="2" y="3"/>
                  </a:cubicBezTo>
                  <a:cubicBezTo>
                    <a:pt x="3" y="3"/>
                    <a:pt x="3" y="5"/>
                    <a:pt x="4" y="5"/>
                  </a:cubicBezTo>
                  <a:cubicBezTo>
                    <a:pt x="3" y="5"/>
                    <a:pt x="2" y="4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48" name="Freeform 547">
              <a:extLst>
                <a:ext uri="{FF2B5EF4-FFF2-40B4-BE49-F238E27FC236}">
                  <a16:creationId xmlns:a16="http://schemas.microsoft.com/office/drawing/2014/main" id="{255A1954-21D7-2BBC-6ABF-471EA6345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3213"/>
              <a:ext cx="6" cy="8"/>
            </a:xfrm>
            <a:custGeom>
              <a:avLst/>
              <a:gdLst>
                <a:gd name="T0" fmla="*/ 0 w 3"/>
                <a:gd name="T1" fmla="*/ 0 h 4"/>
                <a:gd name="T2" fmla="*/ 8 w 3"/>
                <a:gd name="T3" fmla="*/ 32 h 4"/>
                <a:gd name="T4" fmla="*/ 8 w 3"/>
                <a:gd name="T5" fmla="*/ 24 h 4"/>
                <a:gd name="T6" fmla="*/ 8 w 3"/>
                <a:gd name="T7" fmla="*/ 16 h 4"/>
                <a:gd name="T8" fmla="*/ 0 w 3"/>
                <a:gd name="T9" fmla="*/ 8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0" y="2"/>
                    <a:pt x="3" y="3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49" name="Freeform 548">
              <a:extLst>
                <a:ext uri="{FF2B5EF4-FFF2-40B4-BE49-F238E27FC236}">
                  <a16:creationId xmlns:a16="http://schemas.microsoft.com/office/drawing/2014/main" id="{253D3B47-0F4A-512D-906C-BBB7B7367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" y="3206"/>
              <a:ext cx="8" cy="4"/>
            </a:xfrm>
            <a:custGeom>
              <a:avLst/>
              <a:gdLst>
                <a:gd name="T0" fmla="*/ 32 w 4"/>
                <a:gd name="T1" fmla="*/ 8 h 2"/>
                <a:gd name="T2" fmla="*/ 0 w 4"/>
                <a:gd name="T3" fmla="*/ 16 h 2"/>
                <a:gd name="T4" fmla="*/ 16 w 4"/>
                <a:gd name="T5" fmla="*/ 8 h 2"/>
                <a:gd name="T6" fmla="*/ 24 w 4"/>
                <a:gd name="T7" fmla="*/ 16 h 2"/>
                <a:gd name="T8" fmla="*/ 24 w 4"/>
                <a:gd name="T9" fmla="*/ 8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2">
                  <a:moveTo>
                    <a:pt x="4" y="1"/>
                  </a:moveTo>
                  <a:cubicBezTo>
                    <a:pt x="2" y="1"/>
                    <a:pt x="1" y="0"/>
                    <a:pt x="0" y="2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2" y="1"/>
                    <a:pt x="3" y="1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50" name="Freeform 549">
              <a:extLst>
                <a:ext uri="{FF2B5EF4-FFF2-40B4-BE49-F238E27FC236}">
                  <a16:creationId xmlns:a16="http://schemas.microsoft.com/office/drawing/2014/main" id="{167959B9-CF44-44B1-A93B-2794D0468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3" y="3204"/>
              <a:ext cx="39" cy="52"/>
            </a:xfrm>
            <a:custGeom>
              <a:avLst/>
              <a:gdLst>
                <a:gd name="T0" fmla="*/ 131 w 19"/>
                <a:gd name="T1" fmla="*/ 193 h 24"/>
                <a:gd name="T2" fmla="*/ 148 w 19"/>
                <a:gd name="T3" fmla="*/ 225 h 24"/>
                <a:gd name="T4" fmla="*/ 131 w 19"/>
                <a:gd name="T5" fmla="*/ 245 h 24"/>
                <a:gd name="T6" fmla="*/ 123 w 19"/>
                <a:gd name="T7" fmla="*/ 225 h 24"/>
                <a:gd name="T8" fmla="*/ 96 w 19"/>
                <a:gd name="T9" fmla="*/ 245 h 24"/>
                <a:gd name="T10" fmla="*/ 68 w 19"/>
                <a:gd name="T11" fmla="*/ 225 h 24"/>
                <a:gd name="T12" fmla="*/ 51 w 19"/>
                <a:gd name="T13" fmla="*/ 184 h 24"/>
                <a:gd name="T14" fmla="*/ 33 w 19"/>
                <a:gd name="T15" fmla="*/ 173 h 24"/>
                <a:gd name="T16" fmla="*/ 16 w 19"/>
                <a:gd name="T17" fmla="*/ 141 h 24"/>
                <a:gd name="T18" fmla="*/ 25 w 19"/>
                <a:gd name="T19" fmla="*/ 113 h 24"/>
                <a:gd name="T20" fmla="*/ 8 w 19"/>
                <a:gd name="T21" fmla="*/ 80 h 24"/>
                <a:gd name="T22" fmla="*/ 43 w 19"/>
                <a:gd name="T23" fmla="*/ 33 h 24"/>
                <a:gd name="T24" fmla="*/ 60 w 19"/>
                <a:gd name="T25" fmla="*/ 9 h 24"/>
                <a:gd name="T26" fmla="*/ 96 w 19"/>
                <a:gd name="T27" fmla="*/ 20 h 24"/>
                <a:gd name="T28" fmla="*/ 123 w 19"/>
                <a:gd name="T29" fmla="*/ 9 h 24"/>
                <a:gd name="T30" fmla="*/ 131 w 19"/>
                <a:gd name="T31" fmla="*/ 33 h 24"/>
                <a:gd name="T32" fmla="*/ 113 w 19"/>
                <a:gd name="T33" fmla="*/ 43 h 24"/>
                <a:gd name="T34" fmla="*/ 123 w 19"/>
                <a:gd name="T35" fmla="*/ 72 h 24"/>
                <a:gd name="T36" fmla="*/ 113 w 19"/>
                <a:gd name="T37" fmla="*/ 93 h 24"/>
                <a:gd name="T38" fmla="*/ 123 w 19"/>
                <a:gd name="T39" fmla="*/ 121 h 24"/>
                <a:gd name="T40" fmla="*/ 123 w 19"/>
                <a:gd name="T41" fmla="*/ 156 h 24"/>
                <a:gd name="T42" fmla="*/ 131 w 19"/>
                <a:gd name="T43" fmla="*/ 193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9" h="24">
                  <a:moveTo>
                    <a:pt x="15" y="19"/>
                  </a:moveTo>
                  <a:cubicBezTo>
                    <a:pt x="16" y="21"/>
                    <a:pt x="19" y="20"/>
                    <a:pt x="17" y="22"/>
                  </a:cubicBezTo>
                  <a:cubicBezTo>
                    <a:pt x="17" y="23"/>
                    <a:pt x="16" y="24"/>
                    <a:pt x="15" y="24"/>
                  </a:cubicBezTo>
                  <a:cubicBezTo>
                    <a:pt x="15" y="24"/>
                    <a:pt x="14" y="23"/>
                    <a:pt x="14" y="22"/>
                  </a:cubicBezTo>
                  <a:cubicBezTo>
                    <a:pt x="12" y="22"/>
                    <a:pt x="12" y="24"/>
                    <a:pt x="11" y="24"/>
                  </a:cubicBezTo>
                  <a:cubicBezTo>
                    <a:pt x="10" y="24"/>
                    <a:pt x="9" y="22"/>
                    <a:pt x="8" y="22"/>
                  </a:cubicBezTo>
                  <a:cubicBezTo>
                    <a:pt x="7" y="22"/>
                    <a:pt x="7" y="19"/>
                    <a:pt x="6" y="18"/>
                  </a:cubicBezTo>
                  <a:cubicBezTo>
                    <a:pt x="6" y="17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3" y="12"/>
                    <a:pt x="3" y="11"/>
                  </a:cubicBezTo>
                  <a:cubicBezTo>
                    <a:pt x="3" y="10"/>
                    <a:pt x="1" y="9"/>
                    <a:pt x="1" y="8"/>
                  </a:cubicBezTo>
                  <a:cubicBezTo>
                    <a:pt x="0" y="6"/>
                    <a:pt x="3" y="4"/>
                    <a:pt x="5" y="3"/>
                  </a:cubicBezTo>
                  <a:cubicBezTo>
                    <a:pt x="6" y="2"/>
                    <a:pt x="6" y="1"/>
                    <a:pt x="7" y="1"/>
                  </a:cubicBezTo>
                  <a:cubicBezTo>
                    <a:pt x="9" y="0"/>
                    <a:pt x="10" y="2"/>
                    <a:pt x="11" y="2"/>
                  </a:cubicBezTo>
                  <a:cubicBezTo>
                    <a:pt x="13" y="2"/>
                    <a:pt x="12" y="1"/>
                    <a:pt x="14" y="1"/>
                  </a:cubicBezTo>
                  <a:cubicBezTo>
                    <a:pt x="15" y="1"/>
                    <a:pt x="16" y="2"/>
                    <a:pt x="15" y="3"/>
                  </a:cubicBezTo>
                  <a:cubicBezTo>
                    <a:pt x="14" y="4"/>
                    <a:pt x="13" y="3"/>
                    <a:pt x="13" y="4"/>
                  </a:cubicBezTo>
                  <a:cubicBezTo>
                    <a:pt x="12" y="5"/>
                    <a:pt x="14" y="6"/>
                    <a:pt x="14" y="7"/>
                  </a:cubicBezTo>
                  <a:cubicBezTo>
                    <a:pt x="15" y="8"/>
                    <a:pt x="14" y="8"/>
                    <a:pt x="13" y="9"/>
                  </a:cubicBezTo>
                  <a:cubicBezTo>
                    <a:pt x="12" y="10"/>
                    <a:pt x="14" y="10"/>
                    <a:pt x="14" y="12"/>
                  </a:cubicBezTo>
                  <a:cubicBezTo>
                    <a:pt x="14" y="13"/>
                    <a:pt x="14" y="14"/>
                    <a:pt x="14" y="15"/>
                  </a:cubicBezTo>
                  <a:cubicBezTo>
                    <a:pt x="12" y="17"/>
                    <a:pt x="15" y="17"/>
                    <a:pt x="15" y="19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51" name="Freeform 550">
              <a:extLst>
                <a:ext uri="{FF2B5EF4-FFF2-40B4-BE49-F238E27FC236}">
                  <a16:creationId xmlns:a16="http://schemas.microsoft.com/office/drawing/2014/main" id="{277380A2-EB4E-0AD3-7033-227F8BF51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9" y="3221"/>
              <a:ext cx="2" cy="9"/>
            </a:xfrm>
            <a:custGeom>
              <a:avLst/>
              <a:gdLst>
                <a:gd name="T0" fmla="*/ 0 w 1"/>
                <a:gd name="T1" fmla="*/ 45 h 4"/>
                <a:gd name="T2" fmla="*/ 0 w 1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cubicBezTo>
                    <a:pt x="0" y="3"/>
                    <a:pt x="1" y="1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52" name="Freeform 551">
              <a:extLst>
                <a:ext uri="{FF2B5EF4-FFF2-40B4-BE49-F238E27FC236}">
                  <a16:creationId xmlns:a16="http://schemas.microsoft.com/office/drawing/2014/main" id="{1E1485CE-88C9-8AE6-913D-0D398267D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3226"/>
              <a:ext cx="2" cy="4"/>
            </a:xfrm>
            <a:custGeom>
              <a:avLst/>
              <a:gdLst>
                <a:gd name="T0" fmla="*/ 0 w 1"/>
                <a:gd name="T1" fmla="*/ 16 h 2"/>
                <a:gd name="T2" fmla="*/ 8 w 1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53" name="Freeform 552">
              <a:extLst>
                <a:ext uri="{FF2B5EF4-FFF2-40B4-BE49-F238E27FC236}">
                  <a16:creationId xmlns:a16="http://schemas.microsoft.com/office/drawing/2014/main" id="{8C21B627-295A-CCD1-4027-0FDCB8F15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" y="3226"/>
              <a:ext cx="4" cy="11"/>
            </a:xfrm>
            <a:custGeom>
              <a:avLst/>
              <a:gdLst>
                <a:gd name="T0" fmla="*/ 16 w 2"/>
                <a:gd name="T1" fmla="*/ 53 h 5"/>
                <a:gd name="T2" fmla="*/ 0 w 2"/>
                <a:gd name="T3" fmla="*/ 20 h 5"/>
                <a:gd name="T4" fmla="*/ 8 w 2"/>
                <a:gd name="T5" fmla="*/ 9 h 5"/>
                <a:gd name="T6" fmla="*/ 8 w 2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54" name="Freeform 553">
              <a:extLst>
                <a:ext uri="{FF2B5EF4-FFF2-40B4-BE49-F238E27FC236}">
                  <a16:creationId xmlns:a16="http://schemas.microsoft.com/office/drawing/2014/main" id="{15013BD4-29D1-6938-66BA-E4F7A5CF7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3252"/>
              <a:ext cx="4" cy="1"/>
            </a:xfrm>
            <a:custGeom>
              <a:avLst/>
              <a:gdLst>
                <a:gd name="T0" fmla="*/ 16 w 2"/>
                <a:gd name="T1" fmla="*/ 0 h 1"/>
                <a:gd name="T2" fmla="*/ 0 w 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A298061E-8253-40F2-48DF-FE30D4542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3009"/>
              <a:ext cx="39" cy="44"/>
            </a:xfrm>
            <a:custGeom>
              <a:avLst/>
              <a:gdLst>
                <a:gd name="T0" fmla="*/ 68 w 19"/>
                <a:gd name="T1" fmla="*/ 213 h 20"/>
                <a:gd name="T2" fmla="*/ 33 w 19"/>
                <a:gd name="T3" fmla="*/ 194 h 20"/>
                <a:gd name="T4" fmla="*/ 33 w 19"/>
                <a:gd name="T5" fmla="*/ 178 h 20"/>
                <a:gd name="T6" fmla="*/ 25 w 19"/>
                <a:gd name="T7" fmla="*/ 161 h 20"/>
                <a:gd name="T8" fmla="*/ 16 w 19"/>
                <a:gd name="T9" fmla="*/ 141 h 20"/>
                <a:gd name="T10" fmla="*/ 8 w 19"/>
                <a:gd name="T11" fmla="*/ 97 h 20"/>
                <a:gd name="T12" fmla="*/ 33 w 19"/>
                <a:gd name="T13" fmla="*/ 73 h 20"/>
                <a:gd name="T14" fmla="*/ 33 w 19"/>
                <a:gd name="T15" fmla="*/ 44 h 20"/>
                <a:gd name="T16" fmla="*/ 60 w 19"/>
                <a:gd name="T17" fmla="*/ 33 h 20"/>
                <a:gd name="T18" fmla="*/ 88 w 19"/>
                <a:gd name="T19" fmla="*/ 0 h 20"/>
                <a:gd name="T20" fmla="*/ 105 w 19"/>
                <a:gd name="T21" fmla="*/ 20 h 20"/>
                <a:gd name="T22" fmla="*/ 131 w 19"/>
                <a:gd name="T23" fmla="*/ 20 h 20"/>
                <a:gd name="T24" fmla="*/ 164 w 19"/>
                <a:gd name="T25" fmla="*/ 88 h 20"/>
                <a:gd name="T26" fmla="*/ 156 w 19"/>
                <a:gd name="T27" fmla="*/ 117 h 20"/>
                <a:gd name="T28" fmla="*/ 148 w 19"/>
                <a:gd name="T29" fmla="*/ 161 h 20"/>
                <a:gd name="T30" fmla="*/ 131 w 19"/>
                <a:gd name="T31" fmla="*/ 169 h 20"/>
                <a:gd name="T32" fmla="*/ 131 w 19"/>
                <a:gd name="T33" fmla="*/ 194 h 20"/>
                <a:gd name="T34" fmla="*/ 105 w 19"/>
                <a:gd name="T35" fmla="*/ 213 h 20"/>
                <a:gd name="T36" fmla="*/ 68 w 19"/>
                <a:gd name="T37" fmla="*/ 213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9" h="20">
                  <a:moveTo>
                    <a:pt x="8" y="20"/>
                  </a:moveTo>
                  <a:cubicBezTo>
                    <a:pt x="7" y="20"/>
                    <a:pt x="4" y="19"/>
                    <a:pt x="4" y="18"/>
                  </a:cubicBezTo>
                  <a:cubicBezTo>
                    <a:pt x="3" y="18"/>
                    <a:pt x="4" y="17"/>
                    <a:pt x="4" y="17"/>
                  </a:cubicBezTo>
                  <a:cubicBezTo>
                    <a:pt x="4" y="16"/>
                    <a:pt x="3" y="16"/>
                    <a:pt x="3" y="15"/>
                  </a:cubicBezTo>
                  <a:cubicBezTo>
                    <a:pt x="2" y="15"/>
                    <a:pt x="2" y="14"/>
                    <a:pt x="2" y="13"/>
                  </a:cubicBezTo>
                  <a:cubicBezTo>
                    <a:pt x="1" y="11"/>
                    <a:pt x="0" y="11"/>
                    <a:pt x="1" y="9"/>
                  </a:cubicBezTo>
                  <a:cubicBezTo>
                    <a:pt x="2" y="8"/>
                    <a:pt x="3" y="9"/>
                    <a:pt x="4" y="7"/>
                  </a:cubicBezTo>
                  <a:cubicBezTo>
                    <a:pt x="4" y="6"/>
                    <a:pt x="3" y="5"/>
                    <a:pt x="4" y="4"/>
                  </a:cubicBezTo>
                  <a:cubicBezTo>
                    <a:pt x="5" y="2"/>
                    <a:pt x="6" y="3"/>
                    <a:pt x="7" y="3"/>
                  </a:cubicBezTo>
                  <a:cubicBezTo>
                    <a:pt x="8" y="2"/>
                    <a:pt x="9" y="1"/>
                    <a:pt x="10" y="0"/>
                  </a:cubicBezTo>
                  <a:cubicBezTo>
                    <a:pt x="11" y="0"/>
                    <a:pt x="11" y="1"/>
                    <a:pt x="12" y="2"/>
                  </a:cubicBezTo>
                  <a:cubicBezTo>
                    <a:pt x="13" y="2"/>
                    <a:pt x="14" y="2"/>
                    <a:pt x="15" y="2"/>
                  </a:cubicBezTo>
                  <a:cubicBezTo>
                    <a:pt x="17" y="3"/>
                    <a:pt x="19" y="6"/>
                    <a:pt x="19" y="8"/>
                  </a:cubicBezTo>
                  <a:cubicBezTo>
                    <a:pt x="19" y="9"/>
                    <a:pt x="18" y="10"/>
                    <a:pt x="18" y="11"/>
                  </a:cubicBezTo>
                  <a:cubicBezTo>
                    <a:pt x="18" y="13"/>
                    <a:pt x="18" y="14"/>
                    <a:pt x="17" y="15"/>
                  </a:cubicBezTo>
                  <a:cubicBezTo>
                    <a:pt x="16" y="15"/>
                    <a:pt x="16" y="15"/>
                    <a:pt x="15" y="16"/>
                  </a:cubicBezTo>
                  <a:cubicBezTo>
                    <a:pt x="15" y="16"/>
                    <a:pt x="15" y="17"/>
                    <a:pt x="15" y="18"/>
                  </a:cubicBezTo>
                  <a:cubicBezTo>
                    <a:pt x="14" y="19"/>
                    <a:pt x="13" y="20"/>
                    <a:pt x="12" y="20"/>
                  </a:cubicBezTo>
                  <a:cubicBezTo>
                    <a:pt x="11" y="20"/>
                    <a:pt x="9" y="20"/>
                    <a:pt x="8" y="20"/>
                  </a:cubicBezTo>
                  <a:close/>
                </a:path>
              </a:pathLst>
            </a:custGeom>
            <a:solidFill>
              <a:srgbClr val="D9E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56" name="Freeform 555">
              <a:extLst>
                <a:ext uri="{FF2B5EF4-FFF2-40B4-BE49-F238E27FC236}">
                  <a16:creationId xmlns:a16="http://schemas.microsoft.com/office/drawing/2014/main" id="{1B4A6317-8791-5B4D-ADE0-6A4255574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" y="3011"/>
              <a:ext cx="18" cy="16"/>
            </a:xfrm>
            <a:custGeom>
              <a:avLst/>
              <a:gdLst>
                <a:gd name="T0" fmla="*/ 72 w 9"/>
                <a:gd name="T1" fmla="*/ 25 h 7"/>
                <a:gd name="T2" fmla="*/ 48 w 9"/>
                <a:gd name="T3" fmla="*/ 0 h 7"/>
                <a:gd name="T4" fmla="*/ 32 w 9"/>
                <a:gd name="T5" fmla="*/ 25 h 7"/>
                <a:gd name="T6" fmla="*/ 8 w 9"/>
                <a:gd name="T7" fmla="*/ 25 h 7"/>
                <a:gd name="T8" fmla="*/ 8 w 9"/>
                <a:gd name="T9" fmla="*/ 57 h 7"/>
                <a:gd name="T10" fmla="*/ 16 w 9"/>
                <a:gd name="T11" fmla="*/ 37 h 7"/>
                <a:gd name="T12" fmla="*/ 40 w 9"/>
                <a:gd name="T13" fmla="*/ 57 h 7"/>
                <a:gd name="T14" fmla="*/ 64 w 9"/>
                <a:gd name="T15" fmla="*/ 57 h 7"/>
                <a:gd name="T16" fmla="*/ 72 w 9"/>
                <a:gd name="T17" fmla="*/ 85 h 7"/>
                <a:gd name="T18" fmla="*/ 72 w 9"/>
                <a:gd name="T19" fmla="*/ 48 h 7"/>
                <a:gd name="T20" fmla="*/ 48 w 9"/>
                <a:gd name="T21" fmla="*/ 25 h 7"/>
                <a:gd name="T22" fmla="*/ 72 w 9"/>
                <a:gd name="T23" fmla="*/ 25 h 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" h="7">
                  <a:moveTo>
                    <a:pt x="9" y="2"/>
                  </a:moveTo>
                  <a:cubicBezTo>
                    <a:pt x="8" y="1"/>
                    <a:pt x="7" y="0"/>
                    <a:pt x="6" y="0"/>
                  </a:cubicBezTo>
                  <a:cubicBezTo>
                    <a:pt x="5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3"/>
                    <a:pt x="0" y="4"/>
                    <a:pt x="1" y="5"/>
                  </a:cubicBezTo>
                  <a:cubicBezTo>
                    <a:pt x="0" y="4"/>
                    <a:pt x="1" y="3"/>
                    <a:pt x="2" y="3"/>
                  </a:cubicBezTo>
                  <a:cubicBezTo>
                    <a:pt x="4" y="3"/>
                    <a:pt x="4" y="5"/>
                    <a:pt x="5" y="5"/>
                  </a:cubicBezTo>
                  <a:cubicBezTo>
                    <a:pt x="6" y="5"/>
                    <a:pt x="7" y="4"/>
                    <a:pt x="8" y="5"/>
                  </a:cubicBezTo>
                  <a:cubicBezTo>
                    <a:pt x="9" y="6"/>
                    <a:pt x="8" y="6"/>
                    <a:pt x="9" y="7"/>
                  </a:cubicBezTo>
                  <a:cubicBezTo>
                    <a:pt x="9" y="6"/>
                    <a:pt x="9" y="5"/>
                    <a:pt x="9" y="4"/>
                  </a:cubicBezTo>
                  <a:cubicBezTo>
                    <a:pt x="8" y="4"/>
                    <a:pt x="5" y="3"/>
                    <a:pt x="6" y="2"/>
                  </a:cubicBezTo>
                  <a:cubicBezTo>
                    <a:pt x="7" y="1"/>
                    <a:pt x="8" y="2"/>
                    <a:pt x="9" y="2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57" name="Freeform 556">
              <a:extLst>
                <a:ext uri="{FF2B5EF4-FFF2-40B4-BE49-F238E27FC236}">
                  <a16:creationId xmlns:a16="http://schemas.microsoft.com/office/drawing/2014/main" id="{C964F389-39E3-EDF9-4BA0-F3D23BCA5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" y="3027"/>
              <a:ext cx="6" cy="15"/>
            </a:xfrm>
            <a:custGeom>
              <a:avLst/>
              <a:gdLst>
                <a:gd name="T0" fmla="*/ 16 w 3"/>
                <a:gd name="T1" fmla="*/ 0 h 7"/>
                <a:gd name="T2" fmla="*/ 0 w 3"/>
                <a:gd name="T3" fmla="*/ 9 h 7"/>
                <a:gd name="T4" fmla="*/ 8 w 3"/>
                <a:gd name="T5" fmla="*/ 41 h 7"/>
                <a:gd name="T6" fmla="*/ 24 w 3"/>
                <a:gd name="T7" fmla="*/ 69 h 7"/>
                <a:gd name="T8" fmla="*/ 16 w 3"/>
                <a:gd name="T9" fmla="*/ 51 h 7"/>
                <a:gd name="T10" fmla="*/ 16 w 3"/>
                <a:gd name="T11" fmla="*/ 41 h 7"/>
                <a:gd name="T12" fmla="*/ 16 w 3"/>
                <a:gd name="T13" fmla="*/ 19 h 7"/>
                <a:gd name="T14" fmla="*/ 24 w 3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" h="7">
                  <a:moveTo>
                    <a:pt x="2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5"/>
                    <a:pt x="1" y="6"/>
                    <a:pt x="3" y="7"/>
                  </a:cubicBezTo>
                  <a:cubicBezTo>
                    <a:pt x="2" y="7"/>
                    <a:pt x="2" y="6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3" y="1"/>
                    <a:pt x="3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58" name="Freeform 557">
              <a:extLst>
                <a:ext uri="{FF2B5EF4-FFF2-40B4-BE49-F238E27FC236}">
                  <a16:creationId xmlns:a16="http://schemas.microsoft.com/office/drawing/2014/main" id="{0C5BAA83-39CA-5425-D9A2-7A8FBD166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" y="3046"/>
              <a:ext cx="14" cy="7"/>
            </a:xfrm>
            <a:custGeom>
              <a:avLst/>
              <a:gdLst>
                <a:gd name="T0" fmla="*/ 40 w 7"/>
                <a:gd name="T1" fmla="*/ 37 h 3"/>
                <a:gd name="T2" fmla="*/ 16 w 7"/>
                <a:gd name="T3" fmla="*/ 28 h 3"/>
                <a:gd name="T4" fmla="*/ 0 w 7"/>
                <a:gd name="T5" fmla="*/ 12 h 3"/>
                <a:gd name="T6" fmla="*/ 8 w 7"/>
                <a:gd name="T7" fmla="*/ 0 h 3"/>
                <a:gd name="T8" fmla="*/ 24 w 7"/>
                <a:gd name="T9" fmla="*/ 28 h 3"/>
                <a:gd name="T10" fmla="*/ 40 w 7"/>
                <a:gd name="T11" fmla="*/ 28 h 3"/>
                <a:gd name="T12" fmla="*/ 56 w 7"/>
                <a:gd name="T13" fmla="*/ 28 h 3"/>
                <a:gd name="T14" fmla="*/ 48 w 7"/>
                <a:gd name="T15" fmla="*/ 37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3" y="3"/>
                    <a:pt x="2" y="2"/>
                  </a:cubicBezTo>
                  <a:cubicBezTo>
                    <a:pt x="1" y="2"/>
                    <a:pt x="1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0" y="1"/>
                    <a:pt x="2" y="1"/>
                    <a:pt x="3" y="2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7" y="3"/>
                    <a:pt x="6" y="3"/>
                    <a:pt x="6" y="3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59" name="Freeform 558">
              <a:extLst>
                <a:ext uri="{FF2B5EF4-FFF2-40B4-BE49-F238E27FC236}">
                  <a16:creationId xmlns:a16="http://schemas.microsoft.com/office/drawing/2014/main" id="{51F5AADE-9320-67F7-91C2-B9B711AA0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3" y="3044"/>
              <a:ext cx="4" cy="7"/>
            </a:xfrm>
            <a:custGeom>
              <a:avLst/>
              <a:gdLst>
                <a:gd name="T0" fmla="*/ 16 w 2"/>
                <a:gd name="T1" fmla="*/ 0 h 3"/>
                <a:gd name="T2" fmla="*/ 0 w 2"/>
                <a:gd name="T3" fmla="*/ 37 h 3"/>
                <a:gd name="T4" fmla="*/ 8 w 2"/>
                <a:gd name="T5" fmla="*/ 28 h 3"/>
                <a:gd name="T6" fmla="*/ 8 w 2"/>
                <a:gd name="T7" fmla="*/ 12 h 3"/>
                <a:gd name="T8" fmla="*/ 8 w 2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60" name="Freeform 559">
              <a:extLst>
                <a:ext uri="{FF2B5EF4-FFF2-40B4-BE49-F238E27FC236}">
                  <a16:creationId xmlns:a16="http://schemas.microsoft.com/office/drawing/2014/main" id="{B7E8A911-AF65-7D4A-C422-56076397B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" y="3044"/>
              <a:ext cx="8" cy="5"/>
            </a:xfrm>
            <a:custGeom>
              <a:avLst/>
              <a:gdLst>
                <a:gd name="T0" fmla="*/ 24 w 4"/>
                <a:gd name="T1" fmla="*/ 20 h 2"/>
                <a:gd name="T2" fmla="*/ 8 w 4"/>
                <a:gd name="T3" fmla="*/ 20 h 2"/>
                <a:gd name="T4" fmla="*/ 0 w 4"/>
                <a:gd name="T5" fmla="*/ 0 h 2"/>
                <a:gd name="T6" fmla="*/ 32 w 4"/>
                <a:gd name="T7" fmla="*/ 2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2">
                  <a:moveTo>
                    <a:pt x="3" y="1"/>
                  </a:move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2"/>
                    <a:pt x="3" y="2"/>
                    <a:pt x="4" y="1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61" name="Freeform 560">
              <a:extLst>
                <a:ext uri="{FF2B5EF4-FFF2-40B4-BE49-F238E27FC236}">
                  <a16:creationId xmlns:a16="http://schemas.microsoft.com/office/drawing/2014/main" id="{2DC3510F-3670-3016-8696-0FFAA6591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" y="3018"/>
              <a:ext cx="8" cy="7"/>
            </a:xfrm>
            <a:custGeom>
              <a:avLst/>
              <a:gdLst>
                <a:gd name="T0" fmla="*/ 32 w 4"/>
                <a:gd name="T1" fmla="*/ 12 h 3"/>
                <a:gd name="T2" fmla="*/ 16 w 4"/>
                <a:gd name="T3" fmla="*/ 37 h 3"/>
                <a:gd name="T4" fmla="*/ 0 w 4"/>
                <a:gd name="T5" fmla="*/ 28 h 3"/>
                <a:gd name="T6" fmla="*/ 16 w 4"/>
                <a:gd name="T7" fmla="*/ 28 h 3"/>
                <a:gd name="T8" fmla="*/ 24 w 4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1"/>
                    <a:pt x="2" y="0"/>
                    <a:pt x="3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62" name="Freeform 561">
              <a:extLst>
                <a:ext uri="{FF2B5EF4-FFF2-40B4-BE49-F238E27FC236}">
                  <a16:creationId xmlns:a16="http://schemas.microsoft.com/office/drawing/2014/main" id="{ADBAEAD5-8D37-BB6A-30D0-3568C8648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9" y="3018"/>
              <a:ext cx="7" cy="20"/>
            </a:xfrm>
            <a:custGeom>
              <a:avLst/>
              <a:gdLst>
                <a:gd name="T0" fmla="*/ 0 w 3"/>
                <a:gd name="T1" fmla="*/ 0 h 9"/>
                <a:gd name="T2" fmla="*/ 28 w 3"/>
                <a:gd name="T3" fmla="*/ 53 h 9"/>
                <a:gd name="T4" fmla="*/ 12 w 3"/>
                <a:gd name="T5" fmla="*/ 80 h 9"/>
                <a:gd name="T6" fmla="*/ 12 w 3"/>
                <a:gd name="T7" fmla="*/ 98 h 9"/>
                <a:gd name="T8" fmla="*/ 12 w 3"/>
                <a:gd name="T9" fmla="*/ 89 h 9"/>
                <a:gd name="T10" fmla="*/ 12 w 3"/>
                <a:gd name="T11" fmla="*/ 80 h 9"/>
                <a:gd name="T12" fmla="*/ 28 w 3"/>
                <a:gd name="T13" fmla="*/ 44 h 9"/>
                <a:gd name="T14" fmla="*/ 0 w 3"/>
                <a:gd name="T15" fmla="*/ 0 h 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" h="9">
                  <a:moveTo>
                    <a:pt x="0" y="0"/>
                  </a:moveTo>
                  <a:cubicBezTo>
                    <a:pt x="2" y="1"/>
                    <a:pt x="3" y="3"/>
                    <a:pt x="2" y="5"/>
                  </a:cubicBezTo>
                  <a:cubicBezTo>
                    <a:pt x="2" y="5"/>
                    <a:pt x="2" y="6"/>
                    <a:pt x="1" y="7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1" y="8"/>
                    <a:pt x="1" y="7"/>
                    <a:pt x="1" y="7"/>
                  </a:cubicBezTo>
                  <a:cubicBezTo>
                    <a:pt x="1" y="6"/>
                    <a:pt x="1" y="5"/>
                    <a:pt x="2" y="4"/>
                  </a:cubicBezTo>
                  <a:cubicBezTo>
                    <a:pt x="2" y="3"/>
                    <a:pt x="2" y="1"/>
                    <a:pt x="0" y="0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63" name="Freeform 562">
              <a:extLst>
                <a:ext uri="{FF2B5EF4-FFF2-40B4-BE49-F238E27FC236}">
                  <a16:creationId xmlns:a16="http://schemas.microsoft.com/office/drawing/2014/main" id="{6611BF05-8826-D459-8791-18F26B724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3025"/>
              <a:ext cx="4" cy="8"/>
            </a:xfrm>
            <a:custGeom>
              <a:avLst/>
              <a:gdLst>
                <a:gd name="T0" fmla="*/ 16 w 2"/>
                <a:gd name="T1" fmla="*/ 32 h 4"/>
                <a:gd name="T2" fmla="*/ 16 w 2"/>
                <a:gd name="T3" fmla="*/ 24 h 4"/>
                <a:gd name="T4" fmla="*/ 8 w 2"/>
                <a:gd name="T5" fmla="*/ 16 h 4"/>
                <a:gd name="T6" fmla="*/ 0 w 2"/>
                <a:gd name="T7" fmla="*/ 0 h 4"/>
                <a:gd name="T8" fmla="*/ 0 w 2"/>
                <a:gd name="T9" fmla="*/ 16 h 4"/>
                <a:gd name="T10" fmla="*/ 8 w 2"/>
                <a:gd name="T11" fmla="*/ 32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3"/>
                    <a:pt x="1" y="3"/>
                    <a:pt x="1" y="4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64" name="Freeform 563">
              <a:extLst>
                <a:ext uri="{FF2B5EF4-FFF2-40B4-BE49-F238E27FC236}">
                  <a16:creationId xmlns:a16="http://schemas.microsoft.com/office/drawing/2014/main" id="{AE4D93B8-7D79-BFF3-DFA7-A50A129D9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" y="3044"/>
              <a:ext cx="4" cy="2"/>
            </a:xfrm>
            <a:custGeom>
              <a:avLst/>
              <a:gdLst>
                <a:gd name="T0" fmla="*/ 16 w 2"/>
                <a:gd name="T1" fmla="*/ 0 h 1"/>
                <a:gd name="T2" fmla="*/ 8 w 2"/>
                <a:gd name="T3" fmla="*/ 8 h 1"/>
                <a:gd name="T4" fmla="*/ 0 w 2"/>
                <a:gd name="T5" fmla="*/ 8 h 1"/>
                <a:gd name="T6" fmla="*/ 16 w 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65" name="Freeform 564">
              <a:extLst>
                <a:ext uri="{FF2B5EF4-FFF2-40B4-BE49-F238E27FC236}">
                  <a16:creationId xmlns:a16="http://schemas.microsoft.com/office/drawing/2014/main" id="{239657B8-FCB8-1ABE-BD15-0494D51F1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9" y="3011"/>
              <a:ext cx="10" cy="7"/>
            </a:xfrm>
            <a:custGeom>
              <a:avLst/>
              <a:gdLst>
                <a:gd name="T0" fmla="*/ 40 w 5"/>
                <a:gd name="T1" fmla="*/ 0 h 3"/>
                <a:gd name="T2" fmla="*/ 24 w 5"/>
                <a:gd name="T3" fmla="*/ 12 h 3"/>
                <a:gd name="T4" fmla="*/ 0 w 5"/>
                <a:gd name="T5" fmla="*/ 28 h 3"/>
                <a:gd name="T6" fmla="*/ 16 w 5"/>
                <a:gd name="T7" fmla="*/ 37 h 3"/>
                <a:gd name="T8" fmla="*/ 24 w 5"/>
                <a:gd name="T9" fmla="*/ 37 h 3"/>
                <a:gd name="T10" fmla="*/ 24 w 5"/>
                <a:gd name="T11" fmla="*/ 37 h 3"/>
                <a:gd name="T12" fmla="*/ 24 w 5"/>
                <a:gd name="T13" fmla="*/ 28 h 3"/>
                <a:gd name="T14" fmla="*/ 24 w 5"/>
                <a:gd name="T15" fmla="*/ 12 h 3"/>
                <a:gd name="T16" fmla="*/ 32 w 5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4" y="0"/>
                    <a:pt x="3" y="1"/>
                    <a:pt x="3" y="1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4" y="0"/>
                    <a:pt x="4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66" name="Freeform 565">
              <a:extLst>
                <a:ext uri="{FF2B5EF4-FFF2-40B4-BE49-F238E27FC236}">
                  <a16:creationId xmlns:a16="http://schemas.microsoft.com/office/drawing/2014/main" id="{CA6C3B82-2AF0-B7EE-48C7-06D74E0CB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" y="3027"/>
              <a:ext cx="6" cy="6"/>
            </a:xfrm>
            <a:custGeom>
              <a:avLst/>
              <a:gdLst>
                <a:gd name="T0" fmla="*/ 16 w 3"/>
                <a:gd name="T1" fmla="*/ 8 h 3"/>
                <a:gd name="T2" fmla="*/ 8 w 3"/>
                <a:gd name="T3" fmla="*/ 8 h 3"/>
                <a:gd name="T4" fmla="*/ 0 w 3"/>
                <a:gd name="T5" fmla="*/ 16 h 3"/>
                <a:gd name="T6" fmla="*/ 16 w 3"/>
                <a:gd name="T7" fmla="*/ 24 h 3"/>
                <a:gd name="T8" fmla="*/ 16 w 3"/>
                <a:gd name="T9" fmla="*/ 8 h 3"/>
                <a:gd name="T10" fmla="*/ 24 w 3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1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3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67" name="Freeform 566">
              <a:extLst>
                <a:ext uri="{FF2B5EF4-FFF2-40B4-BE49-F238E27FC236}">
                  <a16:creationId xmlns:a16="http://schemas.microsoft.com/office/drawing/2014/main" id="{717C08A7-D1F5-5114-CF20-C13470C37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" y="3046"/>
              <a:ext cx="8" cy="7"/>
            </a:xfrm>
            <a:custGeom>
              <a:avLst/>
              <a:gdLst>
                <a:gd name="T0" fmla="*/ 32 w 4"/>
                <a:gd name="T1" fmla="*/ 37 h 3"/>
                <a:gd name="T2" fmla="*/ 16 w 4"/>
                <a:gd name="T3" fmla="*/ 37 h 3"/>
                <a:gd name="T4" fmla="*/ 8 w 4"/>
                <a:gd name="T5" fmla="*/ 28 h 3"/>
                <a:gd name="T6" fmla="*/ 0 w 4"/>
                <a:gd name="T7" fmla="*/ 12 h 3"/>
                <a:gd name="T8" fmla="*/ 0 w 4"/>
                <a:gd name="T9" fmla="*/ 0 h 3"/>
                <a:gd name="T10" fmla="*/ 8 w 4"/>
                <a:gd name="T11" fmla="*/ 28 h 3"/>
                <a:gd name="T12" fmla="*/ 24 w 4"/>
                <a:gd name="T13" fmla="*/ 28 h 3"/>
                <a:gd name="T14" fmla="*/ 32 w 4"/>
                <a:gd name="T15" fmla="*/ 37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cubicBezTo>
                    <a:pt x="4" y="3"/>
                    <a:pt x="3" y="3"/>
                    <a:pt x="2" y="3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4" y="3"/>
                    <a:pt x="4" y="3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68" name="Freeform 567">
              <a:extLst>
                <a:ext uri="{FF2B5EF4-FFF2-40B4-BE49-F238E27FC236}">
                  <a16:creationId xmlns:a16="http://schemas.microsoft.com/office/drawing/2014/main" id="{CE414296-A9CA-1FE4-A0D2-29FB274C3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3009"/>
              <a:ext cx="39" cy="44"/>
            </a:xfrm>
            <a:custGeom>
              <a:avLst/>
              <a:gdLst>
                <a:gd name="T0" fmla="*/ 68 w 19"/>
                <a:gd name="T1" fmla="*/ 213 h 20"/>
                <a:gd name="T2" fmla="*/ 33 w 19"/>
                <a:gd name="T3" fmla="*/ 194 h 20"/>
                <a:gd name="T4" fmla="*/ 33 w 19"/>
                <a:gd name="T5" fmla="*/ 178 h 20"/>
                <a:gd name="T6" fmla="*/ 25 w 19"/>
                <a:gd name="T7" fmla="*/ 161 h 20"/>
                <a:gd name="T8" fmla="*/ 16 w 19"/>
                <a:gd name="T9" fmla="*/ 141 h 20"/>
                <a:gd name="T10" fmla="*/ 8 w 19"/>
                <a:gd name="T11" fmla="*/ 97 h 20"/>
                <a:gd name="T12" fmla="*/ 33 w 19"/>
                <a:gd name="T13" fmla="*/ 73 h 20"/>
                <a:gd name="T14" fmla="*/ 33 w 19"/>
                <a:gd name="T15" fmla="*/ 44 h 20"/>
                <a:gd name="T16" fmla="*/ 60 w 19"/>
                <a:gd name="T17" fmla="*/ 33 h 20"/>
                <a:gd name="T18" fmla="*/ 88 w 19"/>
                <a:gd name="T19" fmla="*/ 0 h 20"/>
                <a:gd name="T20" fmla="*/ 105 w 19"/>
                <a:gd name="T21" fmla="*/ 20 h 20"/>
                <a:gd name="T22" fmla="*/ 131 w 19"/>
                <a:gd name="T23" fmla="*/ 20 h 20"/>
                <a:gd name="T24" fmla="*/ 164 w 19"/>
                <a:gd name="T25" fmla="*/ 88 h 20"/>
                <a:gd name="T26" fmla="*/ 156 w 19"/>
                <a:gd name="T27" fmla="*/ 117 h 20"/>
                <a:gd name="T28" fmla="*/ 148 w 19"/>
                <a:gd name="T29" fmla="*/ 161 h 20"/>
                <a:gd name="T30" fmla="*/ 131 w 19"/>
                <a:gd name="T31" fmla="*/ 169 h 20"/>
                <a:gd name="T32" fmla="*/ 131 w 19"/>
                <a:gd name="T33" fmla="*/ 194 h 20"/>
                <a:gd name="T34" fmla="*/ 105 w 19"/>
                <a:gd name="T35" fmla="*/ 213 h 20"/>
                <a:gd name="T36" fmla="*/ 68 w 19"/>
                <a:gd name="T37" fmla="*/ 213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9" h="20">
                  <a:moveTo>
                    <a:pt x="8" y="20"/>
                  </a:moveTo>
                  <a:cubicBezTo>
                    <a:pt x="7" y="20"/>
                    <a:pt x="4" y="19"/>
                    <a:pt x="4" y="18"/>
                  </a:cubicBezTo>
                  <a:cubicBezTo>
                    <a:pt x="3" y="18"/>
                    <a:pt x="4" y="17"/>
                    <a:pt x="4" y="17"/>
                  </a:cubicBezTo>
                  <a:cubicBezTo>
                    <a:pt x="4" y="16"/>
                    <a:pt x="3" y="16"/>
                    <a:pt x="3" y="15"/>
                  </a:cubicBezTo>
                  <a:cubicBezTo>
                    <a:pt x="2" y="15"/>
                    <a:pt x="2" y="14"/>
                    <a:pt x="2" y="13"/>
                  </a:cubicBezTo>
                  <a:cubicBezTo>
                    <a:pt x="1" y="11"/>
                    <a:pt x="0" y="11"/>
                    <a:pt x="1" y="9"/>
                  </a:cubicBezTo>
                  <a:cubicBezTo>
                    <a:pt x="2" y="8"/>
                    <a:pt x="3" y="9"/>
                    <a:pt x="4" y="7"/>
                  </a:cubicBezTo>
                  <a:cubicBezTo>
                    <a:pt x="4" y="6"/>
                    <a:pt x="3" y="5"/>
                    <a:pt x="4" y="4"/>
                  </a:cubicBezTo>
                  <a:cubicBezTo>
                    <a:pt x="5" y="2"/>
                    <a:pt x="6" y="3"/>
                    <a:pt x="7" y="3"/>
                  </a:cubicBezTo>
                  <a:cubicBezTo>
                    <a:pt x="8" y="2"/>
                    <a:pt x="9" y="1"/>
                    <a:pt x="10" y="0"/>
                  </a:cubicBezTo>
                  <a:cubicBezTo>
                    <a:pt x="11" y="0"/>
                    <a:pt x="11" y="1"/>
                    <a:pt x="12" y="2"/>
                  </a:cubicBezTo>
                  <a:cubicBezTo>
                    <a:pt x="13" y="2"/>
                    <a:pt x="14" y="2"/>
                    <a:pt x="15" y="2"/>
                  </a:cubicBezTo>
                  <a:cubicBezTo>
                    <a:pt x="17" y="3"/>
                    <a:pt x="19" y="6"/>
                    <a:pt x="19" y="8"/>
                  </a:cubicBezTo>
                  <a:cubicBezTo>
                    <a:pt x="19" y="9"/>
                    <a:pt x="18" y="10"/>
                    <a:pt x="18" y="11"/>
                  </a:cubicBezTo>
                  <a:cubicBezTo>
                    <a:pt x="18" y="13"/>
                    <a:pt x="18" y="14"/>
                    <a:pt x="17" y="15"/>
                  </a:cubicBezTo>
                  <a:cubicBezTo>
                    <a:pt x="16" y="15"/>
                    <a:pt x="16" y="15"/>
                    <a:pt x="15" y="16"/>
                  </a:cubicBezTo>
                  <a:cubicBezTo>
                    <a:pt x="15" y="16"/>
                    <a:pt x="15" y="17"/>
                    <a:pt x="15" y="18"/>
                  </a:cubicBezTo>
                  <a:cubicBezTo>
                    <a:pt x="14" y="19"/>
                    <a:pt x="13" y="20"/>
                    <a:pt x="12" y="20"/>
                  </a:cubicBezTo>
                  <a:cubicBezTo>
                    <a:pt x="11" y="20"/>
                    <a:pt x="9" y="20"/>
                    <a:pt x="8" y="20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69" name="Freeform 568">
              <a:extLst>
                <a:ext uri="{FF2B5EF4-FFF2-40B4-BE49-F238E27FC236}">
                  <a16:creationId xmlns:a16="http://schemas.microsoft.com/office/drawing/2014/main" id="{9585B2AD-BF97-025F-3A3A-406A2EC7C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3025"/>
              <a:ext cx="2" cy="8"/>
            </a:xfrm>
            <a:custGeom>
              <a:avLst/>
              <a:gdLst>
                <a:gd name="T0" fmla="*/ 8 w 1"/>
                <a:gd name="T1" fmla="*/ 0 h 4"/>
                <a:gd name="T2" fmla="*/ 0 w 1"/>
                <a:gd name="T3" fmla="*/ 32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1" y="2"/>
                    <a:pt x="1" y="3"/>
                    <a:pt x="0" y="4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70" name="Freeform 569">
              <a:extLst>
                <a:ext uri="{FF2B5EF4-FFF2-40B4-BE49-F238E27FC236}">
                  <a16:creationId xmlns:a16="http://schemas.microsoft.com/office/drawing/2014/main" id="{CC84FA77-1B4E-3946-8CDF-96364D744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3042"/>
              <a:ext cx="4" cy="2"/>
            </a:xfrm>
            <a:custGeom>
              <a:avLst/>
              <a:gdLst>
                <a:gd name="T0" fmla="*/ 0 w 2"/>
                <a:gd name="T1" fmla="*/ 8 h 1"/>
                <a:gd name="T2" fmla="*/ 16 w 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71" name="Freeform 570">
              <a:extLst>
                <a:ext uri="{FF2B5EF4-FFF2-40B4-BE49-F238E27FC236}">
                  <a16:creationId xmlns:a16="http://schemas.microsoft.com/office/drawing/2014/main" id="{6692CFEF-1CCD-4D6D-6E8D-0FE3C6A70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3022"/>
              <a:ext cx="10" cy="13"/>
            </a:xfrm>
            <a:custGeom>
              <a:avLst/>
              <a:gdLst>
                <a:gd name="T0" fmla="*/ 32 w 5"/>
                <a:gd name="T1" fmla="*/ 61 h 6"/>
                <a:gd name="T2" fmla="*/ 40 w 5"/>
                <a:gd name="T3" fmla="*/ 43 h 6"/>
                <a:gd name="T4" fmla="*/ 40 w 5"/>
                <a:gd name="T5" fmla="*/ 33 h 6"/>
                <a:gd name="T6" fmla="*/ 32 w 5"/>
                <a:gd name="T7" fmla="*/ 20 h 6"/>
                <a:gd name="T8" fmla="*/ 24 w 5"/>
                <a:gd name="T9" fmla="*/ 0 h 6"/>
                <a:gd name="T10" fmla="*/ 0 w 5"/>
                <a:gd name="T11" fmla="*/ 9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" h="6">
                  <a:moveTo>
                    <a:pt x="4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2" y="0"/>
                    <a:pt x="1" y="2"/>
                    <a:pt x="0" y="1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72" name="Freeform 571">
              <a:extLst>
                <a:ext uri="{FF2B5EF4-FFF2-40B4-BE49-F238E27FC236}">
                  <a16:creationId xmlns:a16="http://schemas.microsoft.com/office/drawing/2014/main" id="{CF2958D9-653A-8760-281F-48B4F8623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" y="3044"/>
              <a:ext cx="10" cy="5"/>
            </a:xfrm>
            <a:custGeom>
              <a:avLst/>
              <a:gdLst>
                <a:gd name="T0" fmla="*/ 0 w 5"/>
                <a:gd name="T1" fmla="*/ 0 h 2"/>
                <a:gd name="T2" fmla="*/ 24 w 5"/>
                <a:gd name="T3" fmla="*/ 20 h 2"/>
                <a:gd name="T4" fmla="*/ 40 w 5"/>
                <a:gd name="T5" fmla="*/ 0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0" y="2"/>
                    <a:pt x="2" y="1"/>
                    <a:pt x="3" y="1"/>
                  </a:cubicBezTo>
                  <a:cubicBezTo>
                    <a:pt x="4" y="1"/>
                    <a:pt x="4" y="0"/>
                    <a:pt x="5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73" name="Freeform 572">
              <a:extLst>
                <a:ext uri="{FF2B5EF4-FFF2-40B4-BE49-F238E27FC236}">
                  <a16:creationId xmlns:a16="http://schemas.microsoft.com/office/drawing/2014/main" id="{935F49E4-B95D-447B-FDB4-3A475CD34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3197"/>
              <a:ext cx="33" cy="42"/>
            </a:xfrm>
            <a:custGeom>
              <a:avLst/>
              <a:gdLst>
                <a:gd name="T0" fmla="*/ 140 w 16"/>
                <a:gd name="T1" fmla="*/ 117 h 19"/>
                <a:gd name="T2" fmla="*/ 132 w 16"/>
                <a:gd name="T3" fmla="*/ 153 h 19"/>
                <a:gd name="T4" fmla="*/ 124 w 16"/>
                <a:gd name="T5" fmla="*/ 161 h 19"/>
                <a:gd name="T6" fmla="*/ 116 w 16"/>
                <a:gd name="T7" fmla="*/ 186 h 19"/>
                <a:gd name="T8" fmla="*/ 107 w 16"/>
                <a:gd name="T9" fmla="*/ 170 h 19"/>
                <a:gd name="T10" fmla="*/ 97 w 16"/>
                <a:gd name="T11" fmla="*/ 195 h 19"/>
                <a:gd name="T12" fmla="*/ 60 w 16"/>
                <a:gd name="T13" fmla="*/ 195 h 19"/>
                <a:gd name="T14" fmla="*/ 43 w 16"/>
                <a:gd name="T15" fmla="*/ 186 h 19"/>
                <a:gd name="T16" fmla="*/ 25 w 16"/>
                <a:gd name="T17" fmla="*/ 161 h 19"/>
                <a:gd name="T18" fmla="*/ 8 w 16"/>
                <a:gd name="T19" fmla="*/ 133 h 19"/>
                <a:gd name="T20" fmla="*/ 25 w 16"/>
                <a:gd name="T21" fmla="*/ 108 h 19"/>
                <a:gd name="T22" fmla="*/ 8 w 16"/>
                <a:gd name="T23" fmla="*/ 73 h 19"/>
                <a:gd name="T24" fmla="*/ 8 w 16"/>
                <a:gd name="T25" fmla="*/ 44 h 19"/>
                <a:gd name="T26" fmla="*/ 35 w 16"/>
                <a:gd name="T27" fmla="*/ 20 h 19"/>
                <a:gd name="T28" fmla="*/ 72 w 16"/>
                <a:gd name="T29" fmla="*/ 0 h 19"/>
                <a:gd name="T30" fmla="*/ 107 w 16"/>
                <a:gd name="T31" fmla="*/ 9 h 19"/>
                <a:gd name="T32" fmla="*/ 107 w 16"/>
                <a:gd name="T33" fmla="*/ 33 h 19"/>
                <a:gd name="T34" fmla="*/ 124 w 16"/>
                <a:gd name="T35" fmla="*/ 33 h 19"/>
                <a:gd name="T36" fmla="*/ 140 w 16"/>
                <a:gd name="T37" fmla="*/ 53 h 19"/>
                <a:gd name="T38" fmla="*/ 132 w 16"/>
                <a:gd name="T39" fmla="*/ 88 h 19"/>
                <a:gd name="T40" fmla="*/ 140 w 16"/>
                <a:gd name="T41" fmla="*/ 117 h 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" h="19">
                  <a:moveTo>
                    <a:pt x="16" y="11"/>
                  </a:moveTo>
                  <a:cubicBezTo>
                    <a:pt x="16" y="13"/>
                    <a:pt x="16" y="13"/>
                    <a:pt x="15" y="14"/>
                  </a:cubicBezTo>
                  <a:cubicBezTo>
                    <a:pt x="15" y="15"/>
                    <a:pt x="14" y="14"/>
                    <a:pt x="14" y="15"/>
                  </a:cubicBezTo>
                  <a:cubicBezTo>
                    <a:pt x="14" y="15"/>
                    <a:pt x="15" y="17"/>
                    <a:pt x="13" y="17"/>
                  </a:cubicBezTo>
                  <a:cubicBezTo>
                    <a:pt x="13" y="17"/>
                    <a:pt x="12" y="16"/>
                    <a:pt x="12" y="16"/>
                  </a:cubicBezTo>
                  <a:cubicBezTo>
                    <a:pt x="11" y="16"/>
                    <a:pt x="11" y="17"/>
                    <a:pt x="11" y="18"/>
                  </a:cubicBezTo>
                  <a:cubicBezTo>
                    <a:pt x="10" y="18"/>
                    <a:pt x="8" y="19"/>
                    <a:pt x="7" y="18"/>
                  </a:cubicBezTo>
                  <a:cubicBezTo>
                    <a:pt x="6" y="18"/>
                    <a:pt x="6" y="17"/>
                    <a:pt x="5" y="17"/>
                  </a:cubicBezTo>
                  <a:cubicBezTo>
                    <a:pt x="3" y="16"/>
                    <a:pt x="3" y="16"/>
                    <a:pt x="3" y="15"/>
                  </a:cubicBezTo>
                  <a:cubicBezTo>
                    <a:pt x="2" y="14"/>
                    <a:pt x="1" y="13"/>
                    <a:pt x="1" y="12"/>
                  </a:cubicBezTo>
                  <a:cubicBezTo>
                    <a:pt x="0" y="11"/>
                    <a:pt x="2" y="11"/>
                    <a:pt x="3" y="10"/>
                  </a:cubicBezTo>
                  <a:cubicBezTo>
                    <a:pt x="3" y="8"/>
                    <a:pt x="1" y="8"/>
                    <a:pt x="1" y="7"/>
                  </a:cubicBezTo>
                  <a:cubicBezTo>
                    <a:pt x="0" y="6"/>
                    <a:pt x="1" y="5"/>
                    <a:pt x="1" y="4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6" y="1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5" y="3"/>
                    <a:pt x="16" y="4"/>
                    <a:pt x="16" y="5"/>
                  </a:cubicBezTo>
                  <a:cubicBezTo>
                    <a:pt x="16" y="6"/>
                    <a:pt x="15" y="7"/>
                    <a:pt x="15" y="8"/>
                  </a:cubicBezTo>
                  <a:cubicBezTo>
                    <a:pt x="15" y="9"/>
                    <a:pt x="16" y="10"/>
                    <a:pt x="16" y="11"/>
                  </a:cubicBezTo>
                  <a:close/>
                </a:path>
              </a:pathLst>
            </a:custGeom>
            <a:solidFill>
              <a:srgbClr val="D9E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74" name="Freeform 573">
              <a:extLst>
                <a:ext uri="{FF2B5EF4-FFF2-40B4-BE49-F238E27FC236}">
                  <a16:creationId xmlns:a16="http://schemas.microsoft.com/office/drawing/2014/main" id="{311278C5-53B4-CC09-EFFE-D7D1B540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3202"/>
              <a:ext cx="8" cy="13"/>
            </a:xfrm>
            <a:custGeom>
              <a:avLst/>
              <a:gdLst>
                <a:gd name="T0" fmla="*/ 32 w 4"/>
                <a:gd name="T1" fmla="*/ 0 h 6"/>
                <a:gd name="T2" fmla="*/ 8 w 4"/>
                <a:gd name="T3" fmla="*/ 33 h 6"/>
                <a:gd name="T4" fmla="*/ 16 w 4"/>
                <a:gd name="T5" fmla="*/ 61 h 6"/>
                <a:gd name="T6" fmla="*/ 16 w 4"/>
                <a:gd name="T7" fmla="*/ 43 h 6"/>
                <a:gd name="T8" fmla="*/ 32 w 4"/>
                <a:gd name="T9" fmla="*/ 9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cubicBezTo>
                    <a:pt x="3" y="2"/>
                    <a:pt x="1" y="2"/>
                    <a:pt x="1" y="3"/>
                  </a:cubicBezTo>
                  <a:cubicBezTo>
                    <a:pt x="0" y="5"/>
                    <a:pt x="1" y="5"/>
                    <a:pt x="2" y="6"/>
                  </a:cubicBezTo>
                  <a:cubicBezTo>
                    <a:pt x="1" y="5"/>
                    <a:pt x="1" y="5"/>
                    <a:pt x="2" y="4"/>
                  </a:cubicBezTo>
                  <a:cubicBezTo>
                    <a:pt x="2" y="3"/>
                    <a:pt x="3" y="2"/>
                    <a:pt x="4" y="1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75" name="Freeform 574">
              <a:extLst>
                <a:ext uri="{FF2B5EF4-FFF2-40B4-BE49-F238E27FC236}">
                  <a16:creationId xmlns:a16="http://schemas.microsoft.com/office/drawing/2014/main" id="{E2C1B9A1-9538-CCA0-4AA6-403E2FB8E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3219"/>
              <a:ext cx="6" cy="11"/>
            </a:xfrm>
            <a:custGeom>
              <a:avLst/>
              <a:gdLst>
                <a:gd name="T0" fmla="*/ 16 w 3"/>
                <a:gd name="T1" fmla="*/ 0 h 5"/>
                <a:gd name="T2" fmla="*/ 0 w 3"/>
                <a:gd name="T3" fmla="*/ 20 h 5"/>
                <a:gd name="T4" fmla="*/ 16 w 3"/>
                <a:gd name="T5" fmla="*/ 53 h 5"/>
                <a:gd name="T6" fmla="*/ 8 w 3"/>
                <a:gd name="T7" fmla="*/ 20 h 5"/>
                <a:gd name="T8" fmla="*/ 16 w 3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1" y="3"/>
                    <a:pt x="2" y="4"/>
                    <a:pt x="2" y="5"/>
                  </a:cubicBezTo>
                  <a:cubicBezTo>
                    <a:pt x="2" y="4"/>
                    <a:pt x="2" y="3"/>
                    <a:pt x="1" y="2"/>
                  </a:cubicBezTo>
                  <a:cubicBezTo>
                    <a:pt x="1" y="1"/>
                    <a:pt x="3" y="1"/>
                    <a:pt x="2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76" name="Freeform 575">
              <a:extLst>
                <a:ext uri="{FF2B5EF4-FFF2-40B4-BE49-F238E27FC236}">
                  <a16:creationId xmlns:a16="http://schemas.microsoft.com/office/drawing/2014/main" id="{D81D71CA-53F2-3E47-A037-EDD86C79B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3228"/>
              <a:ext cx="20" cy="11"/>
            </a:xfrm>
            <a:custGeom>
              <a:avLst/>
              <a:gdLst>
                <a:gd name="T0" fmla="*/ 80 w 10"/>
                <a:gd name="T1" fmla="*/ 20 h 5"/>
                <a:gd name="T2" fmla="*/ 32 w 10"/>
                <a:gd name="T3" fmla="*/ 44 h 5"/>
                <a:gd name="T4" fmla="*/ 16 w 10"/>
                <a:gd name="T5" fmla="*/ 20 h 5"/>
                <a:gd name="T6" fmla="*/ 0 w 10"/>
                <a:gd name="T7" fmla="*/ 0 h 5"/>
                <a:gd name="T8" fmla="*/ 24 w 10"/>
                <a:gd name="T9" fmla="*/ 20 h 5"/>
                <a:gd name="T10" fmla="*/ 32 w 10"/>
                <a:gd name="T11" fmla="*/ 20 h 5"/>
                <a:gd name="T12" fmla="*/ 40 w 10"/>
                <a:gd name="T13" fmla="*/ 33 h 5"/>
                <a:gd name="T14" fmla="*/ 64 w 10"/>
                <a:gd name="T15" fmla="*/ 20 h 5"/>
                <a:gd name="T16" fmla="*/ 72 w 10"/>
                <a:gd name="T17" fmla="*/ 2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5">
                  <a:moveTo>
                    <a:pt x="10" y="2"/>
                  </a:moveTo>
                  <a:cubicBezTo>
                    <a:pt x="8" y="1"/>
                    <a:pt x="7" y="5"/>
                    <a:pt x="4" y="4"/>
                  </a:cubicBezTo>
                  <a:cubicBezTo>
                    <a:pt x="4" y="3"/>
                    <a:pt x="3" y="3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1" y="1"/>
                    <a:pt x="2" y="2"/>
                    <a:pt x="3" y="2"/>
                  </a:cubicBezTo>
                  <a:cubicBezTo>
                    <a:pt x="3" y="2"/>
                    <a:pt x="4" y="2"/>
                    <a:pt x="4" y="2"/>
                  </a:cubicBezTo>
                  <a:cubicBezTo>
                    <a:pt x="4" y="2"/>
                    <a:pt x="5" y="3"/>
                    <a:pt x="5" y="3"/>
                  </a:cubicBezTo>
                  <a:cubicBezTo>
                    <a:pt x="6" y="3"/>
                    <a:pt x="7" y="2"/>
                    <a:pt x="8" y="2"/>
                  </a:cubicBezTo>
                  <a:cubicBezTo>
                    <a:pt x="8" y="1"/>
                    <a:pt x="9" y="2"/>
                    <a:pt x="9" y="2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77" name="Freeform 576">
              <a:extLst>
                <a:ext uri="{FF2B5EF4-FFF2-40B4-BE49-F238E27FC236}">
                  <a16:creationId xmlns:a16="http://schemas.microsoft.com/office/drawing/2014/main" id="{5D3E7BB0-11A7-E734-0DC1-8FB452426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" y="3206"/>
              <a:ext cx="6" cy="11"/>
            </a:xfrm>
            <a:custGeom>
              <a:avLst/>
              <a:gdLst>
                <a:gd name="T0" fmla="*/ 24 w 3"/>
                <a:gd name="T1" fmla="*/ 9 h 5"/>
                <a:gd name="T2" fmla="*/ 16 w 3"/>
                <a:gd name="T3" fmla="*/ 33 h 5"/>
                <a:gd name="T4" fmla="*/ 16 w 3"/>
                <a:gd name="T5" fmla="*/ 53 h 5"/>
                <a:gd name="T6" fmla="*/ 8 w 3"/>
                <a:gd name="T7" fmla="*/ 33 h 5"/>
                <a:gd name="T8" fmla="*/ 16 w 3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5">
                  <a:moveTo>
                    <a:pt x="3" y="1"/>
                  </a:moveTo>
                  <a:cubicBezTo>
                    <a:pt x="3" y="1"/>
                    <a:pt x="2" y="2"/>
                    <a:pt x="2" y="3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1" y="4"/>
                    <a:pt x="0" y="3"/>
                    <a:pt x="1" y="3"/>
                  </a:cubicBezTo>
                  <a:cubicBezTo>
                    <a:pt x="2" y="2"/>
                    <a:pt x="2" y="1"/>
                    <a:pt x="2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CF42202E-075C-306D-9A21-B98B2F04D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" y="3199"/>
              <a:ext cx="4" cy="3"/>
            </a:xfrm>
            <a:custGeom>
              <a:avLst/>
              <a:gdLst>
                <a:gd name="T0" fmla="*/ 16 w 2"/>
                <a:gd name="T1" fmla="*/ 27 h 1"/>
                <a:gd name="T2" fmla="*/ 0 w 2"/>
                <a:gd name="T3" fmla="*/ 0 h 1"/>
                <a:gd name="T4" fmla="*/ 16 w 2"/>
                <a:gd name="T5" fmla="*/ 27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79" name="Freeform 578">
              <a:extLst>
                <a:ext uri="{FF2B5EF4-FFF2-40B4-BE49-F238E27FC236}">
                  <a16:creationId xmlns:a16="http://schemas.microsoft.com/office/drawing/2014/main" id="{CDFE3416-BD4E-604A-C9C9-4BA9D6035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" y="3219"/>
              <a:ext cx="6" cy="7"/>
            </a:xfrm>
            <a:custGeom>
              <a:avLst/>
              <a:gdLst>
                <a:gd name="T0" fmla="*/ 16 w 3"/>
                <a:gd name="T1" fmla="*/ 12 h 3"/>
                <a:gd name="T2" fmla="*/ 8 w 3"/>
                <a:gd name="T3" fmla="*/ 28 h 3"/>
                <a:gd name="T4" fmla="*/ 0 w 3"/>
                <a:gd name="T5" fmla="*/ 37 h 3"/>
                <a:gd name="T6" fmla="*/ 16 w 3"/>
                <a:gd name="T7" fmla="*/ 28 h 3"/>
                <a:gd name="T8" fmla="*/ 16 w 3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1"/>
                    <a:pt x="1" y="1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2" y="2"/>
                    <a:pt x="2" y="2"/>
                  </a:cubicBezTo>
                  <a:cubicBezTo>
                    <a:pt x="3" y="1"/>
                    <a:pt x="2" y="1"/>
                    <a:pt x="2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80" name="Freeform 579">
              <a:extLst>
                <a:ext uri="{FF2B5EF4-FFF2-40B4-BE49-F238E27FC236}">
                  <a16:creationId xmlns:a16="http://schemas.microsoft.com/office/drawing/2014/main" id="{5CA90608-66A1-BD91-9398-EE7824BA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" y="3234"/>
              <a:ext cx="10" cy="3"/>
            </a:xfrm>
            <a:custGeom>
              <a:avLst/>
              <a:gdLst>
                <a:gd name="T0" fmla="*/ 40 w 5"/>
                <a:gd name="T1" fmla="*/ 0 h 1"/>
                <a:gd name="T2" fmla="*/ 16 w 5"/>
                <a:gd name="T3" fmla="*/ 27 h 1"/>
                <a:gd name="T4" fmla="*/ 8 w 5"/>
                <a:gd name="T5" fmla="*/ 0 h 1"/>
                <a:gd name="T6" fmla="*/ 0 w 5"/>
                <a:gd name="T7" fmla="*/ 0 h 1"/>
                <a:gd name="T8" fmla="*/ 24 w 5"/>
                <a:gd name="T9" fmla="*/ 0 h 1"/>
                <a:gd name="T10" fmla="*/ 40 w 5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3" y="1"/>
                    <a:pt x="2" y="1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1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81" name="Freeform 580">
              <a:extLst>
                <a:ext uri="{FF2B5EF4-FFF2-40B4-BE49-F238E27FC236}">
                  <a16:creationId xmlns:a16="http://schemas.microsoft.com/office/drawing/2014/main" id="{3A11001B-1C3B-DA85-FB83-A87631E5C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3219"/>
              <a:ext cx="6" cy="5"/>
            </a:xfrm>
            <a:custGeom>
              <a:avLst/>
              <a:gdLst>
                <a:gd name="T0" fmla="*/ 16 w 3"/>
                <a:gd name="T1" fmla="*/ 0 h 2"/>
                <a:gd name="T2" fmla="*/ 8 w 3"/>
                <a:gd name="T3" fmla="*/ 33 h 2"/>
                <a:gd name="T4" fmla="*/ 0 w 3"/>
                <a:gd name="T5" fmla="*/ 33 h 2"/>
                <a:gd name="T6" fmla="*/ 8 w 3"/>
                <a:gd name="T7" fmla="*/ 33 h 2"/>
                <a:gd name="T8" fmla="*/ 16 w 3"/>
                <a:gd name="T9" fmla="*/ 20 h 2"/>
                <a:gd name="T10" fmla="*/ 16 w 3"/>
                <a:gd name="T11" fmla="*/ 0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3" y="1"/>
                    <a:pt x="0" y="1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1"/>
                    <a:pt x="2" y="2"/>
                    <a:pt x="2" y="1"/>
                  </a:cubicBezTo>
                  <a:cubicBezTo>
                    <a:pt x="3" y="1"/>
                    <a:pt x="3" y="0"/>
                    <a:pt x="2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82" name="Freeform 581">
              <a:extLst>
                <a:ext uri="{FF2B5EF4-FFF2-40B4-BE49-F238E27FC236}">
                  <a16:creationId xmlns:a16="http://schemas.microsoft.com/office/drawing/2014/main" id="{AEE53D5D-8943-7CAE-6193-F41D566F1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3206"/>
              <a:ext cx="2" cy="9"/>
            </a:xfrm>
            <a:custGeom>
              <a:avLst/>
              <a:gdLst>
                <a:gd name="T0" fmla="*/ 8 w 1"/>
                <a:gd name="T1" fmla="*/ 0 h 4"/>
                <a:gd name="T2" fmla="*/ 0 w 1"/>
                <a:gd name="T3" fmla="*/ 25 h 4"/>
                <a:gd name="T4" fmla="*/ 8 w 1"/>
                <a:gd name="T5" fmla="*/ 45 h 4"/>
                <a:gd name="T6" fmla="*/ 8 w 1"/>
                <a:gd name="T7" fmla="*/ 36 h 4"/>
                <a:gd name="T8" fmla="*/ 8 w 1"/>
                <a:gd name="T9" fmla="*/ 11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1" y="1"/>
                    <a:pt x="1" y="1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CD5B167-A2C0-AFEE-AF96-D27987609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" y="3202"/>
              <a:ext cx="8" cy="4"/>
            </a:xfrm>
            <a:custGeom>
              <a:avLst/>
              <a:gdLst>
                <a:gd name="T0" fmla="*/ 32 w 4"/>
                <a:gd name="T1" fmla="*/ 16 h 2"/>
                <a:gd name="T2" fmla="*/ 16 w 4"/>
                <a:gd name="T3" fmla="*/ 8 h 2"/>
                <a:gd name="T4" fmla="*/ 0 w 4"/>
                <a:gd name="T5" fmla="*/ 0 h 2"/>
                <a:gd name="T6" fmla="*/ 16 w 4"/>
                <a:gd name="T7" fmla="*/ 16 h 2"/>
                <a:gd name="T8" fmla="*/ 32 w 4"/>
                <a:gd name="T9" fmla="*/ 16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cubicBezTo>
                    <a:pt x="4" y="1"/>
                    <a:pt x="3" y="2"/>
                    <a:pt x="2" y="1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4" y="2"/>
                    <a:pt x="4" y="2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84" name="Freeform 583">
              <a:extLst>
                <a:ext uri="{FF2B5EF4-FFF2-40B4-BE49-F238E27FC236}">
                  <a16:creationId xmlns:a16="http://schemas.microsoft.com/office/drawing/2014/main" id="{CB59E57F-EC46-F068-AAF0-CAA3C9164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3197"/>
              <a:ext cx="33" cy="42"/>
            </a:xfrm>
            <a:custGeom>
              <a:avLst/>
              <a:gdLst>
                <a:gd name="T0" fmla="*/ 140 w 16"/>
                <a:gd name="T1" fmla="*/ 117 h 19"/>
                <a:gd name="T2" fmla="*/ 132 w 16"/>
                <a:gd name="T3" fmla="*/ 153 h 19"/>
                <a:gd name="T4" fmla="*/ 124 w 16"/>
                <a:gd name="T5" fmla="*/ 161 h 19"/>
                <a:gd name="T6" fmla="*/ 116 w 16"/>
                <a:gd name="T7" fmla="*/ 186 h 19"/>
                <a:gd name="T8" fmla="*/ 107 w 16"/>
                <a:gd name="T9" fmla="*/ 170 h 19"/>
                <a:gd name="T10" fmla="*/ 97 w 16"/>
                <a:gd name="T11" fmla="*/ 195 h 19"/>
                <a:gd name="T12" fmla="*/ 60 w 16"/>
                <a:gd name="T13" fmla="*/ 195 h 19"/>
                <a:gd name="T14" fmla="*/ 43 w 16"/>
                <a:gd name="T15" fmla="*/ 186 h 19"/>
                <a:gd name="T16" fmla="*/ 25 w 16"/>
                <a:gd name="T17" fmla="*/ 161 h 19"/>
                <a:gd name="T18" fmla="*/ 8 w 16"/>
                <a:gd name="T19" fmla="*/ 133 h 19"/>
                <a:gd name="T20" fmla="*/ 25 w 16"/>
                <a:gd name="T21" fmla="*/ 108 h 19"/>
                <a:gd name="T22" fmla="*/ 8 w 16"/>
                <a:gd name="T23" fmla="*/ 73 h 19"/>
                <a:gd name="T24" fmla="*/ 8 w 16"/>
                <a:gd name="T25" fmla="*/ 44 h 19"/>
                <a:gd name="T26" fmla="*/ 35 w 16"/>
                <a:gd name="T27" fmla="*/ 20 h 19"/>
                <a:gd name="T28" fmla="*/ 72 w 16"/>
                <a:gd name="T29" fmla="*/ 0 h 19"/>
                <a:gd name="T30" fmla="*/ 107 w 16"/>
                <a:gd name="T31" fmla="*/ 9 h 19"/>
                <a:gd name="T32" fmla="*/ 107 w 16"/>
                <a:gd name="T33" fmla="*/ 33 h 19"/>
                <a:gd name="T34" fmla="*/ 124 w 16"/>
                <a:gd name="T35" fmla="*/ 33 h 19"/>
                <a:gd name="T36" fmla="*/ 140 w 16"/>
                <a:gd name="T37" fmla="*/ 53 h 19"/>
                <a:gd name="T38" fmla="*/ 132 w 16"/>
                <a:gd name="T39" fmla="*/ 88 h 19"/>
                <a:gd name="T40" fmla="*/ 140 w 16"/>
                <a:gd name="T41" fmla="*/ 117 h 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" h="19">
                  <a:moveTo>
                    <a:pt x="16" y="11"/>
                  </a:moveTo>
                  <a:cubicBezTo>
                    <a:pt x="16" y="13"/>
                    <a:pt x="16" y="13"/>
                    <a:pt x="15" y="14"/>
                  </a:cubicBezTo>
                  <a:cubicBezTo>
                    <a:pt x="15" y="15"/>
                    <a:pt x="14" y="14"/>
                    <a:pt x="14" y="15"/>
                  </a:cubicBezTo>
                  <a:cubicBezTo>
                    <a:pt x="14" y="15"/>
                    <a:pt x="15" y="17"/>
                    <a:pt x="13" y="17"/>
                  </a:cubicBezTo>
                  <a:cubicBezTo>
                    <a:pt x="13" y="17"/>
                    <a:pt x="12" y="16"/>
                    <a:pt x="12" y="16"/>
                  </a:cubicBezTo>
                  <a:cubicBezTo>
                    <a:pt x="11" y="16"/>
                    <a:pt x="11" y="17"/>
                    <a:pt x="11" y="18"/>
                  </a:cubicBezTo>
                  <a:cubicBezTo>
                    <a:pt x="10" y="18"/>
                    <a:pt x="8" y="19"/>
                    <a:pt x="7" y="18"/>
                  </a:cubicBezTo>
                  <a:cubicBezTo>
                    <a:pt x="6" y="18"/>
                    <a:pt x="6" y="17"/>
                    <a:pt x="5" y="17"/>
                  </a:cubicBezTo>
                  <a:cubicBezTo>
                    <a:pt x="3" y="16"/>
                    <a:pt x="3" y="16"/>
                    <a:pt x="3" y="15"/>
                  </a:cubicBezTo>
                  <a:cubicBezTo>
                    <a:pt x="2" y="14"/>
                    <a:pt x="1" y="13"/>
                    <a:pt x="1" y="12"/>
                  </a:cubicBezTo>
                  <a:cubicBezTo>
                    <a:pt x="0" y="11"/>
                    <a:pt x="2" y="11"/>
                    <a:pt x="3" y="10"/>
                  </a:cubicBezTo>
                  <a:cubicBezTo>
                    <a:pt x="3" y="8"/>
                    <a:pt x="1" y="8"/>
                    <a:pt x="1" y="7"/>
                  </a:cubicBezTo>
                  <a:cubicBezTo>
                    <a:pt x="0" y="6"/>
                    <a:pt x="1" y="5"/>
                    <a:pt x="1" y="4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6" y="1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5" y="3"/>
                    <a:pt x="16" y="4"/>
                    <a:pt x="16" y="5"/>
                  </a:cubicBezTo>
                  <a:cubicBezTo>
                    <a:pt x="16" y="6"/>
                    <a:pt x="15" y="7"/>
                    <a:pt x="15" y="8"/>
                  </a:cubicBezTo>
                  <a:cubicBezTo>
                    <a:pt x="15" y="9"/>
                    <a:pt x="16" y="10"/>
                    <a:pt x="16" y="11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85" name="Freeform 584">
              <a:extLst>
                <a:ext uri="{FF2B5EF4-FFF2-40B4-BE49-F238E27FC236}">
                  <a16:creationId xmlns:a16="http://schemas.microsoft.com/office/drawing/2014/main" id="{8425E56C-A157-44FC-A04E-AF3EEA073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3217"/>
              <a:ext cx="4" cy="4"/>
            </a:xfrm>
            <a:custGeom>
              <a:avLst/>
              <a:gdLst>
                <a:gd name="T0" fmla="*/ 16 w 2"/>
                <a:gd name="T1" fmla="*/ 16 h 2"/>
                <a:gd name="T2" fmla="*/ 0 w 2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CF6D8900-75F5-68BE-7C99-36042121E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9" y="3219"/>
              <a:ext cx="6" cy="7"/>
            </a:xfrm>
            <a:custGeom>
              <a:avLst/>
              <a:gdLst>
                <a:gd name="T0" fmla="*/ 0 w 3"/>
                <a:gd name="T1" fmla="*/ 37 h 3"/>
                <a:gd name="T2" fmla="*/ 24 w 3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2" y="2"/>
                    <a:pt x="3" y="1"/>
                    <a:pt x="3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87" name="Freeform 586">
              <a:extLst>
                <a:ext uri="{FF2B5EF4-FFF2-40B4-BE49-F238E27FC236}">
                  <a16:creationId xmlns:a16="http://schemas.microsoft.com/office/drawing/2014/main" id="{4B85E985-F2BB-ECAF-04DF-B25E1E8F6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9" y="3202"/>
              <a:ext cx="4" cy="2"/>
            </a:xfrm>
            <a:custGeom>
              <a:avLst/>
              <a:gdLst>
                <a:gd name="T0" fmla="*/ 16 w 2"/>
                <a:gd name="T1" fmla="*/ 8 h 1"/>
                <a:gd name="T2" fmla="*/ 0 w 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88" name="Freeform 587">
              <a:extLst>
                <a:ext uri="{FF2B5EF4-FFF2-40B4-BE49-F238E27FC236}">
                  <a16:creationId xmlns:a16="http://schemas.microsoft.com/office/drawing/2014/main" id="{8DABADB7-F6E4-81C3-04DA-5BCE36632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" y="2189"/>
              <a:ext cx="45" cy="48"/>
            </a:xfrm>
            <a:custGeom>
              <a:avLst/>
              <a:gdLst>
                <a:gd name="T0" fmla="*/ 147 w 22"/>
                <a:gd name="T1" fmla="*/ 44 h 22"/>
                <a:gd name="T2" fmla="*/ 84 w 22"/>
                <a:gd name="T3" fmla="*/ 0 h 22"/>
                <a:gd name="T4" fmla="*/ 33 w 22"/>
                <a:gd name="T5" fmla="*/ 33 h 22"/>
                <a:gd name="T6" fmla="*/ 76 w 22"/>
                <a:gd name="T7" fmla="*/ 194 h 22"/>
                <a:gd name="T8" fmla="*/ 188 w 22"/>
                <a:gd name="T9" fmla="*/ 148 h 22"/>
                <a:gd name="T10" fmla="*/ 147 w 22"/>
                <a:gd name="T11" fmla="*/ 44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2">
                  <a:moveTo>
                    <a:pt x="17" y="4"/>
                  </a:moveTo>
                  <a:cubicBezTo>
                    <a:pt x="15" y="1"/>
                    <a:pt x="13" y="0"/>
                    <a:pt x="10" y="0"/>
                  </a:cubicBezTo>
                  <a:cubicBezTo>
                    <a:pt x="8" y="0"/>
                    <a:pt x="5" y="1"/>
                    <a:pt x="4" y="3"/>
                  </a:cubicBezTo>
                  <a:cubicBezTo>
                    <a:pt x="0" y="7"/>
                    <a:pt x="2" y="15"/>
                    <a:pt x="9" y="19"/>
                  </a:cubicBezTo>
                  <a:cubicBezTo>
                    <a:pt x="15" y="22"/>
                    <a:pt x="21" y="18"/>
                    <a:pt x="22" y="14"/>
                  </a:cubicBezTo>
                  <a:cubicBezTo>
                    <a:pt x="22" y="10"/>
                    <a:pt x="21" y="8"/>
                    <a:pt x="17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589" name="Freeform 588">
              <a:extLst>
                <a:ext uri="{FF2B5EF4-FFF2-40B4-BE49-F238E27FC236}">
                  <a16:creationId xmlns:a16="http://schemas.microsoft.com/office/drawing/2014/main" id="{5C9C46F6-E6B5-E1AA-F45E-9F8450ECF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" y="2198"/>
              <a:ext cx="25" cy="26"/>
            </a:xfrm>
            <a:custGeom>
              <a:avLst/>
              <a:gdLst>
                <a:gd name="T0" fmla="*/ 100 w 12"/>
                <a:gd name="T1" fmla="*/ 61 h 12"/>
                <a:gd name="T2" fmla="*/ 92 w 12"/>
                <a:gd name="T3" fmla="*/ 113 h 12"/>
                <a:gd name="T4" fmla="*/ 27 w 12"/>
                <a:gd name="T5" fmla="*/ 80 h 12"/>
                <a:gd name="T6" fmla="*/ 8 w 12"/>
                <a:gd name="T7" fmla="*/ 20 h 12"/>
                <a:gd name="T8" fmla="*/ 35 w 12"/>
                <a:gd name="T9" fmla="*/ 0 h 12"/>
                <a:gd name="T10" fmla="*/ 35 w 12"/>
                <a:gd name="T11" fmla="*/ 0 h 12"/>
                <a:gd name="T12" fmla="*/ 8 w 12"/>
                <a:gd name="T13" fmla="*/ 20 h 12"/>
                <a:gd name="T14" fmla="*/ 27 w 12"/>
                <a:gd name="T15" fmla="*/ 80 h 12"/>
                <a:gd name="T16" fmla="*/ 92 w 12"/>
                <a:gd name="T17" fmla="*/ 113 h 12"/>
                <a:gd name="T18" fmla="*/ 100 w 12"/>
                <a:gd name="T19" fmla="*/ 61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2">
                  <a:moveTo>
                    <a:pt x="11" y="6"/>
                  </a:moveTo>
                  <a:cubicBezTo>
                    <a:pt x="12" y="8"/>
                    <a:pt x="11" y="10"/>
                    <a:pt x="10" y="11"/>
                  </a:cubicBezTo>
                  <a:cubicBezTo>
                    <a:pt x="8" y="11"/>
                    <a:pt x="5" y="11"/>
                    <a:pt x="3" y="8"/>
                  </a:cubicBezTo>
                  <a:cubicBezTo>
                    <a:pt x="1" y="5"/>
                    <a:pt x="1" y="4"/>
                    <a:pt x="1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4"/>
                    <a:pt x="0" y="6"/>
                    <a:pt x="3" y="8"/>
                  </a:cubicBezTo>
                  <a:cubicBezTo>
                    <a:pt x="5" y="11"/>
                    <a:pt x="8" y="12"/>
                    <a:pt x="10" y="11"/>
                  </a:cubicBezTo>
                  <a:cubicBezTo>
                    <a:pt x="11" y="10"/>
                    <a:pt x="12" y="8"/>
                    <a:pt x="11" y="6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71688798-F208-DDE4-3B68-966BB1FBA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" y="2270"/>
              <a:ext cx="54" cy="68"/>
            </a:xfrm>
            <a:custGeom>
              <a:avLst/>
              <a:gdLst>
                <a:gd name="T0" fmla="*/ 64 w 26"/>
                <a:gd name="T1" fmla="*/ 283 h 31"/>
                <a:gd name="T2" fmla="*/ 125 w 26"/>
                <a:gd name="T3" fmla="*/ 318 h 31"/>
                <a:gd name="T4" fmla="*/ 208 w 26"/>
                <a:gd name="T5" fmla="*/ 140 h 31"/>
                <a:gd name="T6" fmla="*/ 64 w 26"/>
                <a:gd name="T7" fmla="*/ 9 h 31"/>
                <a:gd name="T8" fmla="*/ 8 w 26"/>
                <a:gd name="T9" fmla="*/ 105 h 31"/>
                <a:gd name="T10" fmla="*/ 35 w 26"/>
                <a:gd name="T11" fmla="*/ 213 h 31"/>
                <a:gd name="T12" fmla="*/ 64 w 26"/>
                <a:gd name="T13" fmla="*/ 28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1">
                  <a:moveTo>
                    <a:pt x="7" y="27"/>
                  </a:moveTo>
                  <a:cubicBezTo>
                    <a:pt x="9" y="29"/>
                    <a:pt x="12" y="30"/>
                    <a:pt x="14" y="30"/>
                  </a:cubicBezTo>
                  <a:cubicBezTo>
                    <a:pt x="23" y="31"/>
                    <a:pt x="26" y="22"/>
                    <a:pt x="23" y="13"/>
                  </a:cubicBezTo>
                  <a:cubicBezTo>
                    <a:pt x="20" y="5"/>
                    <a:pt x="12" y="0"/>
                    <a:pt x="7" y="1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3" y="18"/>
                    <a:pt x="4" y="20"/>
                  </a:cubicBezTo>
                  <a:cubicBezTo>
                    <a:pt x="5" y="22"/>
                    <a:pt x="6" y="25"/>
                    <a:pt x="7" y="27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591" name="Freeform 590">
              <a:extLst>
                <a:ext uri="{FF2B5EF4-FFF2-40B4-BE49-F238E27FC236}">
                  <a16:creationId xmlns:a16="http://schemas.microsoft.com/office/drawing/2014/main" id="{55DF7425-3FE2-DF2C-64B5-34F6C73DC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" y="2286"/>
              <a:ext cx="20" cy="37"/>
            </a:xfrm>
            <a:custGeom>
              <a:avLst/>
              <a:gdLst>
                <a:gd name="T0" fmla="*/ 64 w 10"/>
                <a:gd name="T1" fmla="*/ 165 h 17"/>
                <a:gd name="T2" fmla="*/ 72 w 10"/>
                <a:gd name="T3" fmla="*/ 104 h 17"/>
                <a:gd name="T4" fmla="*/ 32 w 10"/>
                <a:gd name="T5" fmla="*/ 9 h 17"/>
                <a:gd name="T6" fmla="*/ 0 w 10"/>
                <a:gd name="T7" fmla="*/ 9 h 17"/>
                <a:gd name="T8" fmla="*/ 0 w 10"/>
                <a:gd name="T9" fmla="*/ 9 h 17"/>
                <a:gd name="T10" fmla="*/ 32 w 10"/>
                <a:gd name="T11" fmla="*/ 9 h 17"/>
                <a:gd name="T12" fmla="*/ 72 w 10"/>
                <a:gd name="T13" fmla="*/ 104 h 17"/>
                <a:gd name="T14" fmla="*/ 64 w 10"/>
                <a:gd name="T15" fmla="*/ 165 h 17"/>
                <a:gd name="T16" fmla="*/ 40 w 10"/>
                <a:gd name="T17" fmla="*/ 165 h 17"/>
                <a:gd name="T18" fmla="*/ 40 w 10"/>
                <a:gd name="T19" fmla="*/ 165 h 17"/>
                <a:gd name="T20" fmla="*/ 64 w 10"/>
                <a:gd name="T21" fmla="*/ 165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" h="17">
                  <a:moveTo>
                    <a:pt x="8" y="16"/>
                  </a:moveTo>
                  <a:cubicBezTo>
                    <a:pt x="10" y="15"/>
                    <a:pt x="10" y="13"/>
                    <a:pt x="9" y="10"/>
                  </a:cubicBezTo>
                  <a:cubicBezTo>
                    <a:pt x="9" y="6"/>
                    <a:pt x="6" y="3"/>
                    <a:pt x="4" y="1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3" y="1"/>
                    <a:pt x="4" y="1"/>
                  </a:cubicBezTo>
                  <a:cubicBezTo>
                    <a:pt x="6" y="3"/>
                    <a:pt x="8" y="6"/>
                    <a:pt x="9" y="10"/>
                  </a:cubicBezTo>
                  <a:cubicBezTo>
                    <a:pt x="10" y="13"/>
                    <a:pt x="9" y="15"/>
                    <a:pt x="8" y="16"/>
                  </a:cubicBezTo>
                  <a:cubicBezTo>
                    <a:pt x="7" y="16"/>
                    <a:pt x="6" y="17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7"/>
                    <a:pt x="7" y="17"/>
                    <a:pt x="8" y="16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92" name="Freeform 591">
              <a:extLst>
                <a:ext uri="{FF2B5EF4-FFF2-40B4-BE49-F238E27FC236}">
                  <a16:creationId xmlns:a16="http://schemas.microsoft.com/office/drawing/2014/main" id="{0FA1F374-5341-3AB3-48EA-CF48A5E66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" y="2176"/>
              <a:ext cx="43" cy="77"/>
            </a:xfrm>
            <a:custGeom>
              <a:avLst/>
              <a:gdLst>
                <a:gd name="T0" fmla="*/ 172 w 21"/>
                <a:gd name="T1" fmla="*/ 117 h 35"/>
                <a:gd name="T2" fmla="*/ 129 w 21"/>
                <a:gd name="T3" fmla="*/ 44 h 35"/>
                <a:gd name="T4" fmla="*/ 0 w 21"/>
                <a:gd name="T5" fmla="*/ 178 h 35"/>
                <a:gd name="T6" fmla="*/ 84 w 21"/>
                <a:gd name="T7" fmla="*/ 363 h 35"/>
                <a:gd name="T8" fmla="*/ 172 w 21"/>
                <a:gd name="T9" fmla="*/ 310 h 35"/>
                <a:gd name="T10" fmla="*/ 172 w 21"/>
                <a:gd name="T11" fmla="*/ 194 h 35"/>
                <a:gd name="T12" fmla="*/ 172 w 21"/>
                <a:gd name="T13" fmla="*/ 117 h 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" h="35">
                  <a:moveTo>
                    <a:pt x="20" y="11"/>
                  </a:moveTo>
                  <a:cubicBezTo>
                    <a:pt x="19" y="8"/>
                    <a:pt x="18" y="6"/>
                    <a:pt x="15" y="4"/>
                  </a:cubicBezTo>
                  <a:cubicBezTo>
                    <a:pt x="7" y="0"/>
                    <a:pt x="1" y="7"/>
                    <a:pt x="0" y="17"/>
                  </a:cubicBezTo>
                  <a:cubicBezTo>
                    <a:pt x="0" y="26"/>
                    <a:pt x="5" y="33"/>
                    <a:pt x="10" y="34"/>
                  </a:cubicBezTo>
                  <a:cubicBezTo>
                    <a:pt x="15" y="35"/>
                    <a:pt x="18" y="33"/>
                    <a:pt x="20" y="29"/>
                  </a:cubicBezTo>
                  <a:cubicBezTo>
                    <a:pt x="21" y="25"/>
                    <a:pt x="21" y="21"/>
                    <a:pt x="20" y="18"/>
                  </a:cubicBezTo>
                  <a:cubicBezTo>
                    <a:pt x="20" y="16"/>
                    <a:pt x="21" y="13"/>
                    <a:pt x="20" y="11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593" name="Freeform 592">
              <a:extLst>
                <a:ext uri="{FF2B5EF4-FFF2-40B4-BE49-F238E27FC236}">
                  <a16:creationId xmlns:a16="http://schemas.microsoft.com/office/drawing/2014/main" id="{710F239A-1324-98C4-54D2-6FEC0504F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" y="2198"/>
              <a:ext cx="15" cy="39"/>
            </a:xfrm>
            <a:custGeom>
              <a:avLst/>
              <a:gdLst>
                <a:gd name="T0" fmla="*/ 41 w 7"/>
                <a:gd name="T1" fmla="*/ 0 h 18"/>
                <a:gd name="T2" fmla="*/ 9 w 7"/>
                <a:gd name="T3" fmla="*/ 52 h 18"/>
                <a:gd name="T4" fmla="*/ 19 w 7"/>
                <a:gd name="T5" fmla="*/ 165 h 18"/>
                <a:gd name="T6" fmla="*/ 60 w 7"/>
                <a:gd name="T7" fmla="*/ 184 h 18"/>
                <a:gd name="T8" fmla="*/ 60 w 7"/>
                <a:gd name="T9" fmla="*/ 184 h 18"/>
                <a:gd name="T10" fmla="*/ 28 w 7"/>
                <a:gd name="T11" fmla="*/ 165 h 18"/>
                <a:gd name="T12" fmla="*/ 9 w 7"/>
                <a:gd name="T13" fmla="*/ 61 h 18"/>
                <a:gd name="T14" fmla="*/ 41 w 7"/>
                <a:gd name="T15" fmla="*/ 9 h 18"/>
                <a:gd name="T16" fmla="*/ 69 w 7"/>
                <a:gd name="T17" fmla="*/ 20 h 18"/>
                <a:gd name="T18" fmla="*/ 69 w 7"/>
                <a:gd name="T19" fmla="*/ 20 h 18"/>
                <a:gd name="T20" fmla="*/ 41 w 7"/>
                <a:gd name="T21" fmla="*/ 0 h 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" h="18">
                  <a:moveTo>
                    <a:pt x="4" y="0"/>
                  </a:moveTo>
                  <a:cubicBezTo>
                    <a:pt x="3" y="1"/>
                    <a:pt x="1" y="3"/>
                    <a:pt x="1" y="5"/>
                  </a:cubicBezTo>
                  <a:cubicBezTo>
                    <a:pt x="0" y="9"/>
                    <a:pt x="1" y="14"/>
                    <a:pt x="2" y="16"/>
                  </a:cubicBezTo>
                  <a:cubicBezTo>
                    <a:pt x="3" y="17"/>
                    <a:pt x="4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4" y="18"/>
                    <a:pt x="3" y="17"/>
                    <a:pt x="3" y="16"/>
                  </a:cubicBezTo>
                  <a:cubicBezTo>
                    <a:pt x="1" y="13"/>
                    <a:pt x="0" y="9"/>
                    <a:pt x="1" y="6"/>
                  </a:cubicBezTo>
                  <a:cubicBezTo>
                    <a:pt x="2" y="3"/>
                    <a:pt x="3" y="1"/>
                    <a:pt x="4" y="1"/>
                  </a:cubicBezTo>
                  <a:cubicBezTo>
                    <a:pt x="5" y="0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8A2A1CBF-75E3-389A-5C1E-C15E7BEB2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" y="2154"/>
              <a:ext cx="41" cy="64"/>
            </a:xfrm>
            <a:custGeom>
              <a:avLst/>
              <a:gdLst>
                <a:gd name="T0" fmla="*/ 121 w 20"/>
                <a:gd name="T1" fmla="*/ 33 h 29"/>
                <a:gd name="T2" fmla="*/ 68 w 20"/>
                <a:gd name="T3" fmla="*/ 0 h 29"/>
                <a:gd name="T4" fmla="*/ 25 w 20"/>
                <a:gd name="T5" fmla="*/ 194 h 29"/>
                <a:gd name="T6" fmla="*/ 131 w 20"/>
                <a:gd name="T7" fmla="*/ 302 h 29"/>
                <a:gd name="T8" fmla="*/ 172 w 20"/>
                <a:gd name="T9" fmla="*/ 194 h 29"/>
                <a:gd name="T10" fmla="*/ 148 w 20"/>
                <a:gd name="T11" fmla="*/ 97 h 29"/>
                <a:gd name="T12" fmla="*/ 121 w 20"/>
                <a:gd name="T13" fmla="*/ 33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29">
                  <a:moveTo>
                    <a:pt x="14" y="3"/>
                  </a:moveTo>
                  <a:cubicBezTo>
                    <a:pt x="12" y="1"/>
                    <a:pt x="10" y="0"/>
                    <a:pt x="8" y="0"/>
                  </a:cubicBezTo>
                  <a:cubicBezTo>
                    <a:pt x="2" y="0"/>
                    <a:pt x="0" y="10"/>
                    <a:pt x="3" y="18"/>
                  </a:cubicBezTo>
                  <a:cubicBezTo>
                    <a:pt x="6" y="26"/>
                    <a:pt x="12" y="29"/>
                    <a:pt x="15" y="28"/>
                  </a:cubicBezTo>
                  <a:cubicBezTo>
                    <a:pt x="19" y="26"/>
                    <a:pt x="20" y="23"/>
                    <a:pt x="20" y="18"/>
                  </a:cubicBezTo>
                  <a:cubicBezTo>
                    <a:pt x="20" y="15"/>
                    <a:pt x="18" y="11"/>
                    <a:pt x="17" y="9"/>
                  </a:cubicBezTo>
                  <a:cubicBezTo>
                    <a:pt x="16" y="7"/>
                    <a:pt x="15" y="4"/>
                    <a:pt x="14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595" name="Freeform 594">
              <a:extLst>
                <a:ext uri="{FF2B5EF4-FFF2-40B4-BE49-F238E27FC236}">
                  <a16:creationId xmlns:a16="http://schemas.microsoft.com/office/drawing/2014/main" id="{32A33AED-582B-2EA9-45CB-C92CA3E69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9" y="2170"/>
              <a:ext cx="16" cy="32"/>
            </a:xfrm>
            <a:custGeom>
              <a:avLst/>
              <a:gdLst>
                <a:gd name="T0" fmla="*/ 8 w 8"/>
                <a:gd name="T1" fmla="*/ 0 h 15"/>
                <a:gd name="T2" fmla="*/ 8 w 8"/>
                <a:gd name="T3" fmla="*/ 60 h 15"/>
                <a:gd name="T4" fmla="*/ 40 w 8"/>
                <a:gd name="T5" fmla="*/ 145 h 15"/>
                <a:gd name="T6" fmla="*/ 64 w 8"/>
                <a:gd name="T7" fmla="*/ 137 h 15"/>
                <a:gd name="T8" fmla="*/ 64 w 8"/>
                <a:gd name="T9" fmla="*/ 137 h 15"/>
                <a:gd name="T10" fmla="*/ 48 w 8"/>
                <a:gd name="T11" fmla="*/ 137 h 15"/>
                <a:gd name="T12" fmla="*/ 8 w 8"/>
                <a:gd name="T13" fmla="*/ 60 h 15"/>
                <a:gd name="T14" fmla="*/ 16 w 8"/>
                <a:gd name="T15" fmla="*/ 9 h 15"/>
                <a:gd name="T16" fmla="*/ 32 w 8"/>
                <a:gd name="T17" fmla="*/ 0 h 15"/>
                <a:gd name="T18" fmla="*/ 32 w 8"/>
                <a:gd name="T19" fmla="*/ 0 h 15"/>
                <a:gd name="T20" fmla="*/ 8 w 8"/>
                <a:gd name="T21" fmla="*/ 0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" h="15">
                  <a:moveTo>
                    <a:pt x="1" y="0"/>
                  </a:moveTo>
                  <a:cubicBezTo>
                    <a:pt x="1" y="2"/>
                    <a:pt x="0" y="4"/>
                    <a:pt x="1" y="6"/>
                  </a:cubicBezTo>
                  <a:cubicBezTo>
                    <a:pt x="2" y="10"/>
                    <a:pt x="4" y="13"/>
                    <a:pt x="5" y="15"/>
                  </a:cubicBezTo>
                  <a:cubicBezTo>
                    <a:pt x="6" y="15"/>
                    <a:pt x="7" y="15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5"/>
                    <a:pt x="7" y="15"/>
                    <a:pt x="6" y="14"/>
                  </a:cubicBezTo>
                  <a:cubicBezTo>
                    <a:pt x="4" y="13"/>
                    <a:pt x="2" y="10"/>
                    <a:pt x="1" y="6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96" name="Freeform 595">
              <a:extLst>
                <a:ext uri="{FF2B5EF4-FFF2-40B4-BE49-F238E27FC236}">
                  <a16:creationId xmlns:a16="http://schemas.microsoft.com/office/drawing/2014/main" id="{5DA9DC77-208B-0F3B-F6A1-6F97B0C00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137"/>
              <a:ext cx="54" cy="65"/>
            </a:xfrm>
            <a:custGeom>
              <a:avLst/>
              <a:gdLst>
                <a:gd name="T0" fmla="*/ 73 w 26"/>
                <a:gd name="T1" fmla="*/ 20 h 30"/>
                <a:gd name="T2" fmla="*/ 8 w 26"/>
                <a:gd name="T3" fmla="*/ 80 h 30"/>
                <a:gd name="T4" fmla="*/ 91 w 26"/>
                <a:gd name="T5" fmla="*/ 245 h 30"/>
                <a:gd name="T6" fmla="*/ 189 w 26"/>
                <a:gd name="T7" fmla="*/ 286 h 30"/>
                <a:gd name="T8" fmla="*/ 73 w 26"/>
                <a:gd name="T9" fmla="*/ 2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3" y="0"/>
                    <a:pt x="0" y="3"/>
                    <a:pt x="1" y="8"/>
                  </a:cubicBezTo>
                  <a:cubicBezTo>
                    <a:pt x="1" y="13"/>
                    <a:pt x="5" y="20"/>
                    <a:pt x="10" y="24"/>
                  </a:cubicBezTo>
                  <a:cubicBezTo>
                    <a:pt x="15" y="30"/>
                    <a:pt x="19" y="30"/>
                    <a:pt x="21" y="28"/>
                  </a:cubicBezTo>
                  <a:cubicBezTo>
                    <a:pt x="26" y="24"/>
                    <a:pt x="17" y="6"/>
                    <a:pt x="8" y="2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597" name="Freeform 596">
              <a:extLst>
                <a:ext uri="{FF2B5EF4-FFF2-40B4-BE49-F238E27FC236}">
                  <a16:creationId xmlns:a16="http://schemas.microsoft.com/office/drawing/2014/main" id="{4B1BDE3B-104E-9DF2-3436-457E187FE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6" y="2150"/>
              <a:ext cx="24" cy="37"/>
            </a:xfrm>
            <a:custGeom>
              <a:avLst/>
              <a:gdLst>
                <a:gd name="T0" fmla="*/ 8 w 12"/>
                <a:gd name="T1" fmla="*/ 0 h 17"/>
                <a:gd name="T2" fmla="*/ 16 w 12"/>
                <a:gd name="T3" fmla="*/ 72 h 17"/>
                <a:gd name="T4" fmla="*/ 72 w 12"/>
                <a:gd name="T5" fmla="*/ 165 h 17"/>
                <a:gd name="T6" fmla="*/ 96 w 12"/>
                <a:gd name="T7" fmla="*/ 176 h 17"/>
                <a:gd name="T8" fmla="*/ 96 w 12"/>
                <a:gd name="T9" fmla="*/ 176 h 17"/>
                <a:gd name="T10" fmla="*/ 72 w 12"/>
                <a:gd name="T11" fmla="*/ 165 h 17"/>
                <a:gd name="T12" fmla="*/ 16 w 12"/>
                <a:gd name="T13" fmla="*/ 72 h 17"/>
                <a:gd name="T14" fmla="*/ 16 w 12"/>
                <a:gd name="T15" fmla="*/ 0 h 17"/>
                <a:gd name="T16" fmla="*/ 40 w 12"/>
                <a:gd name="T17" fmla="*/ 9 h 17"/>
                <a:gd name="T18" fmla="*/ 40 w 12"/>
                <a:gd name="T19" fmla="*/ 9 h 17"/>
                <a:gd name="T20" fmla="*/ 8 w 12"/>
                <a:gd name="T21" fmla="*/ 0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" h="17">
                  <a:moveTo>
                    <a:pt x="1" y="0"/>
                  </a:moveTo>
                  <a:cubicBezTo>
                    <a:pt x="0" y="1"/>
                    <a:pt x="0" y="4"/>
                    <a:pt x="2" y="7"/>
                  </a:cubicBezTo>
                  <a:cubicBezTo>
                    <a:pt x="3" y="10"/>
                    <a:pt x="6" y="14"/>
                    <a:pt x="9" y="16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7"/>
                    <a:pt x="10" y="17"/>
                    <a:pt x="9" y="16"/>
                  </a:cubicBezTo>
                  <a:cubicBezTo>
                    <a:pt x="6" y="14"/>
                    <a:pt x="3" y="10"/>
                    <a:pt x="2" y="7"/>
                  </a:cubicBezTo>
                  <a:cubicBezTo>
                    <a:pt x="1" y="4"/>
                    <a:pt x="1" y="1"/>
                    <a:pt x="2" y="0"/>
                  </a:cubicBezTo>
                  <a:cubicBezTo>
                    <a:pt x="2" y="0"/>
                    <a:pt x="3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598" name="Freeform 597">
              <a:extLst>
                <a:ext uri="{FF2B5EF4-FFF2-40B4-BE49-F238E27FC236}">
                  <a16:creationId xmlns:a16="http://schemas.microsoft.com/office/drawing/2014/main" id="{A84786E7-F5BF-81EA-9188-BE511E13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" y="2334"/>
              <a:ext cx="57" cy="70"/>
            </a:xfrm>
            <a:custGeom>
              <a:avLst/>
              <a:gdLst>
                <a:gd name="T0" fmla="*/ 136 w 28"/>
                <a:gd name="T1" fmla="*/ 33 h 32"/>
                <a:gd name="T2" fmla="*/ 41 w 28"/>
                <a:gd name="T3" fmla="*/ 33 h 32"/>
                <a:gd name="T4" fmla="*/ 67 w 28"/>
                <a:gd name="T5" fmla="*/ 230 h 32"/>
                <a:gd name="T6" fmla="*/ 204 w 28"/>
                <a:gd name="T7" fmla="*/ 302 h 32"/>
                <a:gd name="T8" fmla="*/ 236 w 28"/>
                <a:gd name="T9" fmla="*/ 230 h 32"/>
                <a:gd name="T10" fmla="*/ 187 w 28"/>
                <a:gd name="T11" fmla="*/ 133 h 32"/>
                <a:gd name="T12" fmla="*/ 136 w 28"/>
                <a:gd name="T13" fmla="*/ 33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32">
                  <a:moveTo>
                    <a:pt x="16" y="3"/>
                  </a:moveTo>
                  <a:cubicBezTo>
                    <a:pt x="13" y="1"/>
                    <a:pt x="9" y="0"/>
                    <a:pt x="5" y="3"/>
                  </a:cubicBezTo>
                  <a:cubicBezTo>
                    <a:pt x="0" y="7"/>
                    <a:pt x="2" y="14"/>
                    <a:pt x="8" y="22"/>
                  </a:cubicBezTo>
                  <a:cubicBezTo>
                    <a:pt x="14" y="29"/>
                    <a:pt x="18" y="32"/>
                    <a:pt x="24" y="29"/>
                  </a:cubicBezTo>
                  <a:cubicBezTo>
                    <a:pt x="27" y="28"/>
                    <a:pt x="28" y="26"/>
                    <a:pt x="28" y="22"/>
                  </a:cubicBezTo>
                  <a:cubicBezTo>
                    <a:pt x="27" y="18"/>
                    <a:pt x="25" y="17"/>
                    <a:pt x="22" y="13"/>
                  </a:cubicBezTo>
                  <a:cubicBezTo>
                    <a:pt x="20" y="11"/>
                    <a:pt x="19" y="6"/>
                    <a:pt x="16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599" name="Freeform 598">
              <a:extLst>
                <a:ext uri="{FF2B5EF4-FFF2-40B4-BE49-F238E27FC236}">
                  <a16:creationId xmlns:a16="http://schemas.microsoft.com/office/drawing/2014/main" id="{D1561854-DA26-4A55-4018-DF6CA2946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6" y="2347"/>
              <a:ext cx="29" cy="37"/>
            </a:xfrm>
            <a:custGeom>
              <a:avLst/>
              <a:gdLst>
                <a:gd name="T0" fmla="*/ 124 w 14"/>
                <a:gd name="T1" fmla="*/ 165 h 17"/>
                <a:gd name="T2" fmla="*/ 116 w 14"/>
                <a:gd name="T3" fmla="*/ 176 h 17"/>
                <a:gd name="T4" fmla="*/ 35 w 14"/>
                <a:gd name="T5" fmla="*/ 104 h 17"/>
                <a:gd name="T6" fmla="*/ 17 w 14"/>
                <a:gd name="T7" fmla="*/ 9 h 17"/>
                <a:gd name="T8" fmla="*/ 52 w 14"/>
                <a:gd name="T9" fmla="*/ 9 h 17"/>
                <a:gd name="T10" fmla="*/ 52 w 14"/>
                <a:gd name="T11" fmla="*/ 9 h 17"/>
                <a:gd name="T12" fmla="*/ 17 w 14"/>
                <a:gd name="T13" fmla="*/ 9 h 17"/>
                <a:gd name="T14" fmla="*/ 35 w 14"/>
                <a:gd name="T15" fmla="*/ 104 h 17"/>
                <a:gd name="T16" fmla="*/ 116 w 14"/>
                <a:gd name="T17" fmla="*/ 176 h 17"/>
                <a:gd name="T18" fmla="*/ 124 w 14"/>
                <a:gd name="T19" fmla="*/ 165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17">
                  <a:moveTo>
                    <a:pt x="14" y="16"/>
                  </a:moveTo>
                  <a:cubicBezTo>
                    <a:pt x="14" y="16"/>
                    <a:pt x="14" y="17"/>
                    <a:pt x="13" y="17"/>
                  </a:cubicBezTo>
                  <a:cubicBezTo>
                    <a:pt x="12" y="17"/>
                    <a:pt x="9" y="16"/>
                    <a:pt x="4" y="10"/>
                  </a:cubicBezTo>
                  <a:cubicBezTo>
                    <a:pt x="1" y="5"/>
                    <a:pt x="1" y="2"/>
                    <a:pt x="2" y="1"/>
                  </a:cubicBezTo>
                  <a:cubicBezTo>
                    <a:pt x="3" y="0"/>
                    <a:pt x="4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0"/>
                    <a:pt x="2" y="0"/>
                    <a:pt x="2" y="1"/>
                  </a:cubicBezTo>
                  <a:cubicBezTo>
                    <a:pt x="0" y="2"/>
                    <a:pt x="0" y="5"/>
                    <a:pt x="4" y="10"/>
                  </a:cubicBezTo>
                  <a:cubicBezTo>
                    <a:pt x="8" y="15"/>
                    <a:pt x="12" y="17"/>
                    <a:pt x="13" y="17"/>
                  </a:cubicBezTo>
                  <a:cubicBezTo>
                    <a:pt x="14" y="17"/>
                    <a:pt x="14" y="16"/>
                    <a:pt x="14" y="16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00" name="Freeform 599">
              <a:extLst>
                <a:ext uri="{FF2B5EF4-FFF2-40B4-BE49-F238E27FC236}">
                  <a16:creationId xmlns:a16="http://schemas.microsoft.com/office/drawing/2014/main" id="{E24B0197-E733-A963-F2EC-BF2C13C30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6" y="2408"/>
              <a:ext cx="52" cy="50"/>
            </a:xfrm>
            <a:custGeom>
              <a:avLst/>
              <a:gdLst>
                <a:gd name="T0" fmla="*/ 152 w 25"/>
                <a:gd name="T1" fmla="*/ 33 h 23"/>
                <a:gd name="T2" fmla="*/ 83 w 25"/>
                <a:gd name="T3" fmla="*/ 9 h 23"/>
                <a:gd name="T4" fmla="*/ 25 w 25"/>
                <a:gd name="T5" fmla="*/ 61 h 23"/>
                <a:gd name="T6" fmla="*/ 108 w 25"/>
                <a:gd name="T7" fmla="*/ 217 h 23"/>
                <a:gd name="T8" fmla="*/ 225 w 25"/>
                <a:gd name="T9" fmla="*/ 133 h 23"/>
                <a:gd name="T10" fmla="*/ 152 w 25"/>
                <a:gd name="T11" fmla="*/ 33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23">
                  <a:moveTo>
                    <a:pt x="17" y="3"/>
                  </a:moveTo>
                  <a:cubicBezTo>
                    <a:pt x="14" y="2"/>
                    <a:pt x="12" y="0"/>
                    <a:pt x="9" y="1"/>
                  </a:cubicBezTo>
                  <a:cubicBezTo>
                    <a:pt x="6" y="2"/>
                    <a:pt x="4" y="3"/>
                    <a:pt x="3" y="6"/>
                  </a:cubicBezTo>
                  <a:cubicBezTo>
                    <a:pt x="0" y="12"/>
                    <a:pt x="5" y="19"/>
                    <a:pt x="12" y="21"/>
                  </a:cubicBezTo>
                  <a:cubicBezTo>
                    <a:pt x="19" y="23"/>
                    <a:pt x="25" y="18"/>
                    <a:pt x="25" y="13"/>
                  </a:cubicBezTo>
                  <a:cubicBezTo>
                    <a:pt x="24" y="9"/>
                    <a:pt x="22" y="7"/>
                    <a:pt x="17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01" name="Freeform 600">
              <a:extLst>
                <a:ext uri="{FF2B5EF4-FFF2-40B4-BE49-F238E27FC236}">
                  <a16:creationId xmlns:a16="http://schemas.microsoft.com/office/drawing/2014/main" id="{4F64E85C-9941-5094-80F0-8FB4B577A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1" y="2421"/>
              <a:ext cx="26" cy="24"/>
            </a:xfrm>
            <a:custGeom>
              <a:avLst/>
              <a:gdLst>
                <a:gd name="T0" fmla="*/ 96 w 13"/>
                <a:gd name="T1" fmla="*/ 44 h 11"/>
                <a:gd name="T2" fmla="*/ 88 w 13"/>
                <a:gd name="T3" fmla="*/ 96 h 11"/>
                <a:gd name="T4" fmla="*/ 24 w 13"/>
                <a:gd name="T5" fmla="*/ 81 h 11"/>
                <a:gd name="T6" fmla="*/ 0 w 13"/>
                <a:gd name="T7" fmla="*/ 33 h 11"/>
                <a:gd name="T8" fmla="*/ 16 w 13"/>
                <a:gd name="T9" fmla="*/ 0 h 11"/>
                <a:gd name="T10" fmla="*/ 16 w 13"/>
                <a:gd name="T11" fmla="*/ 0 h 11"/>
                <a:gd name="T12" fmla="*/ 0 w 13"/>
                <a:gd name="T13" fmla="*/ 33 h 11"/>
                <a:gd name="T14" fmla="*/ 24 w 13"/>
                <a:gd name="T15" fmla="*/ 96 h 11"/>
                <a:gd name="T16" fmla="*/ 88 w 13"/>
                <a:gd name="T17" fmla="*/ 96 h 11"/>
                <a:gd name="T18" fmla="*/ 96 w 13"/>
                <a:gd name="T19" fmla="*/ 44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" h="11">
                  <a:moveTo>
                    <a:pt x="12" y="4"/>
                  </a:moveTo>
                  <a:cubicBezTo>
                    <a:pt x="13" y="6"/>
                    <a:pt x="13" y="8"/>
                    <a:pt x="11" y="9"/>
                  </a:cubicBezTo>
                  <a:cubicBezTo>
                    <a:pt x="10" y="11"/>
                    <a:pt x="7" y="11"/>
                    <a:pt x="3" y="8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6"/>
                    <a:pt x="3" y="9"/>
                  </a:cubicBezTo>
                  <a:cubicBezTo>
                    <a:pt x="7" y="11"/>
                    <a:pt x="10" y="11"/>
                    <a:pt x="11" y="9"/>
                  </a:cubicBezTo>
                  <a:cubicBezTo>
                    <a:pt x="13" y="8"/>
                    <a:pt x="13" y="6"/>
                    <a:pt x="12" y="4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B19D240A-5936-C043-89DE-18672BA5C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" y="2388"/>
              <a:ext cx="47" cy="57"/>
            </a:xfrm>
            <a:custGeom>
              <a:avLst/>
              <a:gdLst>
                <a:gd name="T0" fmla="*/ 104 w 23"/>
                <a:gd name="T1" fmla="*/ 265 h 26"/>
                <a:gd name="T2" fmla="*/ 188 w 23"/>
                <a:gd name="T3" fmla="*/ 140 h 26"/>
                <a:gd name="T4" fmla="*/ 67 w 23"/>
                <a:gd name="T5" fmla="*/ 33 h 26"/>
                <a:gd name="T6" fmla="*/ 104 w 23"/>
                <a:gd name="T7" fmla="*/ 265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26">
                  <a:moveTo>
                    <a:pt x="12" y="25"/>
                  </a:moveTo>
                  <a:cubicBezTo>
                    <a:pt x="18" y="26"/>
                    <a:pt x="23" y="20"/>
                    <a:pt x="22" y="13"/>
                  </a:cubicBezTo>
                  <a:cubicBezTo>
                    <a:pt x="21" y="5"/>
                    <a:pt x="15" y="0"/>
                    <a:pt x="8" y="3"/>
                  </a:cubicBezTo>
                  <a:cubicBezTo>
                    <a:pt x="0" y="5"/>
                    <a:pt x="0" y="23"/>
                    <a:pt x="12" y="2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03" name="Freeform 602">
              <a:extLst>
                <a:ext uri="{FF2B5EF4-FFF2-40B4-BE49-F238E27FC236}">
                  <a16:creationId xmlns:a16="http://schemas.microsoft.com/office/drawing/2014/main" id="{B23A7EA5-ED37-A187-8B12-AA9C37A1A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2404"/>
              <a:ext cx="27" cy="28"/>
            </a:xfrm>
            <a:custGeom>
              <a:avLst/>
              <a:gdLst>
                <a:gd name="T0" fmla="*/ 108 w 13"/>
                <a:gd name="T1" fmla="*/ 52 h 13"/>
                <a:gd name="T2" fmla="*/ 100 w 13"/>
                <a:gd name="T3" fmla="*/ 101 h 13"/>
                <a:gd name="T4" fmla="*/ 44 w 13"/>
                <a:gd name="T5" fmla="*/ 121 h 13"/>
                <a:gd name="T6" fmla="*/ 8 w 13"/>
                <a:gd name="T7" fmla="*/ 60 h 13"/>
                <a:gd name="T8" fmla="*/ 25 w 13"/>
                <a:gd name="T9" fmla="*/ 0 h 13"/>
                <a:gd name="T10" fmla="*/ 25 w 13"/>
                <a:gd name="T11" fmla="*/ 0 h 13"/>
                <a:gd name="T12" fmla="*/ 0 w 13"/>
                <a:gd name="T13" fmla="*/ 60 h 13"/>
                <a:gd name="T14" fmla="*/ 35 w 13"/>
                <a:gd name="T15" fmla="*/ 121 h 13"/>
                <a:gd name="T16" fmla="*/ 100 w 13"/>
                <a:gd name="T17" fmla="*/ 101 h 13"/>
                <a:gd name="T18" fmla="*/ 108 w 13"/>
                <a:gd name="T19" fmla="*/ 52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" h="13">
                  <a:moveTo>
                    <a:pt x="12" y="5"/>
                  </a:moveTo>
                  <a:cubicBezTo>
                    <a:pt x="13" y="7"/>
                    <a:pt x="12" y="9"/>
                    <a:pt x="11" y="10"/>
                  </a:cubicBezTo>
                  <a:cubicBezTo>
                    <a:pt x="9" y="12"/>
                    <a:pt x="6" y="13"/>
                    <a:pt x="5" y="12"/>
                  </a:cubicBezTo>
                  <a:cubicBezTo>
                    <a:pt x="3" y="11"/>
                    <a:pt x="1" y="9"/>
                    <a:pt x="1" y="6"/>
                  </a:cubicBezTo>
                  <a:cubicBezTo>
                    <a:pt x="0" y="4"/>
                    <a:pt x="1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4"/>
                    <a:pt x="0" y="6"/>
                  </a:cubicBezTo>
                  <a:cubicBezTo>
                    <a:pt x="1" y="9"/>
                    <a:pt x="2" y="11"/>
                    <a:pt x="4" y="12"/>
                  </a:cubicBezTo>
                  <a:cubicBezTo>
                    <a:pt x="6" y="13"/>
                    <a:pt x="9" y="12"/>
                    <a:pt x="11" y="10"/>
                  </a:cubicBezTo>
                  <a:cubicBezTo>
                    <a:pt x="12" y="9"/>
                    <a:pt x="13" y="7"/>
                    <a:pt x="12" y="5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04" name="Freeform 603">
              <a:extLst>
                <a:ext uri="{FF2B5EF4-FFF2-40B4-BE49-F238E27FC236}">
                  <a16:creationId xmlns:a16="http://schemas.microsoft.com/office/drawing/2014/main" id="{2C39B5D1-9A6C-F255-40F1-9493119B3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" y="2345"/>
              <a:ext cx="45" cy="50"/>
            </a:xfrm>
            <a:custGeom>
              <a:avLst/>
              <a:gdLst>
                <a:gd name="T0" fmla="*/ 155 w 22"/>
                <a:gd name="T1" fmla="*/ 61 h 23"/>
                <a:gd name="T2" fmla="*/ 104 w 22"/>
                <a:gd name="T3" fmla="*/ 9 h 23"/>
                <a:gd name="T4" fmla="*/ 41 w 22"/>
                <a:gd name="T5" fmla="*/ 20 h 23"/>
                <a:gd name="T6" fmla="*/ 59 w 22"/>
                <a:gd name="T7" fmla="*/ 193 h 23"/>
                <a:gd name="T8" fmla="*/ 180 w 22"/>
                <a:gd name="T9" fmla="*/ 174 h 23"/>
                <a:gd name="T10" fmla="*/ 155 w 22"/>
                <a:gd name="T11" fmla="*/ 6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3">
                  <a:moveTo>
                    <a:pt x="18" y="6"/>
                  </a:moveTo>
                  <a:cubicBezTo>
                    <a:pt x="16" y="3"/>
                    <a:pt x="15" y="1"/>
                    <a:pt x="12" y="1"/>
                  </a:cubicBezTo>
                  <a:cubicBezTo>
                    <a:pt x="10" y="0"/>
                    <a:pt x="7" y="1"/>
                    <a:pt x="5" y="2"/>
                  </a:cubicBezTo>
                  <a:cubicBezTo>
                    <a:pt x="0" y="6"/>
                    <a:pt x="1" y="14"/>
                    <a:pt x="7" y="19"/>
                  </a:cubicBezTo>
                  <a:cubicBezTo>
                    <a:pt x="12" y="23"/>
                    <a:pt x="19" y="21"/>
                    <a:pt x="21" y="17"/>
                  </a:cubicBezTo>
                  <a:cubicBezTo>
                    <a:pt x="22" y="13"/>
                    <a:pt x="21" y="11"/>
                    <a:pt x="18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05" name="Freeform 604">
              <a:extLst>
                <a:ext uri="{FF2B5EF4-FFF2-40B4-BE49-F238E27FC236}">
                  <a16:creationId xmlns:a16="http://schemas.microsoft.com/office/drawing/2014/main" id="{2ED88DF5-EB72-A920-DC0F-CB45466CB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" y="2355"/>
              <a:ext cx="23" cy="27"/>
            </a:xfrm>
            <a:custGeom>
              <a:avLst/>
              <a:gdLst>
                <a:gd name="T0" fmla="*/ 100 w 11"/>
                <a:gd name="T1" fmla="*/ 92 h 12"/>
                <a:gd name="T2" fmla="*/ 75 w 11"/>
                <a:gd name="T3" fmla="*/ 137 h 12"/>
                <a:gd name="T4" fmla="*/ 17 w 11"/>
                <a:gd name="T5" fmla="*/ 92 h 12"/>
                <a:gd name="T6" fmla="*/ 8 w 11"/>
                <a:gd name="T7" fmla="*/ 25 h 12"/>
                <a:gd name="T8" fmla="*/ 44 w 11"/>
                <a:gd name="T9" fmla="*/ 0 h 12"/>
                <a:gd name="T10" fmla="*/ 44 w 11"/>
                <a:gd name="T11" fmla="*/ 0 h 12"/>
                <a:gd name="T12" fmla="*/ 8 w 11"/>
                <a:gd name="T13" fmla="*/ 11 h 12"/>
                <a:gd name="T14" fmla="*/ 17 w 11"/>
                <a:gd name="T15" fmla="*/ 92 h 12"/>
                <a:gd name="T16" fmla="*/ 75 w 11"/>
                <a:gd name="T17" fmla="*/ 137 h 12"/>
                <a:gd name="T18" fmla="*/ 100 w 11"/>
                <a:gd name="T19" fmla="*/ 9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8"/>
                  </a:moveTo>
                  <a:cubicBezTo>
                    <a:pt x="11" y="10"/>
                    <a:pt x="10" y="11"/>
                    <a:pt x="8" y="12"/>
                  </a:cubicBezTo>
                  <a:cubicBezTo>
                    <a:pt x="6" y="12"/>
                    <a:pt x="4" y="11"/>
                    <a:pt x="2" y="8"/>
                  </a:cubicBezTo>
                  <a:cubicBezTo>
                    <a:pt x="0" y="4"/>
                    <a:pt x="1" y="3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1" y="3"/>
                    <a:pt x="0" y="4"/>
                    <a:pt x="2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1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06" name="Freeform 605">
              <a:extLst>
                <a:ext uri="{FF2B5EF4-FFF2-40B4-BE49-F238E27FC236}">
                  <a16:creationId xmlns:a16="http://schemas.microsoft.com/office/drawing/2014/main" id="{8452EC2C-A3BE-3B48-5ECD-1CE085D66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" y="2220"/>
              <a:ext cx="43" cy="50"/>
            </a:xfrm>
            <a:custGeom>
              <a:avLst/>
              <a:gdLst>
                <a:gd name="T0" fmla="*/ 156 w 21"/>
                <a:gd name="T1" fmla="*/ 61 h 23"/>
                <a:gd name="T2" fmla="*/ 104 w 21"/>
                <a:gd name="T3" fmla="*/ 0 h 23"/>
                <a:gd name="T4" fmla="*/ 41 w 21"/>
                <a:gd name="T5" fmla="*/ 20 h 23"/>
                <a:gd name="T6" fmla="*/ 51 w 21"/>
                <a:gd name="T7" fmla="*/ 185 h 23"/>
                <a:gd name="T8" fmla="*/ 172 w 21"/>
                <a:gd name="T9" fmla="*/ 174 h 23"/>
                <a:gd name="T10" fmla="*/ 156 w 21"/>
                <a:gd name="T11" fmla="*/ 6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3">
                  <a:moveTo>
                    <a:pt x="18" y="6"/>
                  </a:moveTo>
                  <a:cubicBezTo>
                    <a:pt x="16" y="3"/>
                    <a:pt x="15" y="1"/>
                    <a:pt x="12" y="0"/>
                  </a:cubicBezTo>
                  <a:cubicBezTo>
                    <a:pt x="9" y="0"/>
                    <a:pt x="7" y="0"/>
                    <a:pt x="5" y="2"/>
                  </a:cubicBezTo>
                  <a:cubicBezTo>
                    <a:pt x="0" y="5"/>
                    <a:pt x="1" y="14"/>
                    <a:pt x="6" y="18"/>
                  </a:cubicBezTo>
                  <a:cubicBezTo>
                    <a:pt x="12" y="23"/>
                    <a:pt x="18" y="21"/>
                    <a:pt x="20" y="17"/>
                  </a:cubicBezTo>
                  <a:cubicBezTo>
                    <a:pt x="21" y="13"/>
                    <a:pt x="21" y="11"/>
                    <a:pt x="18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07" name="Freeform 606">
              <a:extLst>
                <a:ext uri="{FF2B5EF4-FFF2-40B4-BE49-F238E27FC236}">
                  <a16:creationId xmlns:a16="http://schemas.microsoft.com/office/drawing/2014/main" id="{9083624B-FF74-127B-3A6D-CCCC0A5BC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2" y="2229"/>
              <a:ext cx="21" cy="28"/>
            </a:xfrm>
            <a:custGeom>
              <a:avLst/>
              <a:gdLst>
                <a:gd name="T0" fmla="*/ 92 w 10"/>
                <a:gd name="T1" fmla="*/ 80 h 13"/>
                <a:gd name="T2" fmla="*/ 76 w 10"/>
                <a:gd name="T3" fmla="*/ 121 h 13"/>
                <a:gd name="T4" fmla="*/ 17 w 10"/>
                <a:gd name="T5" fmla="*/ 80 h 13"/>
                <a:gd name="T6" fmla="*/ 8 w 10"/>
                <a:gd name="T7" fmla="*/ 19 h 13"/>
                <a:gd name="T8" fmla="*/ 36 w 10"/>
                <a:gd name="T9" fmla="*/ 0 h 13"/>
                <a:gd name="T10" fmla="*/ 36 w 10"/>
                <a:gd name="T11" fmla="*/ 0 h 13"/>
                <a:gd name="T12" fmla="*/ 8 w 10"/>
                <a:gd name="T13" fmla="*/ 19 h 13"/>
                <a:gd name="T14" fmla="*/ 8 w 10"/>
                <a:gd name="T15" fmla="*/ 80 h 13"/>
                <a:gd name="T16" fmla="*/ 76 w 10"/>
                <a:gd name="T17" fmla="*/ 121 h 13"/>
                <a:gd name="T18" fmla="*/ 92 w 10"/>
                <a:gd name="T19" fmla="*/ 80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" h="13">
                  <a:moveTo>
                    <a:pt x="10" y="8"/>
                  </a:moveTo>
                  <a:cubicBezTo>
                    <a:pt x="10" y="10"/>
                    <a:pt x="9" y="12"/>
                    <a:pt x="8" y="12"/>
                  </a:cubicBezTo>
                  <a:cubicBezTo>
                    <a:pt x="6" y="12"/>
                    <a:pt x="3" y="11"/>
                    <a:pt x="2" y="8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8"/>
                  </a:cubicBezTo>
                  <a:cubicBezTo>
                    <a:pt x="3" y="12"/>
                    <a:pt x="6" y="13"/>
                    <a:pt x="8" y="12"/>
                  </a:cubicBezTo>
                  <a:cubicBezTo>
                    <a:pt x="10" y="12"/>
                    <a:pt x="10" y="10"/>
                    <a:pt x="10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08" name="Freeform 607">
              <a:extLst>
                <a:ext uri="{FF2B5EF4-FFF2-40B4-BE49-F238E27FC236}">
                  <a16:creationId xmlns:a16="http://schemas.microsoft.com/office/drawing/2014/main" id="{4E1627C0-11A9-75ED-747E-18429CD53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" y="2478"/>
              <a:ext cx="61" cy="59"/>
            </a:xfrm>
            <a:custGeom>
              <a:avLst/>
              <a:gdLst>
                <a:gd name="T0" fmla="*/ 177 w 30"/>
                <a:gd name="T1" fmla="*/ 44 h 27"/>
                <a:gd name="T2" fmla="*/ 92 w 30"/>
                <a:gd name="T3" fmla="*/ 9 h 27"/>
                <a:gd name="T4" fmla="*/ 24 w 30"/>
                <a:gd name="T5" fmla="*/ 72 h 27"/>
                <a:gd name="T6" fmla="*/ 128 w 30"/>
                <a:gd name="T7" fmla="*/ 262 h 27"/>
                <a:gd name="T8" fmla="*/ 252 w 30"/>
                <a:gd name="T9" fmla="*/ 157 h 27"/>
                <a:gd name="T10" fmla="*/ 177 w 30"/>
                <a:gd name="T11" fmla="*/ 44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27">
                  <a:moveTo>
                    <a:pt x="21" y="4"/>
                  </a:moveTo>
                  <a:cubicBezTo>
                    <a:pt x="17" y="2"/>
                    <a:pt x="14" y="0"/>
                    <a:pt x="11" y="1"/>
                  </a:cubicBezTo>
                  <a:cubicBezTo>
                    <a:pt x="8" y="2"/>
                    <a:pt x="5" y="4"/>
                    <a:pt x="3" y="7"/>
                  </a:cubicBezTo>
                  <a:cubicBezTo>
                    <a:pt x="0" y="14"/>
                    <a:pt x="6" y="23"/>
                    <a:pt x="15" y="25"/>
                  </a:cubicBezTo>
                  <a:cubicBezTo>
                    <a:pt x="24" y="27"/>
                    <a:pt x="30" y="21"/>
                    <a:pt x="30" y="15"/>
                  </a:cubicBezTo>
                  <a:cubicBezTo>
                    <a:pt x="29" y="10"/>
                    <a:pt x="27" y="8"/>
                    <a:pt x="21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09" name="Freeform 608">
              <a:extLst>
                <a:ext uri="{FF2B5EF4-FFF2-40B4-BE49-F238E27FC236}">
                  <a16:creationId xmlns:a16="http://schemas.microsoft.com/office/drawing/2014/main" id="{E2B0D095-B215-622A-6A05-4FC852B82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8" y="2493"/>
              <a:ext cx="33" cy="29"/>
            </a:xfrm>
            <a:custGeom>
              <a:avLst/>
              <a:gdLst>
                <a:gd name="T0" fmla="*/ 132 w 16"/>
                <a:gd name="T1" fmla="*/ 56 h 13"/>
                <a:gd name="T2" fmla="*/ 124 w 16"/>
                <a:gd name="T3" fmla="*/ 125 h 13"/>
                <a:gd name="T4" fmla="*/ 43 w 16"/>
                <a:gd name="T5" fmla="*/ 109 h 13"/>
                <a:gd name="T6" fmla="*/ 8 w 16"/>
                <a:gd name="T7" fmla="*/ 45 h 13"/>
                <a:gd name="T8" fmla="*/ 25 w 16"/>
                <a:gd name="T9" fmla="*/ 0 h 13"/>
                <a:gd name="T10" fmla="*/ 25 w 16"/>
                <a:gd name="T11" fmla="*/ 0 h 13"/>
                <a:gd name="T12" fmla="*/ 8 w 16"/>
                <a:gd name="T13" fmla="*/ 45 h 13"/>
                <a:gd name="T14" fmla="*/ 43 w 16"/>
                <a:gd name="T15" fmla="*/ 109 h 13"/>
                <a:gd name="T16" fmla="*/ 124 w 16"/>
                <a:gd name="T17" fmla="*/ 125 h 13"/>
                <a:gd name="T18" fmla="*/ 132 w 16"/>
                <a:gd name="T19" fmla="*/ 56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13">
                  <a:moveTo>
                    <a:pt x="15" y="5"/>
                  </a:moveTo>
                  <a:cubicBezTo>
                    <a:pt x="16" y="8"/>
                    <a:pt x="16" y="10"/>
                    <a:pt x="14" y="11"/>
                  </a:cubicBezTo>
                  <a:cubicBezTo>
                    <a:pt x="12" y="13"/>
                    <a:pt x="9" y="13"/>
                    <a:pt x="5" y="10"/>
                  </a:cubicBezTo>
                  <a:cubicBezTo>
                    <a:pt x="1" y="8"/>
                    <a:pt x="1" y="5"/>
                    <a:pt x="1" y="4"/>
                  </a:cubicBezTo>
                  <a:cubicBezTo>
                    <a:pt x="1" y="2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1" y="4"/>
                  </a:cubicBezTo>
                  <a:cubicBezTo>
                    <a:pt x="0" y="5"/>
                    <a:pt x="1" y="8"/>
                    <a:pt x="5" y="10"/>
                  </a:cubicBezTo>
                  <a:cubicBezTo>
                    <a:pt x="9" y="13"/>
                    <a:pt x="13" y="13"/>
                    <a:pt x="14" y="11"/>
                  </a:cubicBezTo>
                  <a:cubicBezTo>
                    <a:pt x="16" y="10"/>
                    <a:pt x="16" y="8"/>
                    <a:pt x="15" y="5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10" name="Freeform 609">
              <a:extLst>
                <a:ext uri="{FF2B5EF4-FFF2-40B4-BE49-F238E27FC236}">
                  <a16:creationId xmlns:a16="http://schemas.microsoft.com/office/drawing/2014/main" id="{8BC51653-1C9D-E7AA-9F1C-DA711E3B7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3" y="2415"/>
              <a:ext cx="53" cy="65"/>
            </a:xfrm>
            <a:custGeom>
              <a:avLst/>
              <a:gdLst>
                <a:gd name="T0" fmla="*/ 145 w 26"/>
                <a:gd name="T1" fmla="*/ 33 h 30"/>
                <a:gd name="T2" fmla="*/ 84 w 26"/>
                <a:gd name="T3" fmla="*/ 0 h 30"/>
                <a:gd name="T4" fmla="*/ 33 w 26"/>
                <a:gd name="T5" fmla="*/ 184 h 30"/>
                <a:gd name="T6" fmla="*/ 171 w 26"/>
                <a:gd name="T7" fmla="*/ 286 h 30"/>
                <a:gd name="T8" fmla="*/ 212 w 26"/>
                <a:gd name="T9" fmla="*/ 193 h 30"/>
                <a:gd name="T10" fmla="*/ 179 w 26"/>
                <a:gd name="T11" fmla="*/ 104 h 30"/>
                <a:gd name="T12" fmla="*/ 145 w 26"/>
                <a:gd name="T13" fmla="*/ 33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0">
                  <a:moveTo>
                    <a:pt x="17" y="3"/>
                  </a:moveTo>
                  <a:cubicBezTo>
                    <a:pt x="15" y="1"/>
                    <a:pt x="13" y="0"/>
                    <a:pt x="10" y="0"/>
                  </a:cubicBezTo>
                  <a:cubicBezTo>
                    <a:pt x="1" y="0"/>
                    <a:pt x="0" y="9"/>
                    <a:pt x="4" y="18"/>
                  </a:cubicBezTo>
                  <a:cubicBezTo>
                    <a:pt x="8" y="26"/>
                    <a:pt x="16" y="30"/>
                    <a:pt x="20" y="28"/>
                  </a:cubicBezTo>
                  <a:cubicBezTo>
                    <a:pt x="25" y="27"/>
                    <a:pt x="26" y="23"/>
                    <a:pt x="25" y="19"/>
                  </a:cubicBezTo>
                  <a:cubicBezTo>
                    <a:pt x="25" y="15"/>
                    <a:pt x="22" y="12"/>
                    <a:pt x="21" y="10"/>
                  </a:cubicBezTo>
                  <a:cubicBezTo>
                    <a:pt x="20" y="8"/>
                    <a:pt x="19" y="5"/>
                    <a:pt x="17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11" name="Freeform 610">
              <a:extLst>
                <a:ext uri="{FF2B5EF4-FFF2-40B4-BE49-F238E27FC236}">
                  <a16:creationId xmlns:a16="http://schemas.microsoft.com/office/drawing/2014/main" id="{C0D87EB8-F2C2-6DCF-3394-1B4A3B182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2430"/>
              <a:ext cx="23" cy="33"/>
            </a:xfrm>
            <a:custGeom>
              <a:avLst/>
              <a:gdLst>
                <a:gd name="T0" fmla="*/ 8 w 11"/>
                <a:gd name="T1" fmla="*/ 9 h 15"/>
                <a:gd name="T2" fmla="*/ 8 w 11"/>
                <a:gd name="T3" fmla="*/ 64 h 15"/>
                <a:gd name="T4" fmla="*/ 65 w 11"/>
                <a:gd name="T5" fmla="*/ 161 h 15"/>
                <a:gd name="T6" fmla="*/ 100 w 11"/>
                <a:gd name="T7" fmla="*/ 161 h 15"/>
                <a:gd name="T8" fmla="*/ 100 w 11"/>
                <a:gd name="T9" fmla="*/ 161 h 15"/>
                <a:gd name="T10" fmla="*/ 65 w 11"/>
                <a:gd name="T11" fmla="*/ 161 h 15"/>
                <a:gd name="T12" fmla="*/ 8 w 11"/>
                <a:gd name="T13" fmla="*/ 64 h 15"/>
                <a:gd name="T14" fmla="*/ 8 w 11"/>
                <a:gd name="T15" fmla="*/ 9 h 15"/>
                <a:gd name="T16" fmla="*/ 36 w 11"/>
                <a:gd name="T17" fmla="*/ 0 h 15"/>
                <a:gd name="T18" fmla="*/ 36 w 11"/>
                <a:gd name="T19" fmla="*/ 0 h 15"/>
                <a:gd name="T20" fmla="*/ 8 w 11"/>
                <a:gd name="T21" fmla="*/ 9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" h="15">
                  <a:moveTo>
                    <a:pt x="1" y="1"/>
                  </a:moveTo>
                  <a:cubicBezTo>
                    <a:pt x="0" y="2"/>
                    <a:pt x="0" y="4"/>
                    <a:pt x="1" y="6"/>
                  </a:cubicBezTo>
                  <a:cubicBezTo>
                    <a:pt x="2" y="10"/>
                    <a:pt x="5" y="14"/>
                    <a:pt x="7" y="15"/>
                  </a:cubicBezTo>
                  <a:cubicBezTo>
                    <a:pt x="8" y="15"/>
                    <a:pt x="10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3"/>
                    <a:pt x="2" y="10"/>
                    <a:pt x="1" y="6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12" name="Freeform 611">
              <a:extLst>
                <a:ext uri="{FF2B5EF4-FFF2-40B4-BE49-F238E27FC236}">
                  <a16:creationId xmlns:a16="http://schemas.microsoft.com/office/drawing/2014/main" id="{83A17775-1298-66BE-252F-48019E7B0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" y="2439"/>
              <a:ext cx="57" cy="70"/>
            </a:xfrm>
            <a:custGeom>
              <a:avLst/>
              <a:gdLst>
                <a:gd name="T0" fmla="*/ 136 w 28"/>
                <a:gd name="T1" fmla="*/ 44 h 32"/>
                <a:gd name="T2" fmla="*/ 41 w 28"/>
                <a:gd name="T3" fmla="*/ 33 h 32"/>
                <a:gd name="T4" fmla="*/ 59 w 28"/>
                <a:gd name="T5" fmla="*/ 230 h 32"/>
                <a:gd name="T6" fmla="*/ 204 w 28"/>
                <a:gd name="T7" fmla="*/ 315 h 32"/>
                <a:gd name="T8" fmla="*/ 228 w 28"/>
                <a:gd name="T9" fmla="*/ 230 h 32"/>
                <a:gd name="T10" fmla="*/ 179 w 28"/>
                <a:gd name="T11" fmla="*/ 133 h 32"/>
                <a:gd name="T12" fmla="*/ 136 w 28"/>
                <a:gd name="T13" fmla="*/ 44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32">
                  <a:moveTo>
                    <a:pt x="16" y="4"/>
                  </a:moveTo>
                  <a:cubicBezTo>
                    <a:pt x="12" y="1"/>
                    <a:pt x="8" y="0"/>
                    <a:pt x="5" y="3"/>
                  </a:cubicBezTo>
                  <a:cubicBezTo>
                    <a:pt x="0" y="7"/>
                    <a:pt x="1" y="15"/>
                    <a:pt x="7" y="22"/>
                  </a:cubicBezTo>
                  <a:cubicBezTo>
                    <a:pt x="13" y="29"/>
                    <a:pt x="18" y="32"/>
                    <a:pt x="24" y="30"/>
                  </a:cubicBezTo>
                  <a:cubicBezTo>
                    <a:pt x="27" y="29"/>
                    <a:pt x="28" y="26"/>
                    <a:pt x="27" y="22"/>
                  </a:cubicBezTo>
                  <a:cubicBezTo>
                    <a:pt x="26" y="18"/>
                    <a:pt x="24" y="17"/>
                    <a:pt x="21" y="13"/>
                  </a:cubicBezTo>
                  <a:cubicBezTo>
                    <a:pt x="20" y="11"/>
                    <a:pt x="19" y="6"/>
                    <a:pt x="16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13" name="Freeform 612">
              <a:extLst>
                <a:ext uri="{FF2B5EF4-FFF2-40B4-BE49-F238E27FC236}">
                  <a16:creationId xmlns:a16="http://schemas.microsoft.com/office/drawing/2014/main" id="{B465EAB6-8888-93F8-0743-B783A51BD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" y="2452"/>
              <a:ext cx="29" cy="39"/>
            </a:xfrm>
            <a:custGeom>
              <a:avLst/>
              <a:gdLst>
                <a:gd name="T0" fmla="*/ 124 w 14"/>
                <a:gd name="T1" fmla="*/ 165 h 18"/>
                <a:gd name="T2" fmla="*/ 116 w 14"/>
                <a:gd name="T3" fmla="*/ 173 h 18"/>
                <a:gd name="T4" fmla="*/ 35 w 14"/>
                <a:gd name="T5" fmla="*/ 104 h 18"/>
                <a:gd name="T6" fmla="*/ 8 w 14"/>
                <a:gd name="T7" fmla="*/ 9 h 18"/>
                <a:gd name="T8" fmla="*/ 44 w 14"/>
                <a:gd name="T9" fmla="*/ 9 h 18"/>
                <a:gd name="T10" fmla="*/ 44 w 14"/>
                <a:gd name="T11" fmla="*/ 9 h 18"/>
                <a:gd name="T12" fmla="*/ 8 w 14"/>
                <a:gd name="T13" fmla="*/ 9 h 18"/>
                <a:gd name="T14" fmla="*/ 35 w 14"/>
                <a:gd name="T15" fmla="*/ 104 h 18"/>
                <a:gd name="T16" fmla="*/ 116 w 14"/>
                <a:gd name="T17" fmla="*/ 173 h 18"/>
                <a:gd name="T18" fmla="*/ 124 w 14"/>
                <a:gd name="T19" fmla="*/ 165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18">
                  <a:moveTo>
                    <a:pt x="14" y="16"/>
                  </a:moveTo>
                  <a:cubicBezTo>
                    <a:pt x="14" y="16"/>
                    <a:pt x="13" y="17"/>
                    <a:pt x="13" y="17"/>
                  </a:cubicBezTo>
                  <a:cubicBezTo>
                    <a:pt x="12" y="17"/>
                    <a:pt x="8" y="16"/>
                    <a:pt x="4" y="10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5"/>
                    <a:pt x="4" y="10"/>
                  </a:cubicBezTo>
                  <a:cubicBezTo>
                    <a:pt x="8" y="16"/>
                    <a:pt x="11" y="18"/>
                    <a:pt x="13" y="17"/>
                  </a:cubicBezTo>
                  <a:cubicBezTo>
                    <a:pt x="14" y="17"/>
                    <a:pt x="14" y="16"/>
                    <a:pt x="14" y="16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14" name="Freeform 613">
              <a:extLst>
                <a:ext uri="{FF2B5EF4-FFF2-40B4-BE49-F238E27FC236}">
                  <a16:creationId xmlns:a16="http://schemas.microsoft.com/office/drawing/2014/main" id="{017E51D9-72CD-F729-CF15-7177D746A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" y="2310"/>
              <a:ext cx="43" cy="50"/>
            </a:xfrm>
            <a:custGeom>
              <a:avLst/>
              <a:gdLst>
                <a:gd name="T0" fmla="*/ 147 w 21"/>
                <a:gd name="T1" fmla="*/ 61 h 23"/>
                <a:gd name="T2" fmla="*/ 96 w 21"/>
                <a:gd name="T3" fmla="*/ 9 h 23"/>
                <a:gd name="T4" fmla="*/ 33 w 21"/>
                <a:gd name="T5" fmla="*/ 20 h 23"/>
                <a:gd name="T6" fmla="*/ 51 w 21"/>
                <a:gd name="T7" fmla="*/ 193 h 23"/>
                <a:gd name="T8" fmla="*/ 172 w 21"/>
                <a:gd name="T9" fmla="*/ 174 h 23"/>
                <a:gd name="T10" fmla="*/ 147 w 21"/>
                <a:gd name="T11" fmla="*/ 6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3">
                  <a:moveTo>
                    <a:pt x="17" y="6"/>
                  </a:moveTo>
                  <a:cubicBezTo>
                    <a:pt x="16" y="3"/>
                    <a:pt x="14" y="1"/>
                    <a:pt x="11" y="1"/>
                  </a:cubicBezTo>
                  <a:cubicBezTo>
                    <a:pt x="9" y="0"/>
                    <a:pt x="6" y="1"/>
                    <a:pt x="4" y="2"/>
                  </a:cubicBezTo>
                  <a:cubicBezTo>
                    <a:pt x="0" y="6"/>
                    <a:pt x="0" y="14"/>
                    <a:pt x="6" y="19"/>
                  </a:cubicBezTo>
                  <a:cubicBezTo>
                    <a:pt x="11" y="23"/>
                    <a:pt x="18" y="21"/>
                    <a:pt x="20" y="17"/>
                  </a:cubicBezTo>
                  <a:cubicBezTo>
                    <a:pt x="21" y="13"/>
                    <a:pt x="20" y="11"/>
                    <a:pt x="17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15" name="Freeform 614">
              <a:extLst>
                <a:ext uri="{FF2B5EF4-FFF2-40B4-BE49-F238E27FC236}">
                  <a16:creationId xmlns:a16="http://schemas.microsoft.com/office/drawing/2014/main" id="{C7301129-8218-BCDA-A89E-1F4FB7378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2321"/>
              <a:ext cx="23" cy="26"/>
            </a:xfrm>
            <a:custGeom>
              <a:avLst/>
              <a:gdLst>
                <a:gd name="T0" fmla="*/ 100 w 11"/>
                <a:gd name="T1" fmla="*/ 80 h 12"/>
                <a:gd name="T2" fmla="*/ 84 w 11"/>
                <a:gd name="T3" fmla="*/ 121 h 12"/>
                <a:gd name="T4" fmla="*/ 17 w 11"/>
                <a:gd name="T5" fmla="*/ 80 h 12"/>
                <a:gd name="T6" fmla="*/ 17 w 11"/>
                <a:gd name="T7" fmla="*/ 20 h 12"/>
                <a:gd name="T8" fmla="*/ 44 w 11"/>
                <a:gd name="T9" fmla="*/ 0 h 12"/>
                <a:gd name="T10" fmla="*/ 44 w 11"/>
                <a:gd name="T11" fmla="*/ 0 h 12"/>
                <a:gd name="T12" fmla="*/ 17 w 11"/>
                <a:gd name="T13" fmla="*/ 9 h 12"/>
                <a:gd name="T14" fmla="*/ 17 w 11"/>
                <a:gd name="T15" fmla="*/ 80 h 12"/>
                <a:gd name="T16" fmla="*/ 84 w 11"/>
                <a:gd name="T17" fmla="*/ 121 h 12"/>
                <a:gd name="T18" fmla="*/ 100 w 11"/>
                <a:gd name="T19" fmla="*/ 8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8"/>
                  </a:moveTo>
                  <a:cubicBezTo>
                    <a:pt x="11" y="10"/>
                    <a:pt x="10" y="11"/>
                    <a:pt x="9" y="12"/>
                  </a:cubicBezTo>
                  <a:cubicBezTo>
                    <a:pt x="7" y="12"/>
                    <a:pt x="4" y="11"/>
                    <a:pt x="2" y="8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3"/>
                    <a:pt x="0" y="4"/>
                    <a:pt x="2" y="8"/>
                  </a:cubicBezTo>
                  <a:cubicBezTo>
                    <a:pt x="4" y="11"/>
                    <a:pt x="7" y="12"/>
                    <a:pt x="9" y="12"/>
                  </a:cubicBezTo>
                  <a:cubicBezTo>
                    <a:pt x="10" y="11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7ECBD142-9544-554E-F4C7-3C7548205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" y="2360"/>
              <a:ext cx="37" cy="74"/>
            </a:xfrm>
            <a:custGeom>
              <a:avLst/>
              <a:gdLst>
                <a:gd name="T0" fmla="*/ 97 w 18"/>
                <a:gd name="T1" fmla="*/ 44 h 34"/>
                <a:gd name="T2" fmla="*/ 16 w 18"/>
                <a:gd name="T3" fmla="*/ 61 h 34"/>
                <a:gd name="T4" fmla="*/ 33 w 18"/>
                <a:gd name="T5" fmla="*/ 257 h 34"/>
                <a:gd name="T6" fmla="*/ 105 w 18"/>
                <a:gd name="T7" fmla="*/ 342 h 34"/>
                <a:gd name="T8" fmla="*/ 97 w 18"/>
                <a:gd name="T9" fmla="*/ 44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34">
                  <a:moveTo>
                    <a:pt x="11" y="4"/>
                  </a:moveTo>
                  <a:cubicBezTo>
                    <a:pt x="7" y="0"/>
                    <a:pt x="4" y="2"/>
                    <a:pt x="2" y="6"/>
                  </a:cubicBezTo>
                  <a:cubicBezTo>
                    <a:pt x="0" y="11"/>
                    <a:pt x="1" y="19"/>
                    <a:pt x="4" y="25"/>
                  </a:cubicBezTo>
                  <a:cubicBezTo>
                    <a:pt x="6" y="32"/>
                    <a:pt x="9" y="34"/>
                    <a:pt x="12" y="33"/>
                  </a:cubicBezTo>
                  <a:cubicBezTo>
                    <a:pt x="18" y="32"/>
                    <a:pt x="18" y="11"/>
                    <a:pt x="11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17" name="Freeform 616">
              <a:extLst>
                <a:ext uri="{FF2B5EF4-FFF2-40B4-BE49-F238E27FC236}">
                  <a16:creationId xmlns:a16="http://schemas.microsoft.com/office/drawing/2014/main" id="{B538EE18-133F-E570-7DEA-07A109DFB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2375"/>
              <a:ext cx="13" cy="44"/>
            </a:xfrm>
            <a:custGeom>
              <a:avLst/>
              <a:gdLst>
                <a:gd name="T0" fmla="*/ 33 w 6"/>
                <a:gd name="T1" fmla="*/ 0 h 20"/>
                <a:gd name="T2" fmla="*/ 9 w 6"/>
                <a:gd name="T3" fmla="*/ 64 h 20"/>
                <a:gd name="T4" fmla="*/ 33 w 6"/>
                <a:gd name="T5" fmla="*/ 194 h 20"/>
                <a:gd name="T6" fmla="*/ 61 w 6"/>
                <a:gd name="T7" fmla="*/ 213 h 20"/>
                <a:gd name="T8" fmla="*/ 61 w 6"/>
                <a:gd name="T9" fmla="*/ 213 h 20"/>
                <a:gd name="T10" fmla="*/ 33 w 6"/>
                <a:gd name="T11" fmla="*/ 194 h 20"/>
                <a:gd name="T12" fmla="*/ 9 w 6"/>
                <a:gd name="T13" fmla="*/ 64 h 20"/>
                <a:gd name="T14" fmla="*/ 33 w 6"/>
                <a:gd name="T15" fmla="*/ 9 h 20"/>
                <a:gd name="T16" fmla="*/ 61 w 6"/>
                <a:gd name="T17" fmla="*/ 20 h 20"/>
                <a:gd name="T18" fmla="*/ 61 w 6"/>
                <a:gd name="T19" fmla="*/ 20 h 20"/>
                <a:gd name="T20" fmla="*/ 33 w 6"/>
                <a:gd name="T21" fmla="*/ 0 h 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" h="20">
                  <a:moveTo>
                    <a:pt x="3" y="0"/>
                  </a:moveTo>
                  <a:cubicBezTo>
                    <a:pt x="2" y="1"/>
                    <a:pt x="1" y="3"/>
                    <a:pt x="1" y="6"/>
                  </a:cubicBezTo>
                  <a:cubicBezTo>
                    <a:pt x="0" y="10"/>
                    <a:pt x="1" y="15"/>
                    <a:pt x="3" y="18"/>
                  </a:cubicBezTo>
                  <a:cubicBezTo>
                    <a:pt x="4" y="19"/>
                    <a:pt x="5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4" y="19"/>
                    <a:pt x="3" y="18"/>
                  </a:cubicBezTo>
                  <a:cubicBezTo>
                    <a:pt x="1" y="15"/>
                    <a:pt x="1" y="10"/>
                    <a:pt x="1" y="6"/>
                  </a:cubicBezTo>
                  <a:cubicBezTo>
                    <a:pt x="1" y="3"/>
                    <a:pt x="2" y="1"/>
                    <a:pt x="3" y="1"/>
                  </a:cubicBezTo>
                  <a:cubicBezTo>
                    <a:pt x="4" y="0"/>
                    <a:pt x="5" y="1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18" name="Freeform 617">
              <a:extLst>
                <a:ext uri="{FF2B5EF4-FFF2-40B4-BE49-F238E27FC236}">
                  <a16:creationId xmlns:a16="http://schemas.microsoft.com/office/drawing/2014/main" id="{B52F0365-9E20-32C1-7E03-C14542764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7" y="2349"/>
              <a:ext cx="45" cy="46"/>
            </a:xfrm>
            <a:custGeom>
              <a:avLst/>
              <a:gdLst>
                <a:gd name="T0" fmla="*/ 147 w 22"/>
                <a:gd name="T1" fmla="*/ 33 h 21"/>
                <a:gd name="T2" fmla="*/ 76 w 22"/>
                <a:gd name="T3" fmla="*/ 0 h 21"/>
                <a:gd name="T4" fmla="*/ 25 w 22"/>
                <a:gd name="T5" fmla="*/ 44 h 21"/>
                <a:gd name="T6" fmla="*/ 84 w 22"/>
                <a:gd name="T7" fmla="*/ 202 h 21"/>
                <a:gd name="T8" fmla="*/ 188 w 22"/>
                <a:gd name="T9" fmla="*/ 134 h 21"/>
                <a:gd name="T10" fmla="*/ 147 w 22"/>
                <a:gd name="T11" fmla="*/ 33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1">
                  <a:moveTo>
                    <a:pt x="17" y="3"/>
                  </a:moveTo>
                  <a:cubicBezTo>
                    <a:pt x="14" y="1"/>
                    <a:pt x="12" y="0"/>
                    <a:pt x="9" y="0"/>
                  </a:cubicBezTo>
                  <a:cubicBezTo>
                    <a:pt x="7" y="0"/>
                    <a:pt x="5" y="1"/>
                    <a:pt x="3" y="4"/>
                  </a:cubicBezTo>
                  <a:cubicBezTo>
                    <a:pt x="0" y="8"/>
                    <a:pt x="3" y="16"/>
                    <a:pt x="10" y="19"/>
                  </a:cubicBezTo>
                  <a:cubicBezTo>
                    <a:pt x="16" y="21"/>
                    <a:pt x="22" y="18"/>
                    <a:pt x="22" y="13"/>
                  </a:cubicBezTo>
                  <a:cubicBezTo>
                    <a:pt x="22" y="9"/>
                    <a:pt x="21" y="7"/>
                    <a:pt x="17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19" name="Freeform 618">
              <a:extLst>
                <a:ext uri="{FF2B5EF4-FFF2-40B4-BE49-F238E27FC236}">
                  <a16:creationId xmlns:a16="http://schemas.microsoft.com/office/drawing/2014/main" id="{138DEEA9-47DF-C75D-F23B-24321D658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" y="2358"/>
              <a:ext cx="24" cy="24"/>
            </a:xfrm>
            <a:custGeom>
              <a:avLst/>
              <a:gdLst>
                <a:gd name="T0" fmla="*/ 96 w 12"/>
                <a:gd name="T1" fmla="*/ 61 h 11"/>
                <a:gd name="T2" fmla="*/ 80 w 12"/>
                <a:gd name="T3" fmla="*/ 105 h 11"/>
                <a:gd name="T4" fmla="*/ 24 w 12"/>
                <a:gd name="T5" fmla="*/ 81 h 11"/>
                <a:gd name="T6" fmla="*/ 8 w 12"/>
                <a:gd name="T7" fmla="*/ 33 h 11"/>
                <a:gd name="T8" fmla="*/ 24 w 12"/>
                <a:gd name="T9" fmla="*/ 0 h 11"/>
                <a:gd name="T10" fmla="*/ 24 w 12"/>
                <a:gd name="T11" fmla="*/ 0 h 11"/>
                <a:gd name="T12" fmla="*/ 8 w 12"/>
                <a:gd name="T13" fmla="*/ 33 h 11"/>
                <a:gd name="T14" fmla="*/ 24 w 12"/>
                <a:gd name="T15" fmla="*/ 81 h 11"/>
                <a:gd name="T16" fmla="*/ 80 w 12"/>
                <a:gd name="T17" fmla="*/ 105 h 11"/>
                <a:gd name="T18" fmla="*/ 96 w 12"/>
                <a:gd name="T19" fmla="*/ 6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1">
                  <a:moveTo>
                    <a:pt x="12" y="6"/>
                  </a:moveTo>
                  <a:cubicBezTo>
                    <a:pt x="12" y="8"/>
                    <a:pt x="12" y="9"/>
                    <a:pt x="10" y="10"/>
                  </a:cubicBezTo>
                  <a:cubicBezTo>
                    <a:pt x="9" y="11"/>
                    <a:pt x="6" y="11"/>
                    <a:pt x="3" y="8"/>
                  </a:cubicBezTo>
                  <a:cubicBezTo>
                    <a:pt x="1" y="6"/>
                    <a:pt x="0" y="4"/>
                    <a:pt x="1" y="3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4"/>
                    <a:pt x="0" y="6"/>
                    <a:pt x="3" y="8"/>
                  </a:cubicBezTo>
                  <a:cubicBezTo>
                    <a:pt x="6" y="11"/>
                    <a:pt x="9" y="11"/>
                    <a:pt x="10" y="10"/>
                  </a:cubicBezTo>
                  <a:cubicBezTo>
                    <a:pt x="12" y="10"/>
                    <a:pt x="12" y="8"/>
                    <a:pt x="12" y="6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20" name="Freeform 619">
              <a:extLst>
                <a:ext uri="{FF2B5EF4-FFF2-40B4-BE49-F238E27FC236}">
                  <a16:creationId xmlns:a16="http://schemas.microsoft.com/office/drawing/2014/main" id="{FC237C2E-5EF1-DADF-8252-E88EACA1A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" y="2286"/>
              <a:ext cx="45" cy="54"/>
            </a:xfrm>
            <a:custGeom>
              <a:avLst/>
              <a:gdLst>
                <a:gd name="T0" fmla="*/ 172 w 22"/>
                <a:gd name="T1" fmla="*/ 89 h 25"/>
                <a:gd name="T2" fmla="*/ 139 w 22"/>
                <a:gd name="T3" fmla="*/ 19 h 25"/>
                <a:gd name="T4" fmla="*/ 68 w 22"/>
                <a:gd name="T5" fmla="*/ 9 h 25"/>
                <a:gd name="T6" fmla="*/ 41 w 22"/>
                <a:gd name="T7" fmla="*/ 181 h 25"/>
                <a:gd name="T8" fmla="*/ 172 w 22"/>
                <a:gd name="T9" fmla="*/ 210 h 25"/>
                <a:gd name="T10" fmla="*/ 172 w 22"/>
                <a:gd name="T11" fmla="*/ 8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5">
                  <a:moveTo>
                    <a:pt x="20" y="9"/>
                  </a:moveTo>
                  <a:cubicBezTo>
                    <a:pt x="20" y="6"/>
                    <a:pt x="19" y="3"/>
                    <a:pt x="16" y="2"/>
                  </a:cubicBezTo>
                  <a:cubicBezTo>
                    <a:pt x="14" y="1"/>
                    <a:pt x="11" y="0"/>
                    <a:pt x="8" y="1"/>
                  </a:cubicBezTo>
                  <a:cubicBezTo>
                    <a:pt x="2" y="3"/>
                    <a:pt x="0" y="12"/>
                    <a:pt x="5" y="18"/>
                  </a:cubicBezTo>
                  <a:cubicBezTo>
                    <a:pt x="9" y="25"/>
                    <a:pt x="16" y="25"/>
                    <a:pt x="20" y="21"/>
                  </a:cubicBezTo>
                  <a:cubicBezTo>
                    <a:pt x="22" y="18"/>
                    <a:pt x="22" y="15"/>
                    <a:pt x="20" y="9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21" name="Freeform 620">
              <a:extLst>
                <a:ext uri="{FF2B5EF4-FFF2-40B4-BE49-F238E27FC236}">
                  <a16:creationId xmlns:a16="http://schemas.microsoft.com/office/drawing/2014/main" id="{0C6A7738-36E6-ECB6-115E-95172CFD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" y="2296"/>
              <a:ext cx="21" cy="31"/>
            </a:xfrm>
            <a:custGeom>
              <a:avLst/>
              <a:gdLst>
                <a:gd name="T0" fmla="*/ 92 w 10"/>
                <a:gd name="T1" fmla="*/ 117 h 14"/>
                <a:gd name="T2" fmla="*/ 57 w 10"/>
                <a:gd name="T3" fmla="*/ 142 h 14"/>
                <a:gd name="T4" fmla="*/ 8 w 10"/>
                <a:gd name="T5" fmla="*/ 78 h 14"/>
                <a:gd name="T6" fmla="*/ 17 w 10"/>
                <a:gd name="T7" fmla="*/ 9 h 14"/>
                <a:gd name="T8" fmla="*/ 57 w 10"/>
                <a:gd name="T9" fmla="*/ 9 h 14"/>
                <a:gd name="T10" fmla="*/ 57 w 10"/>
                <a:gd name="T11" fmla="*/ 9 h 14"/>
                <a:gd name="T12" fmla="*/ 17 w 10"/>
                <a:gd name="T13" fmla="*/ 9 h 14"/>
                <a:gd name="T14" fmla="*/ 8 w 10"/>
                <a:gd name="T15" fmla="*/ 78 h 14"/>
                <a:gd name="T16" fmla="*/ 57 w 10"/>
                <a:gd name="T17" fmla="*/ 153 h 14"/>
                <a:gd name="T18" fmla="*/ 92 w 10"/>
                <a:gd name="T19" fmla="*/ 117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" h="14">
                  <a:moveTo>
                    <a:pt x="10" y="11"/>
                  </a:moveTo>
                  <a:cubicBezTo>
                    <a:pt x="9" y="13"/>
                    <a:pt x="8" y="14"/>
                    <a:pt x="6" y="13"/>
                  </a:cubicBezTo>
                  <a:cubicBezTo>
                    <a:pt x="4" y="13"/>
                    <a:pt x="2" y="11"/>
                    <a:pt x="1" y="7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5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2"/>
                    <a:pt x="0" y="4"/>
                    <a:pt x="1" y="7"/>
                  </a:cubicBezTo>
                  <a:cubicBezTo>
                    <a:pt x="2" y="11"/>
                    <a:pt x="4" y="13"/>
                    <a:pt x="6" y="14"/>
                  </a:cubicBezTo>
                  <a:cubicBezTo>
                    <a:pt x="8" y="14"/>
                    <a:pt x="9" y="13"/>
                    <a:pt x="10" y="1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22" name="Freeform 621">
              <a:extLst>
                <a:ext uri="{FF2B5EF4-FFF2-40B4-BE49-F238E27FC236}">
                  <a16:creationId xmlns:a16="http://schemas.microsoft.com/office/drawing/2014/main" id="{739F9774-BBFF-0B2E-E33E-DA64FDC4A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" y="2261"/>
              <a:ext cx="47" cy="73"/>
            </a:xfrm>
            <a:custGeom>
              <a:avLst/>
              <a:gdLst>
                <a:gd name="T0" fmla="*/ 172 w 23"/>
                <a:gd name="T1" fmla="*/ 97 h 33"/>
                <a:gd name="T2" fmla="*/ 121 w 23"/>
                <a:gd name="T3" fmla="*/ 33 h 33"/>
                <a:gd name="T4" fmla="*/ 8 w 23"/>
                <a:gd name="T5" fmla="*/ 186 h 33"/>
                <a:gd name="T6" fmla="*/ 112 w 23"/>
                <a:gd name="T7" fmla="*/ 356 h 33"/>
                <a:gd name="T8" fmla="*/ 188 w 23"/>
                <a:gd name="T9" fmla="*/ 283 h 33"/>
                <a:gd name="T10" fmla="*/ 180 w 23"/>
                <a:gd name="T11" fmla="*/ 170 h 33"/>
                <a:gd name="T12" fmla="*/ 172 w 23"/>
                <a:gd name="T13" fmla="*/ 97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33">
                  <a:moveTo>
                    <a:pt x="20" y="9"/>
                  </a:moveTo>
                  <a:cubicBezTo>
                    <a:pt x="19" y="6"/>
                    <a:pt x="17" y="4"/>
                    <a:pt x="14" y="3"/>
                  </a:cubicBezTo>
                  <a:cubicBezTo>
                    <a:pt x="6" y="0"/>
                    <a:pt x="0" y="8"/>
                    <a:pt x="1" y="17"/>
                  </a:cubicBezTo>
                  <a:cubicBezTo>
                    <a:pt x="2" y="26"/>
                    <a:pt x="9" y="33"/>
                    <a:pt x="13" y="33"/>
                  </a:cubicBezTo>
                  <a:cubicBezTo>
                    <a:pt x="18" y="33"/>
                    <a:pt x="21" y="30"/>
                    <a:pt x="22" y="26"/>
                  </a:cubicBezTo>
                  <a:cubicBezTo>
                    <a:pt x="23" y="23"/>
                    <a:pt x="22" y="18"/>
                    <a:pt x="21" y="16"/>
                  </a:cubicBezTo>
                  <a:cubicBezTo>
                    <a:pt x="21" y="14"/>
                    <a:pt x="21" y="10"/>
                    <a:pt x="20" y="9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23" name="Freeform 622">
              <a:extLst>
                <a:ext uri="{FF2B5EF4-FFF2-40B4-BE49-F238E27FC236}">
                  <a16:creationId xmlns:a16="http://schemas.microsoft.com/office/drawing/2014/main" id="{D8C3EEA4-790B-1BC1-A791-CB92ECA2B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" y="2281"/>
              <a:ext cx="14" cy="37"/>
            </a:xfrm>
            <a:custGeom>
              <a:avLst/>
              <a:gdLst>
                <a:gd name="T0" fmla="*/ 24 w 7"/>
                <a:gd name="T1" fmla="*/ 9 h 17"/>
                <a:gd name="T2" fmla="*/ 8 w 7"/>
                <a:gd name="T3" fmla="*/ 61 h 17"/>
                <a:gd name="T4" fmla="*/ 24 w 7"/>
                <a:gd name="T5" fmla="*/ 165 h 17"/>
                <a:gd name="T6" fmla="*/ 56 w 7"/>
                <a:gd name="T7" fmla="*/ 176 h 17"/>
                <a:gd name="T8" fmla="*/ 56 w 7"/>
                <a:gd name="T9" fmla="*/ 176 h 17"/>
                <a:gd name="T10" fmla="*/ 32 w 7"/>
                <a:gd name="T11" fmla="*/ 165 h 17"/>
                <a:gd name="T12" fmla="*/ 8 w 7"/>
                <a:gd name="T13" fmla="*/ 61 h 17"/>
                <a:gd name="T14" fmla="*/ 24 w 7"/>
                <a:gd name="T15" fmla="*/ 9 h 17"/>
                <a:gd name="T16" fmla="*/ 48 w 7"/>
                <a:gd name="T17" fmla="*/ 9 h 17"/>
                <a:gd name="T18" fmla="*/ 48 w 7"/>
                <a:gd name="T19" fmla="*/ 9 h 17"/>
                <a:gd name="T20" fmla="*/ 24 w 7"/>
                <a:gd name="T21" fmla="*/ 9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" h="17">
                  <a:moveTo>
                    <a:pt x="3" y="1"/>
                  </a:moveTo>
                  <a:cubicBezTo>
                    <a:pt x="2" y="1"/>
                    <a:pt x="1" y="3"/>
                    <a:pt x="1" y="6"/>
                  </a:cubicBezTo>
                  <a:cubicBezTo>
                    <a:pt x="0" y="10"/>
                    <a:pt x="1" y="14"/>
                    <a:pt x="3" y="16"/>
                  </a:cubicBezTo>
                  <a:cubicBezTo>
                    <a:pt x="4" y="17"/>
                    <a:pt x="6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4"/>
                    <a:pt x="1" y="10"/>
                    <a:pt x="1" y="6"/>
                  </a:cubicBezTo>
                  <a:cubicBezTo>
                    <a:pt x="1" y="3"/>
                    <a:pt x="2" y="1"/>
                    <a:pt x="3" y="1"/>
                  </a:cubicBezTo>
                  <a:cubicBezTo>
                    <a:pt x="4" y="0"/>
                    <a:pt x="5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470CE177-A452-04B4-29CF-27E4457D7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2412"/>
              <a:ext cx="43" cy="48"/>
            </a:xfrm>
            <a:custGeom>
              <a:avLst/>
              <a:gdLst>
                <a:gd name="T0" fmla="*/ 147 w 21"/>
                <a:gd name="T1" fmla="*/ 52 h 22"/>
                <a:gd name="T2" fmla="*/ 96 w 21"/>
                <a:gd name="T3" fmla="*/ 0 h 22"/>
                <a:gd name="T4" fmla="*/ 33 w 21"/>
                <a:gd name="T5" fmla="*/ 20 h 22"/>
                <a:gd name="T6" fmla="*/ 59 w 21"/>
                <a:gd name="T7" fmla="*/ 185 h 22"/>
                <a:gd name="T8" fmla="*/ 180 w 21"/>
                <a:gd name="T9" fmla="*/ 166 h 22"/>
                <a:gd name="T10" fmla="*/ 147 w 21"/>
                <a:gd name="T11" fmla="*/ 5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2">
                  <a:moveTo>
                    <a:pt x="17" y="5"/>
                  </a:moveTo>
                  <a:cubicBezTo>
                    <a:pt x="15" y="2"/>
                    <a:pt x="14" y="0"/>
                    <a:pt x="11" y="0"/>
                  </a:cubicBezTo>
                  <a:cubicBezTo>
                    <a:pt x="8" y="0"/>
                    <a:pt x="6" y="0"/>
                    <a:pt x="4" y="2"/>
                  </a:cubicBezTo>
                  <a:cubicBezTo>
                    <a:pt x="0" y="6"/>
                    <a:pt x="1" y="14"/>
                    <a:pt x="7" y="18"/>
                  </a:cubicBezTo>
                  <a:cubicBezTo>
                    <a:pt x="13" y="22"/>
                    <a:pt x="19" y="20"/>
                    <a:pt x="21" y="16"/>
                  </a:cubicBezTo>
                  <a:cubicBezTo>
                    <a:pt x="21" y="12"/>
                    <a:pt x="21" y="10"/>
                    <a:pt x="17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25" name="Freeform 624">
              <a:extLst>
                <a:ext uri="{FF2B5EF4-FFF2-40B4-BE49-F238E27FC236}">
                  <a16:creationId xmlns:a16="http://schemas.microsoft.com/office/drawing/2014/main" id="{FA3F269E-B313-4118-B9C2-4C8B6702A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7" y="2421"/>
              <a:ext cx="22" cy="26"/>
            </a:xfrm>
            <a:custGeom>
              <a:avLst/>
              <a:gdLst>
                <a:gd name="T0" fmla="*/ 88 w 11"/>
                <a:gd name="T1" fmla="*/ 72 h 12"/>
                <a:gd name="T2" fmla="*/ 64 w 11"/>
                <a:gd name="T3" fmla="*/ 113 h 12"/>
                <a:gd name="T4" fmla="*/ 16 w 11"/>
                <a:gd name="T5" fmla="*/ 80 h 12"/>
                <a:gd name="T6" fmla="*/ 8 w 11"/>
                <a:gd name="T7" fmla="*/ 20 h 12"/>
                <a:gd name="T8" fmla="*/ 32 w 11"/>
                <a:gd name="T9" fmla="*/ 0 h 12"/>
                <a:gd name="T10" fmla="*/ 32 w 11"/>
                <a:gd name="T11" fmla="*/ 0 h 12"/>
                <a:gd name="T12" fmla="*/ 8 w 11"/>
                <a:gd name="T13" fmla="*/ 20 h 12"/>
                <a:gd name="T14" fmla="*/ 8 w 11"/>
                <a:gd name="T15" fmla="*/ 80 h 12"/>
                <a:gd name="T16" fmla="*/ 64 w 11"/>
                <a:gd name="T17" fmla="*/ 121 h 12"/>
                <a:gd name="T18" fmla="*/ 88 w 11"/>
                <a:gd name="T19" fmla="*/ 7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7"/>
                  </a:moveTo>
                  <a:cubicBezTo>
                    <a:pt x="11" y="9"/>
                    <a:pt x="10" y="11"/>
                    <a:pt x="8" y="11"/>
                  </a:cubicBezTo>
                  <a:cubicBezTo>
                    <a:pt x="6" y="12"/>
                    <a:pt x="4" y="11"/>
                    <a:pt x="2" y="8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1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1"/>
                    <a:pt x="11" y="10"/>
                    <a:pt x="11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26" name="Freeform 625">
              <a:extLst>
                <a:ext uri="{FF2B5EF4-FFF2-40B4-BE49-F238E27FC236}">
                  <a16:creationId xmlns:a16="http://schemas.microsoft.com/office/drawing/2014/main" id="{D660954B-803E-7785-0C06-A34072281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4" y="2355"/>
              <a:ext cx="58" cy="68"/>
            </a:xfrm>
            <a:custGeom>
              <a:avLst/>
              <a:gdLst>
                <a:gd name="T0" fmla="*/ 133 w 28"/>
                <a:gd name="T1" fmla="*/ 33 h 31"/>
                <a:gd name="T2" fmla="*/ 35 w 28"/>
                <a:gd name="T3" fmla="*/ 33 h 31"/>
                <a:gd name="T4" fmla="*/ 64 w 28"/>
                <a:gd name="T5" fmla="*/ 222 h 31"/>
                <a:gd name="T6" fmla="*/ 215 w 28"/>
                <a:gd name="T7" fmla="*/ 307 h 31"/>
                <a:gd name="T8" fmla="*/ 240 w 28"/>
                <a:gd name="T9" fmla="*/ 230 h 31"/>
                <a:gd name="T10" fmla="*/ 189 w 28"/>
                <a:gd name="T11" fmla="*/ 125 h 31"/>
                <a:gd name="T12" fmla="*/ 133 w 28"/>
                <a:gd name="T13" fmla="*/ 3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31">
                  <a:moveTo>
                    <a:pt x="15" y="3"/>
                  </a:moveTo>
                  <a:cubicBezTo>
                    <a:pt x="12" y="0"/>
                    <a:pt x="8" y="0"/>
                    <a:pt x="4" y="3"/>
                  </a:cubicBezTo>
                  <a:cubicBezTo>
                    <a:pt x="0" y="7"/>
                    <a:pt x="1" y="14"/>
                    <a:pt x="7" y="21"/>
                  </a:cubicBezTo>
                  <a:cubicBezTo>
                    <a:pt x="13" y="28"/>
                    <a:pt x="17" y="31"/>
                    <a:pt x="24" y="29"/>
                  </a:cubicBezTo>
                  <a:cubicBezTo>
                    <a:pt x="26" y="28"/>
                    <a:pt x="28" y="25"/>
                    <a:pt x="27" y="22"/>
                  </a:cubicBezTo>
                  <a:cubicBezTo>
                    <a:pt x="26" y="18"/>
                    <a:pt x="24" y="16"/>
                    <a:pt x="21" y="12"/>
                  </a:cubicBezTo>
                  <a:cubicBezTo>
                    <a:pt x="20" y="10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27" name="Freeform 626">
              <a:extLst>
                <a:ext uri="{FF2B5EF4-FFF2-40B4-BE49-F238E27FC236}">
                  <a16:creationId xmlns:a16="http://schemas.microsoft.com/office/drawing/2014/main" id="{ADAB83FA-4AB4-7575-74FC-1FFFEA5E6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" y="2369"/>
              <a:ext cx="26" cy="37"/>
            </a:xfrm>
            <a:custGeom>
              <a:avLst/>
              <a:gdLst>
                <a:gd name="T0" fmla="*/ 104 w 13"/>
                <a:gd name="T1" fmla="*/ 157 h 17"/>
                <a:gd name="T2" fmla="*/ 104 w 13"/>
                <a:gd name="T3" fmla="*/ 165 h 17"/>
                <a:gd name="T4" fmla="*/ 24 w 13"/>
                <a:gd name="T5" fmla="*/ 96 h 17"/>
                <a:gd name="T6" fmla="*/ 8 w 13"/>
                <a:gd name="T7" fmla="*/ 9 h 17"/>
                <a:gd name="T8" fmla="*/ 40 w 13"/>
                <a:gd name="T9" fmla="*/ 9 h 17"/>
                <a:gd name="T10" fmla="*/ 40 w 13"/>
                <a:gd name="T11" fmla="*/ 9 h 17"/>
                <a:gd name="T12" fmla="*/ 8 w 13"/>
                <a:gd name="T13" fmla="*/ 9 h 17"/>
                <a:gd name="T14" fmla="*/ 24 w 13"/>
                <a:gd name="T15" fmla="*/ 96 h 17"/>
                <a:gd name="T16" fmla="*/ 104 w 13"/>
                <a:gd name="T17" fmla="*/ 165 h 17"/>
                <a:gd name="T18" fmla="*/ 104 w 13"/>
                <a:gd name="T19" fmla="*/ 15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" h="17">
                  <a:moveTo>
                    <a:pt x="13" y="15"/>
                  </a:moveTo>
                  <a:cubicBezTo>
                    <a:pt x="13" y="16"/>
                    <a:pt x="13" y="16"/>
                    <a:pt x="13" y="16"/>
                  </a:cubicBezTo>
                  <a:cubicBezTo>
                    <a:pt x="11" y="17"/>
                    <a:pt x="8" y="15"/>
                    <a:pt x="3" y="9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2" y="0"/>
                    <a:pt x="3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5"/>
                    <a:pt x="3" y="9"/>
                  </a:cubicBezTo>
                  <a:cubicBezTo>
                    <a:pt x="8" y="15"/>
                    <a:pt x="11" y="17"/>
                    <a:pt x="13" y="16"/>
                  </a:cubicBezTo>
                  <a:cubicBezTo>
                    <a:pt x="13" y="16"/>
                    <a:pt x="13" y="16"/>
                    <a:pt x="13" y="15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28" name="Freeform 627">
              <a:extLst>
                <a:ext uri="{FF2B5EF4-FFF2-40B4-BE49-F238E27FC236}">
                  <a16:creationId xmlns:a16="http://schemas.microsoft.com/office/drawing/2014/main" id="{44A89774-B3FE-81DB-8C7C-976E7115B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" y="2517"/>
              <a:ext cx="45" cy="51"/>
            </a:xfrm>
            <a:custGeom>
              <a:avLst/>
              <a:gdLst>
                <a:gd name="T0" fmla="*/ 147 w 22"/>
                <a:gd name="T1" fmla="*/ 53 h 23"/>
                <a:gd name="T2" fmla="*/ 96 w 22"/>
                <a:gd name="T3" fmla="*/ 0 h 23"/>
                <a:gd name="T4" fmla="*/ 33 w 22"/>
                <a:gd name="T5" fmla="*/ 20 h 23"/>
                <a:gd name="T6" fmla="*/ 59 w 22"/>
                <a:gd name="T7" fmla="*/ 206 h 23"/>
                <a:gd name="T8" fmla="*/ 180 w 22"/>
                <a:gd name="T9" fmla="*/ 173 h 23"/>
                <a:gd name="T10" fmla="*/ 147 w 22"/>
                <a:gd name="T11" fmla="*/ 53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3">
                  <a:moveTo>
                    <a:pt x="17" y="5"/>
                  </a:moveTo>
                  <a:cubicBezTo>
                    <a:pt x="15" y="3"/>
                    <a:pt x="14" y="1"/>
                    <a:pt x="11" y="0"/>
                  </a:cubicBezTo>
                  <a:cubicBezTo>
                    <a:pt x="8" y="0"/>
                    <a:pt x="6" y="0"/>
                    <a:pt x="4" y="2"/>
                  </a:cubicBezTo>
                  <a:cubicBezTo>
                    <a:pt x="0" y="6"/>
                    <a:pt x="1" y="15"/>
                    <a:pt x="7" y="19"/>
                  </a:cubicBezTo>
                  <a:cubicBezTo>
                    <a:pt x="13" y="23"/>
                    <a:pt x="19" y="20"/>
                    <a:pt x="21" y="16"/>
                  </a:cubicBezTo>
                  <a:cubicBezTo>
                    <a:pt x="22" y="12"/>
                    <a:pt x="21" y="10"/>
                    <a:pt x="17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29" name="Freeform 628">
              <a:extLst>
                <a:ext uri="{FF2B5EF4-FFF2-40B4-BE49-F238E27FC236}">
                  <a16:creationId xmlns:a16="http://schemas.microsoft.com/office/drawing/2014/main" id="{E52501C5-034F-0544-13E0-1B3933430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" y="2526"/>
              <a:ext cx="23" cy="26"/>
            </a:xfrm>
            <a:custGeom>
              <a:avLst/>
              <a:gdLst>
                <a:gd name="T0" fmla="*/ 100 w 11"/>
                <a:gd name="T1" fmla="*/ 80 h 12"/>
                <a:gd name="T2" fmla="*/ 75 w 11"/>
                <a:gd name="T3" fmla="*/ 121 h 12"/>
                <a:gd name="T4" fmla="*/ 17 w 11"/>
                <a:gd name="T5" fmla="*/ 80 h 12"/>
                <a:gd name="T6" fmla="*/ 8 w 11"/>
                <a:gd name="T7" fmla="*/ 20 h 12"/>
                <a:gd name="T8" fmla="*/ 36 w 11"/>
                <a:gd name="T9" fmla="*/ 0 h 12"/>
                <a:gd name="T10" fmla="*/ 36 w 11"/>
                <a:gd name="T11" fmla="*/ 0 h 12"/>
                <a:gd name="T12" fmla="*/ 8 w 11"/>
                <a:gd name="T13" fmla="*/ 20 h 12"/>
                <a:gd name="T14" fmla="*/ 17 w 11"/>
                <a:gd name="T15" fmla="*/ 80 h 12"/>
                <a:gd name="T16" fmla="*/ 75 w 11"/>
                <a:gd name="T17" fmla="*/ 121 h 12"/>
                <a:gd name="T18" fmla="*/ 100 w 11"/>
                <a:gd name="T19" fmla="*/ 8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8"/>
                  </a:moveTo>
                  <a:cubicBezTo>
                    <a:pt x="11" y="10"/>
                    <a:pt x="10" y="11"/>
                    <a:pt x="8" y="12"/>
                  </a:cubicBezTo>
                  <a:cubicBezTo>
                    <a:pt x="7" y="12"/>
                    <a:pt x="4" y="11"/>
                    <a:pt x="2" y="8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2" y="8"/>
                  </a:cubicBezTo>
                  <a:cubicBezTo>
                    <a:pt x="4" y="12"/>
                    <a:pt x="7" y="12"/>
                    <a:pt x="8" y="12"/>
                  </a:cubicBezTo>
                  <a:cubicBezTo>
                    <a:pt x="10" y="11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30" name="Freeform 629">
              <a:extLst>
                <a:ext uri="{FF2B5EF4-FFF2-40B4-BE49-F238E27FC236}">
                  <a16:creationId xmlns:a16="http://schemas.microsoft.com/office/drawing/2014/main" id="{B9138738-C6E0-37F6-696E-1FDBD8875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" y="2049"/>
              <a:ext cx="57" cy="68"/>
            </a:xfrm>
            <a:custGeom>
              <a:avLst/>
              <a:gdLst>
                <a:gd name="T0" fmla="*/ 136 w 28"/>
                <a:gd name="T1" fmla="*/ 33 h 31"/>
                <a:gd name="T2" fmla="*/ 41 w 28"/>
                <a:gd name="T3" fmla="*/ 33 h 31"/>
                <a:gd name="T4" fmla="*/ 59 w 28"/>
                <a:gd name="T5" fmla="*/ 222 h 31"/>
                <a:gd name="T6" fmla="*/ 204 w 28"/>
                <a:gd name="T7" fmla="*/ 307 h 31"/>
                <a:gd name="T8" fmla="*/ 228 w 28"/>
                <a:gd name="T9" fmla="*/ 230 h 31"/>
                <a:gd name="T10" fmla="*/ 179 w 28"/>
                <a:gd name="T11" fmla="*/ 125 h 31"/>
                <a:gd name="T12" fmla="*/ 136 w 28"/>
                <a:gd name="T13" fmla="*/ 3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31">
                  <a:moveTo>
                    <a:pt x="16" y="3"/>
                  </a:moveTo>
                  <a:cubicBezTo>
                    <a:pt x="12" y="0"/>
                    <a:pt x="8" y="0"/>
                    <a:pt x="5" y="3"/>
                  </a:cubicBezTo>
                  <a:cubicBezTo>
                    <a:pt x="0" y="7"/>
                    <a:pt x="1" y="14"/>
                    <a:pt x="7" y="21"/>
                  </a:cubicBezTo>
                  <a:cubicBezTo>
                    <a:pt x="13" y="28"/>
                    <a:pt x="17" y="31"/>
                    <a:pt x="24" y="29"/>
                  </a:cubicBezTo>
                  <a:cubicBezTo>
                    <a:pt x="27" y="28"/>
                    <a:pt x="28" y="25"/>
                    <a:pt x="27" y="22"/>
                  </a:cubicBezTo>
                  <a:cubicBezTo>
                    <a:pt x="26" y="18"/>
                    <a:pt x="24" y="16"/>
                    <a:pt x="21" y="12"/>
                  </a:cubicBezTo>
                  <a:cubicBezTo>
                    <a:pt x="20" y="10"/>
                    <a:pt x="19" y="6"/>
                    <a:pt x="16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31" name="Freeform 630">
              <a:extLst>
                <a:ext uri="{FF2B5EF4-FFF2-40B4-BE49-F238E27FC236}">
                  <a16:creationId xmlns:a16="http://schemas.microsoft.com/office/drawing/2014/main" id="{F6BBC0BB-58C1-624D-00BF-56953C47E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" y="2063"/>
              <a:ext cx="29" cy="37"/>
            </a:xfrm>
            <a:custGeom>
              <a:avLst/>
              <a:gdLst>
                <a:gd name="T0" fmla="*/ 124 w 14"/>
                <a:gd name="T1" fmla="*/ 157 h 17"/>
                <a:gd name="T2" fmla="*/ 116 w 14"/>
                <a:gd name="T3" fmla="*/ 165 h 17"/>
                <a:gd name="T4" fmla="*/ 35 w 14"/>
                <a:gd name="T5" fmla="*/ 96 h 17"/>
                <a:gd name="T6" fmla="*/ 8 w 14"/>
                <a:gd name="T7" fmla="*/ 9 h 17"/>
                <a:gd name="T8" fmla="*/ 44 w 14"/>
                <a:gd name="T9" fmla="*/ 9 h 17"/>
                <a:gd name="T10" fmla="*/ 44 w 14"/>
                <a:gd name="T11" fmla="*/ 9 h 17"/>
                <a:gd name="T12" fmla="*/ 8 w 14"/>
                <a:gd name="T13" fmla="*/ 9 h 17"/>
                <a:gd name="T14" fmla="*/ 25 w 14"/>
                <a:gd name="T15" fmla="*/ 96 h 17"/>
                <a:gd name="T16" fmla="*/ 116 w 14"/>
                <a:gd name="T17" fmla="*/ 176 h 17"/>
                <a:gd name="T18" fmla="*/ 124 w 14"/>
                <a:gd name="T19" fmla="*/ 15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17">
                  <a:moveTo>
                    <a:pt x="14" y="15"/>
                  </a:moveTo>
                  <a:cubicBezTo>
                    <a:pt x="14" y="16"/>
                    <a:pt x="13" y="16"/>
                    <a:pt x="13" y="16"/>
                  </a:cubicBezTo>
                  <a:cubicBezTo>
                    <a:pt x="12" y="17"/>
                    <a:pt x="8" y="15"/>
                    <a:pt x="4" y="9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5"/>
                    <a:pt x="3" y="9"/>
                  </a:cubicBezTo>
                  <a:cubicBezTo>
                    <a:pt x="8" y="15"/>
                    <a:pt x="11" y="17"/>
                    <a:pt x="13" y="17"/>
                  </a:cubicBezTo>
                  <a:cubicBezTo>
                    <a:pt x="13" y="16"/>
                    <a:pt x="14" y="16"/>
                    <a:pt x="14" y="15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32" name="Freeform 631">
              <a:extLst>
                <a:ext uri="{FF2B5EF4-FFF2-40B4-BE49-F238E27FC236}">
                  <a16:creationId xmlns:a16="http://schemas.microsoft.com/office/drawing/2014/main" id="{33050A21-D4AB-24C7-703A-387E1B9C2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" y="2060"/>
              <a:ext cx="43" cy="51"/>
            </a:xfrm>
            <a:custGeom>
              <a:avLst/>
              <a:gdLst>
                <a:gd name="T0" fmla="*/ 156 w 21"/>
                <a:gd name="T1" fmla="*/ 64 h 23"/>
                <a:gd name="T2" fmla="*/ 104 w 21"/>
                <a:gd name="T3" fmla="*/ 0 h 23"/>
                <a:gd name="T4" fmla="*/ 33 w 21"/>
                <a:gd name="T5" fmla="*/ 20 h 23"/>
                <a:gd name="T6" fmla="*/ 51 w 21"/>
                <a:gd name="T7" fmla="*/ 197 h 23"/>
                <a:gd name="T8" fmla="*/ 172 w 21"/>
                <a:gd name="T9" fmla="*/ 186 h 23"/>
                <a:gd name="T10" fmla="*/ 156 w 21"/>
                <a:gd name="T11" fmla="*/ 64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3">
                  <a:moveTo>
                    <a:pt x="18" y="6"/>
                  </a:moveTo>
                  <a:cubicBezTo>
                    <a:pt x="16" y="3"/>
                    <a:pt x="14" y="1"/>
                    <a:pt x="12" y="0"/>
                  </a:cubicBezTo>
                  <a:cubicBezTo>
                    <a:pt x="9" y="0"/>
                    <a:pt x="7" y="0"/>
                    <a:pt x="4" y="2"/>
                  </a:cubicBezTo>
                  <a:cubicBezTo>
                    <a:pt x="0" y="5"/>
                    <a:pt x="1" y="14"/>
                    <a:pt x="6" y="18"/>
                  </a:cubicBezTo>
                  <a:cubicBezTo>
                    <a:pt x="12" y="23"/>
                    <a:pt x="18" y="21"/>
                    <a:pt x="20" y="17"/>
                  </a:cubicBezTo>
                  <a:cubicBezTo>
                    <a:pt x="21" y="13"/>
                    <a:pt x="21" y="11"/>
                    <a:pt x="18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33" name="Freeform 632">
              <a:extLst>
                <a:ext uri="{FF2B5EF4-FFF2-40B4-BE49-F238E27FC236}">
                  <a16:creationId xmlns:a16="http://schemas.microsoft.com/office/drawing/2014/main" id="{233EE045-2D5A-981E-760A-81DC57EF2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" y="2069"/>
              <a:ext cx="20" cy="28"/>
            </a:xfrm>
            <a:custGeom>
              <a:avLst/>
              <a:gdLst>
                <a:gd name="T0" fmla="*/ 80 w 10"/>
                <a:gd name="T1" fmla="*/ 80 h 13"/>
                <a:gd name="T2" fmla="*/ 64 w 10"/>
                <a:gd name="T3" fmla="*/ 121 h 13"/>
                <a:gd name="T4" fmla="*/ 8 w 10"/>
                <a:gd name="T5" fmla="*/ 80 h 13"/>
                <a:gd name="T6" fmla="*/ 8 w 10"/>
                <a:gd name="T7" fmla="*/ 19 h 13"/>
                <a:gd name="T8" fmla="*/ 32 w 10"/>
                <a:gd name="T9" fmla="*/ 0 h 13"/>
                <a:gd name="T10" fmla="*/ 32 w 10"/>
                <a:gd name="T11" fmla="*/ 0 h 13"/>
                <a:gd name="T12" fmla="*/ 8 w 10"/>
                <a:gd name="T13" fmla="*/ 19 h 13"/>
                <a:gd name="T14" fmla="*/ 8 w 10"/>
                <a:gd name="T15" fmla="*/ 80 h 13"/>
                <a:gd name="T16" fmla="*/ 64 w 10"/>
                <a:gd name="T17" fmla="*/ 121 h 13"/>
                <a:gd name="T18" fmla="*/ 80 w 10"/>
                <a:gd name="T19" fmla="*/ 80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" h="13">
                  <a:moveTo>
                    <a:pt x="10" y="8"/>
                  </a:moveTo>
                  <a:cubicBezTo>
                    <a:pt x="10" y="10"/>
                    <a:pt x="9" y="12"/>
                    <a:pt x="8" y="12"/>
                  </a:cubicBezTo>
                  <a:cubicBezTo>
                    <a:pt x="6" y="13"/>
                    <a:pt x="3" y="11"/>
                    <a:pt x="1" y="8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8"/>
                  </a:cubicBezTo>
                  <a:cubicBezTo>
                    <a:pt x="3" y="12"/>
                    <a:pt x="6" y="13"/>
                    <a:pt x="8" y="12"/>
                  </a:cubicBezTo>
                  <a:cubicBezTo>
                    <a:pt x="9" y="12"/>
                    <a:pt x="10" y="10"/>
                    <a:pt x="10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34" name="Freeform 633">
              <a:extLst>
                <a:ext uri="{FF2B5EF4-FFF2-40B4-BE49-F238E27FC236}">
                  <a16:creationId xmlns:a16="http://schemas.microsoft.com/office/drawing/2014/main" id="{3A3D09F2-3059-D604-37A5-6570119AC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143"/>
              <a:ext cx="44" cy="51"/>
            </a:xfrm>
            <a:custGeom>
              <a:avLst/>
              <a:gdLst>
                <a:gd name="T0" fmla="*/ 157 w 21"/>
                <a:gd name="T1" fmla="*/ 64 h 23"/>
                <a:gd name="T2" fmla="*/ 101 w 21"/>
                <a:gd name="T3" fmla="*/ 0 h 23"/>
                <a:gd name="T4" fmla="*/ 36 w 21"/>
                <a:gd name="T5" fmla="*/ 20 h 23"/>
                <a:gd name="T6" fmla="*/ 57 w 21"/>
                <a:gd name="T7" fmla="*/ 197 h 23"/>
                <a:gd name="T8" fmla="*/ 184 w 21"/>
                <a:gd name="T9" fmla="*/ 186 h 23"/>
                <a:gd name="T10" fmla="*/ 157 w 21"/>
                <a:gd name="T11" fmla="*/ 64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3">
                  <a:moveTo>
                    <a:pt x="17" y="6"/>
                  </a:moveTo>
                  <a:cubicBezTo>
                    <a:pt x="16" y="3"/>
                    <a:pt x="14" y="1"/>
                    <a:pt x="11" y="0"/>
                  </a:cubicBezTo>
                  <a:cubicBezTo>
                    <a:pt x="9" y="0"/>
                    <a:pt x="6" y="0"/>
                    <a:pt x="4" y="2"/>
                  </a:cubicBezTo>
                  <a:cubicBezTo>
                    <a:pt x="0" y="5"/>
                    <a:pt x="0" y="14"/>
                    <a:pt x="6" y="18"/>
                  </a:cubicBezTo>
                  <a:cubicBezTo>
                    <a:pt x="11" y="23"/>
                    <a:pt x="18" y="21"/>
                    <a:pt x="20" y="17"/>
                  </a:cubicBezTo>
                  <a:cubicBezTo>
                    <a:pt x="21" y="13"/>
                    <a:pt x="20" y="11"/>
                    <a:pt x="17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35" name="Freeform 634">
              <a:extLst>
                <a:ext uri="{FF2B5EF4-FFF2-40B4-BE49-F238E27FC236}">
                  <a16:creationId xmlns:a16="http://schemas.microsoft.com/office/drawing/2014/main" id="{9B0FF53E-9B49-9BEE-7307-D202E8B05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1" y="2152"/>
              <a:ext cx="22" cy="29"/>
            </a:xfrm>
            <a:custGeom>
              <a:avLst/>
              <a:gdLst>
                <a:gd name="T0" fmla="*/ 88 w 11"/>
                <a:gd name="T1" fmla="*/ 89 h 13"/>
                <a:gd name="T2" fmla="*/ 64 w 11"/>
                <a:gd name="T3" fmla="*/ 134 h 13"/>
                <a:gd name="T4" fmla="*/ 16 w 11"/>
                <a:gd name="T5" fmla="*/ 89 h 13"/>
                <a:gd name="T6" fmla="*/ 16 w 11"/>
                <a:gd name="T7" fmla="*/ 20 h 13"/>
                <a:gd name="T8" fmla="*/ 40 w 11"/>
                <a:gd name="T9" fmla="*/ 0 h 13"/>
                <a:gd name="T10" fmla="*/ 40 w 11"/>
                <a:gd name="T11" fmla="*/ 0 h 13"/>
                <a:gd name="T12" fmla="*/ 16 w 11"/>
                <a:gd name="T13" fmla="*/ 20 h 13"/>
                <a:gd name="T14" fmla="*/ 16 w 11"/>
                <a:gd name="T15" fmla="*/ 89 h 13"/>
                <a:gd name="T16" fmla="*/ 64 w 11"/>
                <a:gd name="T17" fmla="*/ 134 h 13"/>
                <a:gd name="T18" fmla="*/ 88 w 11"/>
                <a:gd name="T19" fmla="*/ 89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3">
                  <a:moveTo>
                    <a:pt x="11" y="8"/>
                  </a:moveTo>
                  <a:cubicBezTo>
                    <a:pt x="11" y="10"/>
                    <a:pt x="10" y="12"/>
                    <a:pt x="8" y="12"/>
                  </a:cubicBezTo>
                  <a:cubicBezTo>
                    <a:pt x="7" y="13"/>
                    <a:pt x="4" y="11"/>
                    <a:pt x="2" y="8"/>
                  </a:cubicBezTo>
                  <a:cubicBezTo>
                    <a:pt x="1" y="5"/>
                    <a:pt x="1" y="3"/>
                    <a:pt x="2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1"/>
                    <a:pt x="2" y="2"/>
                  </a:cubicBezTo>
                  <a:cubicBezTo>
                    <a:pt x="1" y="3"/>
                    <a:pt x="0" y="5"/>
                    <a:pt x="2" y="8"/>
                  </a:cubicBezTo>
                  <a:cubicBezTo>
                    <a:pt x="4" y="12"/>
                    <a:pt x="7" y="13"/>
                    <a:pt x="8" y="12"/>
                  </a:cubicBezTo>
                  <a:cubicBezTo>
                    <a:pt x="10" y="12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36" name="Freeform 635">
              <a:extLst>
                <a:ext uri="{FF2B5EF4-FFF2-40B4-BE49-F238E27FC236}">
                  <a16:creationId xmlns:a16="http://schemas.microsoft.com/office/drawing/2014/main" id="{70E1CDF1-A07E-AAAD-93AE-0E8BBF9A9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" y="2380"/>
              <a:ext cx="43" cy="50"/>
            </a:xfrm>
            <a:custGeom>
              <a:avLst/>
              <a:gdLst>
                <a:gd name="T0" fmla="*/ 147 w 21"/>
                <a:gd name="T1" fmla="*/ 61 h 23"/>
                <a:gd name="T2" fmla="*/ 96 w 21"/>
                <a:gd name="T3" fmla="*/ 9 h 23"/>
                <a:gd name="T4" fmla="*/ 33 w 21"/>
                <a:gd name="T5" fmla="*/ 20 h 23"/>
                <a:gd name="T6" fmla="*/ 51 w 21"/>
                <a:gd name="T7" fmla="*/ 193 h 23"/>
                <a:gd name="T8" fmla="*/ 172 w 21"/>
                <a:gd name="T9" fmla="*/ 174 h 23"/>
                <a:gd name="T10" fmla="*/ 147 w 21"/>
                <a:gd name="T11" fmla="*/ 6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3">
                  <a:moveTo>
                    <a:pt x="17" y="6"/>
                  </a:moveTo>
                  <a:cubicBezTo>
                    <a:pt x="16" y="3"/>
                    <a:pt x="14" y="1"/>
                    <a:pt x="11" y="1"/>
                  </a:cubicBezTo>
                  <a:cubicBezTo>
                    <a:pt x="9" y="0"/>
                    <a:pt x="7" y="1"/>
                    <a:pt x="4" y="2"/>
                  </a:cubicBezTo>
                  <a:cubicBezTo>
                    <a:pt x="0" y="6"/>
                    <a:pt x="0" y="14"/>
                    <a:pt x="6" y="19"/>
                  </a:cubicBezTo>
                  <a:cubicBezTo>
                    <a:pt x="11" y="23"/>
                    <a:pt x="18" y="21"/>
                    <a:pt x="20" y="17"/>
                  </a:cubicBezTo>
                  <a:cubicBezTo>
                    <a:pt x="21" y="13"/>
                    <a:pt x="20" y="11"/>
                    <a:pt x="17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37" name="Freeform 636">
              <a:extLst>
                <a:ext uri="{FF2B5EF4-FFF2-40B4-BE49-F238E27FC236}">
                  <a16:creationId xmlns:a16="http://schemas.microsoft.com/office/drawing/2014/main" id="{9C1C137F-42EF-A11B-4786-C13EB98D4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" y="2390"/>
              <a:ext cx="21" cy="27"/>
            </a:xfrm>
            <a:custGeom>
              <a:avLst/>
              <a:gdLst>
                <a:gd name="T0" fmla="*/ 92 w 10"/>
                <a:gd name="T1" fmla="*/ 92 h 12"/>
                <a:gd name="T2" fmla="*/ 76 w 10"/>
                <a:gd name="T3" fmla="*/ 126 h 12"/>
                <a:gd name="T4" fmla="*/ 8 w 10"/>
                <a:gd name="T5" fmla="*/ 81 h 12"/>
                <a:gd name="T6" fmla="*/ 8 w 10"/>
                <a:gd name="T7" fmla="*/ 25 h 12"/>
                <a:gd name="T8" fmla="*/ 36 w 10"/>
                <a:gd name="T9" fmla="*/ 0 h 12"/>
                <a:gd name="T10" fmla="*/ 36 w 10"/>
                <a:gd name="T11" fmla="*/ 0 h 12"/>
                <a:gd name="T12" fmla="*/ 8 w 10"/>
                <a:gd name="T13" fmla="*/ 11 h 12"/>
                <a:gd name="T14" fmla="*/ 8 w 10"/>
                <a:gd name="T15" fmla="*/ 92 h 12"/>
                <a:gd name="T16" fmla="*/ 76 w 10"/>
                <a:gd name="T17" fmla="*/ 137 h 12"/>
                <a:gd name="T18" fmla="*/ 92 w 10"/>
                <a:gd name="T19" fmla="*/ 9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cubicBezTo>
                    <a:pt x="10" y="10"/>
                    <a:pt x="9" y="11"/>
                    <a:pt x="8" y="11"/>
                  </a:cubicBezTo>
                  <a:cubicBezTo>
                    <a:pt x="6" y="12"/>
                    <a:pt x="3" y="11"/>
                    <a:pt x="1" y="7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3"/>
                    <a:pt x="0" y="4"/>
                    <a:pt x="1" y="8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9" y="11"/>
                    <a:pt x="10" y="10"/>
                    <a:pt x="10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38" name="Freeform 637">
              <a:extLst>
                <a:ext uri="{FF2B5EF4-FFF2-40B4-BE49-F238E27FC236}">
                  <a16:creationId xmlns:a16="http://schemas.microsoft.com/office/drawing/2014/main" id="{A5F47B77-C3A8-6B56-BEC6-1E5FCE354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2242"/>
              <a:ext cx="55" cy="54"/>
            </a:xfrm>
            <a:custGeom>
              <a:avLst/>
              <a:gdLst>
                <a:gd name="T0" fmla="*/ 136 w 27"/>
                <a:gd name="T1" fmla="*/ 9 h 25"/>
                <a:gd name="T2" fmla="*/ 67 w 27"/>
                <a:gd name="T3" fmla="*/ 0 h 25"/>
                <a:gd name="T4" fmla="*/ 49 w 27"/>
                <a:gd name="T5" fmla="*/ 173 h 25"/>
                <a:gd name="T6" fmla="*/ 196 w 27"/>
                <a:gd name="T7" fmla="*/ 233 h 25"/>
                <a:gd name="T8" fmla="*/ 220 w 27"/>
                <a:gd name="T9" fmla="*/ 140 h 25"/>
                <a:gd name="T10" fmla="*/ 171 w 27"/>
                <a:gd name="T11" fmla="*/ 60 h 25"/>
                <a:gd name="T12" fmla="*/ 136 w 27"/>
                <a:gd name="T13" fmla="*/ 9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25">
                  <a:moveTo>
                    <a:pt x="16" y="1"/>
                  </a:moveTo>
                  <a:cubicBezTo>
                    <a:pt x="13" y="0"/>
                    <a:pt x="11" y="0"/>
                    <a:pt x="8" y="0"/>
                  </a:cubicBezTo>
                  <a:cubicBezTo>
                    <a:pt x="0" y="2"/>
                    <a:pt x="0" y="11"/>
                    <a:pt x="6" y="17"/>
                  </a:cubicBezTo>
                  <a:cubicBezTo>
                    <a:pt x="11" y="24"/>
                    <a:pt x="19" y="25"/>
                    <a:pt x="23" y="23"/>
                  </a:cubicBezTo>
                  <a:cubicBezTo>
                    <a:pt x="26" y="21"/>
                    <a:pt x="27" y="17"/>
                    <a:pt x="26" y="14"/>
                  </a:cubicBezTo>
                  <a:cubicBezTo>
                    <a:pt x="25" y="11"/>
                    <a:pt x="22" y="8"/>
                    <a:pt x="20" y="6"/>
                  </a:cubicBezTo>
                  <a:cubicBezTo>
                    <a:pt x="19" y="5"/>
                    <a:pt x="17" y="2"/>
                    <a:pt x="16" y="1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F459D8CB-661B-5AC6-E8BB-3D7F545A9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6" y="2255"/>
              <a:ext cx="25" cy="28"/>
            </a:xfrm>
            <a:custGeom>
              <a:avLst/>
              <a:gdLst>
                <a:gd name="T0" fmla="*/ 8 w 12"/>
                <a:gd name="T1" fmla="*/ 9 h 13"/>
                <a:gd name="T2" fmla="*/ 8 w 12"/>
                <a:gd name="T3" fmla="*/ 69 h 13"/>
                <a:gd name="T4" fmla="*/ 83 w 12"/>
                <a:gd name="T5" fmla="*/ 129 h 13"/>
                <a:gd name="T6" fmla="*/ 108 w 12"/>
                <a:gd name="T7" fmla="*/ 121 h 13"/>
                <a:gd name="T8" fmla="*/ 108 w 12"/>
                <a:gd name="T9" fmla="*/ 121 h 13"/>
                <a:gd name="T10" fmla="*/ 83 w 12"/>
                <a:gd name="T11" fmla="*/ 121 h 13"/>
                <a:gd name="T12" fmla="*/ 17 w 12"/>
                <a:gd name="T13" fmla="*/ 60 h 13"/>
                <a:gd name="T14" fmla="*/ 8 w 12"/>
                <a:gd name="T15" fmla="*/ 9 h 13"/>
                <a:gd name="T16" fmla="*/ 35 w 12"/>
                <a:gd name="T17" fmla="*/ 0 h 13"/>
                <a:gd name="T18" fmla="*/ 35 w 12"/>
                <a:gd name="T19" fmla="*/ 0 h 13"/>
                <a:gd name="T20" fmla="*/ 8 w 12"/>
                <a:gd name="T21" fmla="*/ 9 h 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" h="13">
                  <a:moveTo>
                    <a:pt x="1" y="1"/>
                  </a:moveTo>
                  <a:cubicBezTo>
                    <a:pt x="0" y="2"/>
                    <a:pt x="0" y="4"/>
                    <a:pt x="1" y="7"/>
                  </a:cubicBezTo>
                  <a:cubicBezTo>
                    <a:pt x="3" y="10"/>
                    <a:pt x="6" y="12"/>
                    <a:pt x="9" y="13"/>
                  </a:cubicBezTo>
                  <a:cubicBezTo>
                    <a:pt x="10" y="13"/>
                    <a:pt x="11" y="13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" y="13"/>
                    <a:pt x="10" y="13"/>
                    <a:pt x="9" y="12"/>
                  </a:cubicBezTo>
                  <a:cubicBezTo>
                    <a:pt x="6" y="12"/>
                    <a:pt x="3" y="10"/>
                    <a:pt x="2" y="6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40" name="Freeform 639">
              <a:extLst>
                <a:ext uri="{FF2B5EF4-FFF2-40B4-BE49-F238E27FC236}">
                  <a16:creationId xmlns:a16="http://schemas.microsoft.com/office/drawing/2014/main" id="{69AC200D-235F-73AE-DB87-0109ADFD0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2253"/>
              <a:ext cx="57" cy="68"/>
            </a:xfrm>
            <a:custGeom>
              <a:avLst/>
              <a:gdLst>
                <a:gd name="T0" fmla="*/ 128 w 28"/>
                <a:gd name="T1" fmla="*/ 33 h 31"/>
                <a:gd name="T2" fmla="*/ 33 w 28"/>
                <a:gd name="T3" fmla="*/ 33 h 31"/>
                <a:gd name="T4" fmla="*/ 59 w 28"/>
                <a:gd name="T5" fmla="*/ 222 h 31"/>
                <a:gd name="T6" fmla="*/ 204 w 28"/>
                <a:gd name="T7" fmla="*/ 307 h 31"/>
                <a:gd name="T8" fmla="*/ 228 w 28"/>
                <a:gd name="T9" fmla="*/ 222 h 31"/>
                <a:gd name="T10" fmla="*/ 179 w 28"/>
                <a:gd name="T11" fmla="*/ 125 h 31"/>
                <a:gd name="T12" fmla="*/ 128 w 28"/>
                <a:gd name="T13" fmla="*/ 3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31">
                  <a:moveTo>
                    <a:pt x="15" y="3"/>
                  </a:moveTo>
                  <a:cubicBezTo>
                    <a:pt x="12" y="0"/>
                    <a:pt x="8" y="0"/>
                    <a:pt x="4" y="3"/>
                  </a:cubicBezTo>
                  <a:cubicBezTo>
                    <a:pt x="0" y="7"/>
                    <a:pt x="1" y="14"/>
                    <a:pt x="7" y="21"/>
                  </a:cubicBezTo>
                  <a:cubicBezTo>
                    <a:pt x="13" y="28"/>
                    <a:pt x="17" y="31"/>
                    <a:pt x="24" y="29"/>
                  </a:cubicBezTo>
                  <a:cubicBezTo>
                    <a:pt x="27" y="28"/>
                    <a:pt x="28" y="25"/>
                    <a:pt x="27" y="21"/>
                  </a:cubicBezTo>
                  <a:cubicBezTo>
                    <a:pt x="26" y="18"/>
                    <a:pt x="24" y="16"/>
                    <a:pt x="21" y="12"/>
                  </a:cubicBezTo>
                  <a:cubicBezTo>
                    <a:pt x="20" y="10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41" name="Freeform 640">
              <a:extLst>
                <a:ext uri="{FF2B5EF4-FFF2-40B4-BE49-F238E27FC236}">
                  <a16:creationId xmlns:a16="http://schemas.microsoft.com/office/drawing/2014/main" id="{B04B3887-9A8D-FD0A-696C-415C5E1FA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9" y="2266"/>
              <a:ext cx="29" cy="37"/>
            </a:xfrm>
            <a:custGeom>
              <a:avLst/>
              <a:gdLst>
                <a:gd name="T0" fmla="*/ 124 w 14"/>
                <a:gd name="T1" fmla="*/ 157 h 17"/>
                <a:gd name="T2" fmla="*/ 116 w 14"/>
                <a:gd name="T3" fmla="*/ 165 h 17"/>
                <a:gd name="T4" fmla="*/ 35 w 14"/>
                <a:gd name="T5" fmla="*/ 96 h 17"/>
                <a:gd name="T6" fmla="*/ 8 w 14"/>
                <a:gd name="T7" fmla="*/ 9 h 17"/>
                <a:gd name="T8" fmla="*/ 44 w 14"/>
                <a:gd name="T9" fmla="*/ 9 h 17"/>
                <a:gd name="T10" fmla="*/ 44 w 14"/>
                <a:gd name="T11" fmla="*/ 9 h 17"/>
                <a:gd name="T12" fmla="*/ 8 w 14"/>
                <a:gd name="T13" fmla="*/ 9 h 17"/>
                <a:gd name="T14" fmla="*/ 25 w 14"/>
                <a:gd name="T15" fmla="*/ 96 h 17"/>
                <a:gd name="T16" fmla="*/ 116 w 14"/>
                <a:gd name="T17" fmla="*/ 165 h 17"/>
                <a:gd name="T18" fmla="*/ 124 w 14"/>
                <a:gd name="T19" fmla="*/ 15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17">
                  <a:moveTo>
                    <a:pt x="14" y="15"/>
                  </a:moveTo>
                  <a:cubicBezTo>
                    <a:pt x="14" y="16"/>
                    <a:pt x="13" y="16"/>
                    <a:pt x="13" y="16"/>
                  </a:cubicBezTo>
                  <a:cubicBezTo>
                    <a:pt x="12" y="17"/>
                    <a:pt x="8" y="15"/>
                    <a:pt x="4" y="9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2" y="0"/>
                    <a:pt x="3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5"/>
                    <a:pt x="3" y="9"/>
                  </a:cubicBezTo>
                  <a:cubicBezTo>
                    <a:pt x="8" y="15"/>
                    <a:pt x="11" y="17"/>
                    <a:pt x="13" y="16"/>
                  </a:cubicBezTo>
                  <a:cubicBezTo>
                    <a:pt x="13" y="16"/>
                    <a:pt x="14" y="16"/>
                    <a:pt x="14" y="15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42" name="Freeform 641">
              <a:extLst>
                <a:ext uri="{FF2B5EF4-FFF2-40B4-BE49-F238E27FC236}">
                  <a16:creationId xmlns:a16="http://schemas.microsoft.com/office/drawing/2014/main" id="{338681CC-600E-EE30-130C-48AE0F20B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2196"/>
              <a:ext cx="45" cy="50"/>
            </a:xfrm>
            <a:custGeom>
              <a:avLst/>
              <a:gdLst>
                <a:gd name="T0" fmla="*/ 155 w 22"/>
                <a:gd name="T1" fmla="*/ 52 h 23"/>
                <a:gd name="T2" fmla="*/ 104 w 22"/>
                <a:gd name="T3" fmla="*/ 0 h 23"/>
                <a:gd name="T4" fmla="*/ 41 w 22"/>
                <a:gd name="T5" fmla="*/ 20 h 23"/>
                <a:gd name="T6" fmla="*/ 51 w 22"/>
                <a:gd name="T7" fmla="*/ 185 h 23"/>
                <a:gd name="T8" fmla="*/ 172 w 22"/>
                <a:gd name="T9" fmla="*/ 174 h 23"/>
                <a:gd name="T10" fmla="*/ 155 w 22"/>
                <a:gd name="T11" fmla="*/ 52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3">
                  <a:moveTo>
                    <a:pt x="18" y="5"/>
                  </a:moveTo>
                  <a:cubicBezTo>
                    <a:pt x="16" y="3"/>
                    <a:pt x="15" y="1"/>
                    <a:pt x="12" y="0"/>
                  </a:cubicBezTo>
                  <a:cubicBezTo>
                    <a:pt x="9" y="0"/>
                    <a:pt x="7" y="0"/>
                    <a:pt x="5" y="2"/>
                  </a:cubicBezTo>
                  <a:cubicBezTo>
                    <a:pt x="0" y="5"/>
                    <a:pt x="1" y="14"/>
                    <a:pt x="6" y="18"/>
                  </a:cubicBezTo>
                  <a:cubicBezTo>
                    <a:pt x="12" y="23"/>
                    <a:pt x="19" y="21"/>
                    <a:pt x="20" y="17"/>
                  </a:cubicBezTo>
                  <a:cubicBezTo>
                    <a:pt x="22" y="13"/>
                    <a:pt x="21" y="11"/>
                    <a:pt x="18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43" name="Freeform 642">
              <a:extLst>
                <a:ext uri="{FF2B5EF4-FFF2-40B4-BE49-F238E27FC236}">
                  <a16:creationId xmlns:a16="http://schemas.microsoft.com/office/drawing/2014/main" id="{2FF182DC-6A9A-E716-82B0-EA3BB88D5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2" y="2205"/>
              <a:ext cx="23" cy="26"/>
            </a:xfrm>
            <a:custGeom>
              <a:avLst/>
              <a:gdLst>
                <a:gd name="T0" fmla="*/ 100 w 11"/>
                <a:gd name="T1" fmla="*/ 80 h 12"/>
                <a:gd name="T2" fmla="*/ 75 w 11"/>
                <a:gd name="T3" fmla="*/ 121 h 12"/>
                <a:gd name="T4" fmla="*/ 17 w 11"/>
                <a:gd name="T5" fmla="*/ 80 h 12"/>
                <a:gd name="T6" fmla="*/ 8 w 11"/>
                <a:gd name="T7" fmla="*/ 20 h 12"/>
                <a:gd name="T8" fmla="*/ 36 w 11"/>
                <a:gd name="T9" fmla="*/ 0 h 12"/>
                <a:gd name="T10" fmla="*/ 36 w 11"/>
                <a:gd name="T11" fmla="*/ 0 h 12"/>
                <a:gd name="T12" fmla="*/ 8 w 11"/>
                <a:gd name="T13" fmla="*/ 20 h 12"/>
                <a:gd name="T14" fmla="*/ 17 w 11"/>
                <a:gd name="T15" fmla="*/ 80 h 12"/>
                <a:gd name="T16" fmla="*/ 75 w 11"/>
                <a:gd name="T17" fmla="*/ 121 h 12"/>
                <a:gd name="T18" fmla="*/ 100 w 11"/>
                <a:gd name="T19" fmla="*/ 8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8"/>
                  </a:moveTo>
                  <a:cubicBezTo>
                    <a:pt x="11" y="10"/>
                    <a:pt x="10" y="11"/>
                    <a:pt x="8" y="12"/>
                  </a:cubicBezTo>
                  <a:cubicBezTo>
                    <a:pt x="6" y="12"/>
                    <a:pt x="3" y="11"/>
                    <a:pt x="2" y="8"/>
                  </a:cubicBezTo>
                  <a:cubicBezTo>
                    <a:pt x="0" y="5"/>
                    <a:pt x="1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2"/>
                  </a:cubicBezTo>
                  <a:cubicBezTo>
                    <a:pt x="0" y="3"/>
                    <a:pt x="0" y="5"/>
                    <a:pt x="2" y="8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10" y="12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44" name="Freeform 643">
              <a:extLst>
                <a:ext uri="{FF2B5EF4-FFF2-40B4-BE49-F238E27FC236}">
                  <a16:creationId xmlns:a16="http://schemas.microsoft.com/office/drawing/2014/main" id="{807C13E9-5656-C672-F062-87F00C3D0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336"/>
              <a:ext cx="45" cy="50"/>
            </a:xfrm>
            <a:custGeom>
              <a:avLst/>
              <a:gdLst>
                <a:gd name="T0" fmla="*/ 155 w 22"/>
                <a:gd name="T1" fmla="*/ 61 h 23"/>
                <a:gd name="T2" fmla="*/ 104 w 22"/>
                <a:gd name="T3" fmla="*/ 0 h 23"/>
                <a:gd name="T4" fmla="*/ 41 w 22"/>
                <a:gd name="T5" fmla="*/ 20 h 23"/>
                <a:gd name="T6" fmla="*/ 59 w 22"/>
                <a:gd name="T7" fmla="*/ 185 h 23"/>
                <a:gd name="T8" fmla="*/ 180 w 22"/>
                <a:gd name="T9" fmla="*/ 174 h 23"/>
                <a:gd name="T10" fmla="*/ 155 w 22"/>
                <a:gd name="T11" fmla="*/ 6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3">
                  <a:moveTo>
                    <a:pt x="18" y="6"/>
                  </a:moveTo>
                  <a:cubicBezTo>
                    <a:pt x="16" y="3"/>
                    <a:pt x="15" y="1"/>
                    <a:pt x="12" y="0"/>
                  </a:cubicBezTo>
                  <a:cubicBezTo>
                    <a:pt x="10" y="0"/>
                    <a:pt x="7" y="0"/>
                    <a:pt x="5" y="2"/>
                  </a:cubicBezTo>
                  <a:cubicBezTo>
                    <a:pt x="0" y="5"/>
                    <a:pt x="1" y="14"/>
                    <a:pt x="7" y="18"/>
                  </a:cubicBezTo>
                  <a:cubicBezTo>
                    <a:pt x="12" y="23"/>
                    <a:pt x="19" y="21"/>
                    <a:pt x="21" y="17"/>
                  </a:cubicBezTo>
                  <a:cubicBezTo>
                    <a:pt x="22" y="13"/>
                    <a:pt x="21" y="11"/>
                    <a:pt x="18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45" name="Freeform 644">
              <a:extLst>
                <a:ext uri="{FF2B5EF4-FFF2-40B4-BE49-F238E27FC236}">
                  <a16:creationId xmlns:a16="http://schemas.microsoft.com/office/drawing/2014/main" id="{23BA6AFD-00F9-F88B-716C-EB2C3727A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9" y="2345"/>
              <a:ext cx="23" cy="28"/>
            </a:xfrm>
            <a:custGeom>
              <a:avLst/>
              <a:gdLst>
                <a:gd name="T0" fmla="*/ 100 w 11"/>
                <a:gd name="T1" fmla="*/ 80 h 13"/>
                <a:gd name="T2" fmla="*/ 75 w 11"/>
                <a:gd name="T3" fmla="*/ 121 h 13"/>
                <a:gd name="T4" fmla="*/ 17 w 11"/>
                <a:gd name="T5" fmla="*/ 80 h 13"/>
                <a:gd name="T6" fmla="*/ 17 w 11"/>
                <a:gd name="T7" fmla="*/ 19 h 13"/>
                <a:gd name="T8" fmla="*/ 44 w 11"/>
                <a:gd name="T9" fmla="*/ 0 h 13"/>
                <a:gd name="T10" fmla="*/ 44 w 11"/>
                <a:gd name="T11" fmla="*/ 0 h 13"/>
                <a:gd name="T12" fmla="*/ 8 w 11"/>
                <a:gd name="T13" fmla="*/ 19 h 13"/>
                <a:gd name="T14" fmla="*/ 17 w 11"/>
                <a:gd name="T15" fmla="*/ 80 h 13"/>
                <a:gd name="T16" fmla="*/ 75 w 11"/>
                <a:gd name="T17" fmla="*/ 121 h 13"/>
                <a:gd name="T18" fmla="*/ 100 w 11"/>
                <a:gd name="T19" fmla="*/ 80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3">
                  <a:moveTo>
                    <a:pt x="11" y="8"/>
                  </a:moveTo>
                  <a:cubicBezTo>
                    <a:pt x="11" y="10"/>
                    <a:pt x="10" y="12"/>
                    <a:pt x="8" y="12"/>
                  </a:cubicBezTo>
                  <a:cubicBezTo>
                    <a:pt x="7" y="12"/>
                    <a:pt x="4" y="11"/>
                    <a:pt x="2" y="8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1" y="3"/>
                    <a:pt x="0" y="5"/>
                    <a:pt x="2" y="8"/>
                  </a:cubicBezTo>
                  <a:cubicBezTo>
                    <a:pt x="4" y="11"/>
                    <a:pt x="7" y="13"/>
                    <a:pt x="8" y="12"/>
                  </a:cubicBezTo>
                  <a:cubicBezTo>
                    <a:pt x="10" y="12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46" name="Freeform 645">
              <a:extLst>
                <a:ext uri="{FF2B5EF4-FFF2-40B4-BE49-F238E27FC236}">
                  <a16:creationId xmlns:a16="http://schemas.microsoft.com/office/drawing/2014/main" id="{149AB0F1-9636-863C-D6AC-1826B92DF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2231"/>
              <a:ext cx="43" cy="50"/>
            </a:xfrm>
            <a:custGeom>
              <a:avLst/>
              <a:gdLst>
                <a:gd name="T0" fmla="*/ 156 w 21"/>
                <a:gd name="T1" fmla="*/ 61 h 23"/>
                <a:gd name="T2" fmla="*/ 104 w 21"/>
                <a:gd name="T3" fmla="*/ 9 h 23"/>
                <a:gd name="T4" fmla="*/ 41 w 21"/>
                <a:gd name="T5" fmla="*/ 20 h 23"/>
                <a:gd name="T6" fmla="*/ 51 w 21"/>
                <a:gd name="T7" fmla="*/ 193 h 23"/>
                <a:gd name="T8" fmla="*/ 172 w 21"/>
                <a:gd name="T9" fmla="*/ 174 h 23"/>
                <a:gd name="T10" fmla="*/ 156 w 21"/>
                <a:gd name="T11" fmla="*/ 6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3">
                  <a:moveTo>
                    <a:pt x="18" y="6"/>
                  </a:moveTo>
                  <a:cubicBezTo>
                    <a:pt x="16" y="3"/>
                    <a:pt x="14" y="1"/>
                    <a:pt x="12" y="1"/>
                  </a:cubicBezTo>
                  <a:cubicBezTo>
                    <a:pt x="9" y="0"/>
                    <a:pt x="7" y="0"/>
                    <a:pt x="5" y="2"/>
                  </a:cubicBezTo>
                  <a:cubicBezTo>
                    <a:pt x="0" y="6"/>
                    <a:pt x="1" y="14"/>
                    <a:pt x="6" y="19"/>
                  </a:cubicBezTo>
                  <a:cubicBezTo>
                    <a:pt x="12" y="23"/>
                    <a:pt x="18" y="21"/>
                    <a:pt x="20" y="17"/>
                  </a:cubicBezTo>
                  <a:cubicBezTo>
                    <a:pt x="21" y="13"/>
                    <a:pt x="21" y="11"/>
                    <a:pt x="18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47" name="Freeform 646">
              <a:extLst>
                <a:ext uri="{FF2B5EF4-FFF2-40B4-BE49-F238E27FC236}">
                  <a16:creationId xmlns:a16="http://schemas.microsoft.com/office/drawing/2014/main" id="{287A074C-012A-C11D-BD07-111C6DD19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" y="2240"/>
              <a:ext cx="20" cy="28"/>
            </a:xfrm>
            <a:custGeom>
              <a:avLst/>
              <a:gdLst>
                <a:gd name="T0" fmla="*/ 80 w 10"/>
                <a:gd name="T1" fmla="*/ 88 h 13"/>
                <a:gd name="T2" fmla="*/ 64 w 10"/>
                <a:gd name="T3" fmla="*/ 121 h 13"/>
                <a:gd name="T4" fmla="*/ 8 w 10"/>
                <a:gd name="T5" fmla="*/ 80 h 13"/>
                <a:gd name="T6" fmla="*/ 8 w 10"/>
                <a:gd name="T7" fmla="*/ 19 h 13"/>
                <a:gd name="T8" fmla="*/ 32 w 10"/>
                <a:gd name="T9" fmla="*/ 9 h 13"/>
                <a:gd name="T10" fmla="*/ 32 w 10"/>
                <a:gd name="T11" fmla="*/ 9 h 13"/>
                <a:gd name="T12" fmla="*/ 8 w 10"/>
                <a:gd name="T13" fmla="*/ 19 h 13"/>
                <a:gd name="T14" fmla="*/ 8 w 10"/>
                <a:gd name="T15" fmla="*/ 80 h 13"/>
                <a:gd name="T16" fmla="*/ 64 w 10"/>
                <a:gd name="T17" fmla="*/ 121 h 13"/>
                <a:gd name="T18" fmla="*/ 80 w 10"/>
                <a:gd name="T19" fmla="*/ 88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" h="13">
                  <a:moveTo>
                    <a:pt x="10" y="9"/>
                  </a:moveTo>
                  <a:cubicBezTo>
                    <a:pt x="10" y="11"/>
                    <a:pt x="9" y="12"/>
                    <a:pt x="8" y="12"/>
                  </a:cubicBezTo>
                  <a:cubicBezTo>
                    <a:pt x="6" y="13"/>
                    <a:pt x="3" y="12"/>
                    <a:pt x="1" y="8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1"/>
                    <a:pt x="3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8"/>
                  </a:cubicBezTo>
                  <a:cubicBezTo>
                    <a:pt x="3" y="12"/>
                    <a:pt x="6" y="13"/>
                    <a:pt x="8" y="12"/>
                  </a:cubicBezTo>
                  <a:cubicBezTo>
                    <a:pt x="9" y="12"/>
                    <a:pt x="10" y="11"/>
                    <a:pt x="10" y="9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48" name="Freeform 647">
              <a:extLst>
                <a:ext uri="{FF2B5EF4-FFF2-40B4-BE49-F238E27FC236}">
                  <a16:creationId xmlns:a16="http://schemas.microsoft.com/office/drawing/2014/main" id="{5577F187-7BE4-A2CD-FB24-DEE203ABE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2047"/>
              <a:ext cx="43" cy="50"/>
            </a:xfrm>
            <a:custGeom>
              <a:avLst/>
              <a:gdLst>
                <a:gd name="T0" fmla="*/ 156 w 21"/>
                <a:gd name="T1" fmla="*/ 61 h 23"/>
                <a:gd name="T2" fmla="*/ 104 w 21"/>
                <a:gd name="T3" fmla="*/ 9 h 23"/>
                <a:gd name="T4" fmla="*/ 41 w 21"/>
                <a:gd name="T5" fmla="*/ 20 h 23"/>
                <a:gd name="T6" fmla="*/ 51 w 21"/>
                <a:gd name="T7" fmla="*/ 193 h 23"/>
                <a:gd name="T8" fmla="*/ 172 w 21"/>
                <a:gd name="T9" fmla="*/ 174 h 23"/>
                <a:gd name="T10" fmla="*/ 156 w 21"/>
                <a:gd name="T11" fmla="*/ 6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3">
                  <a:moveTo>
                    <a:pt x="18" y="6"/>
                  </a:moveTo>
                  <a:cubicBezTo>
                    <a:pt x="16" y="3"/>
                    <a:pt x="15" y="1"/>
                    <a:pt x="12" y="1"/>
                  </a:cubicBezTo>
                  <a:cubicBezTo>
                    <a:pt x="9" y="0"/>
                    <a:pt x="7" y="0"/>
                    <a:pt x="5" y="2"/>
                  </a:cubicBezTo>
                  <a:cubicBezTo>
                    <a:pt x="0" y="6"/>
                    <a:pt x="1" y="14"/>
                    <a:pt x="6" y="19"/>
                  </a:cubicBezTo>
                  <a:cubicBezTo>
                    <a:pt x="12" y="23"/>
                    <a:pt x="18" y="21"/>
                    <a:pt x="20" y="17"/>
                  </a:cubicBezTo>
                  <a:cubicBezTo>
                    <a:pt x="21" y="13"/>
                    <a:pt x="21" y="11"/>
                    <a:pt x="18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49" name="Freeform 648">
              <a:extLst>
                <a:ext uri="{FF2B5EF4-FFF2-40B4-BE49-F238E27FC236}">
                  <a16:creationId xmlns:a16="http://schemas.microsoft.com/office/drawing/2014/main" id="{D6F9CA3D-68B8-13A5-FBAF-B840A1F25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6" y="2058"/>
              <a:ext cx="23" cy="26"/>
            </a:xfrm>
            <a:custGeom>
              <a:avLst/>
              <a:gdLst>
                <a:gd name="T0" fmla="*/ 100 w 11"/>
                <a:gd name="T1" fmla="*/ 80 h 12"/>
                <a:gd name="T2" fmla="*/ 75 w 11"/>
                <a:gd name="T3" fmla="*/ 113 h 12"/>
                <a:gd name="T4" fmla="*/ 17 w 11"/>
                <a:gd name="T5" fmla="*/ 72 h 12"/>
                <a:gd name="T6" fmla="*/ 8 w 11"/>
                <a:gd name="T7" fmla="*/ 9 h 12"/>
                <a:gd name="T8" fmla="*/ 36 w 11"/>
                <a:gd name="T9" fmla="*/ 0 h 12"/>
                <a:gd name="T10" fmla="*/ 36 w 11"/>
                <a:gd name="T11" fmla="*/ 0 h 12"/>
                <a:gd name="T12" fmla="*/ 8 w 11"/>
                <a:gd name="T13" fmla="*/ 9 h 12"/>
                <a:gd name="T14" fmla="*/ 8 w 11"/>
                <a:gd name="T15" fmla="*/ 72 h 12"/>
                <a:gd name="T16" fmla="*/ 75 w 11"/>
                <a:gd name="T17" fmla="*/ 121 h 12"/>
                <a:gd name="T18" fmla="*/ 100 w 11"/>
                <a:gd name="T19" fmla="*/ 8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8"/>
                  </a:moveTo>
                  <a:cubicBezTo>
                    <a:pt x="10" y="10"/>
                    <a:pt x="10" y="11"/>
                    <a:pt x="8" y="11"/>
                  </a:cubicBezTo>
                  <a:cubicBezTo>
                    <a:pt x="6" y="12"/>
                    <a:pt x="3" y="11"/>
                    <a:pt x="2" y="7"/>
                  </a:cubicBezTo>
                  <a:cubicBezTo>
                    <a:pt x="0" y="4"/>
                    <a:pt x="1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1" y="7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10" y="11"/>
                    <a:pt x="10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50" name="Freeform 649">
              <a:extLst>
                <a:ext uri="{FF2B5EF4-FFF2-40B4-BE49-F238E27FC236}">
                  <a16:creationId xmlns:a16="http://schemas.microsoft.com/office/drawing/2014/main" id="{AE2D2C2F-7FBE-9164-85C6-4326C129D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6" y="2135"/>
              <a:ext cx="45" cy="50"/>
            </a:xfrm>
            <a:custGeom>
              <a:avLst/>
              <a:gdLst>
                <a:gd name="T0" fmla="*/ 155 w 22"/>
                <a:gd name="T1" fmla="*/ 61 h 23"/>
                <a:gd name="T2" fmla="*/ 104 w 22"/>
                <a:gd name="T3" fmla="*/ 9 h 23"/>
                <a:gd name="T4" fmla="*/ 41 w 22"/>
                <a:gd name="T5" fmla="*/ 20 h 23"/>
                <a:gd name="T6" fmla="*/ 51 w 22"/>
                <a:gd name="T7" fmla="*/ 193 h 23"/>
                <a:gd name="T8" fmla="*/ 172 w 22"/>
                <a:gd name="T9" fmla="*/ 174 h 23"/>
                <a:gd name="T10" fmla="*/ 155 w 22"/>
                <a:gd name="T11" fmla="*/ 6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3">
                  <a:moveTo>
                    <a:pt x="18" y="6"/>
                  </a:moveTo>
                  <a:cubicBezTo>
                    <a:pt x="16" y="3"/>
                    <a:pt x="15" y="1"/>
                    <a:pt x="12" y="1"/>
                  </a:cubicBezTo>
                  <a:cubicBezTo>
                    <a:pt x="10" y="0"/>
                    <a:pt x="7" y="1"/>
                    <a:pt x="5" y="2"/>
                  </a:cubicBezTo>
                  <a:cubicBezTo>
                    <a:pt x="0" y="6"/>
                    <a:pt x="1" y="14"/>
                    <a:pt x="6" y="19"/>
                  </a:cubicBezTo>
                  <a:cubicBezTo>
                    <a:pt x="12" y="23"/>
                    <a:pt x="19" y="21"/>
                    <a:pt x="20" y="17"/>
                  </a:cubicBezTo>
                  <a:cubicBezTo>
                    <a:pt x="22" y="13"/>
                    <a:pt x="21" y="11"/>
                    <a:pt x="18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51" name="Freeform 650">
              <a:extLst>
                <a:ext uri="{FF2B5EF4-FFF2-40B4-BE49-F238E27FC236}">
                  <a16:creationId xmlns:a16="http://schemas.microsoft.com/office/drawing/2014/main" id="{0743F364-1984-8922-E1D6-1167E7076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" y="2146"/>
              <a:ext cx="22" cy="26"/>
            </a:xfrm>
            <a:custGeom>
              <a:avLst/>
              <a:gdLst>
                <a:gd name="T0" fmla="*/ 88 w 11"/>
                <a:gd name="T1" fmla="*/ 80 h 12"/>
                <a:gd name="T2" fmla="*/ 64 w 11"/>
                <a:gd name="T3" fmla="*/ 113 h 12"/>
                <a:gd name="T4" fmla="*/ 16 w 11"/>
                <a:gd name="T5" fmla="*/ 72 h 12"/>
                <a:gd name="T6" fmla="*/ 8 w 11"/>
                <a:gd name="T7" fmla="*/ 20 h 12"/>
                <a:gd name="T8" fmla="*/ 40 w 11"/>
                <a:gd name="T9" fmla="*/ 0 h 12"/>
                <a:gd name="T10" fmla="*/ 40 w 11"/>
                <a:gd name="T11" fmla="*/ 0 h 12"/>
                <a:gd name="T12" fmla="*/ 8 w 11"/>
                <a:gd name="T13" fmla="*/ 9 h 12"/>
                <a:gd name="T14" fmla="*/ 16 w 11"/>
                <a:gd name="T15" fmla="*/ 80 h 12"/>
                <a:gd name="T16" fmla="*/ 64 w 11"/>
                <a:gd name="T17" fmla="*/ 121 h 12"/>
                <a:gd name="T18" fmla="*/ 88 w 11"/>
                <a:gd name="T19" fmla="*/ 8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8"/>
                  </a:moveTo>
                  <a:cubicBezTo>
                    <a:pt x="11" y="10"/>
                    <a:pt x="10" y="11"/>
                    <a:pt x="8" y="11"/>
                  </a:cubicBezTo>
                  <a:cubicBezTo>
                    <a:pt x="6" y="12"/>
                    <a:pt x="3" y="11"/>
                    <a:pt x="2" y="7"/>
                  </a:cubicBezTo>
                  <a:cubicBezTo>
                    <a:pt x="0" y="4"/>
                    <a:pt x="1" y="3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3"/>
                    <a:pt x="0" y="4"/>
                    <a:pt x="2" y="8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10" y="11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52" name="Freeform 651">
              <a:extLst>
                <a:ext uri="{FF2B5EF4-FFF2-40B4-BE49-F238E27FC236}">
                  <a16:creationId xmlns:a16="http://schemas.microsoft.com/office/drawing/2014/main" id="{3BC01978-CB8D-1248-17F1-7139F3461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" y="2080"/>
              <a:ext cx="31" cy="44"/>
            </a:xfrm>
            <a:custGeom>
              <a:avLst/>
              <a:gdLst>
                <a:gd name="T0" fmla="*/ 124 w 15"/>
                <a:gd name="T1" fmla="*/ 117 h 20"/>
                <a:gd name="T2" fmla="*/ 124 w 15"/>
                <a:gd name="T3" fmla="*/ 178 h 20"/>
                <a:gd name="T4" fmla="*/ 116 w 15"/>
                <a:gd name="T5" fmla="*/ 194 h 20"/>
                <a:gd name="T6" fmla="*/ 107 w 15"/>
                <a:gd name="T7" fmla="*/ 194 h 20"/>
                <a:gd name="T8" fmla="*/ 72 w 15"/>
                <a:gd name="T9" fmla="*/ 194 h 20"/>
                <a:gd name="T10" fmla="*/ 60 w 15"/>
                <a:gd name="T11" fmla="*/ 169 h 20"/>
                <a:gd name="T12" fmla="*/ 43 w 15"/>
                <a:gd name="T13" fmla="*/ 169 h 20"/>
                <a:gd name="T14" fmla="*/ 25 w 15"/>
                <a:gd name="T15" fmla="*/ 150 h 20"/>
                <a:gd name="T16" fmla="*/ 17 w 15"/>
                <a:gd name="T17" fmla="*/ 125 h 20"/>
                <a:gd name="T18" fmla="*/ 0 w 15"/>
                <a:gd name="T19" fmla="*/ 73 h 20"/>
                <a:gd name="T20" fmla="*/ 17 w 15"/>
                <a:gd name="T21" fmla="*/ 53 h 20"/>
                <a:gd name="T22" fmla="*/ 25 w 15"/>
                <a:gd name="T23" fmla="*/ 44 h 20"/>
                <a:gd name="T24" fmla="*/ 72 w 15"/>
                <a:gd name="T25" fmla="*/ 9 h 20"/>
                <a:gd name="T26" fmla="*/ 107 w 15"/>
                <a:gd name="T27" fmla="*/ 44 h 20"/>
                <a:gd name="T28" fmla="*/ 124 w 15"/>
                <a:gd name="T29" fmla="*/ 117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" h="20">
                  <a:moveTo>
                    <a:pt x="14" y="11"/>
                  </a:moveTo>
                  <a:cubicBezTo>
                    <a:pt x="15" y="12"/>
                    <a:pt x="14" y="16"/>
                    <a:pt x="14" y="17"/>
                  </a:cubicBezTo>
                  <a:cubicBezTo>
                    <a:pt x="13" y="17"/>
                    <a:pt x="13" y="18"/>
                    <a:pt x="13" y="18"/>
                  </a:cubicBezTo>
                  <a:cubicBezTo>
                    <a:pt x="12" y="18"/>
                    <a:pt x="12" y="17"/>
                    <a:pt x="12" y="18"/>
                  </a:cubicBezTo>
                  <a:cubicBezTo>
                    <a:pt x="10" y="18"/>
                    <a:pt x="9" y="20"/>
                    <a:pt x="8" y="18"/>
                  </a:cubicBezTo>
                  <a:cubicBezTo>
                    <a:pt x="7" y="17"/>
                    <a:pt x="7" y="16"/>
                    <a:pt x="7" y="16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4" y="16"/>
                    <a:pt x="4" y="15"/>
                    <a:pt x="3" y="14"/>
                  </a:cubicBezTo>
                  <a:cubicBezTo>
                    <a:pt x="3" y="13"/>
                    <a:pt x="3" y="13"/>
                    <a:pt x="2" y="12"/>
                  </a:cubicBezTo>
                  <a:cubicBezTo>
                    <a:pt x="1" y="11"/>
                    <a:pt x="0" y="9"/>
                    <a:pt x="0" y="7"/>
                  </a:cubicBezTo>
                  <a:cubicBezTo>
                    <a:pt x="0" y="6"/>
                    <a:pt x="1" y="6"/>
                    <a:pt x="2" y="5"/>
                  </a:cubicBezTo>
                  <a:cubicBezTo>
                    <a:pt x="3" y="5"/>
                    <a:pt x="3" y="5"/>
                    <a:pt x="3" y="4"/>
                  </a:cubicBezTo>
                  <a:cubicBezTo>
                    <a:pt x="4" y="2"/>
                    <a:pt x="6" y="0"/>
                    <a:pt x="8" y="1"/>
                  </a:cubicBezTo>
                  <a:cubicBezTo>
                    <a:pt x="9" y="1"/>
                    <a:pt x="11" y="2"/>
                    <a:pt x="12" y="4"/>
                  </a:cubicBezTo>
                  <a:cubicBezTo>
                    <a:pt x="13" y="6"/>
                    <a:pt x="13" y="10"/>
                    <a:pt x="14" y="11"/>
                  </a:cubicBezTo>
                  <a:close/>
                </a:path>
              </a:pathLst>
            </a:custGeom>
            <a:solidFill>
              <a:srgbClr val="D9E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5E273FC1-CDFD-9D7A-57FD-8859E1822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" y="2093"/>
              <a:ext cx="6" cy="13"/>
            </a:xfrm>
            <a:custGeom>
              <a:avLst/>
              <a:gdLst>
                <a:gd name="T0" fmla="*/ 16 w 3"/>
                <a:gd name="T1" fmla="*/ 0 h 6"/>
                <a:gd name="T2" fmla="*/ 0 w 3"/>
                <a:gd name="T3" fmla="*/ 9 h 6"/>
                <a:gd name="T4" fmla="*/ 0 w 3"/>
                <a:gd name="T5" fmla="*/ 33 h 6"/>
                <a:gd name="T6" fmla="*/ 24 w 3"/>
                <a:gd name="T7" fmla="*/ 61 h 6"/>
                <a:gd name="T8" fmla="*/ 16 w 3"/>
                <a:gd name="T9" fmla="*/ 52 h 6"/>
                <a:gd name="T10" fmla="*/ 16 w 3"/>
                <a:gd name="T11" fmla="*/ 33 h 6"/>
                <a:gd name="T12" fmla="*/ 8 w 3"/>
                <a:gd name="T13" fmla="*/ 9 h 6"/>
                <a:gd name="T14" fmla="*/ 16 w 3"/>
                <a:gd name="T15" fmla="*/ 0 h 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" h="6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4"/>
                    <a:pt x="2" y="5"/>
                    <a:pt x="3" y="6"/>
                  </a:cubicBezTo>
                  <a:cubicBezTo>
                    <a:pt x="3" y="6"/>
                    <a:pt x="3" y="5"/>
                    <a:pt x="2" y="5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2"/>
                    <a:pt x="2" y="2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54" name="Freeform 653">
              <a:extLst>
                <a:ext uri="{FF2B5EF4-FFF2-40B4-BE49-F238E27FC236}">
                  <a16:creationId xmlns:a16="http://schemas.microsoft.com/office/drawing/2014/main" id="{A75CD150-86A6-CE71-E3AB-C8791A6CD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" y="2108"/>
              <a:ext cx="8" cy="7"/>
            </a:xfrm>
            <a:custGeom>
              <a:avLst/>
              <a:gdLst>
                <a:gd name="T0" fmla="*/ 0 w 4"/>
                <a:gd name="T1" fmla="*/ 0 h 3"/>
                <a:gd name="T2" fmla="*/ 8 w 4"/>
                <a:gd name="T3" fmla="*/ 37 h 3"/>
                <a:gd name="T4" fmla="*/ 16 w 4"/>
                <a:gd name="T5" fmla="*/ 28 h 3"/>
                <a:gd name="T6" fmla="*/ 32 w 4"/>
                <a:gd name="T7" fmla="*/ 28 h 3"/>
                <a:gd name="T8" fmla="*/ 16 w 4"/>
                <a:gd name="T9" fmla="*/ 28 h 3"/>
                <a:gd name="T10" fmla="*/ 8 w 4"/>
                <a:gd name="T11" fmla="*/ 12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1" y="1"/>
                    <a:pt x="1" y="3"/>
                    <a:pt x="1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3" y="2"/>
                    <a:pt x="4" y="2"/>
                    <a:pt x="4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1" y="2"/>
                    <a:pt x="1" y="1"/>
                    <a:pt x="1" y="1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55" name="Freeform 654">
              <a:extLst>
                <a:ext uri="{FF2B5EF4-FFF2-40B4-BE49-F238E27FC236}">
                  <a16:creationId xmlns:a16="http://schemas.microsoft.com/office/drawing/2014/main" id="{C805B318-494D-92D4-893A-C317A768B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2113"/>
              <a:ext cx="8" cy="9"/>
            </a:xfrm>
            <a:custGeom>
              <a:avLst/>
              <a:gdLst>
                <a:gd name="T0" fmla="*/ 16 w 4"/>
                <a:gd name="T1" fmla="*/ 11 h 4"/>
                <a:gd name="T2" fmla="*/ 0 w 4"/>
                <a:gd name="T3" fmla="*/ 11 h 4"/>
                <a:gd name="T4" fmla="*/ 16 w 4"/>
                <a:gd name="T5" fmla="*/ 36 h 4"/>
                <a:gd name="T6" fmla="*/ 32 w 4"/>
                <a:gd name="T7" fmla="*/ 25 h 4"/>
                <a:gd name="T8" fmla="*/ 16 w 4"/>
                <a:gd name="T9" fmla="*/ 25 h 4"/>
                <a:gd name="T10" fmla="*/ 16 w 4"/>
                <a:gd name="T11" fmla="*/ 11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4">
                  <a:moveTo>
                    <a:pt x="2" y="1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1"/>
                    <a:pt x="1" y="2"/>
                    <a:pt x="2" y="3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56" name="Freeform 655">
              <a:extLst>
                <a:ext uri="{FF2B5EF4-FFF2-40B4-BE49-F238E27FC236}">
                  <a16:creationId xmlns:a16="http://schemas.microsoft.com/office/drawing/2014/main" id="{A2B6E2EB-C175-CE10-1AB2-964C89EBE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108"/>
              <a:ext cx="8" cy="11"/>
            </a:xfrm>
            <a:custGeom>
              <a:avLst/>
              <a:gdLst>
                <a:gd name="T0" fmla="*/ 32 w 4"/>
                <a:gd name="T1" fmla="*/ 9 h 5"/>
                <a:gd name="T2" fmla="*/ 24 w 4"/>
                <a:gd name="T3" fmla="*/ 44 h 5"/>
                <a:gd name="T4" fmla="*/ 16 w 4"/>
                <a:gd name="T5" fmla="*/ 44 h 5"/>
                <a:gd name="T6" fmla="*/ 0 w 4"/>
                <a:gd name="T7" fmla="*/ 53 h 5"/>
                <a:gd name="T8" fmla="*/ 24 w 4"/>
                <a:gd name="T9" fmla="*/ 33 h 5"/>
                <a:gd name="T10" fmla="*/ 32 w 4"/>
                <a:gd name="T11" fmla="*/ 0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5">
                  <a:moveTo>
                    <a:pt x="4" y="1"/>
                  </a:moveTo>
                  <a:cubicBezTo>
                    <a:pt x="4" y="2"/>
                    <a:pt x="3" y="3"/>
                    <a:pt x="3" y="4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1" y="4"/>
                    <a:pt x="1" y="5"/>
                    <a:pt x="0" y="5"/>
                  </a:cubicBezTo>
                  <a:cubicBezTo>
                    <a:pt x="1" y="4"/>
                    <a:pt x="2" y="4"/>
                    <a:pt x="3" y="3"/>
                  </a:cubicBezTo>
                  <a:cubicBezTo>
                    <a:pt x="3" y="2"/>
                    <a:pt x="4" y="1"/>
                    <a:pt x="4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2B65F5FE-C020-6351-805C-0914A13EE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089"/>
              <a:ext cx="2" cy="15"/>
            </a:xfrm>
            <a:custGeom>
              <a:avLst/>
              <a:gdLst>
                <a:gd name="T0" fmla="*/ 0 w 1"/>
                <a:gd name="T1" fmla="*/ 9 h 7"/>
                <a:gd name="T2" fmla="*/ 0 w 1"/>
                <a:gd name="T3" fmla="*/ 41 h 7"/>
                <a:gd name="T4" fmla="*/ 8 w 1"/>
                <a:gd name="T5" fmla="*/ 69 h 7"/>
                <a:gd name="T6" fmla="*/ 8 w 1"/>
                <a:gd name="T7" fmla="*/ 41 h 7"/>
                <a:gd name="T8" fmla="*/ 8 w 1"/>
                <a:gd name="T9" fmla="*/ 9 h 7"/>
                <a:gd name="T10" fmla="*/ 0 w 1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" h="7">
                  <a:moveTo>
                    <a:pt x="0" y="1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1" y="6"/>
                    <a:pt x="1" y="7"/>
                  </a:cubicBezTo>
                  <a:cubicBezTo>
                    <a:pt x="0" y="6"/>
                    <a:pt x="1" y="5"/>
                    <a:pt x="1" y="4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58" name="Freeform 657">
              <a:extLst>
                <a:ext uri="{FF2B5EF4-FFF2-40B4-BE49-F238E27FC236}">
                  <a16:creationId xmlns:a16="http://schemas.microsoft.com/office/drawing/2014/main" id="{91DD91A3-C08F-7321-7264-50B45E503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" y="2097"/>
              <a:ext cx="6" cy="9"/>
            </a:xfrm>
            <a:custGeom>
              <a:avLst/>
              <a:gdLst>
                <a:gd name="T0" fmla="*/ 0 w 3"/>
                <a:gd name="T1" fmla="*/ 0 h 4"/>
                <a:gd name="T2" fmla="*/ 0 w 3"/>
                <a:gd name="T3" fmla="*/ 11 h 4"/>
                <a:gd name="T4" fmla="*/ 8 w 3"/>
                <a:gd name="T5" fmla="*/ 25 h 4"/>
                <a:gd name="T6" fmla="*/ 16 w 3"/>
                <a:gd name="T7" fmla="*/ 45 h 4"/>
                <a:gd name="T8" fmla="*/ 16 w 3"/>
                <a:gd name="T9" fmla="*/ 25 h 4"/>
                <a:gd name="T10" fmla="*/ 8 w 3"/>
                <a:gd name="T11" fmla="*/ 0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3"/>
                    <a:pt x="2" y="3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59" name="Freeform 658">
              <a:extLst>
                <a:ext uri="{FF2B5EF4-FFF2-40B4-BE49-F238E27FC236}">
                  <a16:creationId xmlns:a16="http://schemas.microsoft.com/office/drawing/2014/main" id="{B811D8F8-E589-7B78-13FC-314FC75E7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2113"/>
              <a:ext cx="4" cy="6"/>
            </a:xfrm>
            <a:custGeom>
              <a:avLst/>
              <a:gdLst>
                <a:gd name="T0" fmla="*/ 16 w 2"/>
                <a:gd name="T1" fmla="*/ 8 h 3"/>
                <a:gd name="T2" fmla="*/ 0 w 2"/>
                <a:gd name="T3" fmla="*/ 8 h 3"/>
                <a:gd name="T4" fmla="*/ 16 w 2"/>
                <a:gd name="T5" fmla="*/ 24 h 3"/>
                <a:gd name="T6" fmla="*/ 8 w 2"/>
                <a:gd name="T7" fmla="*/ 8 h 3"/>
                <a:gd name="T8" fmla="*/ 8 w 2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1"/>
                    <a:pt x="1" y="2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2" y="1"/>
                    <a:pt x="2" y="0"/>
                    <a:pt x="1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60" name="Freeform 659">
              <a:extLst>
                <a:ext uri="{FF2B5EF4-FFF2-40B4-BE49-F238E27FC236}">
                  <a16:creationId xmlns:a16="http://schemas.microsoft.com/office/drawing/2014/main" id="{8EAE54E2-3B6A-A606-C977-E4D589FB5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" y="2082"/>
              <a:ext cx="10" cy="7"/>
            </a:xfrm>
            <a:custGeom>
              <a:avLst/>
              <a:gdLst>
                <a:gd name="T0" fmla="*/ 40 w 5"/>
                <a:gd name="T1" fmla="*/ 12 h 3"/>
                <a:gd name="T2" fmla="*/ 16 w 5"/>
                <a:gd name="T3" fmla="*/ 0 h 3"/>
                <a:gd name="T4" fmla="*/ 0 w 5"/>
                <a:gd name="T5" fmla="*/ 37 h 3"/>
                <a:gd name="T6" fmla="*/ 24 w 5"/>
                <a:gd name="T7" fmla="*/ 12 h 3"/>
                <a:gd name="T8" fmla="*/ 40 w 5"/>
                <a:gd name="T9" fmla="*/ 12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3">
                  <a:moveTo>
                    <a:pt x="5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1" y="2"/>
                    <a:pt x="1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61" name="Freeform 660">
              <a:extLst>
                <a:ext uri="{FF2B5EF4-FFF2-40B4-BE49-F238E27FC236}">
                  <a16:creationId xmlns:a16="http://schemas.microsoft.com/office/drawing/2014/main" id="{750225F6-C62E-A5DB-80BE-9242FC62A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1" y="2091"/>
              <a:ext cx="4" cy="13"/>
            </a:xfrm>
            <a:custGeom>
              <a:avLst/>
              <a:gdLst>
                <a:gd name="T0" fmla="*/ 16 w 2"/>
                <a:gd name="T1" fmla="*/ 0 h 6"/>
                <a:gd name="T2" fmla="*/ 8 w 2"/>
                <a:gd name="T3" fmla="*/ 33 h 6"/>
                <a:gd name="T4" fmla="*/ 16 w 2"/>
                <a:gd name="T5" fmla="*/ 61 h 6"/>
                <a:gd name="T6" fmla="*/ 0 w 2"/>
                <a:gd name="T7" fmla="*/ 33 h 6"/>
                <a:gd name="T8" fmla="*/ 8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cubicBezTo>
                    <a:pt x="1" y="1"/>
                    <a:pt x="1" y="2"/>
                    <a:pt x="1" y="3"/>
                  </a:cubicBezTo>
                  <a:cubicBezTo>
                    <a:pt x="1" y="4"/>
                    <a:pt x="2" y="5"/>
                    <a:pt x="2" y="6"/>
                  </a:cubicBezTo>
                  <a:cubicBezTo>
                    <a:pt x="2" y="5"/>
                    <a:pt x="0" y="5"/>
                    <a:pt x="0" y="3"/>
                  </a:cubicBezTo>
                  <a:cubicBezTo>
                    <a:pt x="1" y="2"/>
                    <a:pt x="1" y="1"/>
                    <a:pt x="1" y="0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62" name="Freeform 661">
              <a:extLst>
                <a:ext uri="{FF2B5EF4-FFF2-40B4-BE49-F238E27FC236}">
                  <a16:creationId xmlns:a16="http://schemas.microsoft.com/office/drawing/2014/main" id="{1608EC9C-AB8E-8F87-AEC1-9DA8B68E3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" y="2080"/>
              <a:ext cx="31" cy="44"/>
            </a:xfrm>
            <a:custGeom>
              <a:avLst/>
              <a:gdLst>
                <a:gd name="T0" fmla="*/ 124 w 15"/>
                <a:gd name="T1" fmla="*/ 117 h 20"/>
                <a:gd name="T2" fmla="*/ 124 w 15"/>
                <a:gd name="T3" fmla="*/ 178 h 20"/>
                <a:gd name="T4" fmla="*/ 116 w 15"/>
                <a:gd name="T5" fmla="*/ 194 h 20"/>
                <a:gd name="T6" fmla="*/ 107 w 15"/>
                <a:gd name="T7" fmla="*/ 194 h 20"/>
                <a:gd name="T8" fmla="*/ 72 w 15"/>
                <a:gd name="T9" fmla="*/ 194 h 20"/>
                <a:gd name="T10" fmla="*/ 60 w 15"/>
                <a:gd name="T11" fmla="*/ 169 h 20"/>
                <a:gd name="T12" fmla="*/ 43 w 15"/>
                <a:gd name="T13" fmla="*/ 169 h 20"/>
                <a:gd name="T14" fmla="*/ 25 w 15"/>
                <a:gd name="T15" fmla="*/ 150 h 20"/>
                <a:gd name="T16" fmla="*/ 17 w 15"/>
                <a:gd name="T17" fmla="*/ 125 h 20"/>
                <a:gd name="T18" fmla="*/ 0 w 15"/>
                <a:gd name="T19" fmla="*/ 73 h 20"/>
                <a:gd name="T20" fmla="*/ 17 w 15"/>
                <a:gd name="T21" fmla="*/ 53 h 20"/>
                <a:gd name="T22" fmla="*/ 25 w 15"/>
                <a:gd name="T23" fmla="*/ 44 h 20"/>
                <a:gd name="T24" fmla="*/ 72 w 15"/>
                <a:gd name="T25" fmla="*/ 9 h 20"/>
                <a:gd name="T26" fmla="*/ 107 w 15"/>
                <a:gd name="T27" fmla="*/ 44 h 20"/>
                <a:gd name="T28" fmla="*/ 124 w 15"/>
                <a:gd name="T29" fmla="*/ 117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" h="20">
                  <a:moveTo>
                    <a:pt x="14" y="11"/>
                  </a:moveTo>
                  <a:cubicBezTo>
                    <a:pt x="15" y="12"/>
                    <a:pt x="14" y="16"/>
                    <a:pt x="14" y="17"/>
                  </a:cubicBezTo>
                  <a:cubicBezTo>
                    <a:pt x="13" y="17"/>
                    <a:pt x="13" y="18"/>
                    <a:pt x="13" y="18"/>
                  </a:cubicBezTo>
                  <a:cubicBezTo>
                    <a:pt x="12" y="18"/>
                    <a:pt x="12" y="17"/>
                    <a:pt x="12" y="18"/>
                  </a:cubicBezTo>
                  <a:cubicBezTo>
                    <a:pt x="10" y="18"/>
                    <a:pt x="9" y="20"/>
                    <a:pt x="8" y="18"/>
                  </a:cubicBezTo>
                  <a:cubicBezTo>
                    <a:pt x="7" y="17"/>
                    <a:pt x="7" y="16"/>
                    <a:pt x="7" y="16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4" y="16"/>
                    <a:pt x="4" y="15"/>
                    <a:pt x="3" y="14"/>
                  </a:cubicBezTo>
                  <a:cubicBezTo>
                    <a:pt x="3" y="13"/>
                    <a:pt x="3" y="13"/>
                    <a:pt x="2" y="12"/>
                  </a:cubicBezTo>
                  <a:cubicBezTo>
                    <a:pt x="1" y="11"/>
                    <a:pt x="0" y="9"/>
                    <a:pt x="0" y="7"/>
                  </a:cubicBezTo>
                  <a:cubicBezTo>
                    <a:pt x="0" y="6"/>
                    <a:pt x="1" y="6"/>
                    <a:pt x="2" y="5"/>
                  </a:cubicBezTo>
                  <a:cubicBezTo>
                    <a:pt x="3" y="5"/>
                    <a:pt x="3" y="5"/>
                    <a:pt x="3" y="4"/>
                  </a:cubicBezTo>
                  <a:cubicBezTo>
                    <a:pt x="4" y="2"/>
                    <a:pt x="6" y="0"/>
                    <a:pt x="8" y="1"/>
                  </a:cubicBezTo>
                  <a:cubicBezTo>
                    <a:pt x="9" y="1"/>
                    <a:pt x="11" y="2"/>
                    <a:pt x="12" y="4"/>
                  </a:cubicBezTo>
                  <a:cubicBezTo>
                    <a:pt x="13" y="6"/>
                    <a:pt x="13" y="10"/>
                    <a:pt x="14" y="11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63" name="Freeform 662">
              <a:extLst>
                <a:ext uri="{FF2B5EF4-FFF2-40B4-BE49-F238E27FC236}">
                  <a16:creationId xmlns:a16="http://schemas.microsoft.com/office/drawing/2014/main" id="{321E300B-8C65-DFFF-D975-5190EC9B3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" y="2113"/>
              <a:ext cx="6" cy="2"/>
            </a:xfrm>
            <a:custGeom>
              <a:avLst/>
              <a:gdLst>
                <a:gd name="T0" fmla="*/ 24 w 3"/>
                <a:gd name="T1" fmla="*/ 0 h 1"/>
                <a:gd name="T2" fmla="*/ 0 w 3"/>
                <a:gd name="T3" fmla="*/ 8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64" name="Freeform 663">
              <a:extLst>
                <a:ext uri="{FF2B5EF4-FFF2-40B4-BE49-F238E27FC236}">
                  <a16:creationId xmlns:a16="http://schemas.microsoft.com/office/drawing/2014/main" id="{4EE6F638-B255-67C5-3941-19E529F5C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089"/>
              <a:ext cx="4" cy="17"/>
            </a:xfrm>
            <a:custGeom>
              <a:avLst/>
              <a:gdLst>
                <a:gd name="T0" fmla="*/ 16 w 2"/>
                <a:gd name="T1" fmla="*/ 77 h 8"/>
                <a:gd name="T2" fmla="*/ 0 w 2"/>
                <a:gd name="T3" fmla="*/ 40 h 8"/>
                <a:gd name="T4" fmla="*/ 0 w 2"/>
                <a:gd name="T5" fmla="*/ 0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8">
                  <a:moveTo>
                    <a:pt x="2" y="8"/>
                  </a:moveTo>
                  <a:cubicBezTo>
                    <a:pt x="1" y="6"/>
                    <a:pt x="0" y="6"/>
                    <a:pt x="0" y="4"/>
                  </a:cubicBezTo>
                  <a:cubicBezTo>
                    <a:pt x="0" y="2"/>
                    <a:pt x="1" y="1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65" name="Freeform 664">
              <a:extLst>
                <a:ext uri="{FF2B5EF4-FFF2-40B4-BE49-F238E27FC236}">
                  <a16:creationId xmlns:a16="http://schemas.microsoft.com/office/drawing/2014/main" id="{8939D9F7-ABBB-71EF-E490-4503A0148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" y="2102"/>
              <a:ext cx="2" cy="6"/>
            </a:xfrm>
            <a:custGeom>
              <a:avLst/>
              <a:gdLst>
                <a:gd name="T0" fmla="*/ 8 w 1"/>
                <a:gd name="T1" fmla="*/ 24 h 3"/>
                <a:gd name="T2" fmla="*/ 0 w 1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2"/>
                    <a:pt x="0" y="1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66" name="Freeform 665">
              <a:extLst>
                <a:ext uri="{FF2B5EF4-FFF2-40B4-BE49-F238E27FC236}">
                  <a16:creationId xmlns:a16="http://schemas.microsoft.com/office/drawing/2014/main" id="{57301835-7F58-1282-DFF8-521381C8F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2163"/>
              <a:ext cx="33" cy="44"/>
            </a:xfrm>
            <a:custGeom>
              <a:avLst/>
              <a:gdLst>
                <a:gd name="T0" fmla="*/ 132 w 16"/>
                <a:gd name="T1" fmla="*/ 117 h 20"/>
                <a:gd name="T2" fmla="*/ 124 w 16"/>
                <a:gd name="T3" fmla="*/ 178 h 20"/>
                <a:gd name="T4" fmla="*/ 116 w 16"/>
                <a:gd name="T5" fmla="*/ 194 h 20"/>
                <a:gd name="T6" fmla="*/ 116 w 16"/>
                <a:gd name="T7" fmla="*/ 194 h 20"/>
                <a:gd name="T8" fmla="*/ 80 w 16"/>
                <a:gd name="T9" fmla="*/ 194 h 20"/>
                <a:gd name="T10" fmla="*/ 60 w 16"/>
                <a:gd name="T11" fmla="*/ 169 h 20"/>
                <a:gd name="T12" fmla="*/ 43 w 16"/>
                <a:gd name="T13" fmla="*/ 178 h 20"/>
                <a:gd name="T14" fmla="*/ 35 w 16"/>
                <a:gd name="T15" fmla="*/ 150 h 20"/>
                <a:gd name="T16" fmla="*/ 25 w 16"/>
                <a:gd name="T17" fmla="*/ 125 h 20"/>
                <a:gd name="T18" fmla="*/ 8 w 16"/>
                <a:gd name="T19" fmla="*/ 73 h 20"/>
                <a:gd name="T20" fmla="*/ 17 w 16"/>
                <a:gd name="T21" fmla="*/ 53 h 20"/>
                <a:gd name="T22" fmla="*/ 35 w 16"/>
                <a:gd name="T23" fmla="*/ 44 h 20"/>
                <a:gd name="T24" fmla="*/ 72 w 16"/>
                <a:gd name="T25" fmla="*/ 9 h 20"/>
                <a:gd name="T26" fmla="*/ 116 w 16"/>
                <a:gd name="T27" fmla="*/ 44 h 20"/>
                <a:gd name="T28" fmla="*/ 132 w 16"/>
                <a:gd name="T29" fmla="*/ 117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" h="20">
                  <a:moveTo>
                    <a:pt x="15" y="11"/>
                  </a:moveTo>
                  <a:cubicBezTo>
                    <a:pt x="16" y="12"/>
                    <a:pt x="15" y="16"/>
                    <a:pt x="14" y="17"/>
                  </a:cubicBezTo>
                  <a:cubicBezTo>
                    <a:pt x="14" y="17"/>
                    <a:pt x="14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1" y="18"/>
                    <a:pt x="10" y="20"/>
                    <a:pt x="9" y="18"/>
                  </a:cubicBezTo>
                  <a:cubicBezTo>
                    <a:pt x="8" y="17"/>
                    <a:pt x="8" y="16"/>
                    <a:pt x="7" y="16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7"/>
                    <a:pt x="4" y="15"/>
                    <a:pt x="4" y="14"/>
                  </a:cubicBezTo>
                  <a:cubicBezTo>
                    <a:pt x="4" y="13"/>
                    <a:pt x="4" y="13"/>
                    <a:pt x="3" y="12"/>
                  </a:cubicBezTo>
                  <a:cubicBezTo>
                    <a:pt x="2" y="11"/>
                    <a:pt x="0" y="9"/>
                    <a:pt x="1" y="7"/>
                  </a:cubicBezTo>
                  <a:cubicBezTo>
                    <a:pt x="1" y="6"/>
                    <a:pt x="2" y="6"/>
                    <a:pt x="2" y="5"/>
                  </a:cubicBezTo>
                  <a:cubicBezTo>
                    <a:pt x="3" y="5"/>
                    <a:pt x="4" y="5"/>
                    <a:pt x="4" y="4"/>
                  </a:cubicBezTo>
                  <a:cubicBezTo>
                    <a:pt x="5" y="2"/>
                    <a:pt x="7" y="0"/>
                    <a:pt x="8" y="1"/>
                  </a:cubicBezTo>
                  <a:cubicBezTo>
                    <a:pt x="10" y="1"/>
                    <a:pt x="12" y="2"/>
                    <a:pt x="13" y="4"/>
                  </a:cubicBezTo>
                  <a:cubicBezTo>
                    <a:pt x="14" y="6"/>
                    <a:pt x="14" y="10"/>
                    <a:pt x="15" y="11"/>
                  </a:cubicBezTo>
                  <a:close/>
                </a:path>
              </a:pathLst>
            </a:custGeom>
            <a:solidFill>
              <a:srgbClr val="D9E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67" name="Freeform 666">
              <a:extLst>
                <a:ext uri="{FF2B5EF4-FFF2-40B4-BE49-F238E27FC236}">
                  <a16:creationId xmlns:a16="http://schemas.microsoft.com/office/drawing/2014/main" id="{98F7E6AE-ADC7-390F-D9DF-AA8163E66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1" y="2176"/>
              <a:ext cx="6" cy="13"/>
            </a:xfrm>
            <a:custGeom>
              <a:avLst/>
              <a:gdLst>
                <a:gd name="T0" fmla="*/ 16 w 3"/>
                <a:gd name="T1" fmla="*/ 0 h 6"/>
                <a:gd name="T2" fmla="*/ 0 w 3"/>
                <a:gd name="T3" fmla="*/ 9 h 6"/>
                <a:gd name="T4" fmla="*/ 0 w 3"/>
                <a:gd name="T5" fmla="*/ 33 h 6"/>
                <a:gd name="T6" fmla="*/ 24 w 3"/>
                <a:gd name="T7" fmla="*/ 61 h 6"/>
                <a:gd name="T8" fmla="*/ 16 w 3"/>
                <a:gd name="T9" fmla="*/ 52 h 6"/>
                <a:gd name="T10" fmla="*/ 16 w 3"/>
                <a:gd name="T11" fmla="*/ 33 h 6"/>
                <a:gd name="T12" fmla="*/ 8 w 3"/>
                <a:gd name="T13" fmla="*/ 9 h 6"/>
                <a:gd name="T14" fmla="*/ 16 w 3"/>
                <a:gd name="T15" fmla="*/ 0 h 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" h="6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2" y="5"/>
                    <a:pt x="3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2"/>
                    <a:pt x="2" y="2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68" name="Freeform 667">
              <a:extLst>
                <a:ext uri="{FF2B5EF4-FFF2-40B4-BE49-F238E27FC236}">
                  <a16:creationId xmlns:a16="http://schemas.microsoft.com/office/drawing/2014/main" id="{4DA07050-BB53-2237-9FA7-94B7DC56F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7" y="2192"/>
              <a:ext cx="9" cy="6"/>
            </a:xfrm>
            <a:custGeom>
              <a:avLst/>
              <a:gdLst>
                <a:gd name="T0" fmla="*/ 0 w 4"/>
                <a:gd name="T1" fmla="*/ 0 h 3"/>
                <a:gd name="T2" fmla="*/ 11 w 4"/>
                <a:gd name="T3" fmla="*/ 24 h 3"/>
                <a:gd name="T4" fmla="*/ 25 w 4"/>
                <a:gd name="T5" fmla="*/ 16 h 3"/>
                <a:gd name="T6" fmla="*/ 45 w 4"/>
                <a:gd name="T7" fmla="*/ 16 h 3"/>
                <a:gd name="T8" fmla="*/ 25 w 4"/>
                <a:gd name="T9" fmla="*/ 16 h 3"/>
                <a:gd name="T10" fmla="*/ 11 w 4"/>
                <a:gd name="T11" fmla="*/ 8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1" y="1"/>
                    <a:pt x="0" y="3"/>
                    <a:pt x="1" y="3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1" y="2"/>
                    <a:pt x="1" y="1"/>
                    <a:pt x="1" y="1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69" name="Freeform 668">
              <a:extLst>
                <a:ext uri="{FF2B5EF4-FFF2-40B4-BE49-F238E27FC236}">
                  <a16:creationId xmlns:a16="http://schemas.microsoft.com/office/drawing/2014/main" id="{B256D20D-8EE7-1F2B-43F8-978460E6C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6" y="2196"/>
              <a:ext cx="8" cy="9"/>
            </a:xfrm>
            <a:custGeom>
              <a:avLst/>
              <a:gdLst>
                <a:gd name="T0" fmla="*/ 8 w 4"/>
                <a:gd name="T1" fmla="*/ 11 h 4"/>
                <a:gd name="T2" fmla="*/ 0 w 4"/>
                <a:gd name="T3" fmla="*/ 11 h 4"/>
                <a:gd name="T4" fmla="*/ 8 w 4"/>
                <a:gd name="T5" fmla="*/ 36 h 4"/>
                <a:gd name="T6" fmla="*/ 32 w 4"/>
                <a:gd name="T7" fmla="*/ 25 h 4"/>
                <a:gd name="T8" fmla="*/ 16 w 4"/>
                <a:gd name="T9" fmla="*/ 25 h 4"/>
                <a:gd name="T10" fmla="*/ 8 w 4"/>
                <a:gd name="T11" fmla="*/ 11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4">
                  <a:moveTo>
                    <a:pt x="1" y="1"/>
                  </a:moveTo>
                  <a:cubicBezTo>
                    <a:pt x="1" y="1"/>
                    <a:pt x="0" y="0"/>
                    <a:pt x="0" y="1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3" y="3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70" name="Freeform 669">
              <a:extLst>
                <a:ext uri="{FF2B5EF4-FFF2-40B4-BE49-F238E27FC236}">
                  <a16:creationId xmlns:a16="http://schemas.microsoft.com/office/drawing/2014/main" id="{F9AC81FF-80F7-A5FC-2E18-D1D85F2AB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" y="2194"/>
              <a:ext cx="8" cy="8"/>
            </a:xfrm>
            <a:custGeom>
              <a:avLst/>
              <a:gdLst>
                <a:gd name="T0" fmla="*/ 32 w 4"/>
                <a:gd name="T1" fmla="*/ 0 h 4"/>
                <a:gd name="T2" fmla="*/ 24 w 4"/>
                <a:gd name="T3" fmla="*/ 24 h 4"/>
                <a:gd name="T4" fmla="*/ 8 w 4"/>
                <a:gd name="T5" fmla="*/ 24 h 4"/>
                <a:gd name="T6" fmla="*/ 0 w 4"/>
                <a:gd name="T7" fmla="*/ 32 h 4"/>
                <a:gd name="T8" fmla="*/ 24 w 4"/>
                <a:gd name="T9" fmla="*/ 16 h 4"/>
                <a:gd name="T10" fmla="*/ 32 w 4"/>
                <a:gd name="T11" fmla="*/ 0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3" y="1"/>
                    <a:pt x="3" y="2"/>
                    <a:pt x="3" y="3"/>
                  </a:cubicBezTo>
                  <a:cubicBezTo>
                    <a:pt x="2" y="4"/>
                    <a:pt x="2" y="3"/>
                    <a:pt x="1" y="3"/>
                  </a:cubicBezTo>
                  <a:cubicBezTo>
                    <a:pt x="1" y="3"/>
                    <a:pt x="0" y="4"/>
                    <a:pt x="0" y="4"/>
                  </a:cubicBezTo>
                  <a:cubicBezTo>
                    <a:pt x="1" y="3"/>
                    <a:pt x="2" y="3"/>
                    <a:pt x="3" y="2"/>
                  </a:cubicBezTo>
                  <a:cubicBezTo>
                    <a:pt x="3" y="1"/>
                    <a:pt x="4" y="0"/>
                    <a:pt x="4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71" name="Freeform 670">
              <a:extLst>
                <a:ext uri="{FF2B5EF4-FFF2-40B4-BE49-F238E27FC236}">
                  <a16:creationId xmlns:a16="http://schemas.microsoft.com/office/drawing/2014/main" id="{A0B1E921-3ABB-A452-959A-87D7903B6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0" y="2172"/>
              <a:ext cx="4" cy="15"/>
            </a:xfrm>
            <a:custGeom>
              <a:avLst/>
              <a:gdLst>
                <a:gd name="T0" fmla="*/ 8 w 2"/>
                <a:gd name="T1" fmla="*/ 9 h 7"/>
                <a:gd name="T2" fmla="*/ 8 w 2"/>
                <a:gd name="T3" fmla="*/ 41 h 7"/>
                <a:gd name="T4" fmla="*/ 16 w 2"/>
                <a:gd name="T5" fmla="*/ 69 h 7"/>
                <a:gd name="T6" fmla="*/ 16 w 2"/>
                <a:gd name="T7" fmla="*/ 41 h 7"/>
                <a:gd name="T8" fmla="*/ 16 w 2"/>
                <a:gd name="T9" fmla="*/ 19 h 7"/>
                <a:gd name="T10" fmla="*/ 8 w 2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" h="7">
                  <a:moveTo>
                    <a:pt x="1" y="1"/>
                  </a:moveTo>
                  <a:cubicBezTo>
                    <a:pt x="1" y="2"/>
                    <a:pt x="0" y="3"/>
                    <a:pt x="1" y="4"/>
                  </a:cubicBezTo>
                  <a:cubicBezTo>
                    <a:pt x="1" y="5"/>
                    <a:pt x="1" y="6"/>
                    <a:pt x="2" y="7"/>
                  </a:cubicBezTo>
                  <a:cubicBezTo>
                    <a:pt x="1" y="6"/>
                    <a:pt x="2" y="5"/>
                    <a:pt x="2" y="4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72" name="Freeform 671">
              <a:extLst>
                <a:ext uri="{FF2B5EF4-FFF2-40B4-BE49-F238E27FC236}">
                  <a16:creationId xmlns:a16="http://schemas.microsoft.com/office/drawing/2014/main" id="{AB2C9EF2-83F4-3437-12C5-0D33F7B40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1" y="2181"/>
              <a:ext cx="4" cy="8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8 h 4"/>
                <a:gd name="T4" fmla="*/ 8 w 2"/>
                <a:gd name="T5" fmla="*/ 16 h 4"/>
                <a:gd name="T6" fmla="*/ 16 w 2"/>
                <a:gd name="T7" fmla="*/ 32 h 4"/>
                <a:gd name="T8" fmla="*/ 16 w 2"/>
                <a:gd name="T9" fmla="*/ 16 h 4"/>
                <a:gd name="T10" fmla="*/ 0 w 2"/>
                <a:gd name="T11" fmla="*/ 0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73" name="Freeform 672">
              <a:extLst>
                <a:ext uri="{FF2B5EF4-FFF2-40B4-BE49-F238E27FC236}">
                  <a16:creationId xmlns:a16="http://schemas.microsoft.com/office/drawing/2014/main" id="{081850C4-5D0E-A1EB-86E4-C55258D2F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6" y="2196"/>
              <a:ext cx="4" cy="6"/>
            </a:xfrm>
            <a:custGeom>
              <a:avLst/>
              <a:gdLst>
                <a:gd name="T0" fmla="*/ 8 w 2"/>
                <a:gd name="T1" fmla="*/ 8 h 3"/>
                <a:gd name="T2" fmla="*/ 0 w 2"/>
                <a:gd name="T3" fmla="*/ 8 h 3"/>
                <a:gd name="T4" fmla="*/ 16 w 2"/>
                <a:gd name="T5" fmla="*/ 24 h 3"/>
                <a:gd name="T6" fmla="*/ 8 w 2"/>
                <a:gd name="T7" fmla="*/ 8 h 3"/>
                <a:gd name="T8" fmla="*/ 8 w 2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3">
                  <a:moveTo>
                    <a:pt x="1" y="1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2"/>
                    <a:pt x="2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74" name="Freeform 673">
              <a:extLst>
                <a:ext uri="{FF2B5EF4-FFF2-40B4-BE49-F238E27FC236}">
                  <a16:creationId xmlns:a16="http://schemas.microsoft.com/office/drawing/2014/main" id="{6058E02C-0709-A057-77FA-C3DD64CCC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9" y="2165"/>
              <a:ext cx="11" cy="7"/>
            </a:xfrm>
            <a:custGeom>
              <a:avLst/>
              <a:gdLst>
                <a:gd name="T0" fmla="*/ 53 w 5"/>
                <a:gd name="T1" fmla="*/ 12 h 3"/>
                <a:gd name="T2" fmla="*/ 20 w 5"/>
                <a:gd name="T3" fmla="*/ 0 h 3"/>
                <a:gd name="T4" fmla="*/ 0 w 5"/>
                <a:gd name="T5" fmla="*/ 37 h 3"/>
                <a:gd name="T6" fmla="*/ 33 w 5"/>
                <a:gd name="T7" fmla="*/ 12 h 3"/>
                <a:gd name="T8" fmla="*/ 53 w 5"/>
                <a:gd name="T9" fmla="*/ 12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3">
                  <a:moveTo>
                    <a:pt x="5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1" y="2"/>
                    <a:pt x="1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75" name="Freeform 674">
              <a:extLst>
                <a:ext uri="{FF2B5EF4-FFF2-40B4-BE49-F238E27FC236}">
                  <a16:creationId xmlns:a16="http://schemas.microsoft.com/office/drawing/2014/main" id="{C2F2FB44-7787-7517-6377-6D7E583F6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" y="2174"/>
              <a:ext cx="4" cy="13"/>
            </a:xfrm>
            <a:custGeom>
              <a:avLst/>
              <a:gdLst>
                <a:gd name="T0" fmla="*/ 16 w 2"/>
                <a:gd name="T1" fmla="*/ 0 h 6"/>
                <a:gd name="T2" fmla="*/ 8 w 2"/>
                <a:gd name="T3" fmla="*/ 33 h 6"/>
                <a:gd name="T4" fmla="*/ 16 w 2"/>
                <a:gd name="T5" fmla="*/ 61 h 6"/>
                <a:gd name="T6" fmla="*/ 0 w 2"/>
                <a:gd name="T7" fmla="*/ 33 h 6"/>
                <a:gd name="T8" fmla="*/ 8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cubicBezTo>
                    <a:pt x="1" y="1"/>
                    <a:pt x="1" y="2"/>
                    <a:pt x="1" y="3"/>
                  </a:cubicBezTo>
                  <a:cubicBezTo>
                    <a:pt x="1" y="4"/>
                    <a:pt x="2" y="5"/>
                    <a:pt x="2" y="6"/>
                  </a:cubicBezTo>
                  <a:cubicBezTo>
                    <a:pt x="2" y="5"/>
                    <a:pt x="0" y="5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76" name="Freeform 675">
              <a:extLst>
                <a:ext uri="{FF2B5EF4-FFF2-40B4-BE49-F238E27FC236}">
                  <a16:creationId xmlns:a16="http://schemas.microsoft.com/office/drawing/2014/main" id="{385007E6-94D0-91E8-9E5A-927A7749E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2163"/>
              <a:ext cx="33" cy="44"/>
            </a:xfrm>
            <a:custGeom>
              <a:avLst/>
              <a:gdLst>
                <a:gd name="T0" fmla="*/ 132 w 16"/>
                <a:gd name="T1" fmla="*/ 117 h 20"/>
                <a:gd name="T2" fmla="*/ 124 w 16"/>
                <a:gd name="T3" fmla="*/ 178 h 20"/>
                <a:gd name="T4" fmla="*/ 116 w 16"/>
                <a:gd name="T5" fmla="*/ 194 h 20"/>
                <a:gd name="T6" fmla="*/ 116 w 16"/>
                <a:gd name="T7" fmla="*/ 194 h 20"/>
                <a:gd name="T8" fmla="*/ 80 w 16"/>
                <a:gd name="T9" fmla="*/ 194 h 20"/>
                <a:gd name="T10" fmla="*/ 60 w 16"/>
                <a:gd name="T11" fmla="*/ 169 h 20"/>
                <a:gd name="T12" fmla="*/ 43 w 16"/>
                <a:gd name="T13" fmla="*/ 178 h 20"/>
                <a:gd name="T14" fmla="*/ 35 w 16"/>
                <a:gd name="T15" fmla="*/ 150 h 20"/>
                <a:gd name="T16" fmla="*/ 25 w 16"/>
                <a:gd name="T17" fmla="*/ 125 h 20"/>
                <a:gd name="T18" fmla="*/ 8 w 16"/>
                <a:gd name="T19" fmla="*/ 73 h 20"/>
                <a:gd name="T20" fmla="*/ 17 w 16"/>
                <a:gd name="T21" fmla="*/ 53 h 20"/>
                <a:gd name="T22" fmla="*/ 35 w 16"/>
                <a:gd name="T23" fmla="*/ 44 h 20"/>
                <a:gd name="T24" fmla="*/ 72 w 16"/>
                <a:gd name="T25" fmla="*/ 9 h 20"/>
                <a:gd name="T26" fmla="*/ 116 w 16"/>
                <a:gd name="T27" fmla="*/ 44 h 20"/>
                <a:gd name="T28" fmla="*/ 132 w 16"/>
                <a:gd name="T29" fmla="*/ 117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" h="20">
                  <a:moveTo>
                    <a:pt x="15" y="11"/>
                  </a:moveTo>
                  <a:cubicBezTo>
                    <a:pt x="16" y="12"/>
                    <a:pt x="15" y="16"/>
                    <a:pt x="14" y="17"/>
                  </a:cubicBezTo>
                  <a:cubicBezTo>
                    <a:pt x="14" y="17"/>
                    <a:pt x="14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1" y="18"/>
                    <a:pt x="10" y="20"/>
                    <a:pt x="9" y="18"/>
                  </a:cubicBezTo>
                  <a:cubicBezTo>
                    <a:pt x="8" y="17"/>
                    <a:pt x="8" y="16"/>
                    <a:pt x="7" y="16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7"/>
                    <a:pt x="4" y="15"/>
                    <a:pt x="4" y="14"/>
                  </a:cubicBezTo>
                  <a:cubicBezTo>
                    <a:pt x="4" y="13"/>
                    <a:pt x="4" y="13"/>
                    <a:pt x="3" y="12"/>
                  </a:cubicBezTo>
                  <a:cubicBezTo>
                    <a:pt x="2" y="11"/>
                    <a:pt x="0" y="9"/>
                    <a:pt x="1" y="7"/>
                  </a:cubicBezTo>
                  <a:cubicBezTo>
                    <a:pt x="1" y="6"/>
                    <a:pt x="2" y="6"/>
                    <a:pt x="2" y="5"/>
                  </a:cubicBezTo>
                  <a:cubicBezTo>
                    <a:pt x="3" y="5"/>
                    <a:pt x="4" y="5"/>
                    <a:pt x="4" y="4"/>
                  </a:cubicBezTo>
                  <a:cubicBezTo>
                    <a:pt x="5" y="2"/>
                    <a:pt x="7" y="0"/>
                    <a:pt x="8" y="1"/>
                  </a:cubicBezTo>
                  <a:cubicBezTo>
                    <a:pt x="10" y="1"/>
                    <a:pt x="12" y="2"/>
                    <a:pt x="13" y="4"/>
                  </a:cubicBezTo>
                  <a:cubicBezTo>
                    <a:pt x="14" y="6"/>
                    <a:pt x="14" y="10"/>
                    <a:pt x="15" y="11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77" name="Freeform 676">
              <a:extLst>
                <a:ext uri="{FF2B5EF4-FFF2-40B4-BE49-F238E27FC236}">
                  <a16:creationId xmlns:a16="http://schemas.microsoft.com/office/drawing/2014/main" id="{A1ADBFDF-5E9E-9AB9-FB1D-F9EC125D1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" y="2196"/>
              <a:ext cx="6" cy="2"/>
            </a:xfrm>
            <a:custGeom>
              <a:avLst/>
              <a:gdLst>
                <a:gd name="T0" fmla="*/ 24 w 3"/>
                <a:gd name="T1" fmla="*/ 0 h 1"/>
                <a:gd name="T2" fmla="*/ 0 w 3"/>
                <a:gd name="T3" fmla="*/ 8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78" name="Freeform 677">
              <a:extLst>
                <a:ext uri="{FF2B5EF4-FFF2-40B4-BE49-F238E27FC236}">
                  <a16:creationId xmlns:a16="http://schemas.microsoft.com/office/drawing/2014/main" id="{A08EB1D1-BD69-C1EA-A92B-211B62378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" y="2172"/>
              <a:ext cx="2" cy="17"/>
            </a:xfrm>
            <a:custGeom>
              <a:avLst/>
              <a:gdLst>
                <a:gd name="T0" fmla="*/ 8 w 1"/>
                <a:gd name="T1" fmla="*/ 77 h 8"/>
                <a:gd name="T2" fmla="*/ 0 w 1"/>
                <a:gd name="T3" fmla="*/ 40 h 8"/>
                <a:gd name="T4" fmla="*/ 0 w 1"/>
                <a:gd name="T5" fmla="*/ 0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8">
                  <a:moveTo>
                    <a:pt x="1" y="8"/>
                  </a:moveTo>
                  <a:cubicBezTo>
                    <a:pt x="1" y="6"/>
                    <a:pt x="0" y="6"/>
                    <a:pt x="0" y="4"/>
                  </a:cubicBezTo>
                  <a:cubicBezTo>
                    <a:pt x="0" y="2"/>
                    <a:pt x="1" y="1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79" name="Freeform 678">
              <a:extLst>
                <a:ext uri="{FF2B5EF4-FFF2-40B4-BE49-F238E27FC236}">
                  <a16:creationId xmlns:a16="http://schemas.microsoft.com/office/drawing/2014/main" id="{81FC0D6B-6341-E20E-B35D-06EA5D7D1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2185"/>
              <a:ext cx="2" cy="7"/>
            </a:xfrm>
            <a:custGeom>
              <a:avLst/>
              <a:gdLst>
                <a:gd name="T0" fmla="*/ 8 w 1"/>
                <a:gd name="T1" fmla="*/ 37 h 3"/>
                <a:gd name="T2" fmla="*/ 0 w 1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2"/>
                    <a:pt x="0" y="1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80" name="Freeform 679">
              <a:extLst>
                <a:ext uri="{FF2B5EF4-FFF2-40B4-BE49-F238E27FC236}">
                  <a16:creationId xmlns:a16="http://schemas.microsoft.com/office/drawing/2014/main" id="{D9EACEC5-CEB1-9D44-AFFC-C0C74CBD9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7" y="2076"/>
              <a:ext cx="62" cy="59"/>
            </a:xfrm>
            <a:custGeom>
              <a:avLst/>
              <a:gdLst>
                <a:gd name="T0" fmla="*/ 184 w 30"/>
                <a:gd name="T1" fmla="*/ 44 h 27"/>
                <a:gd name="T2" fmla="*/ 99 w 30"/>
                <a:gd name="T3" fmla="*/ 9 h 27"/>
                <a:gd name="T4" fmla="*/ 35 w 30"/>
                <a:gd name="T5" fmla="*/ 72 h 27"/>
                <a:gd name="T6" fmla="*/ 132 w 30"/>
                <a:gd name="T7" fmla="*/ 262 h 27"/>
                <a:gd name="T8" fmla="*/ 265 w 30"/>
                <a:gd name="T9" fmla="*/ 157 h 27"/>
                <a:gd name="T10" fmla="*/ 184 w 30"/>
                <a:gd name="T11" fmla="*/ 44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27">
                  <a:moveTo>
                    <a:pt x="21" y="4"/>
                  </a:moveTo>
                  <a:cubicBezTo>
                    <a:pt x="17" y="2"/>
                    <a:pt x="14" y="0"/>
                    <a:pt x="11" y="1"/>
                  </a:cubicBezTo>
                  <a:cubicBezTo>
                    <a:pt x="8" y="2"/>
                    <a:pt x="5" y="4"/>
                    <a:pt x="4" y="7"/>
                  </a:cubicBezTo>
                  <a:cubicBezTo>
                    <a:pt x="0" y="14"/>
                    <a:pt x="6" y="23"/>
                    <a:pt x="15" y="25"/>
                  </a:cubicBezTo>
                  <a:cubicBezTo>
                    <a:pt x="24" y="27"/>
                    <a:pt x="30" y="21"/>
                    <a:pt x="30" y="15"/>
                  </a:cubicBezTo>
                  <a:cubicBezTo>
                    <a:pt x="29" y="10"/>
                    <a:pt x="27" y="8"/>
                    <a:pt x="21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81" name="Freeform 680">
              <a:extLst>
                <a:ext uri="{FF2B5EF4-FFF2-40B4-BE49-F238E27FC236}">
                  <a16:creationId xmlns:a16="http://schemas.microsoft.com/office/drawing/2014/main" id="{BD534BF0-8E8F-6366-1640-9FC469630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" y="2091"/>
              <a:ext cx="31" cy="28"/>
            </a:xfrm>
            <a:custGeom>
              <a:avLst/>
              <a:gdLst>
                <a:gd name="T0" fmla="*/ 124 w 15"/>
                <a:gd name="T1" fmla="*/ 52 h 13"/>
                <a:gd name="T2" fmla="*/ 116 w 15"/>
                <a:gd name="T3" fmla="*/ 112 h 13"/>
                <a:gd name="T4" fmla="*/ 35 w 15"/>
                <a:gd name="T5" fmla="*/ 101 h 13"/>
                <a:gd name="T6" fmla="*/ 0 w 15"/>
                <a:gd name="T7" fmla="*/ 41 h 13"/>
                <a:gd name="T8" fmla="*/ 25 w 15"/>
                <a:gd name="T9" fmla="*/ 0 h 13"/>
                <a:gd name="T10" fmla="*/ 25 w 15"/>
                <a:gd name="T11" fmla="*/ 0 h 13"/>
                <a:gd name="T12" fmla="*/ 0 w 15"/>
                <a:gd name="T13" fmla="*/ 41 h 13"/>
                <a:gd name="T14" fmla="*/ 35 w 15"/>
                <a:gd name="T15" fmla="*/ 101 h 13"/>
                <a:gd name="T16" fmla="*/ 124 w 15"/>
                <a:gd name="T17" fmla="*/ 112 h 13"/>
                <a:gd name="T18" fmla="*/ 124 w 15"/>
                <a:gd name="T19" fmla="*/ 52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3">
                  <a:moveTo>
                    <a:pt x="14" y="5"/>
                  </a:moveTo>
                  <a:cubicBezTo>
                    <a:pt x="15" y="8"/>
                    <a:pt x="15" y="10"/>
                    <a:pt x="13" y="11"/>
                  </a:cubicBezTo>
                  <a:cubicBezTo>
                    <a:pt x="12" y="13"/>
                    <a:pt x="8" y="13"/>
                    <a:pt x="4" y="10"/>
                  </a:cubicBezTo>
                  <a:cubicBezTo>
                    <a:pt x="0" y="8"/>
                    <a:pt x="0" y="5"/>
                    <a:pt x="0" y="4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5"/>
                    <a:pt x="0" y="8"/>
                    <a:pt x="4" y="10"/>
                  </a:cubicBezTo>
                  <a:cubicBezTo>
                    <a:pt x="8" y="13"/>
                    <a:pt x="12" y="13"/>
                    <a:pt x="14" y="11"/>
                  </a:cubicBezTo>
                  <a:cubicBezTo>
                    <a:pt x="15" y="10"/>
                    <a:pt x="15" y="8"/>
                    <a:pt x="14" y="5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82" name="Freeform 681">
              <a:extLst>
                <a:ext uri="{FF2B5EF4-FFF2-40B4-BE49-F238E27FC236}">
                  <a16:creationId xmlns:a16="http://schemas.microsoft.com/office/drawing/2014/main" id="{94D83FC9-F7D9-923C-462F-D7F0E379C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" y="2242"/>
              <a:ext cx="43" cy="50"/>
            </a:xfrm>
            <a:custGeom>
              <a:avLst/>
              <a:gdLst>
                <a:gd name="T0" fmla="*/ 156 w 21"/>
                <a:gd name="T1" fmla="*/ 52 h 23"/>
                <a:gd name="T2" fmla="*/ 104 w 21"/>
                <a:gd name="T3" fmla="*/ 0 h 23"/>
                <a:gd name="T4" fmla="*/ 41 w 21"/>
                <a:gd name="T5" fmla="*/ 9 h 23"/>
                <a:gd name="T6" fmla="*/ 51 w 21"/>
                <a:gd name="T7" fmla="*/ 185 h 23"/>
                <a:gd name="T8" fmla="*/ 172 w 21"/>
                <a:gd name="T9" fmla="*/ 165 h 23"/>
                <a:gd name="T10" fmla="*/ 156 w 21"/>
                <a:gd name="T11" fmla="*/ 52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3">
                  <a:moveTo>
                    <a:pt x="18" y="5"/>
                  </a:moveTo>
                  <a:cubicBezTo>
                    <a:pt x="16" y="3"/>
                    <a:pt x="14" y="0"/>
                    <a:pt x="12" y="0"/>
                  </a:cubicBezTo>
                  <a:cubicBezTo>
                    <a:pt x="9" y="0"/>
                    <a:pt x="7" y="0"/>
                    <a:pt x="5" y="1"/>
                  </a:cubicBezTo>
                  <a:cubicBezTo>
                    <a:pt x="0" y="5"/>
                    <a:pt x="1" y="13"/>
                    <a:pt x="6" y="18"/>
                  </a:cubicBezTo>
                  <a:cubicBezTo>
                    <a:pt x="12" y="23"/>
                    <a:pt x="18" y="20"/>
                    <a:pt x="20" y="16"/>
                  </a:cubicBezTo>
                  <a:cubicBezTo>
                    <a:pt x="21" y="12"/>
                    <a:pt x="21" y="10"/>
                    <a:pt x="18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83" name="Freeform 682">
              <a:extLst>
                <a:ext uri="{FF2B5EF4-FFF2-40B4-BE49-F238E27FC236}">
                  <a16:creationId xmlns:a16="http://schemas.microsoft.com/office/drawing/2014/main" id="{63A12D00-1383-BEE7-B69C-C4742DA94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3" y="2251"/>
              <a:ext cx="21" cy="26"/>
            </a:xfrm>
            <a:custGeom>
              <a:avLst/>
              <a:gdLst>
                <a:gd name="T0" fmla="*/ 92 w 10"/>
                <a:gd name="T1" fmla="*/ 80 h 12"/>
                <a:gd name="T2" fmla="*/ 76 w 10"/>
                <a:gd name="T3" fmla="*/ 121 h 12"/>
                <a:gd name="T4" fmla="*/ 17 w 10"/>
                <a:gd name="T5" fmla="*/ 80 h 12"/>
                <a:gd name="T6" fmla="*/ 8 w 10"/>
                <a:gd name="T7" fmla="*/ 20 h 12"/>
                <a:gd name="T8" fmla="*/ 36 w 10"/>
                <a:gd name="T9" fmla="*/ 0 h 12"/>
                <a:gd name="T10" fmla="*/ 36 w 10"/>
                <a:gd name="T11" fmla="*/ 0 h 12"/>
                <a:gd name="T12" fmla="*/ 8 w 10"/>
                <a:gd name="T13" fmla="*/ 20 h 12"/>
                <a:gd name="T14" fmla="*/ 8 w 10"/>
                <a:gd name="T15" fmla="*/ 80 h 12"/>
                <a:gd name="T16" fmla="*/ 76 w 10"/>
                <a:gd name="T17" fmla="*/ 121 h 12"/>
                <a:gd name="T18" fmla="*/ 92 w 10"/>
                <a:gd name="T19" fmla="*/ 8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cubicBezTo>
                    <a:pt x="10" y="10"/>
                    <a:pt x="9" y="11"/>
                    <a:pt x="8" y="12"/>
                  </a:cubicBezTo>
                  <a:cubicBezTo>
                    <a:pt x="6" y="12"/>
                    <a:pt x="3" y="11"/>
                    <a:pt x="2" y="8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2"/>
                  </a:cubicBezTo>
                  <a:cubicBezTo>
                    <a:pt x="0" y="3"/>
                    <a:pt x="0" y="5"/>
                    <a:pt x="1" y="8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10" y="11"/>
                    <a:pt x="10" y="10"/>
                    <a:pt x="10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84" name="Freeform 683">
              <a:extLst>
                <a:ext uri="{FF2B5EF4-FFF2-40B4-BE49-F238E27FC236}">
                  <a16:creationId xmlns:a16="http://schemas.microsoft.com/office/drawing/2014/main" id="{67E1F648-920C-2455-3232-08DC57F3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4" y="2340"/>
              <a:ext cx="45" cy="50"/>
            </a:xfrm>
            <a:custGeom>
              <a:avLst/>
              <a:gdLst>
                <a:gd name="T0" fmla="*/ 155 w 22"/>
                <a:gd name="T1" fmla="*/ 52 h 23"/>
                <a:gd name="T2" fmla="*/ 104 w 22"/>
                <a:gd name="T3" fmla="*/ 0 h 23"/>
                <a:gd name="T4" fmla="*/ 41 w 22"/>
                <a:gd name="T5" fmla="*/ 9 h 23"/>
                <a:gd name="T6" fmla="*/ 51 w 22"/>
                <a:gd name="T7" fmla="*/ 185 h 23"/>
                <a:gd name="T8" fmla="*/ 172 w 22"/>
                <a:gd name="T9" fmla="*/ 165 h 23"/>
                <a:gd name="T10" fmla="*/ 155 w 22"/>
                <a:gd name="T11" fmla="*/ 52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3">
                  <a:moveTo>
                    <a:pt x="18" y="5"/>
                  </a:moveTo>
                  <a:cubicBezTo>
                    <a:pt x="16" y="3"/>
                    <a:pt x="15" y="0"/>
                    <a:pt x="12" y="0"/>
                  </a:cubicBezTo>
                  <a:cubicBezTo>
                    <a:pt x="9" y="0"/>
                    <a:pt x="7" y="0"/>
                    <a:pt x="5" y="1"/>
                  </a:cubicBezTo>
                  <a:cubicBezTo>
                    <a:pt x="0" y="5"/>
                    <a:pt x="1" y="13"/>
                    <a:pt x="6" y="18"/>
                  </a:cubicBezTo>
                  <a:cubicBezTo>
                    <a:pt x="12" y="23"/>
                    <a:pt x="19" y="21"/>
                    <a:pt x="20" y="16"/>
                  </a:cubicBezTo>
                  <a:cubicBezTo>
                    <a:pt x="22" y="12"/>
                    <a:pt x="21" y="10"/>
                    <a:pt x="18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85" name="Freeform 684">
              <a:extLst>
                <a:ext uri="{FF2B5EF4-FFF2-40B4-BE49-F238E27FC236}">
                  <a16:creationId xmlns:a16="http://schemas.microsoft.com/office/drawing/2014/main" id="{CE364CD5-DD96-1F40-71A4-00FFA1C4E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6" y="2349"/>
              <a:ext cx="23" cy="26"/>
            </a:xfrm>
            <a:custGeom>
              <a:avLst/>
              <a:gdLst>
                <a:gd name="T0" fmla="*/ 100 w 11"/>
                <a:gd name="T1" fmla="*/ 80 h 12"/>
                <a:gd name="T2" fmla="*/ 75 w 11"/>
                <a:gd name="T3" fmla="*/ 121 h 12"/>
                <a:gd name="T4" fmla="*/ 17 w 11"/>
                <a:gd name="T5" fmla="*/ 80 h 12"/>
                <a:gd name="T6" fmla="*/ 8 w 11"/>
                <a:gd name="T7" fmla="*/ 20 h 12"/>
                <a:gd name="T8" fmla="*/ 36 w 11"/>
                <a:gd name="T9" fmla="*/ 0 h 12"/>
                <a:gd name="T10" fmla="*/ 36 w 11"/>
                <a:gd name="T11" fmla="*/ 0 h 12"/>
                <a:gd name="T12" fmla="*/ 8 w 11"/>
                <a:gd name="T13" fmla="*/ 20 h 12"/>
                <a:gd name="T14" fmla="*/ 17 w 11"/>
                <a:gd name="T15" fmla="*/ 80 h 12"/>
                <a:gd name="T16" fmla="*/ 75 w 11"/>
                <a:gd name="T17" fmla="*/ 121 h 12"/>
                <a:gd name="T18" fmla="*/ 100 w 11"/>
                <a:gd name="T19" fmla="*/ 8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8"/>
                  </a:moveTo>
                  <a:cubicBezTo>
                    <a:pt x="11" y="10"/>
                    <a:pt x="10" y="11"/>
                    <a:pt x="8" y="12"/>
                  </a:cubicBezTo>
                  <a:cubicBezTo>
                    <a:pt x="6" y="12"/>
                    <a:pt x="3" y="11"/>
                    <a:pt x="2" y="8"/>
                  </a:cubicBezTo>
                  <a:cubicBezTo>
                    <a:pt x="0" y="5"/>
                    <a:pt x="1" y="3"/>
                    <a:pt x="1" y="2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2"/>
                  </a:cubicBezTo>
                  <a:cubicBezTo>
                    <a:pt x="0" y="3"/>
                    <a:pt x="0" y="5"/>
                    <a:pt x="2" y="8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10" y="11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86" name="Freeform 685">
              <a:extLst>
                <a:ext uri="{FF2B5EF4-FFF2-40B4-BE49-F238E27FC236}">
                  <a16:creationId xmlns:a16="http://schemas.microsoft.com/office/drawing/2014/main" id="{8BABB30B-B83D-05CF-9A45-C637CF031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" y="2533"/>
              <a:ext cx="45" cy="50"/>
            </a:xfrm>
            <a:custGeom>
              <a:avLst/>
              <a:gdLst>
                <a:gd name="T0" fmla="*/ 155 w 22"/>
                <a:gd name="T1" fmla="*/ 61 h 23"/>
                <a:gd name="T2" fmla="*/ 104 w 22"/>
                <a:gd name="T3" fmla="*/ 9 h 23"/>
                <a:gd name="T4" fmla="*/ 41 w 22"/>
                <a:gd name="T5" fmla="*/ 20 h 23"/>
                <a:gd name="T6" fmla="*/ 51 w 22"/>
                <a:gd name="T7" fmla="*/ 193 h 23"/>
                <a:gd name="T8" fmla="*/ 172 w 22"/>
                <a:gd name="T9" fmla="*/ 174 h 23"/>
                <a:gd name="T10" fmla="*/ 155 w 22"/>
                <a:gd name="T11" fmla="*/ 6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3">
                  <a:moveTo>
                    <a:pt x="18" y="6"/>
                  </a:moveTo>
                  <a:cubicBezTo>
                    <a:pt x="16" y="3"/>
                    <a:pt x="15" y="1"/>
                    <a:pt x="12" y="1"/>
                  </a:cubicBezTo>
                  <a:cubicBezTo>
                    <a:pt x="10" y="0"/>
                    <a:pt x="7" y="1"/>
                    <a:pt x="5" y="2"/>
                  </a:cubicBezTo>
                  <a:cubicBezTo>
                    <a:pt x="0" y="6"/>
                    <a:pt x="1" y="14"/>
                    <a:pt x="6" y="19"/>
                  </a:cubicBezTo>
                  <a:cubicBezTo>
                    <a:pt x="12" y="23"/>
                    <a:pt x="19" y="21"/>
                    <a:pt x="20" y="17"/>
                  </a:cubicBezTo>
                  <a:cubicBezTo>
                    <a:pt x="22" y="13"/>
                    <a:pt x="21" y="11"/>
                    <a:pt x="18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87" name="Freeform 686">
              <a:extLst>
                <a:ext uri="{FF2B5EF4-FFF2-40B4-BE49-F238E27FC236}">
                  <a16:creationId xmlns:a16="http://schemas.microsoft.com/office/drawing/2014/main" id="{7BA28391-3ABD-7CF1-567E-5AAE36D6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" y="2544"/>
              <a:ext cx="22" cy="26"/>
            </a:xfrm>
            <a:custGeom>
              <a:avLst/>
              <a:gdLst>
                <a:gd name="T0" fmla="*/ 88 w 11"/>
                <a:gd name="T1" fmla="*/ 80 h 12"/>
                <a:gd name="T2" fmla="*/ 64 w 11"/>
                <a:gd name="T3" fmla="*/ 113 h 12"/>
                <a:gd name="T4" fmla="*/ 16 w 11"/>
                <a:gd name="T5" fmla="*/ 72 h 12"/>
                <a:gd name="T6" fmla="*/ 8 w 11"/>
                <a:gd name="T7" fmla="*/ 20 h 12"/>
                <a:gd name="T8" fmla="*/ 40 w 11"/>
                <a:gd name="T9" fmla="*/ 0 h 12"/>
                <a:gd name="T10" fmla="*/ 40 w 11"/>
                <a:gd name="T11" fmla="*/ 0 h 12"/>
                <a:gd name="T12" fmla="*/ 8 w 11"/>
                <a:gd name="T13" fmla="*/ 9 h 12"/>
                <a:gd name="T14" fmla="*/ 16 w 11"/>
                <a:gd name="T15" fmla="*/ 80 h 12"/>
                <a:gd name="T16" fmla="*/ 64 w 11"/>
                <a:gd name="T17" fmla="*/ 121 h 12"/>
                <a:gd name="T18" fmla="*/ 88 w 11"/>
                <a:gd name="T19" fmla="*/ 8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8"/>
                  </a:moveTo>
                  <a:cubicBezTo>
                    <a:pt x="11" y="10"/>
                    <a:pt x="10" y="11"/>
                    <a:pt x="8" y="11"/>
                  </a:cubicBezTo>
                  <a:cubicBezTo>
                    <a:pt x="6" y="12"/>
                    <a:pt x="4" y="11"/>
                    <a:pt x="2" y="7"/>
                  </a:cubicBezTo>
                  <a:cubicBezTo>
                    <a:pt x="0" y="4"/>
                    <a:pt x="1" y="3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1" y="3"/>
                    <a:pt x="0" y="4"/>
                    <a:pt x="2" y="8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10" y="11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88" name="Freeform 687">
              <a:extLst>
                <a:ext uri="{FF2B5EF4-FFF2-40B4-BE49-F238E27FC236}">
                  <a16:creationId xmlns:a16="http://schemas.microsoft.com/office/drawing/2014/main" id="{B6509EF4-F297-3EBD-87CD-04B30A476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" y="2688"/>
              <a:ext cx="45" cy="50"/>
            </a:xfrm>
            <a:custGeom>
              <a:avLst/>
              <a:gdLst>
                <a:gd name="T0" fmla="*/ 147 w 22"/>
                <a:gd name="T1" fmla="*/ 52 h 23"/>
                <a:gd name="T2" fmla="*/ 96 w 22"/>
                <a:gd name="T3" fmla="*/ 0 h 23"/>
                <a:gd name="T4" fmla="*/ 33 w 22"/>
                <a:gd name="T5" fmla="*/ 20 h 23"/>
                <a:gd name="T6" fmla="*/ 59 w 22"/>
                <a:gd name="T7" fmla="*/ 193 h 23"/>
                <a:gd name="T8" fmla="*/ 180 w 22"/>
                <a:gd name="T9" fmla="*/ 165 h 23"/>
                <a:gd name="T10" fmla="*/ 147 w 22"/>
                <a:gd name="T11" fmla="*/ 52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3">
                  <a:moveTo>
                    <a:pt x="17" y="5"/>
                  </a:moveTo>
                  <a:cubicBezTo>
                    <a:pt x="15" y="3"/>
                    <a:pt x="14" y="1"/>
                    <a:pt x="11" y="0"/>
                  </a:cubicBezTo>
                  <a:cubicBezTo>
                    <a:pt x="9" y="0"/>
                    <a:pt x="6" y="1"/>
                    <a:pt x="4" y="2"/>
                  </a:cubicBezTo>
                  <a:cubicBezTo>
                    <a:pt x="0" y="6"/>
                    <a:pt x="1" y="15"/>
                    <a:pt x="7" y="19"/>
                  </a:cubicBezTo>
                  <a:cubicBezTo>
                    <a:pt x="13" y="23"/>
                    <a:pt x="19" y="20"/>
                    <a:pt x="21" y="16"/>
                  </a:cubicBezTo>
                  <a:cubicBezTo>
                    <a:pt x="22" y="12"/>
                    <a:pt x="21" y="10"/>
                    <a:pt x="17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89" name="Freeform 688">
              <a:extLst>
                <a:ext uri="{FF2B5EF4-FFF2-40B4-BE49-F238E27FC236}">
                  <a16:creationId xmlns:a16="http://schemas.microsoft.com/office/drawing/2014/main" id="{359F436A-4109-6BDA-4092-388975CF1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7" y="2697"/>
              <a:ext cx="23" cy="28"/>
            </a:xfrm>
            <a:custGeom>
              <a:avLst/>
              <a:gdLst>
                <a:gd name="T0" fmla="*/ 100 w 11"/>
                <a:gd name="T1" fmla="*/ 80 h 13"/>
                <a:gd name="T2" fmla="*/ 75 w 11"/>
                <a:gd name="T3" fmla="*/ 121 h 13"/>
                <a:gd name="T4" fmla="*/ 17 w 11"/>
                <a:gd name="T5" fmla="*/ 80 h 13"/>
                <a:gd name="T6" fmla="*/ 8 w 11"/>
                <a:gd name="T7" fmla="*/ 19 h 13"/>
                <a:gd name="T8" fmla="*/ 36 w 11"/>
                <a:gd name="T9" fmla="*/ 0 h 13"/>
                <a:gd name="T10" fmla="*/ 36 w 11"/>
                <a:gd name="T11" fmla="*/ 0 h 13"/>
                <a:gd name="T12" fmla="*/ 8 w 11"/>
                <a:gd name="T13" fmla="*/ 19 h 13"/>
                <a:gd name="T14" fmla="*/ 17 w 11"/>
                <a:gd name="T15" fmla="*/ 80 h 13"/>
                <a:gd name="T16" fmla="*/ 75 w 11"/>
                <a:gd name="T17" fmla="*/ 121 h 13"/>
                <a:gd name="T18" fmla="*/ 100 w 11"/>
                <a:gd name="T19" fmla="*/ 80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3">
                  <a:moveTo>
                    <a:pt x="11" y="8"/>
                  </a:moveTo>
                  <a:cubicBezTo>
                    <a:pt x="11" y="10"/>
                    <a:pt x="10" y="11"/>
                    <a:pt x="8" y="12"/>
                  </a:cubicBezTo>
                  <a:cubicBezTo>
                    <a:pt x="7" y="12"/>
                    <a:pt x="4" y="12"/>
                    <a:pt x="2" y="8"/>
                  </a:cubicBezTo>
                  <a:cubicBezTo>
                    <a:pt x="0" y="5"/>
                    <a:pt x="0" y="4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2" y="8"/>
                  </a:cubicBezTo>
                  <a:cubicBezTo>
                    <a:pt x="4" y="12"/>
                    <a:pt x="7" y="13"/>
                    <a:pt x="8" y="12"/>
                  </a:cubicBezTo>
                  <a:cubicBezTo>
                    <a:pt x="10" y="11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90" name="Freeform 689">
              <a:extLst>
                <a:ext uri="{FF2B5EF4-FFF2-40B4-BE49-F238E27FC236}">
                  <a16:creationId xmlns:a16="http://schemas.microsoft.com/office/drawing/2014/main" id="{546EA1FB-29BE-2B94-F986-ABFDF4C08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" y="2465"/>
              <a:ext cx="43" cy="50"/>
            </a:xfrm>
            <a:custGeom>
              <a:avLst/>
              <a:gdLst>
                <a:gd name="T0" fmla="*/ 156 w 21"/>
                <a:gd name="T1" fmla="*/ 52 h 23"/>
                <a:gd name="T2" fmla="*/ 104 w 21"/>
                <a:gd name="T3" fmla="*/ 0 h 23"/>
                <a:gd name="T4" fmla="*/ 41 w 21"/>
                <a:gd name="T5" fmla="*/ 20 h 23"/>
                <a:gd name="T6" fmla="*/ 51 w 21"/>
                <a:gd name="T7" fmla="*/ 185 h 23"/>
                <a:gd name="T8" fmla="*/ 172 w 21"/>
                <a:gd name="T9" fmla="*/ 174 h 23"/>
                <a:gd name="T10" fmla="*/ 156 w 21"/>
                <a:gd name="T11" fmla="*/ 52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3">
                  <a:moveTo>
                    <a:pt x="18" y="5"/>
                  </a:moveTo>
                  <a:cubicBezTo>
                    <a:pt x="16" y="3"/>
                    <a:pt x="15" y="1"/>
                    <a:pt x="12" y="0"/>
                  </a:cubicBezTo>
                  <a:cubicBezTo>
                    <a:pt x="9" y="0"/>
                    <a:pt x="7" y="0"/>
                    <a:pt x="5" y="2"/>
                  </a:cubicBezTo>
                  <a:cubicBezTo>
                    <a:pt x="0" y="5"/>
                    <a:pt x="1" y="14"/>
                    <a:pt x="6" y="18"/>
                  </a:cubicBezTo>
                  <a:cubicBezTo>
                    <a:pt x="12" y="23"/>
                    <a:pt x="19" y="21"/>
                    <a:pt x="20" y="17"/>
                  </a:cubicBezTo>
                  <a:cubicBezTo>
                    <a:pt x="21" y="13"/>
                    <a:pt x="21" y="11"/>
                    <a:pt x="18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91" name="Freeform 690">
              <a:extLst>
                <a:ext uri="{FF2B5EF4-FFF2-40B4-BE49-F238E27FC236}">
                  <a16:creationId xmlns:a16="http://schemas.microsoft.com/office/drawing/2014/main" id="{0081D4D4-5D69-175E-705D-92FDBEE9A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" y="2474"/>
              <a:ext cx="23" cy="28"/>
            </a:xfrm>
            <a:custGeom>
              <a:avLst/>
              <a:gdLst>
                <a:gd name="T0" fmla="*/ 100 w 11"/>
                <a:gd name="T1" fmla="*/ 80 h 13"/>
                <a:gd name="T2" fmla="*/ 75 w 11"/>
                <a:gd name="T3" fmla="*/ 121 h 13"/>
                <a:gd name="T4" fmla="*/ 17 w 11"/>
                <a:gd name="T5" fmla="*/ 80 h 13"/>
                <a:gd name="T6" fmla="*/ 8 w 11"/>
                <a:gd name="T7" fmla="*/ 19 h 13"/>
                <a:gd name="T8" fmla="*/ 36 w 11"/>
                <a:gd name="T9" fmla="*/ 0 h 13"/>
                <a:gd name="T10" fmla="*/ 36 w 11"/>
                <a:gd name="T11" fmla="*/ 0 h 13"/>
                <a:gd name="T12" fmla="*/ 8 w 11"/>
                <a:gd name="T13" fmla="*/ 19 h 13"/>
                <a:gd name="T14" fmla="*/ 17 w 11"/>
                <a:gd name="T15" fmla="*/ 80 h 13"/>
                <a:gd name="T16" fmla="*/ 75 w 11"/>
                <a:gd name="T17" fmla="*/ 121 h 13"/>
                <a:gd name="T18" fmla="*/ 100 w 11"/>
                <a:gd name="T19" fmla="*/ 80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3">
                  <a:moveTo>
                    <a:pt x="11" y="8"/>
                  </a:moveTo>
                  <a:cubicBezTo>
                    <a:pt x="11" y="10"/>
                    <a:pt x="10" y="12"/>
                    <a:pt x="8" y="12"/>
                  </a:cubicBezTo>
                  <a:cubicBezTo>
                    <a:pt x="6" y="12"/>
                    <a:pt x="3" y="11"/>
                    <a:pt x="2" y="8"/>
                  </a:cubicBezTo>
                  <a:cubicBezTo>
                    <a:pt x="0" y="5"/>
                    <a:pt x="1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2" y="8"/>
                  </a:cubicBezTo>
                  <a:cubicBezTo>
                    <a:pt x="3" y="11"/>
                    <a:pt x="6" y="13"/>
                    <a:pt x="8" y="12"/>
                  </a:cubicBezTo>
                  <a:cubicBezTo>
                    <a:pt x="10" y="12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92" name="Freeform 691">
              <a:extLst>
                <a:ext uri="{FF2B5EF4-FFF2-40B4-BE49-F238E27FC236}">
                  <a16:creationId xmlns:a16="http://schemas.microsoft.com/office/drawing/2014/main" id="{B0EA75B6-9AEA-D342-F81F-81F53FCC5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2375"/>
              <a:ext cx="51" cy="68"/>
            </a:xfrm>
            <a:custGeom>
              <a:avLst/>
              <a:gdLst>
                <a:gd name="T0" fmla="*/ 153 w 25"/>
                <a:gd name="T1" fmla="*/ 44 h 31"/>
                <a:gd name="T2" fmla="*/ 49 w 25"/>
                <a:gd name="T3" fmla="*/ 33 h 31"/>
                <a:gd name="T4" fmla="*/ 33 w 25"/>
                <a:gd name="T5" fmla="*/ 213 h 31"/>
                <a:gd name="T6" fmla="*/ 163 w 25"/>
                <a:gd name="T7" fmla="*/ 307 h 31"/>
                <a:gd name="T8" fmla="*/ 212 w 25"/>
                <a:gd name="T9" fmla="*/ 241 h 31"/>
                <a:gd name="T10" fmla="*/ 188 w 25"/>
                <a:gd name="T11" fmla="*/ 149 h 31"/>
                <a:gd name="T12" fmla="*/ 153 w 25"/>
                <a:gd name="T13" fmla="*/ 44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" h="31">
                  <a:moveTo>
                    <a:pt x="18" y="4"/>
                  </a:moveTo>
                  <a:cubicBezTo>
                    <a:pt x="15" y="1"/>
                    <a:pt x="11" y="0"/>
                    <a:pt x="6" y="3"/>
                  </a:cubicBezTo>
                  <a:cubicBezTo>
                    <a:pt x="0" y="6"/>
                    <a:pt x="0" y="13"/>
                    <a:pt x="4" y="20"/>
                  </a:cubicBezTo>
                  <a:cubicBezTo>
                    <a:pt x="9" y="27"/>
                    <a:pt x="12" y="31"/>
                    <a:pt x="19" y="29"/>
                  </a:cubicBezTo>
                  <a:cubicBezTo>
                    <a:pt x="23" y="29"/>
                    <a:pt x="25" y="26"/>
                    <a:pt x="25" y="23"/>
                  </a:cubicBezTo>
                  <a:cubicBezTo>
                    <a:pt x="25" y="19"/>
                    <a:pt x="23" y="18"/>
                    <a:pt x="22" y="14"/>
                  </a:cubicBezTo>
                  <a:cubicBezTo>
                    <a:pt x="21" y="11"/>
                    <a:pt x="21" y="7"/>
                    <a:pt x="18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93" name="Freeform 692">
              <a:extLst>
                <a:ext uri="{FF2B5EF4-FFF2-40B4-BE49-F238E27FC236}">
                  <a16:creationId xmlns:a16="http://schemas.microsoft.com/office/drawing/2014/main" id="{9573F2E4-07AD-9387-4FDF-2059D915B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" y="2388"/>
              <a:ext cx="23" cy="37"/>
            </a:xfrm>
            <a:custGeom>
              <a:avLst/>
              <a:gdLst>
                <a:gd name="T0" fmla="*/ 100 w 11"/>
                <a:gd name="T1" fmla="*/ 165 h 17"/>
                <a:gd name="T2" fmla="*/ 92 w 11"/>
                <a:gd name="T3" fmla="*/ 176 h 17"/>
                <a:gd name="T4" fmla="*/ 17 w 11"/>
                <a:gd name="T5" fmla="*/ 96 h 17"/>
                <a:gd name="T6" fmla="*/ 17 w 11"/>
                <a:gd name="T7" fmla="*/ 9 h 17"/>
                <a:gd name="T8" fmla="*/ 56 w 11"/>
                <a:gd name="T9" fmla="*/ 9 h 17"/>
                <a:gd name="T10" fmla="*/ 56 w 11"/>
                <a:gd name="T11" fmla="*/ 9 h 17"/>
                <a:gd name="T12" fmla="*/ 17 w 11"/>
                <a:gd name="T13" fmla="*/ 9 h 17"/>
                <a:gd name="T14" fmla="*/ 17 w 11"/>
                <a:gd name="T15" fmla="*/ 96 h 17"/>
                <a:gd name="T16" fmla="*/ 92 w 11"/>
                <a:gd name="T17" fmla="*/ 176 h 17"/>
                <a:gd name="T18" fmla="*/ 100 w 11"/>
                <a:gd name="T19" fmla="*/ 165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7">
                  <a:moveTo>
                    <a:pt x="11" y="16"/>
                  </a:moveTo>
                  <a:cubicBezTo>
                    <a:pt x="11" y="16"/>
                    <a:pt x="11" y="17"/>
                    <a:pt x="10" y="17"/>
                  </a:cubicBezTo>
                  <a:cubicBezTo>
                    <a:pt x="9" y="17"/>
                    <a:pt x="6" y="15"/>
                    <a:pt x="2" y="9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0" y="2"/>
                    <a:pt x="0" y="5"/>
                    <a:pt x="2" y="9"/>
                  </a:cubicBezTo>
                  <a:cubicBezTo>
                    <a:pt x="5" y="15"/>
                    <a:pt x="9" y="17"/>
                    <a:pt x="10" y="17"/>
                  </a:cubicBezTo>
                  <a:cubicBezTo>
                    <a:pt x="11" y="17"/>
                    <a:pt x="11" y="16"/>
                    <a:pt x="11" y="16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94" name="Freeform 693">
              <a:extLst>
                <a:ext uri="{FF2B5EF4-FFF2-40B4-BE49-F238E27FC236}">
                  <a16:creationId xmlns:a16="http://schemas.microsoft.com/office/drawing/2014/main" id="{64F96FFC-A5C4-2EBD-5B98-036AD7E54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" y="2563"/>
              <a:ext cx="61" cy="66"/>
            </a:xfrm>
            <a:custGeom>
              <a:avLst/>
              <a:gdLst>
                <a:gd name="T0" fmla="*/ 136 w 30"/>
                <a:gd name="T1" fmla="*/ 20 h 30"/>
                <a:gd name="T2" fmla="*/ 41 w 30"/>
                <a:gd name="T3" fmla="*/ 33 h 30"/>
                <a:gd name="T4" fmla="*/ 75 w 30"/>
                <a:gd name="T5" fmla="*/ 222 h 30"/>
                <a:gd name="T6" fmla="*/ 220 w 30"/>
                <a:gd name="T7" fmla="*/ 286 h 30"/>
                <a:gd name="T8" fmla="*/ 244 w 30"/>
                <a:gd name="T9" fmla="*/ 213 h 30"/>
                <a:gd name="T10" fmla="*/ 187 w 30"/>
                <a:gd name="T11" fmla="*/ 117 h 30"/>
                <a:gd name="T12" fmla="*/ 136 w 30"/>
                <a:gd name="T13" fmla="*/ 20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30">
                  <a:moveTo>
                    <a:pt x="16" y="2"/>
                  </a:moveTo>
                  <a:cubicBezTo>
                    <a:pt x="12" y="0"/>
                    <a:pt x="8" y="0"/>
                    <a:pt x="5" y="3"/>
                  </a:cubicBezTo>
                  <a:cubicBezTo>
                    <a:pt x="0" y="7"/>
                    <a:pt x="3" y="14"/>
                    <a:pt x="9" y="21"/>
                  </a:cubicBezTo>
                  <a:cubicBezTo>
                    <a:pt x="16" y="28"/>
                    <a:pt x="20" y="30"/>
                    <a:pt x="26" y="27"/>
                  </a:cubicBezTo>
                  <a:cubicBezTo>
                    <a:pt x="29" y="26"/>
                    <a:pt x="30" y="23"/>
                    <a:pt x="29" y="20"/>
                  </a:cubicBezTo>
                  <a:cubicBezTo>
                    <a:pt x="28" y="16"/>
                    <a:pt x="25" y="15"/>
                    <a:pt x="22" y="11"/>
                  </a:cubicBezTo>
                  <a:cubicBezTo>
                    <a:pt x="21" y="9"/>
                    <a:pt x="19" y="4"/>
                    <a:pt x="16" y="2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95" name="Freeform 694">
              <a:extLst>
                <a:ext uri="{FF2B5EF4-FFF2-40B4-BE49-F238E27FC236}">
                  <a16:creationId xmlns:a16="http://schemas.microsoft.com/office/drawing/2014/main" id="{249A638B-765D-C763-A81F-F22D36E70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" y="2574"/>
              <a:ext cx="29" cy="37"/>
            </a:xfrm>
            <a:custGeom>
              <a:avLst/>
              <a:gdLst>
                <a:gd name="T0" fmla="*/ 124 w 14"/>
                <a:gd name="T1" fmla="*/ 157 h 17"/>
                <a:gd name="T2" fmla="*/ 124 w 14"/>
                <a:gd name="T3" fmla="*/ 165 h 17"/>
                <a:gd name="T4" fmla="*/ 35 w 14"/>
                <a:gd name="T5" fmla="*/ 104 h 17"/>
                <a:gd name="T6" fmla="*/ 8 w 14"/>
                <a:gd name="T7" fmla="*/ 9 h 17"/>
                <a:gd name="T8" fmla="*/ 35 w 14"/>
                <a:gd name="T9" fmla="*/ 9 h 17"/>
                <a:gd name="T10" fmla="*/ 35 w 14"/>
                <a:gd name="T11" fmla="*/ 9 h 17"/>
                <a:gd name="T12" fmla="*/ 8 w 14"/>
                <a:gd name="T13" fmla="*/ 9 h 17"/>
                <a:gd name="T14" fmla="*/ 35 w 14"/>
                <a:gd name="T15" fmla="*/ 104 h 17"/>
                <a:gd name="T16" fmla="*/ 124 w 14"/>
                <a:gd name="T17" fmla="*/ 165 h 17"/>
                <a:gd name="T18" fmla="*/ 124 w 14"/>
                <a:gd name="T19" fmla="*/ 15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17">
                  <a:moveTo>
                    <a:pt x="14" y="15"/>
                  </a:moveTo>
                  <a:cubicBezTo>
                    <a:pt x="14" y="15"/>
                    <a:pt x="14" y="16"/>
                    <a:pt x="14" y="16"/>
                  </a:cubicBezTo>
                  <a:cubicBezTo>
                    <a:pt x="12" y="16"/>
                    <a:pt x="9" y="15"/>
                    <a:pt x="4" y="10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1" y="0"/>
                    <a:pt x="3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0" y="3"/>
                    <a:pt x="0" y="6"/>
                    <a:pt x="4" y="10"/>
                  </a:cubicBezTo>
                  <a:cubicBezTo>
                    <a:pt x="8" y="15"/>
                    <a:pt x="12" y="17"/>
                    <a:pt x="14" y="16"/>
                  </a:cubicBezTo>
                  <a:cubicBezTo>
                    <a:pt x="14" y="16"/>
                    <a:pt x="14" y="15"/>
                    <a:pt x="14" y="15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96" name="Freeform 695">
              <a:extLst>
                <a:ext uri="{FF2B5EF4-FFF2-40B4-BE49-F238E27FC236}">
                  <a16:creationId xmlns:a16="http://schemas.microsoft.com/office/drawing/2014/main" id="{D527F530-3CC8-619B-F1D4-C15BDC1AD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" y="2463"/>
              <a:ext cx="46" cy="50"/>
            </a:xfrm>
            <a:custGeom>
              <a:avLst/>
              <a:gdLst>
                <a:gd name="T0" fmla="*/ 165 w 22"/>
                <a:gd name="T1" fmla="*/ 61 h 23"/>
                <a:gd name="T2" fmla="*/ 109 w 22"/>
                <a:gd name="T3" fmla="*/ 9 h 23"/>
                <a:gd name="T4" fmla="*/ 44 w 22"/>
                <a:gd name="T5" fmla="*/ 20 h 23"/>
                <a:gd name="T6" fmla="*/ 56 w 22"/>
                <a:gd name="T7" fmla="*/ 193 h 23"/>
                <a:gd name="T8" fmla="*/ 184 w 22"/>
                <a:gd name="T9" fmla="*/ 174 h 23"/>
                <a:gd name="T10" fmla="*/ 165 w 22"/>
                <a:gd name="T11" fmla="*/ 6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3">
                  <a:moveTo>
                    <a:pt x="18" y="6"/>
                  </a:moveTo>
                  <a:cubicBezTo>
                    <a:pt x="16" y="3"/>
                    <a:pt x="15" y="1"/>
                    <a:pt x="12" y="1"/>
                  </a:cubicBezTo>
                  <a:cubicBezTo>
                    <a:pt x="9" y="0"/>
                    <a:pt x="7" y="0"/>
                    <a:pt x="5" y="2"/>
                  </a:cubicBezTo>
                  <a:cubicBezTo>
                    <a:pt x="0" y="6"/>
                    <a:pt x="1" y="14"/>
                    <a:pt x="6" y="19"/>
                  </a:cubicBezTo>
                  <a:cubicBezTo>
                    <a:pt x="12" y="23"/>
                    <a:pt x="19" y="21"/>
                    <a:pt x="20" y="17"/>
                  </a:cubicBezTo>
                  <a:cubicBezTo>
                    <a:pt x="22" y="13"/>
                    <a:pt x="21" y="11"/>
                    <a:pt x="18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97" name="Freeform 696">
              <a:extLst>
                <a:ext uri="{FF2B5EF4-FFF2-40B4-BE49-F238E27FC236}">
                  <a16:creationId xmlns:a16="http://schemas.microsoft.com/office/drawing/2014/main" id="{B2809DD0-D9B1-A8C2-0203-06476C7C8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" y="2474"/>
              <a:ext cx="22" cy="26"/>
            </a:xfrm>
            <a:custGeom>
              <a:avLst/>
              <a:gdLst>
                <a:gd name="T0" fmla="*/ 88 w 11"/>
                <a:gd name="T1" fmla="*/ 80 h 12"/>
                <a:gd name="T2" fmla="*/ 64 w 11"/>
                <a:gd name="T3" fmla="*/ 113 h 12"/>
                <a:gd name="T4" fmla="*/ 16 w 11"/>
                <a:gd name="T5" fmla="*/ 72 h 12"/>
                <a:gd name="T6" fmla="*/ 8 w 11"/>
                <a:gd name="T7" fmla="*/ 9 h 12"/>
                <a:gd name="T8" fmla="*/ 40 w 11"/>
                <a:gd name="T9" fmla="*/ 0 h 12"/>
                <a:gd name="T10" fmla="*/ 40 w 11"/>
                <a:gd name="T11" fmla="*/ 0 h 12"/>
                <a:gd name="T12" fmla="*/ 8 w 11"/>
                <a:gd name="T13" fmla="*/ 9 h 12"/>
                <a:gd name="T14" fmla="*/ 16 w 11"/>
                <a:gd name="T15" fmla="*/ 72 h 12"/>
                <a:gd name="T16" fmla="*/ 64 w 11"/>
                <a:gd name="T17" fmla="*/ 113 h 12"/>
                <a:gd name="T18" fmla="*/ 88 w 11"/>
                <a:gd name="T19" fmla="*/ 8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8"/>
                  </a:moveTo>
                  <a:cubicBezTo>
                    <a:pt x="11" y="10"/>
                    <a:pt x="10" y="11"/>
                    <a:pt x="8" y="11"/>
                  </a:cubicBezTo>
                  <a:cubicBezTo>
                    <a:pt x="6" y="12"/>
                    <a:pt x="3" y="11"/>
                    <a:pt x="2" y="7"/>
                  </a:cubicBezTo>
                  <a:cubicBezTo>
                    <a:pt x="0" y="4"/>
                    <a:pt x="1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2" y="7"/>
                  </a:cubicBezTo>
                  <a:cubicBezTo>
                    <a:pt x="3" y="11"/>
                    <a:pt x="6" y="12"/>
                    <a:pt x="8" y="11"/>
                  </a:cubicBezTo>
                  <a:cubicBezTo>
                    <a:pt x="10" y="11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698" name="Freeform 697">
              <a:extLst>
                <a:ext uri="{FF2B5EF4-FFF2-40B4-BE49-F238E27FC236}">
                  <a16:creationId xmlns:a16="http://schemas.microsoft.com/office/drawing/2014/main" id="{109F9644-8535-9F17-AE16-BB149497C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" y="2390"/>
              <a:ext cx="43" cy="51"/>
            </a:xfrm>
            <a:custGeom>
              <a:avLst/>
              <a:gdLst>
                <a:gd name="T0" fmla="*/ 147 w 21"/>
                <a:gd name="T1" fmla="*/ 64 h 23"/>
                <a:gd name="T2" fmla="*/ 96 w 21"/>
                <a:gd name="T3" fmla="*/ 9 h 23"/>
                <a:gd name="T4" fmla="*/ 33 w 21"/>
                <a:gd name="T5" fmla="*/ 20 h 23"/>
                <a:gd name="T6" fmla="*/ 51 w 21"/>
                <a:gd name="T7" fmla="*/ 206 h 23"/>
                <a:gd name="T8" fmla="*/ 172 w 21"/>
                <a:gd name="T9" fmla="*/ 186 h 23"/>
                <a:gd name="T10" fmla="*/ 147 w 21"/>
                <a:gd name="T11" fmla="*/ 64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3">
                  <a:moveTo>
                    <a:pt x="17" y="6"/>
                  </a:moveTo>
                  <a:cubicBezTo>
                    <a:pt x="16" y="3"/>
                    <a:pt x="14" y="1"/>
                    <a:pt x="11" y="1"/>
                  </a:cubicBezTo>
                  <a:cubicBezTo>
                    <a:pt x="9" y="0"/>
                    <a:pt x="6" y="0"/>
                    <a:pt x="4" y="2"/>
                  </a:cubicBezTo>
                  <a:cubicBezTo>
                    <a:pt x="0" y="6"/>
                    <a:pt x="0" y="14"/>
                    <a:pt x="6" y="19"/>
                  </a:cubicBezTo>
                  <a:cubicBezTo>
                    <a:pt x="11" y="23"/>
                    <a:pt x="18" y="21"/>
                    <a:pt x="20" y="17"/>
                  </a:cubicBezTo>
                  <a:cubicBezTo>
                    <a:pt x="21" y="13"/>
                    <a:pt x="20" y="11"/>
                    <a:pt x="17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699" name="Freeform 698">
              <a:extLst>
                <a:ext uri="{FF2B5EF4-FFF2-40B4-BE49-F238E27FC236}">
                  <a16:creationId xmlns:a16="http://schemas.microsoft.com/office/drawing/2014/main" id="{1802D457-E169-F8C1-FDBA-125335888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" y="2401"/>
              <a:ext cx="23" cy="27"/>
            </a:xfrm>
            <a:custGeom>
              <a:avLst/>
              <a:gdLst>
                <a:gd name="T0" fmla="*/ 100 w 11"/>
                <a:gd name="T1" fmla="*/ 92 h 12"/>
                <a:gd name="T2" fmla="*/ 84 w 11"/>
                <a:gd name="T3" fmla="*/ 126 h 12"/>
                <a:gd name="T4" fmla="*/ 17 w 11"/>
                <a:gd name="T5" fmla="*/ 81 h 12"/>
                <a:gd name="T6" fmla="*/ 17 w 11"/>
                <a:gd name="T7" fmla="*/ 11 h 12"/>
                <a:gd name="T8" fmla="*/ 44 w 11"/>
                <a:gd name="T9" fmla="*/ 0 h 12"/>
                <a:gd name="T10" fmla="*/ 44 w 11"/>
                <a:gd name="T11" fmla="*/ 0 h 12"/>
                <a:gd name="T12" fmla="*/ 17 w 11"/>
                <a:gd name="T13" fmla="*/ 11 h 12"/>
                <a:gd name="T14" fmla="*/ 17 w 11"/>
                <a:gd name="T15" fmla="*/ 81 h 12"/>
                <a:gd name="T16" fmla="*/ 84 w 11"/>
                <a:gd name="T17" fmla="*/ 137 h 12"/>
                <a:gd name="T18" fmla="*/ 100 w 11"/>
                <a:gd name="T19" fmla="*/ 9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8"/>
                  </a:moveTo>
                  <a:cubicBezTo>
                    <a:pt x="11" y="10"/>
                    <a:pt x="10" y="11"/>
                    <a:pt x="9" y="11"/>
                  </a:cubicBezTo>
                  <a:cubicBezTo>
                    <a:pt x="7" y="12"/>
                    <a:pt x="4" y="11"/>
                    <a:pt x="2" y="7"/>
                  </a:cubicBezTo>
                  <a:cubicBezTo>
                    <a:pt x="1" y="4"/>
                    <a:pt x="1" y="2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0"/>
                    <a:pt x="2" y="1"/>
                  </a:cubicBezTo>
                  <a:cubicBezTo>
                    <a:pt x="1" y="2"/>
                    <a:pt x="0" y="4"/>
                    <a:pt x="2" y="7"/>
                  </a:cubicBezTo>
                  <a:cubicBezTo>
                    <a:pt x="4" y="11"/>
                    <a:pt x="7" y="12"/>
                    <a:pt x="9" y="12"/>
                  </a:cubicBezTo>
                  <a:cubicBezTo>
                    <a:pt x="10" y="11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00" name="Freeform 699">
              <a:extLst>
                <a:ext uri="{FF2B5EF4-FFF2-40B4-BE49-F238E27FC236}">
                  <a16:creationId xmlns:a16="http://schemas.microsoft.com/office/drawing/2014/main" id="{B60C9403-D73F-4AFB-7167-0721818D4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" y="2434"/>
              <a:ext cx="45" cy="50"/>
            </a:xfrm>
            <a:custGeom>
              <a:avLst/>
              <a:gdLst>
                <a:gd name="T0" fmla="*/ 155 w 22"/>
                <a:gd name="T1" fmla="*/ 61 h 23"/>
                <a:gd name="T2" fmla="*/ 104 w 22"/>
                <a:gd name="T3" fmla="*/ 9 h 23"/>
                <a:gd name="T4" fmla="*/ 41 w 22"/>
                <a:gd name="T5" fmla="*/ 20 h 23"/>
                <a:gd name="T6" fmla="*/ 59 w 22"/>
                <a:gd name="T7" fmla="*/ 193 h 23"/>
                <a:gd name="T8" fmla="*/ 180 w 22"/>
                <a:gd name="T9" fmla="*/ 174 h 23"/>
                <a:gd name="T10" fmla="*/ 155 w 22"/>
                <a:gd name="T11" fmla="*/ 6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3">
                  <a:moveTo>
                    <a:pt x="18" y="6"/>
                  </a:moveTo>
                  <a:cubicBezTo>
                    <a:pt x="16" y="3"/>
                    <a:pt x="15" y="1"/>
                    <a:pt x="12" y="1"/>
                  </a:cubicBezTo>
                  <a:cubicBezTo>
                    <a:pt x="10" y="0"/>
                    <a:pt x="7" y="0"/>
                    <a:pt x="5" y="2"/>
                  </a:cubicBezTo>
                  <a:cubicBezTo>
                    <a:pt x="0" y="6"/>
                    <a:pt x="1" y="14"/>
                    <a:pt x="7" y="19"/>
                  </a:cubicBezTo>
                  <a:cubicBezTo>
                    <a:pt x="12" y="23"/>
                    <a:pt x="19" y="21"/>
                    <a:pt x="21" y="17"/>
                  </a:cubicBezTo>
                  <a:cubicBezTo>
                    <a:pt x="22" y="13"/>
                    <a:pt x="21" y="11"/>
                    <a:pt x="18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01" name="Freeform 700">
              <a:extLst>
                <a:ext uri="{FF2B5EF4-FFF2-40B4-BE49-F238E27FC236}">
                  <a16:creationId xmlns:a16="http://schemas.microsoft.com/office/drawing/2014/main" id="{E6065DE7-8737-F107-AA5D-8C3709107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" y="2445"/>
              <a:ext cx="23" cy="26"/>
            </a:xfrm>
            <a:custGeom>
              <a:avLst/>
              <a:gdLst>
                <a:gd name="T0" fmla="*/ 100 w 11"/>
                <a:gd name="T1" fmla="*/ 80 h 12"/>
                <a:gd name="T2" fmla="*/ 75 w 11"/>
                <a:gd name="T3" fmla="*/ 113 h 12"/>
                <a:gd name="T4" fmla="*/ 17 w 11"/>
                <a:gd name="T5" fmla="*/ 72 h 12"/>
                <a:gd name="T6" fmla="*/ 17 w 11"/>
                <a:gd name="T7" fmla="*/ 9 h 12"/>
                <a:gd name="T8" fmla="*/ 44 w 11"/>
                <a:gd name="T9" fmla="*/ 0 h 12"/>
                <a:gd name="T10" fmla="*/ 44 w 11"/>
                <a:gd name="T11" fmla="*/ 0 h 12"/>
                <a:gd name="T12" fmla="*/ 8 w 11"/>
                <a:gd name="T13" fmla="*/ 9 h 12"/>
                <a:gd name="T14" fmla="*/ 17 w 11"/>
                <a:gd name="T15" fmla="*/ 72 h 12"/>
                <a:gd name="T16" fmla="*/ 75 w 11"/>
                <a:gd name="T17" fmla="*/ 121 h 12"/>
                <a:gd name="T18" fmla="*/ 100 w 11"/>
                <a:gd name="T19" fmla="*/ 8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8"/>
                  </a:moveTo>
                  <a:cubicBezTo>
                    <a:pt x="11" y="10"/>
                    <a:pt x="10" y="11"/>
                    <a:pt x="8" y="11"/>
                  </a:cubicBezTo>
                  <a:cubicBezTo>
                    <a:pt x="6" y="12"/>
                    <a:pt x="4" y="11"/>
                    <a:pt x="2" y="7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1" y="2"/>
                    <a:pt x="0" y="4"/>
                    <a:pt x="2" y="7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1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02" name="Freeform 701">
              <a:extLst>
                <a:ext uri="{FF2B5EF4-FFF2-40B4-BE49-F238E27FC236}">
                  <a16:creationId xmlns:a16="http://schemas.microsoft.com/office/drawing/2014/main" id="{372DD287-4424-4CF7-AD83-9B93DE17A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2526"/>
              <a:ext cx="43" cy="50"/>
            </a:xfrm>
            <a:custGeom>
              <a:avLst/>
              <a:gdLst>
                <a:gd name="T0" fmla="*/ 147 w 21"/>
                <a:gd name="T1" fmla="*/ 52 h 23"/>
                <a:gd name="T2" fmla="*/ 104 w 21"/>
                <a:gd name="T3" fmla="*/ 0 h 23"/>
                <a:gd name="T4" fmla="*/ 33 w 21"/>
                <a:gd name="T5" fmla="*/ 9 h 23"/>
                <a:gd name="T6" fmla="*/ 51 w 21"/>
                <a:gd name="T7" fmla="*/ 185 h 23"/>
                <a:gd name="T8" fmla="*/ 172 w 21"/>
                <a:gd name="T9" fmla="*/ 174 h 23"/>
                <a:gd name="T10" fmla="*/ 147 w 21"/>
                <a:gd name="T11" fmla="*/ 52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3">
                  <a:moveTo>
                    <a:pt x="17" y="5"/>
                  </a:moveTo>
                  <a:cubicBezTo>
                    <a:pt x="16" y="3"/>
                    <a:pt x="14" y="1"/>
                    <a:pt x="12" y="0"/>
                  </a:cubicBezTo>
                  <a:cubicBezTo>
                    <a:pt x="9" y="0"/>
                    <a:pt x="7" y="0"/>
                    <a:pt x="4" y="1"/>
                  </a:cubicBezTo>
                  <a:cubicBezTo>
                    <a:pt x="0" y="5"/>
                    <a:pt x="1" y="13"/>
                    <a:pt x="6" y="18"/>
                  </a:cubicBezTo>
                  <a:cubicBezTo>
                    <a:pt x="12" y="23"/>
                    <a:pt x="18" y="21"/>
                    <a:pt x="20" y="17"/>
                  </a:cubicBezTo>
                  <a:cubicBezTo>
                    <a:pt x="21" y="13"/>
                    <a:pt x="21" y="11"/>
                    <a:pt x="17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03" name="Freeform 702">
              <a:extLst>
                <a:ext uri="{FF2B5EF4-FFF2-40B4-BE49-F238E27FC236}">
                  <a16:creationId xmlns:a16="http://schemas.microsoft.com/office/drawing/2014/main" id="{CF57EA5C-0531-8FF1-83A3-89168B422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" y="2535"/>
              <a:ext cx="21" cy="26"/>
            </a:xfrm>
            <a:custGeom>
              <a:avLst/>
              <a:gdLst>
                <a:gd name="T0" fmla="*/ 92 w 10"/>
                <a:gd name="T1" fmla="*/ 80 h 12"/>
                <a:gd name="T2" fmla="*/ 76 w 10"/>
                <a:gd name="T3" fmla="*/ 121 h 12"/>
                <a:gd name="T4" fmla="*/ 8 w 10"/>
                <a:gd name="T5" fmla="*/ 80 h 12"/>
                <a:gd name="T6" fmla="*/ 8 w 10"/>
                <a:gd name="T7" fmla="*/ 20 h 12"/>
                <a:gd name="T8" fmla="*/ 36 w 10"/>
                <a:gd name="T9" fmla="*/ 0 h 12"/>
                <a:gd name="T10" fmla="*/ 36 w 10"/>
                <a:gd name="T11" fmla="*/ 0 h 12"/>
                <a:gd name="T12" fmla="*/ 8 w 10"/>
                <a:gd name="T13" fmla="*/ 20 h 12"/>
                <a:gd name="T14" fmla="*/ 8 w 10"/>
                <a:gd name="T15" fmla="*/ 80 h 12"/>
                <a:gd name="T16" fmla="*/ 76 w 10"/>
                <a:gd name="T17" fmla="*/ 121 h 12"/>
                <a:gd name="T18" fmla="*/ 92 w 10"/>
                <a:gd name="T19" fmla="*/ 8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cubicBezTo>
                    <a:pt x="10" y="10"/>
                    <a:pt x="9" y="11"/>
                    <a:pt x="8" y="12"/>
                  </a:cubicBezTo>
                  <a:cubicBezTo>
                    <a:pt x="6" y="12"/>
                    <a:pt x="3" y="11"/>
                    <a:pt x="1" y="8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2"/>
                  </a:cubicBezTo>
                  <a:cubicBezTo>
                    <a:pt x="0" y="3"/>
                    <a:pt x="0" y="5"/>
                    <a:pt x="1" y="8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9" y="11"/>
                    <a:pt x="10" y="10"/>
                    <a:pt x="10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04" name="Freeform 703">
              <a:extLst>
                <a:ext uri="{FF2B5EF4-FFF2-40B4-BE49-F238E27FC236}">
                  <a16:creationId xmlns:a16="http://schemas.microsoft.com/office/drawing/2014/main" id="{4950D6C7-3BB6-82FC-399C-FD0C3E262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2172"/>
              <a:ext cx="43" cy="50"/>
            </a:xfrm>
            <a:custGeom>
              <a:avLst/>
              <a:gdLst>
                <a:gd name="T0" fmla="*/ 156 w 21"/>
                <a:gd name="T1" fmla="*/ 52 h 23"/>
                <a:gd name="T2" fmla="*/ 104 w 21"/>
                <a:gd name="T3" fmla="*/ 0 h 23"/>
                <a:gd name="T4" fmla="*/ 41 w 21"/>
                <a:gd name="T5" fmla="*/ 20 h 23"/>
                <a:gd name="T6" fmla="*/ 51 w 21"/>
                <a:gd name="T7" fmla="*/ 185 h 23"/>
                <a:gd name="T8" fmla="*/ 172 w 21"/>
                <a:gd name="T9" fmla="*/ 174 h 23"/>
                <a:gd name="T10" fmla="*/ 156 w 21"/>
                <a:gd name="T11" fmla="*/ 52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3">
                  <a:moveTo>
                    <a:pt x="18" y="5"/>
                  </a:moveTo>
                  <a:cubicBezTo>
                    <a:pt x="16" y="3"/>
                    <a:pt x="15" y="1"/>
                    <a:pt x="12" y="0"/>
                  </a:cubicBezTo>
                  <a:cubicBezTo>
                    <a:pt x="9" y="0"/>
                    <a:pt x="7" y="0"/>
                    <a:pt x="5" y="2"/>
                  </a:cubicBezTo>
                  <a:cubicBezTo>
                    <a:pt x="0" y="5"/>
                    <a:pt x="1" y="14"/>
                    <a:pt x="6" y="18"/>
                  </a:cubicBezTo>
                  <a:cubicBezTo>
                    <a:pt x="12" y="23"/>
                    <a:pt x="18" y="21"/>
                    <a:pt x="20" y="17"/>
                  </a:cubicBezTo>
                  <a:cubicBezTo>
                    <a:pt x="21" y="13"/>
                    <a:pt x="21" y="11"/>
                    <a:pt x="18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05" name="Freeform 704">
              <a:extLst>
                <a:ext uri="{FF2B5EF4-FFF2-40B4-BE49-F238E27FC236}">
                  <a16:creationId xmlns:a16="http://schemas.microsoft.com/office/drawing/2014/main" id="{E01E495B-AA49-38DA-7097-DD8903923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" y="2181"/>
              <a:ext cx="20" cy="28"/>
            </a:xfrm>
            <a:custGeom>
              <a:avLst/>
              <a:gdLst>
                <a:gd name="T0" fmla="*/ 80 w 10"/>
                <a:gd name="T1" fmla="*/ 80 h 13"/>
                <a:gd name="T2" fmla="*/ 64 w 10"/>
                <a:gd name="T3" fmla="*/ 121 h 13"/>
                <a:gd name="T4" fmla="*/ 16 w 10"/>
                <a:gd name="T5" fmla="*/ 80 h 13"/>
                <a:gd name="T6" fmla="*/ 8 w 10"/>
                <a:gd name="T7" fmla="*/ 19 h 13"/>
                <a:gd name="T8" fmla="*/ 32 w 10"/>
                <a:gd name="T9" fmla="*/ 0 h 13"/>
                <a:gd name="T10" fmla="*/ 32 w 10"/>
                <a:gd name="T11" fmla="*/ 0 h 13"/>
                <a:gd name="T12" fmla="*/ 8 w 10"/>
                <a:gd name="T13" fmla="*/ 19 h 13"/>
                <a:gd name="T14" fmla="*/ 8 w 10"/>
                <a:gd name="T15" fmla="*/ 80 h 13"/>
                <a:gd name="T16" fmla="*/ 64 w 10"/>
                <a:gd name="T17" fmla="*/ 121 h 13"/>
                <a:gd name="T18" fmla="*/ 80 w 10"/>
                <a:gd name="T19" fmla="*/ 80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" h="13">
                  <a:moveTo>
                    <a:pt x="10" y="8"/>
                  </a:moveTo>
                  <a:cubicBezTo>
                    <a:pt x="10" y="10"/>
                    <a:pt x="9" y="12"/>
                    <a:pt x="8" y="12"/>
                  </a:cubicBezTo>
                  <a:cubicBezTo>
                    <a:pt x="6" y="12"/>
                    <a:pt x="3" y="11"/>
                    <a:pt x="2" y="8"/>
                  </a:cubicBezTo>
                  <a:cubicBezTo>
                    <a:pt x="0" y="5"/>
                    <a:pt x="1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8"/>
                  </a:cubicBezTo>
                  <a:cubicBezTo>
                    <a:pt x="3" y="11"/>
                    <a:pt x="6" y="13"/>
                    <a:pt x="8" y="12"/>
                  </a:cubicBezTo>
                  <a:cubicBezTo>
                    <a:pt x="10" y="12"/>
                    <a:pt x="10" y="10"/>
                    <a:pt x="10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06" name="Freeform 705">
              <a:extLst>
                <a:ext uri="{FF2B5EF4-FFF2-40B4-BE49-F238E27FC236}">
                  <a16:creationId xmlns:a16="http://schemas.microsoft.com/office/drawing/2014/main" id="{2015280D-190F-3870-8A49-B5A391FEF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" y="2362"/>
              <a:ext cx="61" cy="59"/>
            </a:xfrm>
            <a:custGeom>
              <a:avLst/>
              <a:gdLst>
                <a:gd name="T0" fmla="*/ 177 w 30"/>
                <a:gd name="T1" fmla="*/ 44 h 27"/>
                <a:gd name="T2" fmla="*/ 92 w 30"/>
                <a:gd name="T3" fmla="*/ 9 h 27"/>
                <a:gd name="T4" fmla="*/ 24 w 30"/>
                <a:gd name="T5" fmla="*/ 72 h 27"/>
                <a:gd name="T6" fmla="*/ 128 w 30"/>
                <a:gd name="T7" fmla="*/ 262 h 27"/>
                <a:gd name="T8" fmla="*/ 252 w 30"/>
                <a:gd name="T9" fmla="*/ 157 h 27"/>
                <a:gd name="T10" fmla="*/ 177 w 30"/>
                <a:gd name="T11" fmla="*/ 44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27">
                  <a:moveTo>
                    <a:pt x="21" y="4"/>
                  </a:moveTo>
                  <a:cubicBezTo>
                    <a:pt x="17" y="2"/>
                    <a:pt x="14" y="0"/>
                    <a:pt x="11" y="1"/>
                  </a:cubicBezTo>
                  <a:cubicBezTo>
                    <a:pt x="8" y="2"/>
                    <a:pt x="5" y="4"/>
                    <a:pt x="3" y="7"/>
                  </a:cubicBezTo>
                  <a:cubicBezTo>
                    <a:pt x="0" y="14"/>
                    <a:pt x="6" y="23"/>
                    <a:pt x="15" y="25"/>
                  </a:cubicBezTo>
                  <a:cubicBezTo>
                    <a:pt x="24" y="27"/>
                    <a:pt x="30" y="21"/>
                    <a:pt x="30" y="15"/>
                  </a:cubicBezTo>
                  <a:cubicBezTo>
                    <a:pt x="29" y="10"/>
                    <a:pt x="27" y="8"/>
                    <a:pt x="21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07" name="Freeform 706">
              <a:extLst>
                <a:ext uri="{FF2B5EF4-FFF2-40B4-BE49-F238E27FC236}">
                  <a16:creationId xmlns:a16="http://schemas.microsoft.com/office/drawing/2014/main" id="{98085592-5D6A-4DC4-CA2B-FAD2C34C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8" y="2377"/>
              <a:ext cx="33" cy="29"/>
            </a:xfrm>
            <a:custGeom>
              <a:avLst/>
              <a:gdLst>
                <a:gd name="T0" fmla="*/ 132 w 16"/>
                <a:gd name="T1" fmla="*/ 56 h 13"/>
                <a:gd name="T2" fmla="*/ 124 w 16"/>
                <a:gd name="T3" fmla="*/ 125 h 13"/>
                <a:gd name="T4" fmla="*/ 43 w 16"/>
                <a:gd name="T5" fmla="*/ 109 h 13"/>
                <a:gd name="T6" fmla="*/ 8 w 16"/>
                <a:gd name="T7" fmla="*/ 45 h 13"/>
                <a:gd name="T8" fmla="*/ 25 w 16"/>
                <a:gd name="T9" fmla="*/ 0 h 13"/>
                <a:gd name="T10" fmla="*/ 25 w 16"/>
                <a:gd name="T11" fmla="*/ 0 h 13"/>
                <a:gd name="T12" fmla="*/ 8 w 16"/>
                <a:gd name="T13" fmla="*/ 36 h 13"/>
                <a:gd name="T14" fmla="*/ 43 w 16"/>
                <a:gd name="T15" fmla="*/ 109 h 13"/>
                <a:gd name="T16" fmla="*/ 124 w 16"/>
                <a:gd name="T17" fmla="*/ 125 h 13"/>
                <a:gd name="T18" fmla="*/ 132 w 16"/>
                <a:gd name="T19" fmla="*/ 56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13">
                  <a:moveTo>
                    <a:pt x="15" y="5"/>
                  </a:moveTo>
                  <a:cubicBezTo>
                    <a:pt x="16" y="8"/>
                    <a:pt x="16" y="10"/>
                    <a:pt x="14" y="11"/>
                  </a:cubicBezTo>
                  <a:cubicBezTo>
                    <a:pt x="12" y="13"/>
                    <a:pt x="9" y="13"/>
                    <a:pt x="5" y="10"/>
                  </a:cubicBezTo>
                  <a:cubicBezTo>
                    <a:pt x="1" y="7"/>
                    <a:pt x="1" y="5"/>
                    <a:pt x="1" y="4"/>
                  </a:cubicBezTo>
                  <a:cubicBezTo>
                    <a:pt x="1" y="2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1" y="3"/>
                  </a:cubicBezTo>
                  <a:cubicBezTo>
                    <a:pt x="0" y="5"/>
                    <a:pt x="1" y="8"/>
                    <a:pt x="5" y="10"/>
                  </a:cubicBezTo>
                  <a:cubicBezTo>
                    <a:pt x="9" y="13"/>
                    <a:pt x="12" y="13"/>
                    <a:pt x="14" y="11"/>
                  </a:cubicBezTo>
                  <a:cubicBezTo>
                    <a:pt x="16" y="10"/>
                    <a:pt x="16" y="8"/>
                    <a:pt x="15" y="5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08" name="Freeform 707">
              <a:extLst>
                <a:ext uri="{FF2B5EF4-FFF2-40B4-BE49-F238E27FC236}">
                  <a16:creationId xmlns:a16="http://schemas.microsoft.com/office/drawing/2014/main" id="{A684CA46-5BC7-90DE-B22F-14C175F67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2399"/>
              <a:ext cx="61" cy="59"/>
            </a:xfrm>
            <a:custGeom>
              <a:avLst/>
              <a:gdLst>
                <a:gd name="T0" fmla="*/ 177 w 30"/>
                <a:gd name="T1" fmla="*/ 44 h 27"/>
                <a:gd name="T2" fmla="*/ 92 w 30"/>
                <a:gd name="T3" fmla="*/ 9 h 27"/>
                <a:gd name="T4" fmla="*/ 24 w 30"/>
                <a:gd name="T5" fmla="*/ 72 h 27"/>
                <a:gd name="T6" fmla="*/ 128 w 30"/>
                <a:gd name="T7" fmla="*/ 262 h 27"/>
                <a:gd name="T8" fmla="*/ 252 w 30"/>
                <a:gd name="T9" fmla="*/ 157 h 27"/>
                <a:gd name="T10" fmla="*/ 177 w 30"/>
                <a:gd name="T11" fmla="*/ 44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27">
                  <a:moveTo>
                    <a:pt x="21" y="4"/>
                  </a:moveTo>
                  <a:cubicBezTo>
                    <a:pt x="17" y="2"/>
                    <a:pt x="14" y="0"/>
                    <a:pt x="11" y="1"/>
                  </a:cubicBezTo>
                  <a:cubicBezTo>
                    <a:pt x="8" y="2"/>
                    <a:pt x="5" y="4"/>
                    <a:pt x="3" y="7"/>
                  </a:cubicBezTo>
                  <a:cubicBezTo>
                    <a:pt x="0" y="14"/>
                    <a:pt x="6" y="23"/>
                    <a:pt x="15" y="25"/>
                  </a:cubicBezTo>
                  <a:cubicBezTo>
                    <a:pt x="24" y="27"/>
                    <a:pt x="30" y="21"/>
                    <a:pt x="30" y="15"/>
                  </a:cubicBezTo>
                  <a:cubicBezTo>
                    <a:pt x="29" y="10"/>
                    <a:pt x="27" y="8"/>
                    <a:pt x="21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09" name="Freeform 708">
              <a:extLst>
                <a:ext uri="{FF2B5EF4-FFF2-40B4-BE49-F238E27FC236}">
                  <a16:creationId xmlns:a16="http://schemas.microsoft.com/office/drawing/2014/main" id="{9178AE59-E464-87CB-63CE-4443D20E0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6" y="2415"/>
              <a:ext cx="33" cy="28"/>
            </a:xfrm>
            <a:custGeom>
              <a:avLst/>
              <a:gdLst>
                <a:gd name="T0" fmla="*/ 132 w 16"/>
                <a:gd name="T1" fmla="*/ 52 h 13"/>
                <a:gd name="T2" fmla="*/ 124 w 16"/>
                <a:gd name="T3" fmla="*/ 112 h 13"/>
                <a:gd name="T4" fmla="*/ 43 w 16"/>
                <a:gd name="T5" fmla="*/ 101 h 13"/>
                <a:gd name="T6" fmla="*/ 8 w 16"/>
                <a:gd name="T7" fmla="*/ 41 h 13"/>
                <a:gd name="T8" fmla="*/ 25 w 16"/>
                <a:gd name="T9" fmla="*/ 0 h 13"/>
                <a:gd name="T10" fmla="*/ 25 w 16"/>
                <a:gd name="T11" fmla="*/ 0 h 13"/>
                <a:gd name="T12" fmla="*/ 8 w 16"/>
                <a:gd name="T13" fmla="*/ 41 h 13"/>
                <a:gd name="T14" fmla="*/ 43 w 16"/>
                <a:gd name="T15" fmla="*/ 101 h 13"/>
                <a:gd name="T16" fmla="*/ 124 w 16"/>
                <a:gd name="T17" fmla="*/ 112 h 13"/>
                <a:gd name="T18" fmla="*/ 132 w 16"/>
                <a:gd name="T19" fmla="*/ 52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13">
                  <a:moveTo>
                    <a:pt x="15" y="5"/>
                  </a:moveTo>
                  <a:cubicBezTo>
                    <a:pt x="16" y="8"/>
                    <a:pt x="16" y="10"/>
                    <a:pt x="14" y="11"/>
                  </a:cubicBezTo>
                  <a:cubicBezTo>
                    <a:pt x="12" y="13"/>
                    <a:pt x="9" y="13"/>
                    <a:pt x="5" y="10"/>
                  </a:cubicBezTo>
                  <a:cubicBezTo>
                    <a:pt x="1" y="8"/>
                    <a:pt x="1" y="5"/>
                    <a:pt x="1" y="4"/>
                  </a:cubicBezTo>
                  <a:cubicBezTo>
                    <a:pt x="1" y="2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1" y="4"/>
                  </a:cubicBezTo>
                  <a:cubicBezTo>
                    <a:pt x="0" y="5"/>
                    <a:pt x="1" y="8"/>
                    <a:pt x="5" y="10"/>
                  </a:cubicBezTo>
                  <a:cubicBezTo>
                    <a:pt x="9" y="13"/>
                    <a:pt x="12" y="13"/>
                    <a:pt x="14" y="11"/>
                  </a:cubicBezTo>
                  <a:cubicBezTo>
                    <a:pt x="16" y="10"/>
                    <a:pt x="16" y="8"/>
                    <a:pt x="15" y="5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10" name="Freeform 709">
              <a:extLst>
                <a:ext uri="{FF2B5EF4-FFF2-40B4-BE49-F238E27FC236}">
                  <a16:creationId xmlns:a16="http://schemas.microsoft.com/office/drawing/2014/main" id="{14FBF807-B631-CA46-38CF-EADBFB7A6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2248"/>
              <a:ext cx="61" cy="59"/>
            </a:xfrm>
            <a:custGeom>
              <a:avLst/>
              <a:gdLst>
                <a:gd name="T0" fmla="*/ 169 w 30"/>
                <a:gd name="T1" fmla="*/ 33 h 27"/>
                <a:gd name="T2" fmla="*/ 83 w 30"/>
                <a:gd name="T3" fmla="*/ 9 h 27"/>
                <a:gd name="T4" fmla="*/ 24 w 30"/>
                <a:gd name="T5" fmla="*/ 72 h 27"/>
                <a:gd name="T6" fmla="*/ 116 w 30"/>
                <a:gd name="T7" fmla="*/ 262 h 27"/>
                <a:gd name="T8" fmla="*/ 252 w 30"/>
                <a:gd name="T9" fmla="*/ 157 h 27"/>
                <a:gd name="T10" fmla="*/ 169 w 30"/>
                <a:gd name="T11" fmla="*/ 33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27">
                  <a:moveTo>
                    <a:pt x="20" y="3"/>
                  </a:moveTo>
                  <a:cubicBezTo>
                    <a:pt x="17" y="1"/>
                    <a:pt x="14" y="0"/>
                    <a:pt x="10" y="1"/>
                  </a:cubicBezTo>
                  <a:cubicBezTo>
                    <a:pt x="8" y="2"/>
                    <a:pt x="5" y="3"/>
                    <a:pt x="3" y="7"/>
                  </a:cubicBezTo>
                  <a:cubicBezTo>
                    <a:pt x="0" y="13"/>
                    <a:pt x="6" y="23"/>
                    <a:pt x="14" y="25"/>
                  </a:cubicBezTo>
                  <a:cubicBezTo>
                    <a:pt x="23" y="27"/>
                    <a:pt x="30" y="21"/>
                    <a:pt x="30" y="15"/>
                  </a:cubicBezTo>
                  <a:cubicBezTo>
                    <a:pt x="29" y="10"/>
                    <a:pt x="27" y="8"/>
                    <a:pt x="20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11" name="Freeform 710">
              <a:extLst>
                <a:ext uri="{FF2B5EF4-FFF2-40B4-BE49-F238E27FC236}">
                  <a16:creationId xmlns:a16="http://schemas.microsoft.com/office/drawing/2014/main" id="{EA04D77C-56F0-C18B-B5F8-28F228C7E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8" y="2261"/>
              <a:ext cx="33" cy="31"/>
            </a:xfrm>
            <a:custGeom>
              <a:avLst/>
              <a:gdLst>
                <a:gd name="T0" fmla="*/ 132 w 16"/>
                <a:gd name="T1" fmla="*/ 64 h 14"/>
                <a:gd name="T2" fmla="*/ 124 w 16"/>
                <a:gd name="T3" fmla="*/ 133 h 14"/>
                <a:gd name="T4" fmla="*/ 35 w 16"/>
                <a:gd name="T5" fmla="*/ 117 h 14"/>
                <a:gd name="T6" fmla="*/ 8 w 16"/>
                <a:gd name="T7" fmla="*/ 44 h 14"/>
                <a:gd name="T8" fmla="*/ 25 w 16"/>
                <a:gd name="T9" fmla="*/ 0 h 14"/>
                <a:gd name="T10" fmla="*/ 25 w 16"/>
                <a:gd name="T11" fmla="*/ 0 h 14"/>
                <a:gd name="T12" fmla="*/ 0 w 16"/>
                <a:gd name="T13" fmla="*/ 44 h 14"/>
                <a:gd name="T14" fmla="*/ 35 w 16"/>
                <a:gd name="T15" fmla="*/ 117 h 14"/>
                <a:gd name="T16" fmla="*/ 124 w 16"/>
                <a:gd name="T17" fmla="*/ 133 h 14"/>
                <a:gd name="T18" fmla="*/ 132 w 16"/>
                <a:gd name="T19" fmla="*/ 64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14">
                  <a:moveTo>
                    <a:pt x="15" y="6"/>
                  </a:moveTo>
                  <a:cubicBezTo>
                    <a:pt x="16" y="8"/>
                    <a:pt x="16" y="10"/>
                    <a:pt x="14" y="12"/>
                  </a:cubicBezTo>
                  <a:cubicBezTo>
                    <a:pt x="12" y="13"/>
                    <a:pt x="8" y="13"/>
                    <a:pt x="4" y="11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0" y="4"/>
                  </a:cubicBezTo>
                  <a:cubicBezTo>
                    <a:pt x="0" y="6"/>
                    <a:pt x="1" y="8"/>
                    <a:pt x="4" y="11"/>
                  </a:cubicBezTo>
                  <a:cubicBezTo>
                    <a:pt x="8" y="14"/>
                    <a:pt x="12" y="13"/>
                    <a:pt x="14" y="12"/>
                  </a:cubicBezTo>
                  <a:cubicBezTo>
                    <a:pt x="16" y="10"/>
                    <a:pt x="16" y="8"/>
                    <a:pt x="15" y="6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12" name="Freeform 711">
              <a:extLst>
                <a:ext uri="{FF2B5EF4-FFF2-40B4-BE49-F238E27FC236}">
                  <a16:creationId xmlns:a16="http://schemas.microsoft.com/office/drawing/2014/main" id="{F023BF6A-CE69-C3F4-03FA-598BCDA1D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3" y="2060"/>
              <a:ext cx="62" cy="59"/>
            </a:xfrm>
            <a:custGeom>
              <a:avLst/>
              <a:gdLst>
                <a:gd name="T0" fmla="*/ 184 w 30"/>
                <a:gd name="T1" fmla="*/ 44 h 27"/>
                <a:gd name="T2" fmla="*/ 99 w 30"/>
                <a:gd name="T3" fmla="*/ 9 h 27"/>
                <a:gd name="T4" fmla="*/ 35 w 30"/>
                <a:gd name="T5" fmla="*/ 72 h 27"/>
                <a:gd name="T6" fmla="*/ 132 w 30"/>
                <a:gd name="T7" fmla="*/ 262 h 27"/>
                <a:gd name="T8" fmla="*/ 265 w 30"/>
                <a:gd name="T9" fmla="*/ 166 h 27"/>
                <a:gd name="T10" fmla="*/ 184 w 30"/>
                <a:gd name="T11" fmla="*/ 44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27">
                  <a:moveTo>
                    <a:pt x="21" y="4"/>
                  </a:moveTo>
                  <a:cubicBezTo>
                    <a:pt x="17" y="2"/>
                    <a:pt x="14" y="0"/>
                    <a:pt x="11" y="1"/>
                  </a:cubicBezTo>
                  <a:cubicBezTo>
                    <a:pt x="8" y="2"/>
                    <a:pt x="5" y="4"/>
                    <a:pt x="4" y="7"/>
                  </a:cubicBezTo>
                  <a:cubicBezTo>
                    <a:pt x="0" y="14"/>
                    <a:pt x="6" y="23"/>
                    <a:pt x="15" y="25"/>
                  </a:cubicBezTo>
                  <a:cubicBezTo>
                    <a:pt x="24" y="27"/>
                    <a:pt x="30" y="21"/>
                    <a:pt x="30" y="16"/>
                  </a:cubicBezTo>
                  <a:cubicBezTo>
                    <a:pt x="29" y="10"/>
                    <a:pt x="27" y="8"/>
                    <a:pt x="21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13" name="Freeform 712">
              <a:extLst>
                <a:ext uri="{FF2B5EF4-FFF2-40B4-BE49-F238E27FC236}">
                  <a16:creationId xmlns:a16="http://schemas.microsoft.com/office/drawing/2014/main" id="{AE69B8E9-925C-B4A2-1116-503A34C47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2" y="2076"/>
              <a:ext cx="31" cy="28"/>
            </a:xfrm>
            <a:custGeom>
              <a:avLst/>
              <a:gdLst>
                <a:gd name="T0" fmla="*/ 124 w 15"/>
                <a:gd name="T1" fmla="*/ 52 h 13"/>
                <a:gd name="T2" fmla="*/ 116 w 15"/>
                <a:gd name="T3" fmla="*/ 112 h 13"/>
                <a:gd name="T4" fmla="*/ 35 w 15"/>
                <a:gd name="T5" fmla="*/ 101 h 13"/>
                <a:gd name="T6" fmla="*/ 0 w 15"/>
                <a:gd name="T7" fmla="*/ 41 h 13"/>
                <a:gd name="T8" fmla="*/ 25 w 15"/>
                <a:gd name="T9" fmla="*/ 0 h 13"/>
                <a:gd name="T10" fmla="*/ 25 w 15"/>
                <a:gd name="T11" fmla="*/ 0 h 13"/>
                <a:gd name="T12" fmla="*/ 0 w 15"/>
                <a:gd name="T13" fmla="*/ 41 h 13"/>
                <a:gd name="T14" fmla="*/ 35 w 15"/>
                <a:gd name="T15" fmla="*/ 101 h 13"/>
                <a:gd name="T16" fmla="*/ 124 w 15"/>
                <a:gd name="T17" fmla="*/ 112 h 13"/>
                <a:gd name="T18" fmla="*/ 124 w 15"/>
                <a:gd name="T19" fmla="*/ 52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3">
                  <a:moveTo>
                    <a:pt x="14" y="5"/>
                  </a:moveTo>
                  <a:cubicBezTo>
                    <a:pt x="15" y="8"/>
                    <a:pt x="15" y="10"/>
                    <a:pt x="13" y="11"/>
                  </a:cubicBezTo>
                  <a:cubicBezTo>
                    <a:pt x="12" y="13"/>
                    <a:pt x="8" y="13"/>
                    <a:pt x="4" y="10"/>
                  </a:cubicBezTo>
                  <a:cubicBezTo>
                    <a:pt x="0" y="8"/>
                    <a:pt x="0" y="5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5"/>
                    <a:pt x="0" y="8"/>
                    <a:pt x="4" y="10"/>
                  </a:cubicBezTo>
                  <a:cubicBezTo>
                    <a:pt x="8" y="13"/>
                    <a:pt x="12" y="13"/>
                    <a:pt x="14" y="11"/>
                  </a:cubicBezTo>
                  <a:cubicBezTo>
                    <a:pt x="15" y="10"/>
                    <a:pt x="15" y="8"/>
                    <a:pt x="14" y="5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14" name="Freeform 713">
              <a:extLst>
                <a:ext uri="{FF2B5EF4-FFF2-40B4-BE49-F238E27FC236}">
                  <a16:creationId xmlns:a16="http://schemas.microsoft.com/office/drawing/2014/main" id="{4CB604BA-44DA-FCDC-FD49-53D569AA9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" y="2082"/>
              <a:ext cx="61" cy="59"/>
            </a:xfrm>
            <a:custGeom>
              <a:avLst/>
              <a:gdLst>
                <a:gd name="T0" fmla="*/ 169 w 30"/>
                <a:gd name="T1" fmla="*/ 33 h 27"/>
                <a:gd name="T2" fmla="*/ 83 w 30"/>
                <a:gd name="T3" fmla="*/ 9 h 27"/>
                <a:gd name="T4" fmla="*/ 24 w 30"/>
                <a:gd name="T5" fmla="*/ 61 h 27"/>
                <a:gd name="T6" fmla="*/ 116 w 30"/>
                <a:gd name="T7" fmla="*/ 262 h 27"/>
                <a:gd name="T8" fmla="*/ 244 w 30"/>
                <a:gd name="T9" fmla="*/ 157 h 27"/>
                <a:gd name="T10" fmla="*/ 169 w 30"/>
                <a:gd name="T11" fmla="*/ 33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27">
                  <a:moveTo>
                    <a:pt x="20" y="3"/>
                  </a:moveTo>
                  <a:cubicBezTo>
                    <a:pt x="17" y="1"/>
                    <a:pt x="14" y="0"/>
                    <a:pt x="10" y="1"/>
                  </a:cubicBezTo>
                  <a:cubicBezTo>
                    <a:pt x="7" y="2"/>
                    <a:pt x="4" y="3"/>
                    <a:pt x="3" y="6"/>
                  </a:cubicBezTo>
                  <a:cubicBezTo>
                    <a:pt x="0" y="13"/>
                    <a:pt x="5" y="22"/>
                    <a:pt x="14" y="25"/>
                  </a:cubicBezTo>
                  <a:cubicBezTo>
                    <a:pt x="23" y="27"/>
                    <a:pt x="30" y="21"/>
                    <a:pt x="29" y="15"/>
                  </a:cubicBezTo>
                  <a:cubicBezTo>
                    <a:pt x="28" y="10"/>
                    <a:pt x="26" y="8"/>
                    <a:pt x="20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15" name="Freeform 714">
              <a:extLst>
                <a:ext uri="{FF2B5EF4-FFF2-40B4-BE49-F238E27FC236}">
                  <a16:creationId xmlns:a16="http://schemas.microsoft.com/office/drawing/2014/main" id="{B9EC1FEA-A0CF-FA63-98AB-FE59C9F1E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6" y="2095"/>
              <a:ext cx="33" cy="31"/>
            </a:xfrm>
            <a:custGeom>
              <a:avLst/>
              <a:gdLst>
                <a:gd name="T0" fmla="*/ 124 w 16"/>
                <a:gd name="T1" fmla="*/ 64 h 14"/>
                <a:gd name="T2" fmla="*/ 124 w 16"/>
                <a:gd name="T3" fmla="*/ 117 h 14"/>
                <a:gd name="T4" fmla="*/ 35 w 16"/>
                <a:gd name="T5" fmla="*/ 117 h 14"/>
                <a:gd name="T6" fmla="*/ 0 w 16"/>
                <a:gd name="T7" fmla="*/ 44 h 14"/>
                <a:gd name="T8" fmla="*/ 25 w 16"/>
                <a:gd name="T9" fmla="*/ 0 h 14"/>
                <a:gd name="T10" fmla="*/ 25 w 16"/>
                <a:gd name="T11" fmla="*/ 0 h 14"/>
                <a:gd name="T12" fmla="*/ 0 w 16"/>
                <a:gd name="T13" fmla="*/ 44 h 14"/>
                <a:gd name="T14" fmla="*/ 35 w 16"/>
                <a:gd name="T15" fmla="*/ 117 h 14"/>
                <a:gd name="T16" fmla="*/ 124 w 16"/>
                <a:gd name="T17" fmla="*/ 133 h 14"/>
                <a:gd name="T18" fmla="*/ 124 w 16"/>
                <a:gd name="T19" fmla="*/ 64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cubicBezTo>
                    <a:pt x="15" y="8"/>
                    <a:pt x="15" y="10"/>
                    <a:pt x="14" y="11"/>
                  </a:cubicBezTo>
                  <a:cubicBezTo>
                    <a:pt x="12" y="13"/>
                    <a:pt x="8" y="13"/>
                    <a:pt x="4" y="11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2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0" y="2"/>
                    <a:pt x="0" y="4"/>
                  </a:cubicBezTo>
                  <a:cubicBezTo>
                    <a:pt x="0" y="6"/>
                    <a:pt x="0" y="8"/>
                    <a:pt x="4" y="11"/>
                  </a:cubicBezTo>
                  <a:cubicBezTo>
                    <a:pt x="8" y="14"/>
                    <a:pt x="12" y="13"/>
                    <a:pt x="14" y="12"/>
                  </a:cubicBezTo>
                  <a:cubicBezTo>
                    <a:pt x="15" y="10"/>
                    <a:pt x="16" y="8"/>
                    <a:pt x="14" y="6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16" name="Freeform 715">
              <a:extLst>
                <a:ext uri="{FF2B5EF4-FFF2-40B4-BE49-F238E27FC236}">
                  <a16:creationId xmlns:a16="http://schemas.microsoft.com/office/drawing/2014/main" id="{96D3A1E1-E776-34D6-4C78-C81711FB2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" y="2091"/>
              <a:ext cx="45" cy="63"/>
            </a:xfrm>
            <a:custGeom>
              <a:avLst/>
              <a:gdLst>
                <a:gd name="T0" fmla="*/ 155 w 22"/>
                <a:gd name="T1" fmla="*/ 52 h 29"/>
                <a:gd name="T2" fmla="*/ 104 w 22"/>
                <a:gd name="T3" fmla="*/ 9 h 29"/>
                <a:gd name="T4" fmla="*/ 16 w 22"/>
                <a:gd name="T5" fmla="*/ 165 h 29"/>
                <a:gd name="T6" fmla="*/ 129 w 22"/>
                <a:gd name="T7" fmla="*/ 289 h 29"/>
                <a:gd name="T8" fmla="*/ 188 w 22"/>
                <a:gd name="T9" fmla="*/ 217 h 29"/>
                <a:gd name="T10" fmla="*/ 172 w 22"/>
                <a:gd name="T11" fmla="*/ 122 h 29"/>
                <a:gd name="T12" fmla="*/ 155 w 22"/>
                <a:gd name="T13" fmla="*/ 52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" h="29">
                  <a:moveTo>
                    <a:pt x="18" y="5"/>
                  </a:moveTo>
                  <a:cubicBezTo>
                    <a:pt x="16" y="3"/>
                    <a:pt x="14" y="2"/>
                    <a:pt x="12" y="1"/>
                  </a:cubicBezTo>
                  <a:cubicBezTo>
                    <a:pt x="3" y="0"/>
                    <a:pt x="0" y="8"/>
                    <a:pt x="2" y="16"/>
                  </a:cubicBezTo>
                  <a:cubicBezTo>
                    <a:pt x="4" y="24"/>
                    <a:pt x="11" y="29"/>
                    <a:pt x="15" y="28"/>
                  </a:cubicBezTo>
                  <a:cubicBezTo>
                    <a:pt x="19" y="27"/>
                    <a:pt x="21" y="25"/>
                    <a:pt x="22" y="21"/>
                  </a:cubicBezTo>
                  <a:cubicBezTo>
                    <a:pt x="22" y="18"/>
                    <a:pt x="20" y="14"/>
                    <a:pt x="20" y="12"/>
                  </a:cubicBezTo>
                  <a:cubicBezTo>
                    <a:pt x="19" y="10"/>
                    <a:pt x="19" y="7"/>
                    <a:pt x="18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17" name="Freeform 716">
              <a:extLst>
                <a:ext uri="{FF2B5EF4-FFF2-40B4-BE49-F238E27FC236}">
                  <a16:creationId xmlns:a16="http://schemas.microsoft.com/office/drawing/2014/main" id="{35C4BBA0-7884-2E7C-009A-ACB133549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" y="2106"/>
              <a:ext cx="17" cy="33"/>
            </a:xfrm>
            <a:custGeom>
              <a:avLst/>
              <a:gdLst>
                <a:gd name="T0" fmla="*/ 19 w 8"/>
                <a:gd name="T1" fmla="*/ 9 h 15"/>
                <a:gd name="T2" fmla="*/ 0 w 8"/>
                <a:gd name="T3" fmla="*/ 64 h 15"/>
                <a:gd name="T4" fmla="*/ 40 w 8"/>
                <a:gd name="T5" fmla="*/ 161 h 15"/>
                <a:gd name="T6" fmla="*/ 77 w 8"/>
                <a:gd name="T7" fmla="*/ 161 h 15"/>
                <a:gd name="T8" fmla="*/ 77 w 8"/>
                <a:gd name="T9" fmla="*/ 161 h 15"/>
                <a:gd name="T10" fmla="*/ 40 w 8"/>
                <a:gd name="T11" fmla="*/ 150 h 15"/>
                <a:gd name="T12" fmla="*/ 0 w 8"/>
                <a:gd name="T13" fmla="*/ 64 h 15"/>
                <a:gd name="T14" fmla="*/ 19 w 8"/>
                <a:gd name="T15" fmla="*/ 9 h 15"/>
                <a:gd name="T16" fmla="*/ 49 w 8"/>
                <a:gd name="T17" fmla="*/ 9 h 15"/>
                <a:gd name="T18" fmla="*/ 49 w 8"/>
                <a:gd name="T19" fmla="*/ 9 h 15"/>
                <a:gd name="T20" fmla="*/ 19 w 8"/>
                <a:gd name="T21" fmla="*/ 9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" h="15">
                  <a:moveTo>
                    <a:pt x="2" y="1"/>
                  </a:moveTo>
                  <a:cubicBezTo>
                    <a:pt x="1" y="1"/>
                    <a:pt x="0" y="3"/>
                    <a:pt x="0" y="6"/>
                  </a:cubicBezTo>
                  <a:cubicBezTo>
                    <a:pt x="1" y="10"/>
                    <a:pt x="2" y="13"/>
                    <a:pt x="4" y="15"/>
                  </a:cubicBezTo>
                  <a:cubicBezTo>
                    <a:pt x="5" y="15"/>
                    <a:pt x="6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2" y="13"/>
                    <a:pt x="1" y="10"/>
                    <a:pt x="0" y="6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18" name="Freeform 717">
              <a:extLst>
                <a:ext uri="{FF2B5EF4-FFF2-40B4-BE49-F238E27FC236}">
                  <a16:creationId xmlns:a16="http://schemas.microsoft.com/office/drawing/2014/main" id="{88F2FD03-94D5-2EAC-441E-0732B413D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" y="2069"/>
              <a:ext cx="43" cy="50"/>
            </a:xfrm>
            <a:custGeom>
              <a:avLst/>
              <a:gdLst>
                <a:gd name="T0" fmla="*/ 156 w 21"/>
                <a:gd name="T1" fmla="*/ 61 h 23"/>
                <a:gd name="T2" fmla="*/ 104 w 21"/>
                <a:gd name="T3" fmla="*/ 9 h 23"/>
                <a:gd name="T4" fmla="*/ 41 w 21"/>
                <a:gd name="T5" fmla="*/ 20 h 23"/>
                <a:gd name="T6" fmla="*/ 51 w 21"/>
                <a:gd name="T7" fmla="*/ 193 h 23"/>
                <a:gd name="T8" fmla="*/ 172 w 21"/>
                <a:gd name="T9" fmla="*/ 174 h 23"/>
                <a:gd name="T10" fmla="*/ 156 w 21"/>
                <a:gd name="T11" fmla="*/ 6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3">
                  <a:moveTo>
                    <a:pt x="18" y="6"/>
                  </a:moveTo>
                  <a:cubicBezTo>
                    <a:pt x="16" y="3"/>
                    <a:pt x="14" y="1"/>
                    <a:pt x="12" y="1"/>
                  </a:cubicBezTo>
                  <a:cubicBezTo>
                    <a:pt x="9" y="0"/>
                    <a:pt x="7" y="0"/>
                    <a:pt x="5" y="2"/>
                  </a:cubicBezTo>
                  <a:cubicBezTo>
                    <a:pt x="0" y="6"/>
                    <a:pt x="1" y="14"/>
                    <a:pt x="6" y="19"/>
                  </a:cubicBezTo>
                  <a:cubicBezTo>
                    <a:pt x="12" y="23"/>
                    <a:pt x="18" y="21"/>
                    <a:pt x="20" y="17"/>
                  </a:cubicBezTo>
                  <a:cubicBezTo>
                    <a:pt x="21" y="13"/>
                    <a:pt x="21" y="11"/>
                    <a:pt x="18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19" name="Freeform 718">
              <a:extLst>
                <a:ext uri="{FF2B5EF4-FFF2-40B4-BE49-F238E27FC236}">
                  <a16:creationId xmlns:a16="http://schemas.microsoft.com/office/drawing/2014/main" id="{2865FF0F-2A3D-89E8-2688-E90934854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2080"/>
              <a:ext cx="21" cy="26"/>
            </a:xfrm>
            <a:custGeom>
              <a:avLst/>
              <a:gdLst>
                <a:gd name="T0" fmla="*/ 92 w 10"/>
                <a:gd name="T1" fmla="*/ 80 h 12"/>
                <a:gd name="T2" fmla="*/ 76 w 10"/>
                <a:gd name="T3" fmla="*/ 113 h 12"/>
                <a:gd name="T4" fmla="*/ 17 w 10"/>
                <a:gd name="T5" fmla="*/ 72 h 12"/>
                <a:gd name="T6" fmla="*/ 8 w 10"/>
                <a:gd name="T7" fmla="*/ 9 h 12"/>
                <a:gd name="T8" fmla="*/ 36 w 10"/>
                <a:gd name="T9" fmla="*/ 0 h 12"/>
                <a:gd name="T10" fmla="*/ 36 w 10"/>
                <a:gd name="T11" fmla="*/ 0 h 12"/>
                <a:gd name="T12" fmla="*/ 8 w 10"/>
                <a:gd name="T13" fmla="*/ 9 h 12"/>
                <a:gd name="T14" fmla="*/ 8 w 10"/>
                <a:gd name="T15" fmla="*/ 72 h 12"/>
                <a:gd name="T16" fmla="*/ 76 w 10"/>
                <a:gd name="T17" fmla="*/ 113 h 12"/>
                <a:gd name="T18" fmla="*/ 92 w 10"/>
                <a:gd name="T19" fmla="*/ 8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cubicBezTo>
                    <a:pt x="10" y="10"/>
                    <a:pt x="9" y="11"/>
                    <a:pt x="8" y="11"/>
                  </a:cubicBezTo>
                  <a:cubicBezTo>
                    <a:pt x="6" y="12"/>
                    <a:pt x="3" y="11"/>
                    <a:pt x="2" y="7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1" y="7"/>
                  </a:cubicBezTo>
                  <a:cubicBezTo>
                    <a:pt x="3" y="11"/>
                    <a:pt x="6" y="12"/>
                    <a:pt x="8" y="11"/>
                  </a:cubicBezTo>
                  <a:cubicBezTo>
                    <a:pt x="10" y="11"/>
                    <a:pt x="10" y="10"/>
                    <a:pt x="10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20" name="Freeform 719">
              <a:extLst>
                <a:ext uri="{FF2B5EF4-FFF2-40B4-BE49-F238E27FC236}">
                  <a16:creationId xmlns:a16="http://schemas.microsoft.com/office/drawing/2014/main" id="{7DFCE025-2509-84F7-93CE-24FC79378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2058"/>
              <a:ext cx="55" cy="61"/>
            </a:xfrm>
            <a:custGeom>
              <a:avLst/>
              <a:gdLst>
                <a:gd name="T0" fmla="*/ 136 w 27"/>
                <a:gd name="T1" fmla="*/ 257 h 28"/>
                <a:gd name="T2" fmla="*/ 204 w 27"/>
                <a:gd name="T3" fmla="*/ 105 h 28"/>
                <a:gd name="T4" fmla="*/ 49 w 27"/>
                <a:gd name="T5" fmla="*/ 44 h 28"/>
                <a:gd name="T6" fmla="*/ 136 w 27"/>
                <a:gd name="T7" fmla="*/ 257 h 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28">
                  <a:moveTo>
                    <a:pt x="16" y="25"/>
                  </a:moveTo>
                  <a:cubicBezTo>
                    <a:pt x="24" y="25"/>
                    <a:pt x="27" y="18"/>
                    <a:pt x="24" y="10"/>
                  </a:cubicBezTo>
                  <a:cubicBezTo>
                    <a:pt x="20" y="3"/>
                    <a:pt x="13" y="0"/>
                    <a:pt x="6" y="4"/>
                  </a:cubicBezTo>
                  <a:cubicBezTo>
                    <a:pt x="0" y="9"/>
                    <a:pt x="4" y="28"/>
                    <a:pt x="16" y="2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21" name="Freeform 720">
              <a:extLst>
                <a:ext uri="{FF2B5EF4-FFF2-40B4-BE49-F238E27FC236}">
                  <a16:creationId xmlns:a16="http://schemas.microsoft.com/office/drawing/2014/main" id="{22A952EF-830F-F266-11CF-7E64E9E99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" y="2076"/>
              <a:ext cx="29" cy="26"/>
            </a:xfrm>
            <a:custGeom>
              <a:avLst/>
              <a:gdLst>
                <a:gd name="T0" fmla="*/ 108 w 14"/>
                <a:gd name="T1" fmla="*/ 33 h 12"/>
                <a:gd name="T2" fmla="*/ 116 w 14"/>
                <a:gd name="T3" fmla="*/ 93 h 12"/>
                <a:gd name="T4" fmla="*/ 64 w 14"/>
                <a:gd name="T5" fmla="*/ 121 h 12"/>
                <a:gd name="T6" fmla="*/ 8 w 14"/>
                <a:gd name="T7" fmla="*/ 80 h 12"/>
                <a:gd name="T8" fmla="*/ 8 w 14"/>
                <a:gd name="T9" fmla="*/ 0 h 12"/>
                <a:gd name="T10" fmla="*/ 8 w 14"/>
                <a:gd name="T11" fmla="*/ 0 h 12"/>
                <a:gd name="T12" fmla="*/ 8 w 14"/>
                <a:gd name="T13" fmla="*/ 80 h 12"/>
                <a:gd name="T14" fmla="*/ 64 w 14"/>
                <a:gd name="T15" fmla="*/ 121 h 12"/>
                <a:gd name="T16" fmla="*/ 116 w 14"/>
                <a:gd name="T17" fmla="*/ 93 h 12"/>
                <a:gd name="T18" fmla="*/ 108 w 14"/>
                <a:gd name="T19" fmla="*/ 33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12">
                  <a:moveTo>
                    <a:pt x="12" y="3"/>
                  </a:moveTo>
                  <a:cubicBezTo>
                    <a:pt x="14" y="4"/>
                    <a:pt x="14" y="6"/>
                    <a:pt x="13" y="9"/>
                  </a:cubicBezTo>
                  <a:cubicBezTo>
                    <a:pt x="11" y="11"/>
                    <a:pt x="9" y="12"/>
                    <a:pt x="7" y="12"/>
                  </a:cubicBezTo>
                  <a:cubicBezTo>
                    <a:pt x="5" y="12"/>
                    <a:pt x="2" y="10"/>
                    <a:pt x="1" y="8"/>
                  </a:cubicBezTo>
                  <a:cubicBezTo>
                    <a:pt x="0" y="5"/>
                    <a:pt x="0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5"/>
                    <a:pt x="1" y="8"/>
                  </a:cubicBezTo>
                  <a:cubicBezTo>
                    <a:pt x="2" y="10"/>
                    <a:pt x="4" y="12"/>
                    <a:pt x="7" y="12"/>
                  </a:cubicBezTo>
                  <a:cubicBezTo>
                    <a:pt x="9" y="12"/>
                    <a:pt x="11" y="11"/>
                    <a:pt x="13" y="9"/>
                  </a:cubicBezTo>
                  <a:cubicBezTo>
                    <a:pt x="14" y="7"/>
                    <a:pt x="14" y="4"/>
                    <a:pt x="12" y="3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22" name="Freeform 721">
              <a:extLst>
                <a:ext uri="{FF2B5EF4-FFF2-40B4-BE49-F238E27FC236}">
                  <a16:creationId xmlns:a16="http://schemas.microsoft.com/office/drawing/2014/main" id="{83D74C6C-E02D-7E27-ECF2-A91A3624E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2340"/>
              <a:ext cx="53" cy="64"/>
            </a:xfrm>
            <a:custGeom>
              <a:avLst/>
              <a:gdLst>
                <a:gd name="T0" fmla="*/ 145 w 26"/>
                <a:gd name="T1" fmla="*/ 33 h 29"/>
                <a:gd name="T2" fmla="*/ 84 w 26"/>
                <a:gd name="T3" fmla="*/ 0 h 29"/>
                <a:gd name="T4" fmla="*/ 33 w 26"/>
                <a:gd name="T5" fmla="*/ 185 h 29"/>
                <a:gd name="T6" fmla="*/ 179 w 26"/>
                <a:gd name="T7" fmla="*/ 302 h 29"/>
                <a:gd name="T8" fmla="*/ 220 w 26"/>
                <a:gd name="T9" fmla="*/ 205 h 29"/>
                <a:gd name="T10" fmla="*/ 179 w 26"/>
                <a:gd name="T11" fmla="*/ 108 h 29"/>
                <a:gd name="T12" fmla="*/ 145 w 26"/>
                <a:gd name="T13" fmla="*/ 33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29">
                  <a:moveTo>
                    <a:pt x="17" y="3"/>
                  </a:moveTo>
                  <a:cubicBezTo>
                    <a:pt x="15" y="1"/>
                    <a:pt x="13" y="0"/>
                    <a:pt x="10" y="0"/>
                  </a:cubicBezTo>
                  <a:cubicBezTo>
                    <a:pt x="2" y="0"/>
                    <a:pt x="0" y="9"/>
                    <a:pt x="4" y="17"/>
                  </a:cubicBezTo>
                  <a:cubicBezTo>
                    <a:pt x="8" y="25"/>
                    <a:pt x="17" y="29"/>
                    <a:pt x="21" y="28"/>
                  </a:cubicBezTo>
                  <a:cubicBezTo>
                    <a:pt x="25" y="26"/>
                    <a:pt x="26" y="23"/>
                    <a:pt x="26" y="19"/>
                  </a:cubicBezTo>
                  <a:cubicBezTo>
                    <a:pt x="25" y="15"/>
                    <a:pt x="23" y="12"/>
                    <a:pt x="21" y="10"/>
                  </a:cubicBezTo>
                  <a:cubicBezTo>
                    <a:pt x="20" y="7"/>
                    <a:pt x="19" y="4"/>
                    <a:pt x="17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23" name="Freeform 722">
              <a:extLst>
                <a:ext uri="{FF2B5EF4-FFF2-40B4-BE49-F238E27FC236}">
                  <a16:creationId xmlns:a16="http://schemas.microsoft.com/office/drawing/2014/main" id="{3E52B8B9-A586-71D1-E232-2862E3468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" y="2353"/>
              <a:ext cx="22" cy="35"/>
            </a:xfrm>
            <a:custGeom>
              <a:avLst/>
              <a:gdLst>
                <a:gd name="T0" fmla="*/ 8 w 11"/>
                <a:gd name="T1" fmla="*/ 9 h 16"/>
                <a:gd name="T2" fmla="*/ 8 w 11"/>
                <a:gd name="T3" fmla="*/ 72 h 16"/>
                <a:gd name="T4" fmla="*/ 56 w 11"/>
                <a:gd name="T5" fmla="*/ 158 h 16"/>
                <a:gd name="T6" fmla="*/ 88 w 11"/>
                <a:gd name="T7" fmla="*/ 168 h 16"/>
                <a:gd name="T8" fmla="*/ 88 w 11"/>
                <a:gd name="T9" fmla="*/ 168 h 16"/>
                <a:gd name="T10" fmla="*/ 56 w 11"/>
                <a:gd name="T11" fmla="*/ 158 h 16"/>
                <a:gd name="T12" fmla="*/ 8 w 11"/>
                <a:gd name="T13" fmla="*/ 72 h 16"/>
                <a:gd name="T14" fmla="*/ 16 w 11"/>
                <a:gd name="T15" fmla="*/ 9 h 16"/>
                <a:gd name="T16" fmla="*/ 32 w 11"/>
                <a:gd name="T17" fmla="*/ 9 h 16"/>
                <a:gd name="T18" fmla="*/ 32 w 11"/>
                <a:gd name="T19" fmla="*/ 9 h 16"/>
                <a:gd name="T20" fmla="*/ 8 w 11"/>
                <a:gd name="T21" fmla="*/ 9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" h="16">
                  <a:moveTo>
                    <a:pt x="1" y="1"/>
                  </a:moveTo>
                  <a:cubicBezTo>
                    <a:pt x="0" y="2"/>
                    <a:pt x="0" y="4"/>
                    <a:pt x="1" y="7"/>
                  </a:cubicBezTo>
                  <a:cubicBezTo>
                    <a:pt x="2" y="11"/>
                    <a:pt x="5" y="14"/>
                    <a:pt x="7" y="15"/>
                  </a:cubicBezTo>
                  <a:cubicBezTo>
                    <a:pt x="9" y="16"/>
                    <a:pt x="10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6"/>
                    <a:pt x="9" y="16"/>
                    <a:pt x="7" y="15"/>
                  </a:cubicBezTo>
                  <a:cubicBezTo>
                    <a:pt x="5" y="14"/>
                    <a:pt x="2" y="11"/>
                    <a:pt x="1" y="7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24" name="Freeform 723">
              <a:extLst>
                <a:ext uri="{FF2B5EF4-FFF2-40B4-BE49-F238E27FC236}">
                  <a16:creationId xmlns:a16="http://schemas.microsoft.com/office/drawing/2014/main" id="{6AF093D7-4050-D1BE-52DE-6807D74F2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1" y="2165"/>
              <a:ext cx="58" cy="70"/>
            </a:xfrm>
            <a:custGeom>
              <a:avLst/>
              <a:gdLst>
                <a:gd name="T0" fmla="*/ 141 w 28"/>
                <a:gd name="T1" fmla="*/ 33 h 32"/>
                <a:gd name="T2" fmla="*/ 44 w 28"/>
                <a:gd name="T3" fmla="*/ 33 h 32"/>
                <a:gd name="T4" fmla="*/ 73 w 28"/>
                <a:gd name="T5" fmla="*/ 230 h 32"/>
                <a:gd name="T6" fmla="*/ 215 w 28"/>
                <a:gd name="T7" fmla="*/ 302 h 32"/>
                <a:gd name="T8" fmla="*/ 240 w 28"/>
                <a:gd name="T9" fmla="*/ 230 h 32"/>
                <a:gd name="T10" fmla="*/ 197 w 28"/>
                <a:gd name="T11" fmla="*/ 133 h 32"/>
                <a:gd name="T12" fmla="*/ 141 w 28"/>
                <a:gd name="T13" fmla="*/ 33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32">
                  <a:moveTo>
                    <a:pt x="16" y="3"/>
                  </a:moveTo>
                  <a:cubicBezTo>
                    <a:pt x="12" y="1"/>
                    <a:pt x="9" y="0"/>
                    <a:pt x="5" y="3"/>
                  </a:cubicBezTo>
                  <a:cubicBezTo>
                    <a:pt x="0" y="7"/>
                    <a:pt x="2" y="14"/>
                    <a:pt x="8" y="22"/>
                  </a:cubicBezTo>
                  <a:cubicBezTo>
                    <a:pt x="14" y="29"/>
                    <a:pt x="18" y="32"/>
                    <a:pt x="24" y="29"/>
                  </a:cubicBezTo>
                  <a:cubicBezTo>
                    <a:pt x="27" y="28"/>
                    <a:pt x="28" y="26"/>
                    <a:pt x="27" y="22"/>
                  </a:cubicBezTo>
                  <a:cubicBezTo>
                    <a:pt x="26" y="18"/>
                    <a:pt x="24" y="16"/>
                    <a:pt x="22" y="13"/>
                  </a:cubicBezTo>
                  <a:cubicBezTo>
                    <a:pt x="20" y="10"/>
                    <a:pt x="19" y="6"/>
                    <a:pt x="16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25" name="Freeform 724">
              <a:extLst>
                <a:ext uri="{FF2B5EF4-FFF2-40B4-BE49-F238E27FC236}">
                  <a16:creationId xmlns:a16="http://schemas.microsoft.com/office/drawing/2014/main" id="{C8CEB544-227A-F203-5155-59EC89825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" y="2178"/>
              <a:ext cx="28" cy="38"/>
            </a:xfrm>
            <a:custGeom>
              <a:avLst/>
              <a:gdLst>
                <a:gd name="T0" fmla="*/ 112 w 14"/>
                <a:gd name="T1" fmla="*/ 179 h 17"/>
                <a:gd name="T2" fmla="*/ 104 w 14"/>
                <a:gd name="T3" fmla="*/ 190 h 17"/>
                <a:gd name="T4" fmla="*/ 32 w 14"/>
                <a:gd name="T5" fmla="*/ 110 h 17"/>
                <a:gd name="T6" fmla="*/ 8 w 14"/>
                <a:gd name="T7" fmla="*/ 9 h 17"/>
                <a:gd name="T8" fmla="*/ 40 w 14"/>
                <a:gd name="T9" fmla="*/ 9 h 17"/>
                <a:gd name="T10" fmla="*/ 40 w 14"/>
                <a:gd name="T11" fmla="*/ 9 h 17"/>
                <a:gd name="T12" fmla="*/ 8 w 14"/>
                <a:gd name="T13" fmla="*/ 9 h 17"/>
                <a:gd name="T14" fmla="*/ 32 w 14"/>
                <a:gd name="T15" fmla="*/ 110 h 17"/>
                <a:gd name="T16" fmla="*/ 104 w 14"/>
                <a:gd name="T17" fmla="*/ 190 h 17"/>
                <a:gd name="T18" fmla="*/ 112 w 14"/>
                <a:gd name="T19" fmla="*/ 179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17">
                  <a:moveTo>
                    <a:pt x="14" y="16"/>
                  </a:moveTo>
                  <a:cubicBezTo>
                    <a:pt x="14" y="16"/>
                    <a:pt x="14" y="16"/>
                    <a:pt x="13" y="17"/>
                  </a:cubicBezTo>
                  <a:cubicBezTo>
                    <a:pt x="12" y="17"/>
                    <a:pt x="8" y="16"/>
                    <a:pt x="4" y="10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5"/>
                    <a:pt x="4" y="10"/>
                  </a:cubicBezTo>
                  <a:cubicBezTo>
                    <a:pt x="8" y="15"/>
                    <a:pt x="12" y="17"/>
                    <a:pt x="13" y="17"/>
                  </a:cubicBezTo>
                  <a:cubicBezTo>
                    <a:pt x="14" y="17"/>
                    <a:pt x="14" y="16"/>
                    <a:pt x="14" y="16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26" name="Freeform 725">
              <a:extLst>
                <a:ext uri="{FF2B5EF4-FFF2-40B4-BE49-F238E27FC236}">
                  <a16:creationId xmlns:a16="http://schemas.microsoft.com/office/drawing/2014/main" id="{DA60BB97-E0E9-13CF-2CAF-4521F8258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2" y="2126"/>
              <a:ext cx="47" cy="63"/>
            </a:xfrm>
            <a:custGeom>
              <a:avLst/>
              <a:gdLst>
                <a:gd name="T0" fmla="*/ 155 w 23"/>
                <a:gd name="T1" fmla="*/ 61 h 29"/>
                <a:gd name="T2" fmla="*/ 104 w 23"/>
                <a:gd name="T3" fmla="*/ 20 h 29"/>
                <a:gd name="T4" fmla="*/ 16 w 23"/>
                <a:gd name="T5" fmla="*/ 165 h 29"/>
                <a:gd name="T6" fmla="*/ 129 w 23"/>
                <a:gd name="T7" fmla="*/ 298 h 29"/>
                <a:gd name="T8" fmla="*/ 188 w 23"/>
                <a:gd name="T9" fmla="*/ 226 h 29"/>
                <a:gd name="T10" fmla="*/ 172 w 23"/>
                <a:gd name="T11" fmla="*/ 133 h 29"/>
                <a:gd name="T12" fmla="*/ 155 w 23"/>
                <a:gd name="T13" fmla="*/ 61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29">
                  <a:moveTo>
                    <a:pt x="18" y="6"/>
                  </a:moveTo>
                  <a:cubicBezTo>
                    <a:pt x="17" y="4"/>
                    <a:pt x="15" y="2"/>
                    <a:pt x="12" y="2"/>
                  </a:cubicBezTo>
                  <a:cubicBezTo>
                    <a:pt x="4" y="0"/>
                    <a:pt x="0" y="8"/>
                    <a:pt x="2" y="16"/>
                  </a:cubicBezTo>
                  <a:cubicBezTo>
                    <a:pt x="4" y="24"/>
                    <a:pt x="11" y="29"/>
                    <a:pt x="15" y="29"/>
                  </a:cubicBezTo>
                  <a:cubicBezTo>
                    <a:pt x="20" y="28"/>
                    <a:pt x="22" y="26"/>
                    <a:pt x="22" y="22"/>
                  </a:cubicBezTo>
                  <a:cubicBezTo>
                    <a:pt x="23" y="18"/>
                    <a:pt x="21" y="15"/>
                    <a:pt x="20" y="13"/>
                  </a:cubicBezTo>
                  <a:cubicBezTo>
                    <a:pt x="20" y="10"/>
                    <a:pt x="19" y="8"/>
                    <a:pt x="18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27" name="Freeform 726">
              <a:extLst>
                <a:ext uri="{FF2B5EF4-FFF2-40B4-BE49-F238E27FC236}">
                  <a16:creationId xmlns:a16="http://schemas.microsoft.com/office/drawing/2014/main" id="{957D0752-7094-86BF-EAAC-7C3069067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8" y="2143"/>
              <a:ext cx="15" cy="33"/>
            </a:xfrm>
            <a:custGeom>
              <a:avLst/>
              <a:gdLst>
                <a:gd name="T0" fmla="*/ 19 w 7"/>
                <a:gd name="T1" fmla="*/ 0 h 15"/>
                <a:gd name="T2" fmla="*/ 0 w 7"/>
                <a:gd name="T3" fmla="*/ 64 h 15"/>
                <a:gd name="T4" fmla="*/ 41 w 7"/>
                <a:gd name="T5" fmla="*/ 150 h 15"/>
                <a:gd name="T6" fmla="*/ 69 w 7"/>
                <a:gd name="T7" fmla="*/ 161 h 15"/>
                <a:gd name="T8" fmla="*/ 69 w 7"/>
                <a:gd name="T9" fmla="*/ 161 h 15"/>
                <a:gd name="T10" fmla="*/ 41 w 7"/>
                <a:gd name="T11" fmla="*/ 150 h 15"/>
                <a:gd name="T12" fmla="*/ 0 w 7"/>
                <a:gd name="T13" fmla="*/ 64 h 15"/>
                <a:gd name="T14" fmla="*/ 19 w 7"/>
                <a:gd name="T15" fmla="*/ 9 h 15"/>
                <a:gd name="T16" fmla="*/ 41 w 7"/>
                <a:gd name="T17" fmla="*/ 9 h 15"/>
                <a:gd name="T18" fmla="*/ 41 w 7"/>
                <a:gd name="T19" fmla="*/ 9 h 15"/>
                <a:gd name="T20" fmla="*/ 19 w 7"/>
                <a:gd name="T21" fmla="*/ 0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" h="15">
                  <a:moveTo>
                    <a:pt x="2" y="0"/>
                  </a:moveTo>
                  <a:cubicBezTo>
                    <a:pt x="0" y="1"/>
                    <a:pt x="0" y="3"/>
                    <a:pt x="0" y="6"/>
                  </a:cubicBezTo>
                  <a:cubicBezTo>
                    <a:pt x="0" y="9"/>
                    <a:pt x="2" y="13"/>
                    <a:pt x="4" y="14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2" y="13"/>
                    <a:pt x="0" y="9"/>
                    <a:pt x="0" y="6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28" name="Freeform 727">
              <a:extLst>
                <a:ext uri="{FF2B5EF4-FFF2-40B4-BE49-F238E27FC236}">
                  <a16:creationId xmlns:a16="http://schemas.microsoft.com/office/drawing/2014/main" id="{00D190E7-D961-FA73-74D4-31990FE9D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" y="2132"/>
              <a:ext cx="43" cy="51"/>
            </a:xfrm>
            <a:custGeom>
              <a:avLst/>
              <a:gdLst>
                <a:gd name="T0" fmla="*/ 156 w 21"/>
                <a:gd name="T1" fmla="*/ 64 h 23"/>
                <a:gd name="T2" fmla="*/ 104 w 21"/>
                <a:gd name="T3" fmla="*/ 9 h 23"/>
                <a:gd name="T4" fmla="*/ 41 w 21"/>
                <a:gd name="T5" fmla="*/ 20 h 23"/>
                <a:gd name="T6" fmla="*/ 51 w 21"/>
                <a:gd name="T7" fmla="*/ 206 h 23"/>
                <a:gd name="T8" fmla="*/ 172 w 21"/>
                <a:gd name="T9" fmla="*/ 186 h 23"/>
                <a:gd name="T10" fmla="*/ 156 w 21"/>
                <a:gd name="T11" fmla="*/ 64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3">
                  <a:moveTo>
                    <a:pt x="18" y="6"/>
                  </a:moveTo>
                  <a:cubicBezTo>
                    <a:pt x="16" y="4"/>
                    <a:pt x="15" y="1"/>
                    <a:pt x="12" y="1"/>
                  </a:cubicBezTo>
                  <a:cubicBezTo>
                    <a:pt x="9" y="0"/>
                    <a:pt x="7" y="1"/>
                    <a:pt x="5" y="2"/>
                  </a:cubicBezTo>
                  <a:cubicBezTo>
                    <a:pt x="0" y="6"/>
                    <a:pt x="1" y="14"/>
                    <a:pt x="6" y="19"/>
                  </a:cubicBezTo>
                  <a:cubicBezTo>
                    <a:pt x="12" y="23"/>
                    <a:pt x="18" y="21"/>
                    <a:pt x="20" y="17"/>
                  </a:cubicBezTo>
                  <a:cubicBezTo>
                    <a:pt x="21" y="13"/>
                    <a:pt x="21" y="11"/>
                    <a:pt x="18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29" name="Freeform 728">
              <a:extLst>
                <a:ext uri="{FF2B5EF4-FFF2-40B4-BE49-F238E27FC236}">
                  <a16:creationId xmlns:a16="http://schemas.microsoft.com/office/drawing/2014/main" id="{C23130BB-3DCA-8A65-A360-42C164F43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" y="2143"/>
              <a:ext cx="23" cy="27"/>
            </a:xfrm>
            <a:custGeom>
              <a:avLst/>
              <a:gdLst>
                <a:gd name="T0" fmla="*/ 100 w 11"/>
                <a:gd name="T1" fmla="*/ 92 h 12"/>
                <a:gd name="T2" fmla="*/ 75 w 11"/>
                <a:gd name="T3" fmla="*/ 137 h 12"/>
                <a:gd name="T4" fmla="*/ 17 w 11"/>
                <a:gd name="T5" fmla="*/ 92 h 12"/>
                <a:gd name="T6" fmla="*/ 8 w 11"/>
                <a:gd name="T7" fmla="*/ 25 h 12"/>
                <a:gd name="T8" fmla="*/ 36 w 11"/>
                <a:gd name="T9" fmla="*/ 0 h 12"/>
                <a:gd name="T10" fmla="*/ 36 w 11"/>
                <a:gd name="T11" fmla="*/ 0 h 12"/>
                <a:gd name="T12" fmla="*/ 8 w 11"/>
                <a:gd name="T13" fmla="*/ 25 h 12"/>
                <a:gd name="T14" fmla="*/ 8 w 11"/>
                <a:gd name="T15" fmla="*/ 92 h 12"/>
                <a:gd name="T16" fmla="*/ 75 w 11"/>
                <a:gd name="T17" fmla="*/ 137 h 12"/>
                <a:gd name="T18" fmla="*/ 100 w 11"/>
                <a:gd name="T19" fmla="*/ 9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8"/>
                  </a:moveTo>
                  <a:cubicBezTo>
                    <a:pt x="11" y="10"/>
                    <a:pt x="10" y="11"/>
                    <a:pt x="8" y="12"/>
                  </a:cubicBezTo>
                  <a:cubicBezTo>
                    <a:pt x="6" y="12"/>
                    <a:pt x="3" y="11"/>
                    <a:pt x="2" y="8"/>
                  </a:cubicBezTo>
                  <a:cubicBezTo>
                    <a:pt x="0" y="5"/>
                    <a:pt x="1" y="3"/>
                    <a:pt x="1" y="2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2"/>
                  </a:cubicBezTo>
                  <a:cubicBezTo>
                    <a:pt x="0" y="3"/>
                    <a:pt x="0" y="5"/>
                    <a:pt x="1" y="8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10" y="11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30" name="Freeform 729">
              <a:extLst>
                <a:ext uri="{FF2B5EF4-FFF2-40B4-BE49-F238E27FC236}">
                  <a16:creationId xmlns:a16="http://schemas.microsoft.com/office/drawing/2014/main" id="{EA66D300-298F-1F83-7C6D-1D1968401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" y="2331"/>
              <a:ext cx="57" cy="62"/>
            </a:xfrm>
            <a:custGeom>
              <a:avLst/>
              <a:gdLst>
                <a:gd name="T0" fmla="*/ 153 w 28"/>
                <a:gd name="T1" fmla="*/ 270 h 28"/>
                <a:gd name="T2" fmla="*/ 204 w 28"/>
                <a:gd name="T3" fmla="*/ 97 h 28"/>
                <a:gd name="T4" fmla="*/ 49 w 28"/>
                <a:gd name="T5" fmla="*/ 53 h 28"/>
                <a:gd name="T6" fmla="*/ 153 w 28"/>
                <a:gd name="T7" fmla="*/ 270 h 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28">
                  <a:moveTo>
                    <a:pt x="18" y="25"/>
                  </a:moveTo>
                  <a:cubicBezTo>
                    <a:pt x="25" y="24"/>
                    <a:pt x="28" y="16"/>
                    <a:pt x="24" y="9"/>
                  </a:cubicBezTo>
                  <a:cubicBezTo>
                    <a:pt x="19" y="2"/>
                    <a:pt x="12" y="0"/>
                    <a:pt x="6" y="5"/>
                  </a:cubicBezTo>
                  <a:cubicBezTo>
                    <a:pt x="0" y="10"/>
                    <a:pt x="6" y="28"/>
                    <a:pt x="18" y="2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31" name="Freeform 730">
              <a:extLst>
                <a:ext uri="{FF2B5EF4-FFF2-40B4-BE49-F238E27FC236}">
                  <a16:creationId xmlns:a16="http://schemas.microsoft.com/office/drawing/2014/main" id="{C6117FA1-9622-7E47-891D-B8D40C661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9" y="2349"/>
              <a:ext cx="29" cy="26"/>
            </a:xfrm>
            <a:custGeom>
              <a:avLst/>
              <a:gdLst>
                <a:gd name="T0" fmla="*/ 116 w 14"/>
                <a:gd name="T1" fmla="*/ 20 h 12"/>
                <a:gd name="T2" fmla="*/ 116 w 14"/>
                <a:gd name="T3" fmla="*/ 80 h 12"/>
                <a:gd name="T4" fmla="*/ 73 w 14"/>
                <a:gd name="T5" fmla="*/ 121 h 12"/>
                <a:gd name="T6" fmla="*/ 17 w 14"/>
                <a:gd name="T7" fmla="*/ 80 h 12"/>
                <a:gd name="T8" fmla="*/ 8 w 14"/>
                <a:gd name="T9" fmla="*/ 0 h 12"/>
                <a:gd name="T10" fmla="*/ 8 w 14"/>
                <a:gd name="T11" fmla="*/ 0 h 12"/>
                <a:gd name="T12" fmla="*/ 17 w 14"/>
                <a:gd name="T13" fmla="*/ 80 h 12"/>
                <a:gd name="T14" fmla="*/ 73 w 14"/>
                <a:gd name="T15" fmla="*/ 121 h 12"/>
                <a:gd name="T16" fmla="*/ 116 w 14"/>
                <a:gd name="T17" fmla="*/ 80 h 12"/>
                <a:gd name="T18" fmla="*/ 116 w 14"/>
                <a:gd name="T19" fmla="*/ 2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12">
                  <a:moveTo>
                    <a:pt x="13" y="2"/>
                  </a:moveTo>
                  <a:cubicBezTo>
                    <a:pt x="14" y="3"/>
                    <a:pt x="14" y="6"/>
                    <a:pt x="13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5" y="12"/>
                    <a:pt x="3" y="10"/>
                    <a:pt x="2" y="8"/>
                  </a:cubicBezTo>
                  <a:cubicBezTo>
                    <a:pt x="0" y="5"/>
                    <a:pt x="0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0" y="5"/>
                    <a:pt x="2" y="8"/>
                  </a:cubicBezTo>
                  <a:cubicBezTo>
                    <a:pt x="3" y="10"/>
                    <a:pt x="5" y="12"/>
                    <a:pt x="8" y="12"/>
                  </a:cubicBezTo>
                  <a:cubicBezTo>
                    <a:pt x="10" y="12"/>
                    <a:pt x="12" y="11"/>
                    <a:pt x="13" y="8"/>
                  </a:cubicBezTo>
                  <a:cubicBezTo>
                    <a:pt x="14" y="6"/>
                    <a:pt x="14" y="4"/>
                    <a:pt x="13" y="2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32" name="Freeform 731">
              <a:extLst>
                <a:ext uri="{FF2B5EF4-FFF2-40B4-BE49-F238E27FC236}">
                  <a16:creationId xmlns:a16="http://schemas.microsoft.com/office/drawing/2014/main" id="{B3E82020-0765-F999-B8DB-F447A16BB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2305"/>
              <a:ext cx="49" cy="77"/>
            </a:xfrm>
            <a:custGeom>
              <a:avLst/>
              <a:gdLst>
                <a:gd name="T0" fmla="*/ 204 w 24"/>
                <a:gd name="T1" fmla="*/ 150 h 35"/>
                <a:gd name="T2" fmla="*/ 180 w 24"/>
                <a:gd name="T3" fmla="*/ 73 h 35"/>
                <a:gd name="T4" fmla="*/ 33 w 24"/>
                <a:gd name="T5" fmla="*/ 150 h 35"/>
                <a:gd name="T6" fmla="*/ 67 w 24"/>
                <a:gd name="T7" fmla="*/ 354 h 35"/>
                <a:gd name="T8" fmla="*/ 163 w 24"/>
                <a:gd name="T9" fmla="*/ 330 h 35"/>
                <a:gd name="T10" fmla="*/ 188 w 24"/>
                <a:gd name="T11" fmla="*/ 233 h 35"/>
                <a:gd name="T12" fmla="*/ 204 w 24"/>
                <a:gd name="T13" fmla="*/ 150 h 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35">
                  <a:moveTo>
                    <a:pt x="24" y="14"/>
                  </a:moveTo>
                  <a:cubicBezTo>
                    <a:pt x="24" y="11"/>
                    <a:pt x="23" y="9"/>
                    <a:pt x="21" y="7"/>
                  </a:cubicBezTo>
                  <a:cubicBezTo>
                    <a:pt x="15" y="0"/>
                    <a:pt x="7" y="5"/>
                    <a:pt x="4" y="14"/>
                  </a:cubicBezTo>
                  <a:cubicBezTo>
                    <a:pt x="0" y="23"/>
                    <a:pt x="4" y="31"/>
                    <a:pt x="8" y="33"/>
                  </a:cubicBezTo>
                  <a:cubicBezTo>
                    <a:pt x="12" y="35"/>
                    <a:pt x="16" y="34"/>
                    <a:pt x="19" y="31"/>
                  </a:cubicBezTo>
                  <a:cubicBezTo>
                    <a:pt x="21" y="28"/>
                    <a:pt x="22" y="24"/>
                    <a:pt x="22" y="22"/>
                  </a:cubicBezTo>
                  <a:cubicBezTo>
                    <a:pt x="23" y="19"/>
                    <a:pt x="24" y="16"/>
                    <a:pt x="24" y="1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33" name="Freeform 732">
              <a:extLst>
                <a:ext uri="{FF2B5EF4-FFF2-40B4-BE49-F238E27FC236}">
                  <a16:creationId xmlns:a16="http://schemas.microsoft.com/office/drawing/2014/main" id="{1FF21CCE-B866-C8F3-7458-A5DD91CBF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" y="2329"/>
              <a:ext cx="19" cy="37"/>
            </a:xfrm>
            <a:custGeom>
              <a:avLst/>
              <a:gdLst>
                <a:gd name="T0" fmla="*/ 68 w 9"/>
                <a:gd name="T1" fmla="*/ 0 h 17"/>
                <a:gd name="T2" fmla="*/ 17 w 9"/>
                <a:gd name="T3" fmla="*/ 44 h 17"/>
                <a:gd name="T4" fmla="*/ 8 w 9"/>
                <a:gd name="T5" fmla="*/ 141 h 17"/>
                <a:gd name="T6" fmla="*/ 27 w 9"/>
                <a:gd name="T7" fmla="*/ 176 h 17"/>
                <a:gd name="T8" fmla="*/ 27 w 9"/>
                <a:gd name="T9" fmla="*/ 176 h 17"/>
                <a:gd name="T10" fmla="*/ 8 w 9"/>
                <a:gd name="T11" fmla="*/ 141 h 17"/>
                <a:gd name="T12" fmla="*/ 27 w 9"/>
                <a:gd name="T13" fmla="*/ 44 h 17"/>
                <a:gd name="T14" fmla="*/ 68 w 9"/>
                <a:gd name="T15" fmla="*/ 0 h 17"/>
                <a:gd name="T16" fmla="*/ 84 w 9"/>
                <a:gd name="T17" fmla="*/ 20 h 17"/>
                <a:gd name="T18" fmla="*/ 84 w 9"/>
                <a:gd name="T19" fmla="*/ 20 h 17"/>
                <a:gd name="T20" fmla="*/ 68 w 9"/>
                <a:gd name="T21" fmla="*/ 0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" h="17">
                  <a:moveTo>
                    <a:pt x="7" y="0"/>
                  </a:moveTo>
                  <a:cubicBezTo>
                    <a:pt x="5" y="0"/>
                    <a:pt x="4" y="1"/>
                    <a:pt x="2" y="4"/>
                  </a:cubicBezTo>
                  <a:cubicBezTo>
                    <a:pt x="0" y="7"/>
                    <a:pt x="0" y="11"/>
                    <a:pt x="1" y="14"/>
                  </a:cubicBezTo>
                  <a:cubicBezTo>
                    <a:pt x="1" y="15"/>
                    <a:pt x="2" y="16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6"/>
                    <a:pt x="1" y="15"/>
                    <a:pt x="1" y="14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4" y="2"/>
                    <a:pt x="6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34" name="Freeform 733">
              <a:extLst>
                <a:ext uri="{FF2B5EF4-FFF2-40B4-BE49-F238E27FC236}">
                  <a16:creationId xmlns:a16="http://schemas.microsoft.com/office/drawing/2014/main" id="{58BE525D-A5C0-EB6E-6C4A-F3F2D5C55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2" y="2347"/>
              <a:ext cx="59" cy="68"/>
            </a:xfrm>
            <a:custGeom>
              <a:avLst/>
              <a:gdLst>
                <a:gd name="T0" fmla="*/ 128 w 29"/>
                <a:gd name="T1" fmla="*/ 33 h 31"/>
                <a:gd name="T2" fmla="*/ 33 w 29"/>
                <a:gd name="T3" fmla="*/ 33 h 31"/>
                <a:gd name="T4" fmla="*/ 75 w 29"/>
                <a:gd name="T5" fmla="*/ 222 h 31"/>
                <a:gd name="T6" fmla="*/ 220 w 29"/>
                <a:gd name="T7" fmla="*/ 294 h 31"/>
                <a:gd name="T8" fmla="*/ 236 w 29"/>
                <a:gd name="T9" fmla="*/ 213 h 31"/>
                <a:gd name="T10" fmla="*/ 187 w 29"/>
                <a:gd name="T11" fmla="*/ 116 h 31"/>
                <a:gd name="T12" fmla="*/ 128 w 29"/>
                <a:gd name="T13" fmla="*/ 3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31">
                  <a:moveTo>
                    <a:pt x="15" y="3"/>
                  </a:moveTo>
                  <a:cubicBezTo>
                    <a:pt x="12" y="0"/>
                    <a:pt x="8" y="0"/>
                    <a:pt x="4" y="3"/>
                  </a:cubicBezTo>
                  <a:cubicBezTo>
                    <a:pt x="0" y="8"/>
                    <a:pt x="2" y="15"/>
                    <a:pt x="9" y="21"/>
                  </a:cubicBezTo>
                  <a:cubicBezTo>
                    <a:pt x="15" y="28"/>
                    <a:pt x="20" y="31"/>
                    <a:pt x="26" y="28"/>
                  </a:cubicBezTo>
                  <a:cubicBezTo>
                    <a:pt x="28" y="27"/>
                    <a:pt x="29" y="24"/>
                    <a:pt x="28" y="20"/>
                  </a:cubicBezTo>
                  <a:cubicBezTo>
                    <a:pt x="27" y="16"/>
                    <a:pt x="25" y="15"/>
                    <a:pt x="22" y="11"/>
                  </a:cubicBezTo>
                  <a:cubicBezTo>
                    <a:pt x="20" y="9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35" name="Freeform 734">
              <a:extLst>
                <a:ext uri="{FF2B5EF4-FFF2-40B4-BE49-F238E27FC236}">
                  <a16:creationId xmlns:a16="http://schemas.microsoft.com/office/drawing/2014/main" id="{B4F4AE72-82AA-B2B0-E4ED-6C54849AD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" y="2360"/>
              <a:ext cx="31" cy="35"/>
            </a:xfrm>
            <a:custGeom>
              <a:avLst/>
              <a:gdLst>
                <a:gd name="T0" fmla="*/ 132 w 15"/>
                <a:gd name="T1" fmla="*/ 149 h 16"/>
                <a:gd name="T2" fmla="*/ 124 w 15"/>
                <a:gd name="T3" fmla="*/ 158 h 16"/>
                <a:gd name="T4" fmla="*/ 35 w 15"/>
                <a:gd name="T5" fmla="*/ 96 h 16"/>
                <a:gd name="T6" fmla="*/ 8 w 15"/>
                <a:gd name="T7" fmla="*/ 9 h 16"/>
                <a:gd name="T8" fmla="*/ 43 w 15"/>
                <a:gd name="T9" fmla="*/ 9 h 16"/>
                <a:gd name="T10" fmla="*/ 43 w 15"/>
                <a:gd name="T11" fmla="*/ 9 h 16"/>
                <a:gd name="T12" fmla="*/ 8 w 15"/>
                <a:gd name="T13" fmla="*/ 9 h 16"/>
                <a:gd name="T14" fmla="*/ 35 w 15"/>
                <a:gd name="T15" fmla="*/ 96 h 16"/>
                <a:gd name="T16" fmla="*/ 124 w 15"/>
                <a:gd name="T17" fmla="*/ 168 h 16"/>
                <a:gd name="T18" fmla="*/ 132 w 15"/>
                <a:gd name="T19" fmla="*/ 149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6">
                  <a:moveTo>
                    <a:pt x="15" y="14"/>
                  </a:moveTo>
                  <a:cubicBezTo>
                    <a:pt x="15" y="15"/>
                    <a:pt x="15" y="15"/>
                    <a:pt x="14" y="15"/>
                  </a:cubicBezTo>
                  <a:cubicBezTo>
                    <a:pt x="13" y="16"/>
                    <a:pt x="9" y="15"/>
                    <a:pt x="4" y="9"/>
                  </a:cubicBezTo>
                  <a:cubicBezTo>
                    <a:pt x="1" y="5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5"/>
                    <a:pt x="4" y="9"/>
                  </a:cubicBezTo>
                  <a:cubicBezTo>
                    <a:pt x="9" y="15"/>
                    <a:pt x="13" y="16"/>
                    <a:pt x="14" y="16"/>
                  </a:cubicBezTo>
                  <a:cubicBezTo>
                    <a:pt x="15" y="15"/>
                    <a:pt x="15" y="15"/>
                    <a:pt x="15" y="14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36" name="Freeform 735">
              <a:extLst>
                <a:ext uri="{FF2B5EF4-FFF2-40B4-BE49-F238E27FC236}">
                  <a16:creationId xmlns:a16="http://schemas.microsoft.com/office/drawing/2014/main" id="{B386FD46-3221-FFA3-3765-9897A16CC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9" y="2157"/>
              <a:ext cx="47" cy="61"/>
            </a:xfrm>
            <a:custGeom>
              <a:avLst/>
              <a:gdLst>
                <a:gd name="T0" fmla="*/ 155 w 23"/>
                <a:gd name="T1" fmla="*/ 52 h 28"/>
                <a:gd name="T2" fmla="*/ 104 w 23"/>
                <a:gd name="T3" fmla="*/ 9 h 28"/>
                <a:gd name="T4" fmla="*/ 25 w 23"/>
                <a:gd name="T5" fmla="*/ 166 h 28"/>
                <a:gd name="T6" fmla="*/ 147 w 23"/>
                <a:gd name="T7" fmla="*/ 281 h 28"/>
                <a:gd name="T8" fmla="*/ 196 w 23"/>
                <a:gd name="T9" fmla="*/ 209 h 28"/>
                <a:gd name="T10" fmla="*/ 180 w 23"/>
                <a:gd name="T11" fmla="*/ 113 h 28"/>
                <a:gd name="T12" fmla="*/ 155 w 23"/>
                <a:gd name="T13" fmla="*/ 52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28">
                  <a:moveTo>
                    <a:pt x="18" y="5"/>
                  </a:moveTo>
                  <a:cubicBezTo>
                    <a:pt x="16" y="2"/>
                    <a:pt x="14" y="1"/>
                    <a:pt x="12" y="1"/>
                  </a:cubicBezTo>
                  <a:cubicBezTo>
                    <a:pt x="3" y="0"/>
                    <a:pt x="0" y="8"/>
                    <a:pt x="3" y="16"/>
                  </a:cubicBezTo>
                  <a:cubicBezTo>
                    <a:pt x="6" y="24"/>
                    <a:pt x="13" y="28"/>
                    <a:pt x="17" y="27"/>
                  </a:cubicBezTo>
                  <a:cubicBezTo>
                    <a:pt x="21" y="26"/>
                    <a:pt x="23" y="24"/>
                    <a:pt x="23" y="20"/>
                  </a:cubicBezTo>
                  <a:cubicBezTo>
                    <a:pt x="23" y="16"/>
                    <a:pt x="22" y="13"/>
                    <a:pt x="21" y="11"/>
                  </a:cubicBezTo>
                  <a:cubicBezTo>
                    <a:pt x="20" y="9"/>
                    <a:pt x="19" y="6"/>
                    <a:pt x="18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37" name="Freeform 736">
              <a:extLst>
                <a:ext uri="{FF2B5EF4-FFF2-40B4-BE49-F238E27FC236}">
                  <a16:creationId xmlns:a16="http://schemas.microsoft.com/office/drawing/2014/main" id="{12C81A28-8BDC-5D51-6631-258D3ED5F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2172"/>
              <a:ext cx="16" cy="33"/>
            </a:xfrm>
            <a:custGeom>
              <a:avLst/>
              <a:gdLst>
                <a:gd name="T0" fmla="*/ 16 w 8"/>
                <a:gd name="T1" fmla="*/ 9 h 15"/>
                <a:gd name="T2" fmla="*/ 0 w 8"/>
                <a:gd name="T3" fmla="*/ 64 h 15"/>
                <a:gd name="T4" fmla="*/ 40 w 8"/>
                <a:gd name="T5" fmla="*/ 150 h 15"/>
                <a:gd name="T6" fmla="*/ 64 w 8"/>
                <a:gd name="T7" fmla="*/ 150 h 15"/>
                <a:gd name="T8" fmla="*/ 64 w 8"/>
                <a:gd name="T9" fmla="*/ 150 h 15"/>
                <a:gd name="T10" fmla="*/ 40 w 8"/>
                <a:gd name="T11" fmla="*/ 150 h 15"/>
                <a:gd name="T12" fmla="*/ 8 w 8"/>
                <a:gd name="T13" fmla="*/ 64 h 15"/>
                <a:gd name="T14" fmla="*/ 16 w 8"/>
                <a:gd name="T15" fmla="*/ 9 h 15"/>
                <a:gd name="T16" fmla="*/ 32 w 8"/>
                <a:gd name="T17" fmla="*/ 9 h 15"/>
                <a:gd name="T18" fmla="*/ 32 w 8"/>
                <a:gd name="T19" fmla="*/ 9 h 15"/>
                <a:gd name="T20" fmla="*/ 16 w 8"/>
                <a:gd name="T21" fmla="*/ 9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" h="15">
                  <a:moveTo>
                    <a:pt x="2" y="1"/>
                  </a:moveTo>
                  <a:cubicBezTo>
                    <a:pt x="0" y="1"/>
                    <a:pt x="0" y="3"/>
                    <a:pt x="0" y="6"/>
                  </a:cubicBezTo>
                  <a:cubicBezTo>
                    <a:pt x="1" y="9"/>
                    <a:pt x="3" y="13"/>
                    <a:pt x="5" y="14"/>
                  </a:cubicBezTo>
                  <a:cubicBezTo>
                    <a:pt x="6" y="15"/>
                    <a:pt x="7" y="15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5"/>
                    <a:pt x="6" y="15"/>
                    <a:pt x="5" y="14"/>
                  </a:cubicBezTo>
                  <a:cubicBezTo>
                    <a:pt x="3" y="13"/>
                    <a:pt x="1" y="9"/>
                    <a:pt x="1" y="6"/>
                  </a:cubicBezTo>
                  <a:cubicBezTo>
                    <a:pt x="0" y="3"/>
                    <a:pt x="1" y="2"/>
                    <a:pt x="2" y="1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38" name="Freeform 737">
              <a:extLst>
                <a:ext uri="{FF2B5EF4-FFF2-40B4-BE49-F238E27FC236}">
                  <a16:creationId xmlns:a16="http://schemas.microsoft.com/office/drawing/2014/main" id="{7B629C0B-8DC0-5554-9BFF-B5A1901F1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9" y="2097"/>
              <a:ext cx="43" cy="51"/>
            </a:xfrm>
            <a:custGeom>
              <a:avLst/>
              <a:gdLst>
                <a:gd name="T0" fmla="*/ 156 w 21"/>
                <a:gd name="T1" fmla="*/ 64 h 23"/>
                <a:gd name="T2" fmla="*/ 104 w 21"/>
                <a:gd name="T3" fmla="*/ 9 h 23"/>
                <a:gd name="T4" fmla="*/ 41 w 21"/>
                <a:gd name="T5" fmla="*/ 20 h 23"/>
                <a:gd name="T6" fmla="*/ 51 w 21"/>
                <a:gd name="T7" fmla="*/ 206 h 23"/>
                <a:gd name="T8" fmla="*/ 172 w 21"/>
                <a:gd name="T9" fmla="*/ 186 h 23"/>
                <a:gd name="T10" fmla="*/ 156 w 21"/>
                <a:gd name="T11" fmla="*/ 64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3">
                  <a:moveTo>
                    <a:pt x="18" y="6"/>
                  </a:moveTo>
                  <a:cubicBezTo>
                    <a:pt x="16" y="3"/>
                    <a:pt x="15" y="1"/>
                    <a:pt x="12" y="1"/>
                  </a:cubicBezTo>
                  <a:cubicBezTo>
                    <a:pt x="9" y="0"/>
                    <a:pt x="7" y="1"/>
                    <a:pt x="5" y="2"/>
                  </a:cubicBezTo>
                  <a:cubicBezTo>
                    <a:pt x="0" y="6"/>
                    <a:pt x="1" y="14"/>
                    <a:pt x="6" y="19"/>
                  </a:cubicBezTo>
                  <a:cubicBezTo>
                    <a:pt x="12" y="23"/>
                    <a:pt x="18" y="21"/>
                    <a:pt x="20" y="17"/>
                  </a:cubicBezTo>
                  <a:cubicBezTo>
                    <a:pt x="21" y="13"/>
                    <a:pt x="21" y="11"/>
                    <a:pt x="18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39" name="Freeform 738">
              <a:extLst>
                <a:ext uri="{FF2B5EF4-FFF2-40B4-BE49-F238E27FC236}">
                  <a16:creationId xmlns:a16="http://schemas.microsoft.com/office/drawing/2014/main" id="{891F54C5-DF29-37CB-5B4F-C9BC17D8F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1" y="2108"/>
              <a:ext cx="23" cy="27"/>
            </a:xfrm>
            <a:custGeom>
              <a:avLst/>
              <a:gdLst>
                <a:gd name="T0" fmla="*/ 100 w 11"/>
                <a:gd name="T1" fmla="*/ 92 h 12"/>
                <a:gd name="T2" fmla="*/ 75 w 11"/>
                <a:gd name="T3" fmla="*/ 126 h 12"/>
                <a:gd name="T4" fmla="*/ 17 w 11"/>
                <a:gd name="T5" fmla="*/ 81 h 12"/>
                <a:gd name="T6" fmla="*/ 8 w 11"/>
                <a:gd name="T7" fmla="*/ 25 h 12"/>
                <a:gd name="T8" fmla="*/ 36 w 11"/>
                <a:gd name="T9" fmla="*/ 0 h 12"/>
                <a:gd name="T10" fmla="*/ 36 w 11"/>
                <a:gd name="T11" fmla="*/ 0 h 12"/>
                <a:gd name="T12" fmla="*/ 8 w 11"/>
                <a:gd name="T13" fmla="*/ 11 h 12"/>
                <a:gd name="T14" fmla="*/ 17 w 11"/>
                <a:gd name="T15" fmla="*/ 92 h 12"/>
                <a:gd name="T16" fmla="*/ 75 w 11"/>
                <a:gd name="T17" fmla="*/ 137 h 12"/>
                <a:gd name="T18" fmla="*/ 100 w 11"/>
                <a:gd name="T19" fmla="*/ 9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8"/>
                  </a:moveTo>
                  <a:cubicBezTo>
                    <a:pt x="11" y="10"/>
                    <a:pt x="10" y="11"/>
                    <a:pt x="8" y="11"/>
                  </a:cubicBezTo>
                  <a:cubicBezTo>
                    <a:pt x="6" y="12"/>
                    <a:pt x="3" y="11"/>
                    <a:pt x="2" y="7"/>
                  </a:cubicBezTo>
                  <a:cubicBezTo>
                    <a:pt x="0" y="4"/>
                    <a:pt x="1" y="3"/>
                    <a:pt x="1" y="2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3"/>
                    <a:pt x="0" y="4"/>
                    <a:pt x="2" y="8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10" y="11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40" name="Freeform 739">
              <a:extLst>
                <a:ext uri="{FF2B5EF4-FFF2-40B4-BE49-F238E27FC236}">
                  <a16:creationId xmlns:a16="http://schemas.microsoft.com/office/drawing/2014/main" id="{1C2F504F-057B-F4D0-A681-8A7B1E0D4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" y="2102"/>
              <a:ext cx="51" cy="65"/>
            </a:xfrm>
            <a:custGeom>
              <a:avLst/>
              <a:gdLst>
                <a:gd name="T0" fmla="*/ 59 w 25"/>
                <a:gd name="T1" fmla="*/ 20 h 30"/>
                <a:gd name="T2" fmla="*/ 0 w 25"/>
                <a:gd name="T3" fmla="*/ 80 h 30"/>
                <a:gd name="T4" fmla="*/ 75 w 25"/>
                <a:gd name="T5" fmla="*/ 245 h 30"/>
                <a:gd name="T6" fmla="*/ 171 w 25"/>
                <a:gd name="T7" fmla="*/ 286 h 30"/>
                <a:gd name="T8" fmla="*/ 59 w 25"/>
                <a:gd name="T9" fmla="*/ 2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30">
                  <a:moveTo>
                    <a:pt x="7" y="2"/>
                  </a:moveTo>
                  <a:cubicBezTo>
                    <a:pt x="2" y="0"/>
                    <a:pt x="0" y="3"/>
                    <a:pt x="0" y="8"/>
                  </a:cubicBezTo>
                  <a:cubicBezTo>
                    <a:pt x="0" y="13"/>
                    <a:pt x="4" y="19"/>
                    <a:pt x="9" y="24"/>
                  </a:cubicBezTo>
                  <a:cubicBezTo>
                    <a:pt x="14" y="30"/>
                    <a:pt x="18" y="29"/>
                    <a:pt x="20" y="28"/>
                  </a:cubicBezTo>
                  <a:cubicBezTo>
                    <a:pt x="25" y="24"/>
                    <a:pt x="16" y="5"/>
                    <a:pt x="7" y="2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41" name="Freeform 740">
              <a:extLst>
                <a:ext uri="{FF2B5EF4-FFF2-40B4-BE49-F238E27FC236}">
                  <a16:creationId xmlns:a16="http://schemas.microsoft.com/office/drawing/2014/main" id="{E8B0F667-A399-D285-3ECF-0376964D8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2113"/>
              <a:ext cx="23" cy="39"/>
            </a:xfrm>
            <a:custGeom>
              <a:avLst/>
              <a:gdLst>
                <a:gd name="T0" fmla="*/ 8 w 11"/>
                <a:gd name="T1" fmla="*/ 9 h 18"/>
                <a:gd name="T2" fmla="*/ 8 w 11"/>
                <a:gd name="T3" fmla="*/ 72 h 18"/>
                <a:gd name="T4" fmla="*/ 75 w 11"/>
                <a:gd name="T5" fmla="*/ 173 h 18"/>
                <a:gd name="T6" fmla="*/ 100 w 11"/>
                <a:gd name="T7" fmla="*/ 184 h 18"/>
                <a:gd name="T8" fmla="*/ 100 w 11"/>
                <a:gd name="T9" fmla="*/ 184 h 18"/>
                <a:gd name="T10" fmla="*/ 75 w 11"/>
                <a:gd name="T11" fmla="*/ 173 h 18"/>
                <a:gd name="T12" fmla="*/ 8 w 11"/>
                <a:gd name="T13" fmla="*/ 72 h 18"/>
                <a:gd name="T14" fmla="*/ 8 w 11"/>
                <a:gd name="T15" fmla="*/ 9 h 18"/>
                <a:gd name="T16" fmla="*/ 36 w 11"/>
                <a:gd name="T17" fmla="*/ 20 h 18"/>
                <a:gd name="T18" fmla="*/ 36 w 11"/>
                <a:gd name="T19" fmla="*/ 20 h 18"/>
                <a:gd name="T20" fmla="*/ 8 w 11"/>
                <a:gd name="T21" fmla="*/ 9 h 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" h="18">
                  <a:moveTo>
                    <a:pt x="1" y="1"/>
                  </a:moveTo>
                  <a:cubicBezTo>
                    <a:pt x="0" y="2"/>
                    <a:pt x="0" y="4"/>
                    <a:pt x="1" y="7"/>
                  </a:cubicBezTo>
                  <a:cubicBezTo>
                    <a:pt x="2" y="11"/>
                    <a:pt x="5" y="15"/>
                    <a:pt x="8" y="17"/>
                  </a:cubicBezTo>
                  <a:cubicBezTo>
                    <a:pt x="9" y="18"/>
                    <a:pt x="10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9" y="18"/>
                    <a:pt x="8" y="17"/>
                  </a:cubicBezTo>
                  <a:cubicBezTo>
                    <a:pt x="5" y="15"/>
                    <a:pt x="2" y="11"/>
                    <a:pt x="1" y="7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1"/>
                    <a:pt x="3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42" name="Freeform 741">
              <a:extLst>
                <a:ext uri="{FF2B5EF4-FFF2-40B4-BE49-F238E27FC236}">
                  <a16:creationId xmlns:a16="http://schemas.microsoft.com/office/drawing/2014/main" id="{6835F6F9-E154-7B10-1EFC-1E8BB5F9F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2063"/>
              <a:ext cx="41" cy="69"/>
            </a:xfrm>
            <a:custGeom>
              <a:avLst/>
              <a:gdLst>
                <a:gd name="T0" fmla="*/ 76 w 20"/>
                <a:gd name="T1" fmla="*/ 28 h 32"/>
                <a:gd name="T2" fmla="*/ 8 w 20"/>
                <a:gd name="T3" fmla="*/ 69 h 32"/>
                <a:gd name="T4" fmla="*/ 43 w 20"/>
                <a:gd name="T5" fmla="*/ 250 h 32"/>
                <a:gd name="T6" fmla="*/ 131 w 20"/>
                <a:gd name="T7" fmla="*/ 311 h 32"/>
                <a:gd name="T8" fmla="*/ 76 w 20"/>
                <a:gd name="T9" fmla="*/ 28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32">
                  <a:moveTo>
                    <a:pt x="9" y="3"/>
                  </a:moveTo>
                  <a:cubicBezTo>
                    <a:pt x="5" y="0"/>
                    <a:pt x="2" y="2"/>
                    <a:pt x="1" y="7"/>
                  </a:cubicBezTo>
                  <a:cubicBezTo>
                    <a:pt x="0" y="11"/>
                    <a:pt x="2" y="19"/>
                    <a:pt x="5" y="25"/>
                  </a:cubicBezTo>
                  <a:cubicBezTo>
                    <a:pt x="8" y="32"/>
                    <a:pt x="12" y="32"/>
                    <a:pt x="15" y="31"/>
                  </a:cubicBezTo>
                  <a:cubicBezTo>
                    <a:pt x="20" y="29"/>
                    <a:pt x="17" y="9"/>
                    <a:pt x="9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43" name="Freeform 742">
              <a:extLst>
                <a:ext uri="{FF2B5EF4-FFF2-40B4-BE49-F238E27FC236}">
                  <a16:creationId xmlns:a16="http://schemas.microsoft.com/office/drawing/2014/main" id="{9FC2DA2C-66E3-4A77-FF66-83AF9BDBA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7" y="2076"/>
              <a:ext cx="14" cy="43"/>
            </a:xfrm>
            <a:custGeom>
              <a:avLst/>
              <a:gdLst>
                <a:gd name="T0" fmla="*/ 16 w 7"/>
                <a:gd name="T1" fmla="*/ 9 h 20"/>
                <a:gd name="T2" fmla="*/ 0 w 7"/>
                <a:gd name="T3" fmla="*/ 69 h 20"/>
                <a:gd name="T4" fmla="*/ 32 w 7"/>
                <a:gd name="T5" fmla="*/ 181 h 20"/>
                <a:gd name="T6" fmla="*/ 56 w 7"/>
                <a:gd name="T7" fmla="*/ 189 h 20"/>
                <a:gd name="T8" fmla="*/ 56 w 7"/>
                <a:gd name="T9" fmla="*/ 189 h 20"/>
                <a:gd name="T10" fmla="*/ 32 w 7"/>
                <a:gd name="T11" fmla="*/ 181 h 20"/>
                <a:gd name="T12" fmla="*/ 0 w 7"/>
                <a:gd name="T13" fmla="*/ 69 h 20"/>
                <a:gd name="T14" fmla="*/ 16 w 7"/>
                <a:gd name="T15" fmla="*/ 9 h 20"/>
                <a:gd name="T16" fmla="*/ 40 w 7"/>
                <a:gd name="T17" fmla="*/ 19 h 20"/>
                <a:gd name="T18" fmla="*/ 40 w 7"/>
                <a:gd name="T19" fmla="*/ 19 h 20"/>
                <a:gd name="T20" fmla="*/ 16 w 7"/>
                <a:gd name="T21" fmla="*/ 9 h 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" h="20">
                  <a:moveTo>
                    <a:pt x="2" y="1"/>
                  </a:moveTo>
                  <a:cubicBezTo>
                    <a:pt x="0" y="1"/>
                    <a:pt x="0" y="3"/>
                    <a:pt x="0" y="7"/>
                  </a:cubicBezTo>
                  <a:cubicBezTo>
                    <a:pt x="0" y="10"/>
                    <a:pt x="2" y="15"/>
                    <a:pt x="4" y="18"/>
                  </a:cubicBezTo>
                  <a:cubicBezTo>
                    <a:pt x="5" y="19"/>
                    <a:pt x="6" y="20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0"/>
                    <a:pt x="5" y="19"/>
                    <a:pt x="4" y="18"/>
                  </a:cubicBezTo>
                  <a:cubicBezTo>
                    <a:pt x="2" y="15"/>
                    <a:pt x="0" y="10"/>
                    <a:pt x="0" y="7"/>
                  </a:cubicBezTo>
                  <a:cubicBezTo>
                    <a:pt x="0" y="4"/>
                    <a:pt x="1" y="1"/>
                    <a:pt x="2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44" name="Freeform 743">
              <a:extLst>
                <a:ext uri="{FF2B5EF4-FFF2-40B4-BE49-F238E27FC236}">
                  <a16:creationId xmlns:a16="http://schemas.microsoft.com/office/drawing/2014/main" id="{031928C9-06D8-B5B4-BFB8-EEC67F4B2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" y="2093"/>
              <a:ext cx="45" cy="64"/>
            </a:xfrm>
            <a:custGeom>
              <a:avLst/>
              <a:gdLst>
                <a:gd name="T0" fmla="*/ 155 w 22"/>
                <a:gd name="T1" fmla="*/ 64 h 29"/>
                <a:gd name="T2" fmla="*/ 104 w 22"/>
                <a:gd name="T3" fmla="*/ 9 h 29"/>
                <a:gd name="T4" fmla="*/ 16 w 22"/>
                <a:gd name="T5" fmla="*/ 170 h 29"/>
                <a:gd name="T6" fmla="*/ 129 w 22"/>
                <a:gd name="T7" fmla="*/ 302 h 29"/>
                <a:gd name="T8" fmla="*/ 188 w 22"/>
                <a:gd name="T9" fmla="*/ 225 h 29"/>
                <a:gd name="T10" fmla="*/ 172 w 22"/>
                <a:gd name="T11" fmla="*/ 126 h 29"/>
                <a:gd name="T12" fmla="*/ 155 w 22"/>
                <a:gd name="T13" fmla="*/ 64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" h="29">
                  <a:moveTo>
                    <a:pt x="18" y="6"/>
                  </a:moveTo>
                  <a:cubicBezTo>
                    <a:pt x="16" y="3"/>
                    <a:pt x="14" y="2"/>
                    <a:pt x="12" y="1"/>
                  </a:cubicBezTo>
                  <a:cubicBezTo>
                    <a:pt x="4" y="0"/>
                    <a:pt x="0" y="8"/>
                    <a:pt x="2" y="16"/>
                  </a:cubicBezTo>
                  <a:cubicBezTo>
                    <a:pt x="4" y="24"/>
                    <a:pt x="11" y="29"/>
                    <a:pt x="15" y="28"/>
                  </a:cubicBezTo>
                  <a:cubicBezTo>
                    <a:pt x="19" y="28"/>
                    <a:pt x="22" y="25"/>
                    <a:pt x="22" y="21"/>
                  </a:cubicBezTo>
                  <a:cubicBezTo>
                    <a:pt x="22" y="18"/>
                    <a:pt x="21" y="14"/>
                    <a:pt x="20" y="12"/>
                  </a:cubicBezTo>
                  <a:cubicBezTo>
                    <a:pt x="19" y="10"/>
                    <a:pt x="19" y="7"/>
                    <a:pt x="18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45" name="Freeform 744">
              <a:extLst>
                <a:ext uri="{FF2B5EF4-FFF2-40B4-BE49-F238E27FC236}">
                  <a16:creationId xmlns:a16="http://schemas.microsoft.com/office/drawing/2014/main" id="{EEF779B4-6123-0B74-32F0-580F7151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" y="2108"/>
              <a:ext cx="17" cy="35"/>
            </a:xfrm>
            <a:custGeom>
              <a:avLst/>
              <a:gdLst>
                <a:gd name="T0" fmla="*/ 19 w 8"/>
                <a:gd name="T1" fmla="*/ 9 h 16"/>
                <a:gd name="T2" fmla="*/ 9 w 8"/>
                <a:gd name="T3" fmla="*/ 61 h 16"/>
                <a:gd name="T4" fmla="*/ 49 w 8"/>
                <a:gd name="T5" fmla="*/ 158 h 16"/>
                <a:gd name="T6" fmla="*/ 77 w 8"/>
                <a:gd name="T7" fmla="*/ 158 h 16"/>
                <a:gd name="T8" fmla="*/ 77 w 8"/>
                <a:gd name="T9" fmla="*/ 158 h 16"/>
                <a:gd name="T10" fmla="*/ 49 w 8"/>
                <a:gd name="T11" fmla="*/ 158 h 16"/>
                <a:gd name="T12" fmla="*/ 9 w 8"/>
                <a:gd name="T13" fmla="*/ 61 h 16"/>
                <a:gd name="T14" fmla="*/ 28 w 8"/>
                <a:gd name="T15" fmla="*/ 9 h 16"/>
                <a:gd name="T16" fmla="*/ 49 w 8"/>
                <a:gd name="T17" fmla="*/ 9 h 16"/>
                <a:gd name="T18" fmla="*/ 49 w 8"/>
                <a:gd name="T19" fmla="*/ 9 h 16"/>
                <a:gd name="T20" fmla="*/ 19 w 8"/>
                <a:gd name="T21" fmla="*/ 9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" h="16">
                  <a:moveTo>
                    <a:pt x="2" y="1"/>
                  </a:moveTo>
                  <a:cubicBezTo>
                    <a:pt x="1" y="2"/>
                    <a:pt x="0" y="4"/>
                    <a:pt x="1" y="6"/>
                  </a:cubicBezTo>
                  <a:cubicBezTo>
                    <a:pt x="1" y="10"/>
                    <a:pt x="3" y="13"/>
                    <a:pt x="5" y="15"/>
                  </a:cubicBezTo>
                  <a:cubicBezTo>
                    <a:pt x="6" y="16"/>
                    <a:pt x="7" y="16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6"/>
                    <a:pt x="6" y="15"/>
                    <a:pt x="5" y="15"/>
                  </a:cubicBezTo>
                  <a:cubicBezTo>
                    <a:pt x="3" y="13"/>
                    <a:pt x="1" y="10"/>
                    <a:pt x="1" y="6"/>
                  </a:cubicBezTo>
                  <a:cubicBezTo>
                    <a:pt x="1" y="4"/>
                    <a:pt x="1" y="2"/>
                    <a:pt x="3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46" name="Freeform 745">
              <a:extLst>
                <a:ext uri="{FF2B5EF4-FFF2-40B4-BE49-F238E27FC236}">
                  <a16:creationId xmlns:a16="http://schemas.microsoft.com/office/drawing/2014/main" id="{3E4A00DD-B66A-71FB-505D-79D37F8AE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" y="2082"/>
              <a:ext cx="43" cy="50"/>
            </a:xfrm>
            <a:custGeom>
              <a:avLst/>
              <a:gdLst>
                <a:gd name="T0" fmla="*/ 147 w 21"/>
                <a:gd name="T1" fmla="*/ 52 h 23"/>
                <a:gd name="T2" fmla="*/ 96 w 21"/>
                <a:gd name="T3" fmla="*/ 0 h 23"/>
                <a:gd name="T4" fmla="*/ 33 w 21"/>
                <a:gd name="T5" fmla="*/ 9 h 23"/>
                <a:gd name="T6" fmla="*/ 51 w 21"/>
                <a:gd name="T7" fmla="*/ 185 h 23"/>
                <a:gd name="T8" fmla="*/ 172 w 21"/>
                <a:gd name="T9" fmla="*/ 174 h 23"/>
                <a:gd name="T10" fmla="*/ 147 w 21"/>
                <a:gd name="T11" fmla="*/ 52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3">
                  <a:moveTo>
                    <a:pt x="17" y="5"/>
                  </a:moveTo>
                  <a:cubicBezTo>
                    <a:pt x="16" y="3"/>
                    <a:pt x="14" y="1"/>
                    <a:pt x="11" y="0"/>
                  </a:cubicBezTo>
                  <a:cubicBezTo>
                    <a:pt x="9" y="0"/>
                    <a:pt x="6" y="0"/>
                    <a:pt x="4" y="1"/>
                  </a:cubicBezTo>
                  <a:cubicBezTo>
                    <a:pt x="0" y="5"/>
                    <a:pt x="0" y="13"/>
                    <a:pt x="6" y="18"/>
                  </a:cubicBezTo>
                  <a:cubicBezTo>
                    <a:pt x="11" y="23"/>
                    <a:pt x="18" y="21"/>
                    <a:pt x="20" y="17"/>
                  </a:cubicBezTo>
                  <a:cubicBezTo>
                    <a:pt x="21" y="13"/>
                    <a:pt x="20" y="11"/>
                    <a:pt x="17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47" name="Freeform 746">
              <a:extLst>
                <a:ext uri="{FF2B5EF4-FFF2-40B4-BE49-F238E27FC236}">
                  <a16:creationId xmlns:a16="http://schemas.microsoft.com/office/drawing/2014/main" id="{85BBC934-D614-7672-7D71-8B165C64A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" y="2091"/>
              <a:ext cx="23" cy="26"/>
            </a:xfrm>
            <a:custGeom>
              <a:avLst/>
              <a:gdLst>
                <a:gd name="T0" fmla="*/ 100 w 11"/>
                <a:gd name="T1" fmla="*/ 80 h 12"/>
                <a:gd name="T2" fmla="*/ 75 w 11"/>
                <a:gd name="T3" fmla="*/ 121 h 12"/>
                <a:gd name="T4" fmla="*/ 17 w 11"/>
                <a:gd name="T5" fmla="*/ 80 h 12"/>
                <a:gd name="T6" fmla="*/ 17 w 11"/>
                <a:gd name="T7" fmla="*/ 20 h 12"/>
                <a:gd name="T8" fmla="*/ 44 w 11"/>
                <a:gd name="T9" fmla="*/ 0 h 12"/>
                <a:gd name="T10" fmla="*/ 44 w 11"/>
                <a:gd name="T11" fmla="*/ 0 h 12"/>
                <a:gd name="T12" fmla="*/ 17 w 11"/>
                <a:gd name="T13" fmla="*/ 20 h 12"/>
                <a:gd name="T14" fmla="*/ 17 w 11"/>
                <a:gd name="T15" fmla="*/ 80 h 12"/>
                <a:gd name="T16" fmla="*/ 75 w 11"/>
                <a:gd name="T17" fmla="*/ 121 h 12"/>
                <a:gd name="T18" fmla="*/ 100 w 11"/>
                <a:gd name="T19" fmla="*/ 8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8"/>
                  </a:moveTo>
                  <a:cubicBezTo>
                    <a:pt x="11" y="10"/>
                    <a:pt x="10" y="11"/>
                    <a:pt x="8" y="12"/>
                  </a:cubicBezTo>
                  <a:cubicBezTo>
                    <a:pt x="7" y="12"/>
                    <a:pt x="4" y="11"/>
                    <a:pt x="2" y="8"/>
                  </a:cubicBezTo>
                  <a:cubicBezTo>
                    <a:pt x="1" y="5"/>
                    <a:pt x="1" y="3"/>
                    <a:pt x="2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0"/>
                    <a:pt x="2" y="2"/>
                  </a:cubicBezTo>
                  <a:cubicBezTo>
                    <a:pt x="1" y="3"/>
                    <a:pt x="0" y="5"/>
                    <a:pt x="2" y="8"/>
                  </a:cubicBezTo>
                  <a:cubicBezTo>
                    <a:pt x="4" y="11"/>
                    <a:pt x="7" y="12"/>
                    <a:pt x="8" y="12"/>
                  </a:cubicBezTo>
                  <a:cubicBezTo>
                    <a:pt x="10" y="11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48" name="Freeform 747">
              <a:extLst>
                <a:ext uri="{FF2B5EF4-FFF2-40B4-BE49-F238E27FC236}">
                  <a16:creationId xmlns:a16="http://schemas.microsoft.com/office/drawing/2014/main" id="{1FCD7658-A654-3897-01AA-56AD9F09E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" y="2417"/>
              <a:ext cx="56" cy="61"/>
            </a:xfrm>
            <a:custGeom>
              <a:avLst/>
              <a:gdLst>
                <a:gd name="T0" fmla="*/ 64 w 27"/>
                <a:gd name="T1" fmla="*/ 9 h 28"/>
                <a:gd name="T2" fmla="*/ 8 w 27"/>
                <a:gd name="T3" fmla="*/ 81 h 28"/>
                <a:gd name="T4" fmla="*/ 100 w 27"/>
                <a:gd name="T5" fmla="*/ 237 h 28"/>
                <a:gd name="T6" fmla="*/ 207 w 27"/>
                <a:gd name="T7" fmla="*/ 270 h 28"/>
                <a:gd name="T8" fmla="*/ 64 w 27"/>
                <a:gd name="T9" fmla="*/ 9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28">
                  <a:moveTo>
                    <a:pt x="7" y="1"/>
                  </a:moveTo>
                  <a:cubicBezTo>
                    <a:pt x="2" y="0"/>
                    <a:pt x="0" y="3"/>
                    <a:pt x="1" y="8"/>
                  </a:cubicBezTo>
                  <a:cubicBezTo>
                    <a:pt x="1" y="12"/>
                    <a:pt x="6" y="19"/>
                    <a:pt x="11" y="23"/>
                  </a:cubicBezTo>
                  <a:cubicBezTo>
                    <a:pt x="17" y="28"/>
                    <a:pt x="20" y="28"/>
                    <a:pt x="23" y="26"/>
                  </a:cubicBezTo>
                  <a:cubicBezTo>
                    <a:pt x="27" y="22"/>
                    <a:pt x="17" y="4"/>
                    <a:pt x="7" y="1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49" name="Freeform 748">
              <a:extLst>
                <a:ext uri="{FF2B5EF4-FFF2-40B4-BE49-F238E27FC236}">
                  <a16:creationId xmlns:a16="http://schemas.microsoft.com/office/drawing/2014/main" id="{C5921355-28F6-A952-9C85-D04067F50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" y="2428"/>
              <a:ext cx="28" cy="37"/>
            </a:xfrm>
            <a:custGeom>
              <a:avLst/>
              <a:gdLst>
                <a:gd name="T0" fmla="*/ 8 w 14"/>
                <a:gd name="T1" fmla="*/ 0 h 17"/>
                <a:gd name="T2" fmla="*/ 16 w 14"/>
                <a:gd name="T3" fmla="*/ 72 h 17"/>
                <a:gd name="T4" fmla="*/ 80 w 14"/>
                <a:gd name="T5" fmla="*/ 165 h 17"/>
                <a:gd name="T6" fmla="*/ 112 w 14"/>
                <a:gd name="T7" fmla="*/ 165 h 17"/>
                <a:gd name="T8" fmla="*/ 112 w 14"/>
                <a:gd name="T9" fmla="*/ 165 h 17"/>
                <a:gd name="T10" fmla="*/ 80 w 14"/>
                <a:gd name="T11" fmla="*/ 165 h 17"/>
                <a:gd name="T12" fmla="*/ 16 w 14"/>
                <a:gd name="T13" fmla="*/ 72 h 17"/>
                <a:gd name="T14" fmla="*/ 16 w 14"/>
                <a:gd name="T15" fmla="*/ 9 h 17"/>
                <a:gd name="T16" fmla="*/ 40 w 14"/>
                <a:gd name="T17" fmla="*/ 9 h 17"/>
                <a:gd name="T18" fmla="*/ 40 w 14"/>
                <a:gd name="T19" fmla="*/ 9 h 17"/>
                <a:gd name="T20" fmla="*/ 8 w 14"/>
                <a:gd name="T21" fmla="*/ 0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" h="17">
                  <a:moveTo>
                    <a:pt x="1" y="0"/>
                  </a:moveTo>
                  <a:cubicBezTo>
                    <a:pt x="0" y="1"/>
                    <a:pt x="1" y="4"/>
                    <a:pt x="2" y="7"/>
                  </a:cubicBezTo>
                  <a:cubicBezTo>
                    <a:pt x="4" y="10"/>
                    <a:pt x="7" y="14"/>
                    <a:pt x="10" y="16"/>
                  </a:cubicBezTo>
                  <a:cubicBezTo>
                    <a:pt x="12" y="17"/>
                    <a:pt x="13" y="17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17"/>
                    <a:pt x="11" y="16"/>
                    <a:pt x="10" y="16"/>
                  </a:cubicBezTo>
                  <a:cubicBezTo>
                    <a:pt x="7" y="14"/>
                    <a:pt x="4" y="10"/>
                    <a:pt x="2" y="7"/>
                  </a:cubicBezTo>
                  <a:cubicBezTo>
                    <a:pt x="1" y="4"/>
                    <a:pt x="1" y="1"/>
                    <a:pt x="2" y="1"/>
                  </a:cubicBezTo>
                  <a:cubicBezTo>
                    <a:pt x="2" y="0"/>
                    <a:pt x="3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50" name="Freeform 749">
              <a:extLst>
                <a:ext uri="{FF2B5EF4-FFF2-40B4-BE49-F238E27FC236}">
                  <a16:creationId xmlns:a16="http://schemas.microsoft.com/office/drawing/2014/main" id="{66D6B114-6D76-1465-53BF-D225954A6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" y="2607"/>
              <a:ext cx="36" cy="72"/>
            </a:xfrm>
            <a:custGeom>
              <a:avLst/>
              <a:gdLst>
                <a:gd name="T0" fmla="*/ 88 w 18"/>
                <a:gd name="T1" fmla="*/ 33 h 33"/>
                <a:gd name="T2" fmla="*/ 16 w 18"/>
                <a:gd name="T3" fmla="*/ 61 h 33"/>
                <a:gd name="T4" fmla="*/ 24 w 18"/>
                <a:gd name="T5" fmla="*/ 247 h 33"/>
                <a:gd name="T6" fmla="*/ 96 w 18"/>
                <a:gd name="T7" fmla="*/ 343 h 33"/>
                <a:gd name="T8" fmla="*/ 88 w 18"/>
                <a:gd name="T9" fmla="*/ 33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33">
                  <a:moveTo>
                    <a:pt x="11" y="3"/>
                  </a:moveTo>
                  <a:cubicBezTo>
                    <a:pt x="7" y="0"/>
                    <a:pt x="4" y="1"/>
                    <a:pt x="2" y="6"/>
                  </a:cubicBezTo>
                  <a:cubicBezTo>
                    <a:pt x="0" y="10"/>
                    <a:pt x="1" y="18"/>
                    <a:pt x="3" y="24"/>
                  </a:cubicBezTo>
                  <a:cubicBezTo>
                    <a:pt x="6" y="32"/>
                    <a:pt x="9" y="33"/>
                    <a:pt x="12" y="33"/>
                  </a:cubicBezTo>
                  <a:cubicBezTo>
                    <a:pt x="18" y="31"/>
                    <a:pt x="18" y="11"/>
                    <a:pt x="11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51" name="Freeform 750">
              <a:extLst>
                <a:ext uri="{FF2B5EF4-FFF2-40B4-BE49-F238E27FC236}">
                  <a16:creationId xmlns:a16="http://schemas.microsoft.com/office/drawing/2014/main" id="{AECEC3A1-5A70-7F52-71CF-BEE4E2594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" y="2622"/>
              <a:ext cx="12" cy="42"/>
            </a:xfrm>
            <a:custGeom>
              <a:avLst/>
              <a:gdLst>
                <a:gd name="T0" fmla="*/ 24 w 6"/>
                <a:gd name="T1" fmla="*/ 0 h 19"/>
                <a:gd name="T2" fmla="*/ 8 w 6"/>
                <a:gd name="T3" fmla="*/ 64 h 19"/>
                <a:gd name="T4" fmla="*/ 24 w 6"/>
                <a:gd name="T5" fmla="*/ 186 h 19"/>
                <a:gd name="T6" fmla="*/ 48 w 6"/>
                <a:gd name="T7" fmla="*/ 206 h 19"/>
                <a:gd name="T8" fmla="*/ 48 w 6"/>
                <a:gd name="T9" fmla="*/ 206 h 19"/>
                <a:gd name="T10" fmla="*/ 24 w 6"/>
                <a:gd name="T11" fmla="*/ 186 h 19"/>
                <a:gd name="T12" fmla="*/ 8 w 6"/>
                <a:gd name="T13" fmla="*/ 64 h 19"/>
                <a:gd name="T14" fmla="*/ 24 w 6"/>
                <a:gd name="T15" fmla="*/ 0 h 19"/>
                <a:gd name="T16" fmla="*/ 48 w 6"/>
                <a:gd name="T17" fmla="*/ 20 h 19"/>
                <a:gd name="T18" fmla="*/ 48 w 6"/>
                <a:gd name="T19" fmla="*/ 20 h 19"/>
                <a:gd name="T20" fmla="*/ 24 w 6"/>
                <a:gd name="T21" fmla="*/ 0 h 1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" h="19">
                  <a:moveTo>
                    <a:pt x="3" y="0"/>
                  </a:moveTo>
                  <a:cubicBezTo>
                    <a:pt x="2" y="0"/>
                    <a:pt x="1" y="2"/>
                    <a:pt x="1" y="6"/>
                  </a:cubicBezTo>
                  <a:cubicBezTo>
                    <a:pt x="0" y="9"/>
                    <a:pt x="1" y="14"/>
                    <a:pt x="3" y="17"/>
                  </a:cubicBezTo>
                  <a:cubicBezTo>
                    <a:pt x="4" y="19"/>
                    <a:pt x="5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19"/>
                    <a:pt x="4" y="19"/>
                    <a:pt x="3" y="17"/>
                  </a:cubicBezTo>
                  <a:cubicBezTo>
                    <a:pt x="1" y="14"/>
                    <a:pt x="0" y="9"/>
                    <a:pt x="1" y="6"/>
                  </a:cubicBezTo>
                  <a:cubicBezTo>
                    <a:pt x="1" y="2"/>
                    <a:pt x="2" y="0"/>
                    <a:pt x="3" y="0"/>
                  </a:cubicBezTo>
                  <a:cubicBezTo>
                    <a:pt x="4" y="0"/>
                    <a:pt x="5" y="0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0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52" name="Freeform 751">
              <a:extLst>
                <a:ext uri="{FF2B5EF4-FFF2-40B4-BE49-F238E27FC236}">
                  <a16:creationId xmlns:a16="http://schemas.microsoft.com/office/drawing/2014/main" id="{7E805305-49BD-0160-B0E5-1EA12E216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" y="2526"/>
              <a:ext cx="43" cy="50"/>
            </a:xfrm>
            <a:custGeom>
              <a:avLst/>
              <a:gdLst>
                <a:gd name="T0" fmla="*/ 147 w 21"/>
                <a:gd name="T1" fmla="*/ 52 h 23"/>
                <a:gd name="T2" fmla="*/ 96 w 21"/>
                <a:gd name="T3" fmla="*/ 0 h 23"/>
                <a:gd name="T4" fmla="*/ 33 w 21"/>
                <a:gd name="T5" fmla="*/ 9 h 23"/>
                <a:gd name="T6" fmla="*/ 51 w 21"/>
                <a:gd name="T7" fmla="*/ 185 h 23"/>
                <a:gd name="T8" fmla="*/ 172 w 21"/>
                <a:gd name="T9" fmla="*/ 174 h 23"/>
                <a:gd name="T10" fmla="*/ 147 w 21"/>
                <a:gd name="T11" fmla="*/ 52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3">
                  <a:moveTo>
                    <a:pt x="17" y="5"/>
                  </a:moveTo>
                  <a:cubicBezTo>
                    <a:pt x="16" y="3"/>
                    <a:pt x="14" y="1"/>
                    <a:pt x="11" y="0"/>
                  </a:cubicBezTo>
                  <a:cubicBezTo>
                    <a:pt x="9" y="0"/>
                    <a:pt x="6" y="0"/>
                    <a:pt x="4" y="1"/>
                  </a:cubicBezTo>
                  <a:cubicBezTo>
                    <a:pt x="0" y="5"/>
                    <a:pt x="0" y="13"/>
                    <a:pt x="6" y="18"/>
                  </a:cubicBezTo>
                  <a:cubicBezTo>
                    <a:pt x="11" y="23"/>
                    <a:pt x="18" y="21"/>
                    <a:pt x="20" y="17"/>
                  </a:cubicBezTo>
                  <a:cubicBezTo>
                    <a:pt x="21" y="13"/>
                    <a:pt x="20" y="11"/>
                    <a:pt x="17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53" name="Freeform 752">
              <a:extLst>
                <a:ext uri="{FF2B5EF4-FFF2-40B4-BE49-F238E27FC236}">
                  <a16:creationId xmlns:a16="http://schemas.microsoft.com/office/drawing/2014/main" id="{CDDA4419-D1F3-EA5A-FF1A-8BA2851D8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7" y="2535"/>
              <a:ext cx="22" cy="26"/>
            </a:xfrm>
            <a:custGeom>
              <a:avLst/>
              <a:gdLst>
                <a:gd name="T0" fmla="*/ 88 w 11"/>
                <a:gd name="T1" fmla="*/ 80 h 12"/>
                <a:gd name="T2" fmla="*/ 72 w 11"/>
                <a:gd name="T3" fmla="*/ 121 h 12"/>
                <a:gd name="T4" fmla="*/ 16 w 11"/>
                <a:gd name="T5" fmla="*/ 80 h 12"/>
                <a:gd name="T6" fmla="*/ 16 w 11"/>
                <a:gd name="T7" fmla="*/ 20 h 12"/>
                <a:gd name="T8" fmla="*/ 40 w 11"/>
                <a:gd name="T9" fmla="*/ 0 h 12"/>
                <a:gd name="T10" fmla="*/ 40 w 11"/>
                <a:gd name="T11" fmla="*/ 0 h 12"/>
                <a:gd name="T12" fmla="*/ 16 w 11"/>
                <a:gd name="T13" fmla="*/ 20 h 12"/>
                <a:gd name="T14" fmla="*/ 16 w 11"/>
                <a:gd name="T15" fmla="*/ 80 h 12"/>
                <a:gd name="T16" fmla="*/ 72 w 11"/>
                <a:gd name="T17" fmla="*/ 121 h 12"/>
                <a:gd name="T18" fmla="*/ 88 w 11"/>
                <a:gd name="T19" fmla="*/ 8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8"/>
                  </a:moveTo>
                  <a:cubicBezTo>
                    <a:pt x="11" y="10"/>
                    <a:pt x="10" y="11"/>
                    <a:pt x="9" y="12"/>
                  </a:cubicBezTo>
                  <a:cubicBezTo>
                    <a:pt x="7" y="12"/>
                    <a:pt x="4" y="11"/>
                    <a:pt x="2" y="8"/>
                  </a:cubicBezTo>
                  <a:cubicBezTo>
                    <a:pt x="1" y="5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2"/>
                  </a:cubicBezTo>
                  <a:cubicBezTo>
                    <a:pt x="1" y="3"/>
                    <a:pt x="0" y="5"/>
                    <a:pt x="2" y="8"/>
                  </a:cubicBezTo>
                  <a:cubicBezTo>
                    <a:pt x="4" y="11"/>
                    <a:pt x="7" y="12"/>
                    <a:pt x="9" y="12"/>
                  </a:cubicBezTo>
                  <a:cubicBezTo>
                    <a:pt x="10" y="11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54" name="Freeform 753">
              <a:extLst>
                <a:ext uri="{FF2B5EF4-FFF2-40B4-BE49-F238E27FC236}">
                  <a16:creationId xmlns:a16="http://schemas.microsoft.com/office/drawing/2014/main" id="{D9F41F06-1E05-1E04-2CC1-5AE6E0257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" y="2222"/>
              <a:ext cx="64" cy="46"/>
            </a:xfrm>
            <a:custGeom>
              <a:avLst/>
              <a:gdLst>
                <a:gd name="T0" fmla="*/ 60 w 31"/>
                <a:gd name="T1" fmla="*/ 9 h 21"/>
                <a:gd name="T2" fmla="*/ 0 w 31"/>
                <a:gd name="T3" fmla="*/ 116 h 21"/>
                <a:gd name="T4" fmla="*/ 132 w 31"/>
                <a:gd name="T5" fmla="*/ 210 h 21"/>
                <a:gd name="T6" fmla="*/ 264 w 31"/>
                <a:gd name="T7" fmla="*/ 116 h 21"/>
                <a:gd name="T8" fmla="*/ 229 w 31"/>
                <a:gd name="T9" fmla="*/ 33 h 21"/>
                <a:gd name="T10" fmla="*/ 149 w 31"/>
                <a:gd name="T11" fmla="*/ 20 h 21"/>
                <a:gd name="T12" fmla="*/ 60 w 31"/>
                <a:gd name="T13" fmla="*/ 9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" h="21">
                  <a:moveTo>
                    <a:pt x="7" y="1"/>
                  </a:moveTo>
                  <a:cubicBezTo>
                    <a:pt x="3" y="2"/>
                    <a:pt x="0" y="6"/>
                    <a:pt x="0" y="11"/>
                  </a:cubicBezTo>
                  <a:cubicBezTo>
                    <a:pt x="0" y="18"/>
                    <a:pt x="6" y="21"/>
                    <a:pt x="15" y="20"/>
                  </a:cubicBezTo>
                  <a:cubicBezTo>
                    <a:pt x="23" y="19"/>
                    <a:pt x="28" y="18"/>
                    <a:pt x="30" y="11"/>
                  </a:cubicBezTo>
                  <a:cubicBezTo>
                    <a:pt x="31" y="7"/>
                    <a:pt x="30" y="4"/>
                    <a:pt x="26" y="3"/>
                  </a:cubicBezTo>
                  <a:cubicBezTo>
                    <a:pt x="23" y="1"/>
                    <a:pt x="21" y="2"/>
                    <a:pt x="17" y="2"/>
                  </a:cubicBezTo>
                  <a:cubicBezTo>
                    <a:pt x="14" y="2"/>
                    <a:pt x="10" y="0"/>
                    <a:pt x="7" y="1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55" name="Freeform 754">
              <a:extLst>
                <a:ext uri="{FF2B5EF4-FFF2-40B4-BE49-F238E27FC236}">
                  <a16:creationId xmlns:a16="http://schemas.microsoft.com/office/drawing/2014/main" id="{0036D2AD-2C5F-22B1-C46C-907ED0534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" y="2235"/>
              <a:ext cx="39" cy="16"/>
            </a:xfrm>
            <a:custGeom>
              <a:avLst/>
              <a:gdLst>
                <a:gd name="T0" fmla="*/ 156 w 19"/>
                <a:gd name="T1" fmla="*/ 11 h 7"/>
                <a:gd name="T2" fmla="*/ 156 w 19"/>
                <a:gd name="T3" fmla="*/ 37 h 7"/>
                <a:gd name="T4" fmla="*/ 68 w 19"/>
                <a:gd name="T5" fmla="*/ 85 h 7"/>
                <a:gd name="T6" fmla="*/ 8 w 19"/>
                <a:gd name="T7" fmla="*/ 37 h 7"/>
                <a:gd name="T8" fmla="*/ 25 w 19"/>
                <a:gd name="T9" fmla="*/ 0 h 7"/>
                <a:gd name="T10" fmla="*/ 25 w 19"/>
                <a:gd name="T11" fmla="*/ 0 h 7"/>
                <a:gd name="T12" fmla="*/ 0 w 19"/>
                <a:gd name="T13" fmla="*/ 37 h 7"/>
                <a:gd name="T14" fmla="*/ 68 w 19"/>
                <a:gd name="T15" fmla="*/ 85 h 7"/>
                <a:gd name="T16" fmla="*/ 164 w 19"/>
                <a:gd name="T17" fmla="*/ 37 h 7"/>
                <a:gd name="T18" fmla="*/ 156 w 19"/>
                <a:gd name="T19" fmla="*/ 11 h 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2"/>
                    <a:pt x="19" y="2"/>
                    <a:pt x="18" y="3"/>
                  </a:cubicBezTo>
                  <a:cubicBezTo>
                    <a:pt x="18" y="4"/>
                    <a:pt x="15" y="6"/>
                    <a:pt x="8" y="7"/>
                  </a:cubicBezTo>
                  <a:cubicBezTo>
                    <a:pt x="3" y="7"/>
                    <a:pt x="1" y="5"/>
                    <a:pt x="1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1" y="5"/>
                    <a:pt x="3" y="7"/>
                    <a:pt x="8" y="7"/>
                  </a:cubicBezTo>
                  <a:cubicBezTo>
                    <a:pt x="15" y="6"/>
                    <a:pt x="18" y="4"/>
                    <a:pt x="19" y="3"/>
                  </a:cubicBezTo>
                  <a:cubicBezTo>
                    <a:pt x="19" y="2"/>
                    <a:pt x="19" y="2"/>
                    <a:pt x="18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56" name="Freeform 755">
              <a:extLst>
                <a:ext uri="{FF2B5EF4-FFF2-40B4-BE49-F238E27FC236}">
                  <a16:creationId xmlns:a16="http://schemas.microsoft.com/office/drawing/2014/main" id="{03B894F0-A33B-4733-D113-B7E4E2AD2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2340"/>
              <a:ext cx="37" cy="72"/>
            </a:xfrm>
            <a:custGeom>
              <a:avLst/>
              <a:gdLst>
                <a:gd name="T0" fmla="*/ 97 w 18"/>
                <a:gd name="T1" fmla="*/ 44 h 33"/>
                <a:gd name="T2" fmla="*/ 16 w 18"/>
                <a:gd name="T3" fmla="*/ 61 h 33"/>
                <a:gd name="T4" fmla="*/ 25 w 18"/>
                <a:gd name="T5" fmla="*/ 262 h 33"/>
                <a:gd name="T6" fmla="*/ 105 w 18"/>
                <a:gd name="T7" fmla="*/ 343 h 33"/>
                <a:gd name="T8" fmla="*/ 97 w 18"/>
                <a:gd name="T9" fmla="*/ 44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33">
                  <a:moveTo>
                    <a:pt x="11" y="4"/>
                  </a:moveTo>
                  <a:cubicBezTo>
                    <a:pt x="7" y="0"/>
                    <a:pt x="3" y="2"/>
                    <a:pt x="2" y="6"/>
                  </a:cubicBezTo>
                  <a:cubicBezTo>
                    <a:pt x="0" y="11"/>
                    <a:pt x="1" y="19"/>
                    <a:pt x="3" y="25"/>
                  </a:cubicBezTo>
                  <a:cubicBezTo>
                    <a:pt x="6" y="32"/>
                    <a:pt x="9" y="33"/>
                    <a:pt x="12" y="33"/>
                  </a:cubicBezTo>
                  <a:cubicBezTo>
                    <a:pt x="18" y="32"/>
                    <a:pt x="17" y="11"/>
                    <a:pt x="11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57" name="Freeform 756">
              <a:extLst>
                <a:ext uri="{FF2B5EF4-FFF2-40B4-BE49-F238E27FC236}">
                  <a16:creationId xmlns:a16="http://schemas.microsoft.com/office/drawing/2014/main" id="{C570BA55-EF68-6BBB-EF10-EC0383EE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2355"/>
              <a:ext cx="10" cy="44"/>
            </a:xfrm>
            <a:custGeom>
              <a:avLst/>
              <a:gdLst>
                <a:gd name="T0" fmla="*/ 24 w 5"/>
                <a:gd name="T1" fmla="*/ 0 h 20"/>
                <a:gd name="T2" fmla="*/ 0 w 5"/>
                <a:gd name="T3" fmla="*/ 64 h 20"/>
                <a:gd name="T4" fmla="*/ 24 w 5"/>
                <a:gd name="T5" fmla="*/ 194 h 20"/>
                <a:gd name="T6" fmla="*/ 40 w 5"/>
                <a:gd name="T7" fmla="*/ 213 h 20"/>
                <a:gd name="T8" fmla="*/ 40 w 5"/>
                <a:gd name="T9" fmla="*/ 213 h 20"/>
                <a:gd name="T10" fmla="*/ 24 w 5"/>
                <a:gd name="T11" fmla="*/ 194 h 20"/>
                <a:gd name="T12" fmla="*/ 0 w 5"/>
                <a:gd name="T13" fmla="*/ 64 h 20"/>
                <a:gd name="T14" fmla="*/ 24 w 5"/>
                <a:gd name="T15" fmla="*/ 0 h 20"/>
                <a:gd name="T16" fmla="*/ 40 w 5"/>
                <a:gd name="T17" fmla="*/ 20 h 20"/>
                <a:gd name="T18" fmla="*/ 40 w 5"/>
                <a:gd name="T19" fmla="*/ 20 h 20"/>
                <a:gd name="T20" fmla="*/ 24 w 5"/>
                <a:gd name="T21" fmla="*/ 0 h 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" h="20">
                  <a:moveTo>
                    <a:pt x="3" y="0"/>
                  </a:moveTo>
                  <a:cubicBezTo>
                    <a:pt x="1" y="0"/>
                    <a:pt x="0" y="3"/>
                    <a:pt x="0" y="6"/>
                  </a:cubicBezTo>
                  <a:cubicBezTo>
                    <a:pt x="0" y="9"/>
                    <a:pt x="1" y="15"/>
                    <a:pt x="3" y="18"/>
                  </a:cubicBezTo>
                  <a:cubicBezTo>
                    <a:pt x="3" y="19"/>
                    <a:pt x="4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0"/>
                    <a:pt x="4" y="19"/>
                    <a:pt x="3" y="18"/>
                  </a:cubicBezTo>
                  <a:cubicBezTo>
                    <a:pt x="1" y="15"/>
                    <a:pt x="0" y="9"/>
                    <a:pt x="0" y="6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58" name="Freeform 757">
              <a:extLst>
                <a:ext uri="{FF2B5EF4-FFF2-40B4-BE49-F238E27FC236}">
                  <a16:creationId xmlns:a16="http://schemas.microsoft.com/office/drawing/2014/main" id="{F85C7A33-388A-2785-3DD3-F7810BCF3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" y="2395"/>
              <a:ext cx="37" cy="72"/>
            </a:xfrm>
            <a:custGeom>
              <a:avLst/>
              <a:gdLst>
                <a:gd name="T0" fmla="*/ 88 w 18"/>
                <a:gd name="T1" fmla="*/ 44 h 33"/>
                <a:gd name="T2" fmla="*/ 8 w 18"/>
                <a:gd name="T3" fmla="*/ 61 h 33"/>
                <a:gd name="T4" fmla="*/ 25 w 18"/>
                <a:gd name="T5" fmla="*/ 262 h 33"/>
                <a:gd name="T6" fmla="*/ 97 w 18"/>
                <a:gd name="T7" fmla="*/ 343 h 33"/>
                <a:gd name="T8" fmla="*/ 88 w 18"/>
                <a:gd name="T9" fmla="*/ 44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33">
                  <a:moveTo>
                    <a:pt x="10" y="4"/>
                  </a:moveTo>
                  <a:cubicBezTo>
                    <a:pt x="7" y="0"/>
                    <a:pt x="3" y="2"/>
                    <a:pt x="1" y="6"/>
                  </a:cubicBezTo>
                  <a:cubicBezTo>
                    <a:pt x="0" y="11"/>
                    <a:pt x="0" y="19"/>
                    <a:pt x="3" y="25"/>
                  </a:cubicBezTo>
                  <a:cubicBezTo>
                    <a:pt x="5" y="32"/>
                    <a:pt x="9" y="33"/>
                    <a:pt x="11" y="33"/>
                  </a:cubicBezTo>
                  <a:cubicBezTo>
                    <a:pt x="18" y="32"/>
                    <a:pt x="17" y="11"/>
                    <a:pt x="10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59" name="Freeform 758">
              <a:extLst>
                <a:ext uri="{FF2B5EF4-FFF2-40B4-BE49-F238E27FC236}">
                  <a16:creationId xmlns:a16="http://schemas.microsoft.com/office/drawing/2014/main" id="{225B511D-8C9B-9027-0336-DA080013F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" y="2410"/>
              <a:ext cx="10" cy="44"/>
            </a:xfrm>
            <a:custGeom>
              <a:avLst/>
              <a:gdLst>
                <a:gd name="T0" fmla="*/ 16 w 5"/>
                <a:gd name="T1" fmla="*/ 0 h 20"/>
                <a:gd name="T2" fmla="*/ 0 w 5"/>
                <a:gd name="T3" fmla="*/ 64 h 20"/>
                <a:gd name="T4" fmla="*/ 16 w 5"/>
                <a:gd name="T5" fmla="*/ 194 h 20"/>
                <a:gd name="T6" fmla="*/ 40 w 5"/>
                <a:gd name="T7" fmla="*/ 213 h 20"/>
                <a:gd name="T8" fmla="*/ 40 w 5"/>
                <a:gd name="T9" fmla="*/ 213 h 20"/>
                <a:gd name="T10" fmla="*/ 16 w 5"/>
                <a:gd name="T11" fmla="*/ 194 h 20"/>
                <a:gd name="T12" fmla="*/ 0 w 5"/>
                <a:gd name="T13" fmla="*/ 64 h 20"/>
                <a:gd name="T14" fmla="*/ 16 w 5"/>
                <a:gd name="T15" fmla="*/ 0 h 20"/>
                <a:gd name="T16" fmla="*/ 40 w 5"/>
                <a:gd name="T17" fmla="*/ 20 h 20"/>
                <a:gd name="T18" fmla="*/ 40 w 5"/>
                <a:gd name="T19" fmla="*/ 20 h 20"/>
                <a:gd name="T20" fmla="*/ 16 w 5"/>
                <a:gd name="T21" fmla="*/ 0 h 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cubicBezTo>
                    <a:pt x="1" y="0"/>
                    <a:pt x="0" y="3"/>
                    <a:pt x="0" y="6"/>
                  </a:cubicBezTo>
                  <a:cubicBezTo>
                    <a:pt x="0" y="9"/>
                    <a:pt x="0" y="15"/>
                    <a:pt x="2" y="18"/>
                  </a:cubicBezTo>
                  <a:cubicBezTo>
                    <a:pt x="3" y="19"/>
                    <a:pt x="4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0"/>
                    <a:pt x="3" y="19"/>
                    <a:pt x="2" y="18"/>
                  </a:cubicBezTo>
                  <a:cubicBezTo>
                    <a:pt x="1" y="15"/>
                    <a:pt x="0" y="9"/>
                    <a:pt x="0" y="6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60" name="Freeform 759">
              <a:extLst>
                <a:ext uri="{FF2B5EF4-FFF2-40B4-BE49-F238E27FC236}">
                  <a16:creationId xmlns:a16="http://schemas.microsoft.com/office/drawing/2014/main" id="{1FCE68BB-04F2-5BC6-CE6B-E15247CAF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3" y="2592"/>
              <a:ext cx="49" cy="72"/>
            </a:xfrm>
            <a:custGeom>
              <a:avLst/>
              <a:gdLst>
                <a:gd name="T0" fmla="*/ 172 w 24"/>
                <a:gd name="T1" fmla="*/ 81 h 33"/>
                <a:gd name="T2" fmla="*/ 120 w 24"/>
                <a:gd name="T3" fmla="*/ 33 h 33"/>
                <a:gd name="T4" fmla="*/ 16 w 24"/>
                <a:gd name="T5" fmla="*/ 185 h 33"/>
                <a:gd name="T6" fmla="*/ 129 w 24"/>
                <a:gd name="T7" fmla="*/ 334 h 33"/>
                <a:gd name="T8" fmla="*/ 196 w 24"/>
                <a:gd name="T9" fmla="*/ 262 h 33"/>
                <a:gd name="T10" fmla="*/ 188 w 24"/>
                <a:gd name="T11" fmla="*/ 157 h 33"/>
                <a:gd name="T12" fmla="*/ 172 w 24"/>
                <a:gd name="T13" fmla="*/ 81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33">
                  <a:moveTo>
                    <a:pt x="20" y="8"/>
                  </a:moveTo>
                  <a:cubicBezTo>
                    <a:pt x="18" y="5"/>
                    <a:pt x="16" y="3"/>
                    <a:pt x="14" y="3"/>
                  </a:cubicBezTo>
                  <a:cubicBezTo>
                    <a:pt x="5" y="0"/>
                    <a:pt x="0" y="9"/>
                    <a:pt x="2" y="18"/>
                  </a:cubicBezTo>
                  <a:cubicBezTo>
                    <a:pt x="3" y="27"/>
                    <a:pt x="11" y="33"/>
                    <a:pt x="15" y="32"/>
                  </a:cubicBezTo>
                  <a:cubicBezTo>
                    <a:pt x="20" y="32"/>
                    <a:pt x="23" y="29"/>
                    <a:pt x="23" y="25"/>
                  </a:cubicBezTo>
                  <a:cubicBezTo>
                    <a:pt x="24" y="21"/>
                    <a:pt x="23" y="17"/>
                    <a:pt x="22" y="15"/>
                  </a:cubicBezTo>
                  <a:cubicBezTo>
                    <a:pt x="21" y="13"/>
                    <a:pt x="21" y="9"/>
                    <a:pt x="20" y="8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61" name="Freeform 760">
              <a:extLst>
                <a:ext uri="{FF2B5EF4-FFF2-40B4-BE49-F238E27FC236}">
                  <a16:creationId xmlns:a16="http://schemas.microsoft.com/office/drawing/2014/main" id="{4C952283-83F5-4DB5-ADF1-D3FB4943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9" y="2611"/>
              <a:ext cx="15" cy="37"/>
            </a:xfrm>
            <a:custGeom>
              <a:avLst/>
              <a:gdLst>
                <a:gd name="T0" fmla="*/ 19 w 7"/>
                <a:gd name="T1" fmla="*/ 9 h 17"/>
                <a:gd name="T2" fmla="*/ 0 w 7"/>
                <a:gd name="T3" fmla="*/ 61 h 17"/>
                <a:gd name="T4" fmla="*/ 41 w 7"/>
                <a:gd name="T5" fmla="*/ 165 h 17"/>
                <a:gd name="T6" fmla="*/ 69 w 7"/>
                <a:gd name="T7" fmla="*/ 176 h 17"/>
                <a:gd name="T8" fmla="*/ 69 w 7"/>
                <a:gd name="T9" fmla="*/ 176 h 17"/>
                <a:gd name="T10" fmla="*/ 41 w 7"/>
                <a:gd name="T11" fmla="*/ 165 h 17"/>
                <a:gd name="T12" fmla="*/ 0 w 7"/>
                <a:gd name="T13" fmla="*/ 61 h 17"/>
                <a:gd name="T14" fmla="*/ 19 w 7"/>
                <a:gd name="T15" fmla="*/ 9 h 17"/>
                <a:gd name="T16" fmla="*/ 51 w 7"/>
                <a:gd name="T17" fmla="*/ 9 h 17"/>
                <a:gd name="T18" fmla="*/ 51 w 7"/>
                <a:gd name="T19" fmla="*/ 9 h 17"/>
                <a:gd name="T20" fmla="*/ 19 w 7"/>
                <a:gd name="T21" fmla="*/ 9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" h="17">
                  <a:moveTo>
                    <a:pt x="2" y="1"/>
                  </a:moveTo>
                  <a:cubicBezTo>
                    <a:pt x="1" y="1"/>
                    <a:pt x="0" y="3"/>
                    <a:pt x="0" y="6"/>
                  </a:cubicBezTo>
                  <a:cubicBezTo>
                    <a:pt x="0" y="10"/>
                    <a:pt x="2" y="14"/>
                    <a:pt x="4" y="16"/>
                  </a:cubicBezTo>
                  <a:cubicBezTo>
                    <a:pt x="5" y="17"/>
                    <a:pt x="6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4"/>
                    <a:pt x="0" y="10"/>
                    <a:pt x="0" y="6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62" name="Freeform 761">
              <a:extLst>
                <a:ext uri="{FF2B5EF4-FFF2-40B4-BE49-F238E27FC236}">
                  <a16:creationId xmlns:a16="http://schemas.microsoft.com/office/drawing/2014/main" id="{A983EDD0-E51A-53D6-23F6-80133DB14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2467"/>
              <a:ext cx="56" cy="66"/>
            </a:xfrm>
            <a:custGeom>
              <a:avLst/>
              <a:gdLst>
                <a:gd name="T0" fmla="*/ 124 w 27"/>
                <a:gd name="T1" fmla="*/ 310 h 30"/>
                <a:gd name="T2" fmla="*/ 232 w 27"/>
                <a:gd name="T3" fmla="*/ 150 h 30"/>
                <a:gd name="T4" fmla="*/ 81 w 27"/>
                <a:gd name="T5" fmla="*/ 33 h 30"/>
                <a:gd name="T6" fmla="*/ 124 w 27"/>
                <a:gd name="T7" fmla="*/ 31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30">
                  <a:moveTo>
                    <a:pt x="14" y="29"/>
                  </a:moveTo>
                  <a:cubicBezTo>
                    <a:pt x="22" y="30"/>
                    <a:pt x="27" y="23"/>
                    <a:pt x="26" y="14"/>
                  </a:cubicBezTo>
                  <a:cubicBezTo>
                    <a:pt x="24" y="5"/>
                    <a:pt x="18" y="0"/>
                    <a:pt x="9" y="3"/>
                  </a:cubicBezTo>
                  <a:cubicBezTo>
                    <a:pt x="0" y="6"/>
                    <a:pt x="0" y="27"/>
                    <a:pt x="14" y="29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63" name="Freeform 762">
              <a:extLst>
                <a:ext uri="{FF2B5EF4-FFF2-40B4-BE49-F238E27FC236}">
                  <a16:creationId xmlns:a16="http://schemas.microsoft.com/office/drawing/2014/main" id="{DE63B7E0-BEB6-AFBE-70E9-95BBC3C4E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" y="2482"/>
              <a:ext cx="30" cy="35"/>
            </a:xfrm>
            <a:custGeom>
              <a:avLst/>
              <a:gdLst>
                <a:gd name="T0" fmla="*/ 112 w 15"/>
                <a:gd name="T1" fmla="*/ 61 h 16"/>
                <a:gd name="T2" fmla="*/ 104 w 15"/>
                <a:gd name="T3" fmla="*/ 133 h 16"/>
                <a:gd name="T4" fmla="*/ 40 w 15"/>
                <a:gd name="T5" fmla="*/ 158 h 16"/>
                <a:gd name="T6" fmla="*/ 8 w 15"/>
                <a:gd name="T7" fmla="*/ 85 h 16"/>
                <a:gd name="T8" fmla="*/ 24 w 15"/>
                <a:gd name="T9" fmla="*/ 0 h 16"/>
                <a:gd name="T10" fmla="*/ 24 w 15"/>
                <a:gd name="T11" fmla="*/ 0 h 16"/>
                <a:gd name="T12" fmla="*/ 0 w 15"/>
                <a:gd name="T13" fmla="*/ 85 h 16"/>
                <a:gd name="T14" fmla="*/ 40 w 15"/>
                <a:gd name="T15" fmla="*/ 158 h 16"/>
                <a:gd name="T16" fmla="*/ 104 w 15"/>
                <a:gd name="T17" fmla="*/ 133 h 16"/>
                <a:gd name="T18" fmla="*/ 112 w 15"/>
                <a:gd name="T19" fmla="*/ 61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6">
                  <a:moveTo>
                    <a:pt x="14" y="6"/>
                  </a:moveTo>
                  <a:cubicBezTo>
                    <a:pt x="15" y="9"/>
                    <a:pt x="15" y="11"/>
                    <a:pt x="13" y="13"/>
                  </a:cubicBezTo>
                  <a:cubicBezTo>
                    <a:pt x="11" y="15"/>
                    <a:pt x="8" y="16"/>
                    <a:pt x="5" y="15"/>
                  </a:cubicBezTo>
                  <a:cubicBezTo>
                    <a:pt x="3" y="14"/>
                    <a:pt x="1" y="11"/>
                    <a:pt x="1" y="8"/>
                  </a:cubicBezTo>
                  <a:cubicBezTo>
                    <a:pt x="0" y="5"/>
                    <a:pt x="1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2"/>
                    <a:pt x="0" y="5"/>
                    <a:pt x="0" y="8"/>
                  </a:cubicBezTo>
                  <a:cubicBezTo>
                    <a:pt x="1" y="12"/>
                    <a:pt x="3" y="14"/>
                    <a:pt x="5" y="15"/>
                  </a:cubicBezTo>
                  <a:cubicBezTo>
                    <a:pt x="8" y="16"/>
                    <a:pt x="11" y="15"/>
                    <a:pt x="13" y="13"/>
                  </a:cubicBezTo>
                  <a:cubicBezTo>
                    <a:pt x="15" y="11"/>
                    <a:pt x="15" y="9"/>
                    <a:pt x="14" y="6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64" name="Freeform 763">
              <a:extLst>
                <a:ext uri="{FF2B5EF4-FFF2-40B4-BE49-F238E27FC236}">
                  <a16:creationId xmlns:a16="http://schemas.microsoft.com/office/drawing/2014/main" id="{43B43693-FC3D-EE57-4460-8688C87A9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" y="2546"/>
              <a:ext cx="63" cy="48"/>
            </a:xfrm>
            <a:custGeom>
              <a:avLst/>
              <a:gdLst>
                <a:gd name="T0" fmla="*/ 49 w 31"/>
                <a:gd name="T1" fmla="*/ 20 h 22"/>
                <a:gd name="T2" fmla="*/ 0 w 31"/>
                <a:gd name="T3" fmla="*/ 124 h 22"/>
                <a:gd name="T4" fmla="*/ 136 w 31"/>
                <a:gd name="T5" fmla="*/ 209 h 22"/>
                <a:gd name="T6" fmla="*/ 252 w 31"/>
                <a:gd name="T7" fmla="*/ 96 h 22"/>
                <a:gd name="T8" fmla="*/ 219 w 31"/>
                <a:gd name="T9" fmla="*/ 20 h 22"/>
                <a:gd name="T10" fmla="*/ 136 w 31"/>
                <a:gd name="T11" fmla="*/ 20 h 22"/>
                <a:gd name="T12" fmla="*/ 49 w 31"/>
                <a:gd name="T13" fmla="*/ 20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" h="22">
                  <a:moveTo>
                    <a:pt x="6" y="2"/>
                  </a:moveTo>
                  <a:cubicBezTo>
                    <a:pt x="2" y="3"/>
                    <a:pt x="0" y="7"/>
                    <a:pt x="0" y="12"/>
                  </a:cubicBezTo>
                  <a:cubicBezTo>
                    <a:pt x="1" y="19"/>
                    <a:pt x="7" y="22"/>
                    <a:pt x="16" y="20"/>
                  </a:cubicBezTo>
                  <a:cubicBezTo>
                    <a:pt x="24" y="19"/>
                    <a:pt x="29" y="16"/>
                    <a:pt x="30" y="9"/>
                  </a:cubicBezTo>
                  <a:cubicBezTo>
                    <a:pt x="31" y="6"/>
                    <a:pt x="29" y="3"/>
                    <a:pt x="26" y="2"/>
                  </a:cubicBezTo>
                  <a:cubicBezTo>
                    <a:pt x="23" y="0"/>
                    <a:pt x="20" y="1"/>
                    <a:pt x="16" y="2"/>
                  </a:cubicBezTo>
                  <a:cubicBezTo>
                    <a:pt x="14" y="2"/>
                    <a:pt x="10" y="0"/>
                    <a:pt x="6" y="2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65" name="Freeform 764">
              <a:extLst>
                <a:ext uri="{FF2B5EF4-FFF2-40B4-BE49-F238E27FC236}">
                  <a16:creationId xmlns:a16="http://schemas.microsoft.com/office/drawing/2014/main" id="{5BD8BF7D-3660-1188-0009-16DBC9A1C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3" y="2559"/>
              <a:ext cx="39" cy="15"/>
            </a:xfrm>
            <a:custGeom>
              <a:avLst/>
              <a:gdLst>
                <a:gd name="T0" fmla="*/ 156 w 19"/>
                <a:gd name="T1" fmla="*/ 9 h 7"/>
                <a:gd name="T2" fmla="*/ 156 w 19"/>
                <a:gd name="T3" fmla="*/ 19 h 7"/>
                <a:gd name="T4" fmla="*/ 68 w 19"/>
                <a:gd name="T5" fmla="*/ 69 h 7"/>
                <a:gd name="T6" fmla="*/ 8 w 19"/>
                <a:gd name="T7" fmla="*/ 41 h 7"/>
                <a:gd name="T8" fmla="*/ 25 w 19"/>
                <a:gd name="T9" fmla="*/ 0 h 7"/>
                <a:gd name="T10" fmla="*/ 25 w 19"/>
                <a:gd name="T11" fmla="*/ 0 h 7"/>
                <a:gd name="T12" fmla="*/ 8 w 19"/>
                <a:gd name="T13" fmla="*/ 41 h 7"/>
                <a:gd name="T14" fmla="*/ 68 w 19"/>
                <a:gd name="T15" fmla="*/ 69 h 7"/>
                <a:gd name="T16" fmla="*/ 164 w 19"/>
                <a:gd name="T17" fmla="*/ 19 h 7"/>
                <a:gd name="T18" fmla="*/ 156 w 19"/>
                <a:gd name="T19" fmla="*/ 9 h 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1"/>
                    <a:pt x="19" y="1"/>
                    <a:pt x="18" y="2"/>
                  </a:cubicBezTo>
                  <a:cubicBezTo>
                    <a:pt x="18" y="3"/>
                    <a:pt x="15" y="6"/>
                    <a:pt x="8" y="7"/>
                  </a:cubicBezTo>
                  <a:cubicBezTo>
                    <a:pt x="3" y="7"/>
                    <a:pt x="1" y="6"/>
                    <a:pt x="1" y="4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1" y="6"/>
                    <a:pt x="3" y="7"/>
                    <a:pt x="8" y="7"/>
                  </a:cubicBezTo>
                  <a:cubicBezTo>
                    <a:pt x="15" y="6"/>
                    <a:pt x="18" y="4"/>
                    <a:pt x="19" y="2"/>
                  </a:cubicBezTo>
                  <a:cubicBezTo>
                    <a:pt x="19" y="1"/>
                    <a:pt x="19" y="1"/>
                    <a:pt x="18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66" name="Freeform 765">
              <a:extLst>
                <a:ext uri="{FF2B5EF4-FFF2-40B4-BE49-F238E27FC236}">
                  <a16:creationId xmlns:a16="http://schemas.microsoft.com/office/drawing/2014/main" id="{C962E175-574D-B858-A5D1-797700314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" y="2782"/>
              <a:ext cx="61" cy="65"/>
            </a:xfrm>
            <a:custGeom>
              <a:avLst/>
              <a:gdLst>
                <a:gd name="T0" fmla="*/ 136 w 30"/>
                <a:gd name="T1" fmla="*/ 20 h 30"/>
                <a:gd name="T2" fmla="*/ 41 w 30"/>
                <a:gd name="T3" fmla="*/ 33 h 30"/>
                <a:gd name="T4" fmla="*/ 75 w 30"/>
                <a:gd name="T5" fmla="*/ 217 h 30"/>
                <a:gd name="T6" fmla="*/ 220 w 30"/>
                <a:gd name="T7" fmla="*/ 273 h 30"/>
                <a:gd name="T8" fmla="*/ 244 w 30"/>
                <a:gd name="T9" fmla="*/ 202 h 30"/>
                <a:gd name="T10" fmla="*/ 187 w 30"/>
                <a:gd name="T11" fmla="*/ 113 h 30"/>
                <a:gd name="T12" fmla="*/ 136 w 30"/>
                <a:gd name="T13" fmla="*/ 20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30">
                  <a:moveTo>
                    <a:pt x="16" y="2"/>
                  </a:moveTo>
                  <a:cubicBezTo>
                    <a:pt x="12" y="0"/>
                    <a:pt x="8" y="0"/>
                    <a:pt x="5" y="3"/>
                  </a:cubicBezTo>
                  <a:cubicBezTo>
                    <a:pt x="0" y="7"/>
                    <a:pt x="3" y="14"/>
                    <a:pt x="9" y="21"/>
                  </a:cubicBezTo>
                  <a:cubicBezTo>
                    <a:pt x="16" y="28"/>
                    <a:pt x="20" y="30"/>
                    <a:pt x="26" y="27"/>
                  </a:cubicBezTo>
                  <a:cubicBezTo>
                    <a:pt x="29" y="26"/>
                    <a:pt x="30" y="23"/>
                    <a:pt x="29" y="20"/>
                  </a:cubicBezTo>
                  <a:cubicBezTo>
                    <a:pt x="28" y="16"/>
                    <a:pt x="25" y="15"/>
                    <a:pt x="22" y="11"/>
                  </a:cubicBezTo>
                  <a:cubicBezTo>
                    <a:pt x="21" y="9"/>
                    <a:pt x="19" y="4"/>
                    <a:pt x="16" y="2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67" name="Freeform 766">
              <a:extLst>
                <a:ext uri="{FF2B5EF4-FFF2-40B4-BE49-F238E27FC236}">
                  <a16:creationId xmlns:a16="http://schemas.microsoft.com/office/drawing/2014/main" id="{93BD0945-5E77-14C6-232C-210435714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7" y="2793"/>
              <a:ext cx="29" cy="37"/>
            </a:xfrm>
            <a:custGeom>
              <a:avLst/>
              <a:gdLst>
                <a:gd name="T0" fmla="*/ 124 w 14"/>
                <a:gd name="T1" fmla="*/ 157 h 17"/>
                <a:gd name="T2" fmla="*/ 124 w 14"/>
                <a:gd name="T3" fmla="*/ 165 h 17"/>
                <a:gd name="T4" fmla="*/ 35 w 14"/>
                <a:gd name="T5" fmla="*/ 104 h 17"/>
                <a:gd name="T6" fmla="*/ 8 w 14"/>
                <a:gd name="T7" fmla="*/ 9 h 17"/>
                <a:gd name="T8" fmla="*/ 35 w 14"/>
                <a:gd name="T9" fmla="*/ 9 h 17"/>
                <a:gd name="T10" fmla="*/ 35 w 14"/>
                <a:gd name="T11" fmla="*/ 9 h 17"/>
                <a:gd name="T12" fmla="*/ 8 w 14"/>
                <a:gd name="T13" fmla="*/ 9 h 17"/>
                <a:gd name="T14" fmla="*/ 35 w 14"/>
                <a:gd name="T15" fmla="*/ 104 h 17"/>
                <a:gd name="T16" fmla="*/ 124 w 14"/>
                <a:gd name="T17" fmla="*/ 165 h 17"/>
                <a:gd name="T18" fmla="*/ 124 w 14"/>
                <a:gd name="T19" fmla="*/ 15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17">
                  <a:moveTo>
                    <a:pt x="14" y="15"/>
                  </a:moveTo>
                  <a:cubicBezTo>
                    <a:pt x="14" y="15"/>
                    <a:pt x="14" y="16"/>
                    <a:pt x="14" y="16"/>
                  </a:cubicBezTo>
                  <a:cubicBezTo>
                    <a:pt x="12" y="16"/>
                    <a:pt x="9" y="15"/>
                    <a:pt x="4" y="10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1" y="0"/>
                    <a:pt x="3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0" y="3"/>
                    <a:pt x="0" y="6"/>
                    <a:pt x="4" y="10"/>
                  </a:cubicBezTo>
                  <a:cubicBezTo>
                    <a:pt x="8" y="15"/>
                    <a:pt x="12" y="17"/>
                    <a:pt x="14" y="16"/>
                  </a:cubicBezTo>
                  <a:cubicBezTo>
                    <a:pt x="14" y="16"/>
                    <a:pt x="14" y="15"/>
                    <a:pt x="14" y="15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68" name="Freeform 767">
              <a:extLst>
                <a:ext uri="{FF2B5EF4-FFF2-40B4-BE49-F238E27FC236}">
                  <a16:creationId xmlns:a16="http://schemas.microsoft.com/office/drawing/2014/main" id="{24CFD8CD-FB27-BD4B-CB12-0F700BD6C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0" y="2826"/>
              <a:ext cx="36" cy="72"/>
            </a:xfrm>
            <a:custGeom>
              <a:avLst/>
              <a:gdLst>
                <a:gd name="T0" fmla="*/ 88 w 18"/>
                <a:gd name="T1" fmla="*/ 33 h 33"/>
                <a:gd name="T2" fmla="*/ 16 w 18"/>
                <a:gd name="T3" fmla="*/ 61 h 33"/>
                <a:gd name="T4" fmla="*/ 24 w 18"/>
                <a:gd name="T5" fmla="*/ 247 h 33"/>
                <a:gd name="T6" fmla="*/ 96 w 18"/>
                <a:gd name="T7" fmla="*/ 343 h 33"/>
                <a:gd name="T8" fmla="*/ 88 w 18"/>
                <a:gd name="T9" fmla="*/ 33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33">
                  <a:moveTo>
                    <a:pt x="11" y="3"/>
                  </a:moveTo>
                  <a:cubicBezTo>
                    <a:pt x="7" y="0"/>
                    <a:pt x="4" y="1"/>
                    <a:pt x="2" y="6"/>
                  </a:cubicBezTo>
                  <a:cubicBezTo>
                    <a:pt x="0" y="10"/>
                    <a:pt x="1" y="18"/>
                    <a:pt x="3" y="24"/>
                  </a:cubicBezTo>
                  <a:cubicBezTo>
                    <a:pt x="6" y="32"/>
                    <a:pt x="9" y="33"/>
                    <a:pt x="12" y="33"/>
                  </a:cubicBezTo>
                  <a:cubicBezTo>
                    <a:pt x="18" y="31"/>
                    <a:pt x="18" y="11"/>
                    <a:pt x="11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69" name="Freeform 768">
              <a:extLst>
                <a:ext uri="{FF2B5EF4-FFF2-40B4-BE49-F238E27FC236}">
                  <a16:creationId xmlns:a16="http://schemas.microsoft.com/office/drawing/2014/main" id="{0627E798-201B-8D5A-F17D-21E713447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2841"/>
              <a:ext cx="12" cy="41"/>
            </a:xfrm>
            <a:custGeom>
              <a:avLst/>
              <a:gdLst>
                <a:gd name="T0" fmla="*/ 24 w 6"/>
                <a:gd name="T1" fmla="*/ 0 h 19"/>
                <a:gd name="T2" fmla="*/ 8 w 6"/>
                <a:gd name="T3" fmla="*/ 60 h 19"/>
                <a:gd name="T4" fmla="*/ 24 w 6"/>
                <a:gd name="T5" fmla="*/ 173 h 19"/>
                <a:gd name="T6" fmla="*/ 48 w 6"/>
                <a:gd name="T7" fmla="*/ 190 h 19"/>
                <a:gd name="T8" fmla="*/ 48 w 6"/>
                <a:gd name="T9" fmla="*/ 190 h 19"/>
                <a:gd name="T10" fmla="*/ 24 w 6"/>
                <a:gd name="T11" fmla="*/ 173 h 19"/>
                <a:gd name="T12" fmla="*/ 8 w 6"/>
                <a:gd name="T13" fmla="*/ 60 h 19"/>
                <a:gd name="T14" fmla="*/ 24 w 6"/>
                <a:gd name="T15" fmla="*/ 0 h 19"/>
                <a:gd name="T16" fmla="*/ 48 w 6"/>
                <a:gd name="T17" fmla="*/ 19 h 19"/>
                <a:gd name="T18" fmla="*/ 48 w 6"/>
                <a:gd name="T19" fmla="*/ 19 h 19"/>
                <a:gd name="T20" fmla="*/ 24 w 6"/>
                <a:gd name="T21" fmla="*/ 0 h 1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" h="19">
                  <a:moveTo>
                    <a:pt x="3" y="0"/>
                  </a:moveTo>
                  <a:cubicBezTo>
                    <a:pt x="2" y="0"/>
                    <a:pt x="1" y="2"/>
                    <a:pt x="1" y="6"/>
                  </a:cubicBezTo>
                  <a:cubicBezTo>
                    <a:pt x="0" y="9"/>
                    <a:pt x="1" y="14"/>
                    <a:pt x="3" y="17"/>
                  </a:cubicBezTo>
                  <a:cubicBezTo>
                    <a:pt x="4" y="19"/>
                    <a:pt x="5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19"/>
                    <a:pt x="4" y="19"/>
                    <a:pt x="3" y="17"/>
                  </a:cubicBezTo>
                  <a:cubicBezTo>
                    <a:pt x="1" y="14"/>
                    <a:pt x="0" y="9"/>
                    <a:pt x="1" y="6"/>
                  </a:cubicBezTo>
                  <a:cubicBezTo>
                    <a:pt x="1" y="2"/>
                    <a:pt x="2" y="0"/>
                    <a:pt x="3" y="0"/>
                  </a:cubicBezTo>
                  <a:cubicBezTo>
                    <a:pt x="4" y="0"/>
                    <a:pt x="5" y="0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0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70" name="Freeform 769">
              <a:extLst>
                <a:ext uri="{FF2B5EF4-FFF2-40B4-BE49-F238E27FC236}">
                  <a16:creationId xmlns:a16="http://schemas.microsoft.com/office/drawing/2014/main" id="{4E10BD7E-E8EC-D65F-B6B1-EC845D6ED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0" y="3081"/>
              <a:ext cx="62" cy="68"/>
            </a:xfrm>
            <a:custGeom>
              <a:avLst/>
              <a:gdLst>
                <a:gd name="T0" fmla="*/ 141 w 30"/>
                <a:gd name="T1" fmla="*/ 33 h 31"/>
                <a:gd name="T2" fmla="*/ 43 w 30"/>
                <a:gd name="T3" fmla="*/ 44 h 31"/>
                <a:gd name="T4" fmla="*/ 81 w 30"/>
                <a:gd name="T5" fmla="*/ 230 h 31"/>
                <a:gd name="T6" fmla="*/ 231 w 30"/>
                <a:gd name="T7" fmla="*/ 294 h 31"/>
                <a:gd name="T8" fmla="*/ 256 w 30"/>
                <a:gd name="T9" fmla="*/ 213 h 31"/>
                <a:gd name="T10" fmla="*/ 192 w 30"/>
                <a:gd name="T11" fmla="*/ 125 h 31"/>
                <a:gd name="T12" fmla="*/ 141 w 30"/>
                <a:gd name="T13" fmla="*/ 3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31">
                  <a:moveTo>
                    <a:pt x="16" y="3"/>
                  </a:moveTo>
                  <a:cubicBezTo>
                    <a:pt x="12" y="0"/>
                    <a:pt x="8" y="0"/>
                    <a:pt x="5" y="4"/>
                  </a:cubicBezTo>
                  <a:cubicBezTo>
                    <a:pt x="0" y="8"/>
                    <a:pt x="3" y="15"/>
                    <a:pt x="9" y="22"/>
                  </a:cubicBezTo>
                  <a:cubicBezTo>
                    <a:pt x="16" y="28"/>
                    <a:pt x="20" y="31"/>
                    <a:pt x="26" y="28"/>
                  </a:cubicBezTo>
                  <a:cubicBezTo>
                    <a:pt x="29" y="27"/>
                    <a:pt x="30" y="24"/>
                    <a:pt x="29" y="20"/>
                  </a:cubicBezTo>
                  <a:cubicBezTo>
                    <a:pt x="28" y="17"/>
                    <a:pt x="25" y="15"/>
                    <a:pt x="22" y="12"/>
                  </a:cubicBezTo>
                  <a:cubicBezTo>
                    <a:pt x="21" y="10"/>
                    <a:pt x="19" y="5"/>
                    <a:pt x="16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71" name="Freeform 770">
              <a:extLst>
                <a:ext uri="{FF2B5EF4-FFF2-40B4-BE49-F238E27FC236}">
                  <a16:creationId xmlns:a16="http://schemas.microsoft.com/office/drawing/2014/main" id="{986629ED-426C-1AE0-D174-1054AB59E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3095"/>
              <a:ext cx="29" cy="37"/>
            </a:xfrm>
            <a:custGeom>
              <a:avLst/>
              <a:gdLst>
                <a:gd name="T0" fmla="*/ 124 w 14"/>
                <a:gd name="T1" fmla="*/ 157 h 17"/>
                <a:gd name="T2" fmla="*/ 124 w 14"/>
                <a:gd name="T3" fmla="*/ 165 h 17"/>
                <a:gd name="T4" fmla="*/ 35 w 14"/>
                <a:gd name="T5" fmla="*/ 96 h 17"/>
                <a:gd name="T6" fmla="*/ 8 w 14"/>
                <a:gd name="T7" fmla="*/ 9 h 17"/>
                <a:gd name="T8" fmla="*/ 44 w 14"/>
                <a:gd name="T9" fmla="*/ 9 h 17"/>
                <a:gd name="T10" fmla="*/ 44 w 14"/>
                <a:gd name="T11" fmla="*/ 9 h 17"/>
                <a:gd name="T12" fmla="*/ 8 w 14"/>
                <a:gd name="T13" fmla="*/ 9 h 17"/>
                <a:gd name="T14" fmla="*/ 35 w 14"/>
                <a:gd name="T15" fmla="*/ 104 h 17"/>
                <a:gd name="T16" fmla="*/ 124 w 14"/>
                <a:gd name="T17" fmla="*/ 165 h 17"/>
                <a:gd name="T18" fmla="*/ 124 w 14"/>
                <a:gd name="T19" fmla="*/ 15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17">
                  <a:moveTo>
                    <a:pt x="14" y="15"/>
                  </a:moveTo>
                  <a:cubicBezTo>
                    <a:pt x="14" y="15"/>
                    <a:pt x="14" y="15"/>
                    <a:pt x="14" y="16"/>
                  </a:cubicBezTo>
                  <a:cubicBezTo>
                    <a:pt x="13" y="16"/>
                    <a:pt x="9" y="15"/>
                    <a:pt x="4" y="9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1" y="0"/>
                    <a:pt x="3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0" y="2"/>
                    <a:pt x="0" y="5"/>
                    <a:pt x="4" y="10"/>
                  </a:cubicBezTo>
                  <a:cubicBezTo>
                    <a:pt x="9" y="15"/>
                    <a:pt x="12" y="17"/>
                    <a:pt x="14" y="16"/>
                  </a:cubicBezTo>
                  <a:cubicBezTo>
                    <a:pt x="14" y="16"/>
                    <a:pt x="14" y="15"/>
                    <a:pt x="14" y="15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72" name="Freeform 771">
              <a:extLst>
                <a:ext uri="{FF2B5EF4-FFF2-40B4-BE49-F238E27FC236}">
                  <a16:creationId xmlns:a16="http://schemas.microsoft.com/office/drawing/2014/main" id="{0093A080-D48C-551E-ED82-4B2D80047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2802"/>
              <a:ext cx="47" cy="61"/>
            </a:xfrm>
            <a:custGeom>
              <a:avLst/>
              <a:gdLst>
                <a:gd name="T0" fmla="*/ 155 w 23"/>
                <a:gd name="T1" fmla="*/ 44 h 28"/>
                <a:gd name="T2" fmla="*/ 92 w 23"/>
                <a:gd name="T3" fmla="*/ 9 h 28"/>
                <a:gd name="T4" fmla="*/ 25 w 23"/>
                <a:gd name="T5" fmla="*/ 166 h 28"/>
                <a:gd name="T6" fmla="*/ 147 w 23"/>
                <a:gd name="T7" fmla="*/ 281 h 28"/>
                <a:gd name="T8" fmla="*/ 196 w 23"/>
                <a:gd name="T9" fmla="*/ 194 h 28"/>
                <a:gd name="T10" fmla="*/ 172 w 23"/>
                <a:gd name="T11" fmla="*/ 113 h 28"/>
                <a:gd name="T12" fmla="*/ 155 w 23"/>
                <a:gd name="T13" fmla="*/ 44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28">
                  <a:moveTo>
                    <a:pt x="18" y="4"/>
                  </a:moveTo>
                  <a:cubicBezTo>
                    <a:pt x="16" y="2"/>
                    <a:pt x="14" y="1"/>
                    <a:pt x="11" y="1"/>
                  </a:cubicBezTo>
                  <a:cubicBezTo>
                    <a:pt x="3" y="0"/>
                    <a:pt x="0" y="8"/>
                    <a:pt x="3" y="16"/>
                  </a:cubicBezTo>
                  <a:cubicBezTo>
                    <a:pt x="5" y="24"/>
                    <a:pt x="13" y="28"/>
                    <a:pt x="17" y="27"/>
                  </a:cubicBezTo>
                  <a:cubicBezTo>
                    <a:pt x="21" y="26"/>
                    <a:pt x="23" y="23"/>
                    <a:pt x="23" y="19"/>
                  </a:cubicBezTo>
                  <a:cubicBezTo>
                    <a:pt x="23" y="16"/>
                    <a:pt x="21" y="13"/>
                    <a:pt x="20" y="11"/>
                  </a:cubicBezTo>
                  <a:cubicBezTo>
                    <a:pt x="19" y="8"/>
                    <a:pt x="19" y="6"/>
                    <a:pt x="18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FC716657-F903-D7BB-2771-EED6C0573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" y="2817"/>
              <a:ext cx="18" cy="33"/>
            </a:xfrm>
            <a:custGeom>
              <a:avLst/>
              <a:gdLst>
                <a:gd name="T0" fmla="*/ 16 w 9"/>
                <a:gd name="T1" fmla="*/ 0 h 15"/>
                <a:gd name="T2" fmla="*/ 8 w 9"/>
                <a:gd name="T3" fmla="*/ 64 h 15"/>
                <a:gd name="T4" fmla="*/ 48 w 9"/>
                <a:gd name="T5" fmla="*/ 150 h 15"/>
                <a:gd name="T6" fmla="*/ 72 w 9"/>
                <a:gd name="T7" fmla="*/ 150 h 15"/>
                <a:gd name="T8" fmla="*/ 72 w 9"/>
                <a:gd name="T9" fmla="*/ 150 h 15"/>
                <a:gd name="T10" fmla="*/ 48 w 9"/>
                <a:gd name="T11" fmla="*/ 150 h 15"/>
                <a:gd name="T12" fmla="*/ 8 w 9"/>
                <a:gd name="T13" fmla="*/ 64 h 15"/>
                <a:gd name="T14" fmla="*/ 16 w 9"/>
                <a:gd name="T15" fmla="*/ 0 h 15"/>
                <a:gd name="T16" fmla="*/ 40 w 9"/>
                <a:gd name="T17" fmla="*/ 0 h 15"/>
                <a:gd name="T18" fmla="*/ 40 w 9"/>
                <a:gd name="T19" fmla="*/ 0 h 15"/>
                <a:gd name="T20" fmla="*/ 16 w 9"/>
                <a:gd name="T21" fmla="*/ 0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" h="15">
                  <a:moveTo>
                    <a:pt x="2" y="0"/>
                  </a:moveTo>
                  <a:cubicBezTo>
                    <a:pt x="1" y="1"/>
                    <a:pt x="0" y="3"/>
                    <a:pt x="1" y="6"/>
                  </a:cubicBezTo>
                  <a:cubicBezTo>
                    <a:pt x="1" y="9"/>
                    <a:pt x="3" y="12"/>
                    <a:pt x="6" y="14"/>
                  </a:cubicBezTo>
                  <a:cubicBezTo>
                    <a:pt x="7" y="14"/>
                    <a:pt x="8" y="15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5"/>
                    <a:pt x="7" y="14"/>
                    <a:pt x="6" y="14"/>
                  </a:cubicBezTo>
                  <a:cubicBezTo>
                    <a:pt x="4" y="12"/>
                    <a:pt x="2" y="9"/>
                    <a:pt x="1" y="6"/>
                  </a:cubicBezTo>
                  <a:cubicBezTo>
                    <a:pt x="1" y="3"/>
                    <a:pt x="1" y="1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74" name="Freeform 773">
              <a:extLst>
                <a:ext uri="{FF2B5EF4-FFF2-40B4-BE49-F238E27FC236}">
                  <a16:creationId xmlns:a16="http://schemas.microsoft.com/office/drawing/2014/main" id="{9178DD29-7540-81F0-0CDD-A19B55FB0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" y="2764"/>
              <a:ext cx="63" cy="48"/>
            </a:xfrm>
            <a:custGeom>
              <a:avLst/>
              <a:gdLst>
                <a:gd name="T0" fmla="*/ 49 w 31"/>
                <a:gd name="T1" fmla="*/ 20 h 22"/>
                <a:gd name="T2" fmla="*/ 0 w 31"/>
                <a:gd name="T3" fmla="*/ 124 h 22"/>
                <a:gd name="T4" fmla="*/ 136 w 31"/>
                <a:gd name="T5" fmla="*/ 209 h 22"/>
                <a:gd name="T6" fmla="*/ 252 w 31"/>
                <a:gd name="T7" fmla="*/ 96 h 22"/>
                <a:gd name="T8" fmla="*/ 219 w 31"/>
                <a:gd name="T9" fmla="*/ 20 h 22"/>
                <a:gd name="T10" fmla="*/ 136 w 31"/>
                <a:gd name="T11" fmla="*/ 20 h 22"/>
                <a:gd name="T12" fmla="*/ 49 w 31"/>
                <a:gd name="T13" fmla="*/ 20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" h="22">
                  <a:moveTo>
                    <a:pt x="6" y="2"/>
                  </a:moveTo>
                  <a:cubicBezTo>
                    <a:pt x="2" y="3"/>
                    <a:pt x="0" y="7"/>
                    <a:pt x="0" y="12"/>
                  </a:cubicBezTo>
                  <a:cubicBezTo>
                    <a:pt x="1" y="19"/>
                    <a:pt x="7" y="22"/>
                    <a:pt x="16" y="20"/>
                  </a:cubicBezTo>
                  <a:cubicBezTo>
                    <a:pt x="24" y="19"/>
                    <a:pt x="29" y="16"/>
                    <a:pt x="30" y="9"/>
                  </a:cubicBezTo>
                  <a:cubicBezTo>
                    <a:pt x="31" y="6"/>
                    <a:pt x="29" y="3"/>
                    <a:pt x="26" y="2"/>
                  </a:cubicBezTo>
                  <a:cubicBezTo>
                    <a:pt x="23" y="0"/>
                    <a:pt x="20" y="1"/>
                    <a:pt x="16" y="2"/>
                  </a:cubicBezTo>
                  <a:cubicBezTo>
                    <a:pt x="14" y="2"/>
                    <a:pt x="10" y="0"/>
                    <a:pt x="6" y="2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75" name="Freeform 774">
              <a:extLst>
                <a:ext uri="{FF2B5EF4-FFF2-40B4-BE49-F238E27FC236}">
                  <a16:creationId xmlns:a16="http://schemas.microsoft.com/office/drawing/2014/main" id="{0A362D0C-8113-1BA1-D0C6-F2F950A46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" y="2777"/>
              <a:ext cx="39" cy="16"/>
            </a:xfrm>
            <a:custGeom>
              <a:avLst/>
              <a:gdLst>
                <a:gd name="T0" fmla="*/ 156 w 19"/>
                <a:gd name="T1" fmla="*/ 11 h 7"/>
                <a:gd name="T2" fmla="*/ 156 w 19"/>
                <a:gd name="T3" fmla="*/ 25 h 7"/>
                <a:gd name="T4" fmla="*/ 68 w 19"/>
                <a:gd name="T5" fmla="*/ 85 h 7"/>
                <a:gd name="T6" fmla="*/ 8 w 19"/>
                <a:gd name="T7" fmla="*/ 48 h 7"/>
                <a:gd name="T8" fmla="*/ 25 w 19"/>
                <a:gd name="T9" fmla="*/ 0 h 7"/>
                <a:gd name="T10" fmla="*/ 25 w 19"/>
                <a:gd name="T11" fmla="*/ 0 h 7"/>
                <a:gd name="T12" fmla="*/ 8 w 19"/>
                <a:gd name="T13" fmla="*/ 48 h 7"/>
                <a:gd name="T14" fmla="*/ 68 w 19"/>
                <a:gd name="T15" fmla="*/ 85 h 7"/>
                <a:gd name="T16" fmla="*/ 164 w 19"/>
                <a:gd name="T17" fmla="*/ 25 h 7"/>
                <a:gd name="T18" fmla="*/ 156 w 19"/>
                <a:gd name="T19" fmla="*/ 11 h 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1"/>
                    <a:pt x="19" y="1"/>
                    <a:pt x="18" y="2"/>
                  </a:cubicBezTo>
                  <a:cubicBezTo>
                    <a:pt x="18" y="3"/>
                    <a:pt x="15" y="6"/>
                    <a:pt x="8" y="7"/>
                  </a:cubicBezTo>
                  <a:cubicBezTo>
                    <a:pt x="3" y="7"/>
                    <a:pt x="1" y="6"/>
                    <a:pt x="1" y="4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1" y="6"/>
                    <a:pt x="3" y="7"/>
                    <a:pt x="8" y="7"/>
                  </a:cubicBezTo>
                  <a:cubicBezTo>
                    <a:pt x="15" y="6"/>
                    <a:pt x="18" y="4"/>
                    <a:pt x="19" y="2"/>
                  </a:cubicBezTo>
                  <a:cubicBezTo>
                    <a:pt x="19" y="1"/>
                    <a:pt x="19" y="1"/>
                    <a:pt x="18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F6A8EF99-5AA7-3F98-843F-28653E9A6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" y="3178"/>
              <a:ext cx="57" cy="63"/>
            </a:xfrm>
            <a:custGeom>
              <a:avLst/>
              <a:gdLst>
                <a:gd name="T0" fmla="*/ 136 w 28"/>
                <a:gd name="T1" fmla="*/ 33 h 29"/>
                <a:gd name="T2" fmla="*/ 67 w 28"/>
                <a:gd name="T3" fmla="*/ 9 h 29"/>
                <a:gd name="T4" fmla="*/ 41 w 28"/>
                <a:gd name="T5" fmla="*/ 193 h 29"/>
                <a:gd name="T6" fmla="*/ 195 w 28"/>
                <a:gd name="T7" fmla="*/ 278 h 29"/>
                <a:gd name="T8" fmla="*/ 228 w 28"/>
                <a:gd name="T9" fmla="*/ 174 h 29"/>
                <a:gd name="T10" fmla="*/ 179 w 28"/>
                <a:gd name="T11" fmla="*/ 80 h 29"/>
                <a:gd name="T12" fmla="*/ 136 w 28"/>
                <a:gd name="T13" fmla="*/ 33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29">
                  <a:moveTo>
                    <a:pt x="16" y="3"/>
                  </a:moveTo>
                  <a:cubicBezTo>
                    <a:pt x="13" y="1"/>
                    <a:pt x="11" y="0"/>
                    <a:pt x="8" y="1"/>
                  </a:cubicBezTo>
                  <a:cubicBezTo>
                    <a:pt x="0" y="2"/>
                    <a:pt x="0" y="12"/>
                    <a:pt x="5" y="19"/>
                  </a:cubicBezTo>
                  <a:cubicBezTo>
                    <a:pt x="11" y="26"/>
                    <a:pt x="20" y="29"/>
                    <a:pt x="23" y="27"/>
                  </a:cubicBezTo>
                  <a:cubicBezTo>
                    <a:pt x="27" y="24"/>
                    <a:pt x="28" y="21"/>
                    <a:pt x="27" y="17"/>
                  </a:cubicBezTo>
                  <a:cubicBezTo>
                    <a:pt x="26" y="13"/>
                    <a:pt x="23" y="10"/>
                    <a:pt x="21" y="8"/>
                  </a:cubicBezTo>
                  <a:cubicBezTo>
                    <a:pt x="19" y="7"/>
                    <a:pt x="18" y="4"/>
                    <a:pt x="16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77" name="Freeform 776">
              <a:extLst>
                <a:ext uri="{FF2B5EF4-FFF2-40B4-BE49-F238E27FC236}">
                  <a16:creationId xmlns:a16="http://schemas.microsoft.com/office/drawing/2014/main" id="{9CD7104B-F02F-3061-03D6-81FB5D6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" y="3193"/>
              <a:ext cx="27" cy="33"/>
            </a:xfrm>
            <a:custGeom>
              <a:avLst/>
              <a:gdLst>
                <a:gd name="T0" fmla="*/ 8 w 13"/>
                <a:gd name="T1" fmla="*/ 9 h 15"/>
                <a:gd name="T2" fmla="*/ 8 w 13"/>
                <a:gd name="T3" fmla="*/ 73 h 15"/>
                <a:gd name="T4" fmla="*/ 81 w 13"/>
                <a:gd name="T5" fmla="*/ 150 h 15"/>
                <a:gd name="T6" fmla="*/ 116 w 13"/>
                <a:gd name="T7" fmla="*/ 150 h 15"/>
                <a:gd name="T8" fmla="*/ 116 w 13"/>
                <a:gd name="T9" fmla="*/ 150 h 15"/>
                <a:gd name="T10" fmla="*/ 81 w 13"/>
                <a:gd name="T11" fmla="*/ 150 h 15"/>
                <a:gd name="T12" fmla="*/ 17 w 13"/>
                <a:gd name="T13" fmla="*/ 73 h 15"/>
                <a:gd name="T14" fmla="*/ 8 w 13"/>
                <a:gd name="T15" fmla="*/ 9 h 15"/>
                <a:gd name="T16" fmla="*/ 35 w 13"/>
                <a:gd name="T17" fmla="*/ 0 h 15"/>
                <a:gd name="T18" fmla="*/ 35 w 13"/>
                <a:gd name="T19" fmla="*/ 0 h 15"/>
                <a:gd name="T20" fmla="*/ 8 w 13"/>
                <a:gd name="T21" fmla="*/ 9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" h="15">
                  <a:moveTo>
                    <a:pt x="1" y="1"/>
                  </a:moveTo>
                  <a:cubicBezTo>
                    <a:pt x="0" y="2"/>
                    <a:pt x="0" y="5"/>
                    <a:pt x="1" y="7"/>
                  </a:cubicBezTo>
                  <a:cubicBezTo>
                    <a:pt x="3" y="11"/>
                    <a:pt x="6" y="14"/>
                    <a:pt x="9" y="14"/>
                  </a:cubicBezTo>
                  <a:cubicBezTo>
                    <a:pt x="10" y="15"/>
                    <a:pt x="11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2" y="14"/>
                    <a:pt x="10" y="14"/>
                    <a:pt x="9" y="14"/>
                  </a:cubicBezTo>
                  <a:cubicBezTo>
                    <a:pt x="6" y="13"/>
                    <a:pt x="3" y="10"/>
                    <a:pt x="2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8CB10D59-780F-6E7E-E028-DECB37BE9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" y="3162"/>
              <a:ext cx="45" cy="48"/>
            </a:xfrm>
            <a:custGeom>
              <a:avLst/>
              <a:gdLst>
                <a:gd name="T0" fmla="*/ 147 w 22"/>
                <a:gd name="T1" fmla="*/ 44 h 22"/>
                <a:gd name="T2" fmla="*/ 84 w 22"/>
                <a:gd name="T3" fmla="*/ 0 h 22"/>
                <a:gd name="T4" fmla="*/ 33 w 22"/>
                <a:gd name="T5" fmla="*/ 20 h 22"/>
                <a:gd name="T6" fmla="*/ 68 w 22"/>
                <a:gd name="T7" fmla="*/ 194 h 22"/>
                <a:gd name="T8" fmla="*/ 180 w 22"/>
                <a:gd name="T9" fmla="*/ 157 h 22"/>
                <a:gd name="T10" fmla="*/ 147 w 22"/>
                <a:gd name="T11" fmla="*/ 44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2">
                  <a:moveTo>
                    <a:pt x="17" y="4"/>
                  </a:moveTo>
                  <a:cubicBezTo>
                    <a:pt x="15" y="2"/>
                    <a:pt x="13" y="0"/>
                    <a:pt x="10" y="0"/>
                  </a:cubicBezTo>
                  <a:cubicBezTo>
                    <a:pt x="8" y="0"/>
                    <a:pt x="5" y="0"/>
                    <a:pt x="4" y="2"/>
                  </a:cubicBezTo>
                  <a:cubicBezTo>
                    <a:pt x="0" y="7"/>
                    <a:pt x="2" y="15"/>
                    <a:pt x="8" y="19"/>
                  </a:cubicBezTo>
                  <a:cubicBezTo>
                    <a:pt x="14" y="22"/>
                    <a:pt x="20" y="19"/>
                    <a:pt x="21" y="15"/>
                  </a:cubicBezTo>
                  <a:cubicBezTo>
                    <a:pt x="22" y="11"/>
                    <a:pt x="21" y="9"/>
                    <a:pt x="17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79" name="Freeform 778">
              <a:extLst>
                <a:ext uri="{FF2B5EF4-FFF2-40B4-BE49-F238E27FC236}">
                  <a16:creationId xmlns:a16="http://schemas.microsoft.com/office/drawing/2014/main" id="{5280C1CE-395B-641D-4104-6C0C9DCA2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4" y="3171"/>
              <a:ext cx="22" cy="26"/>
            </a:xfrm>
            <a:custGeom>
              <a:avLst/>
              <a:gdLst>
                <a:gd name="T0" fmla="*/ 88 w 11"/>
                <a:gd name="T1" fmla="*/ 72 h 12"/>
                <a:gd name="T2" fmla="*/ 72 w 11"/>
                <a:gd name="T3" fmla="*/ 113 h 12"/>
                <a:gd name="T4" fmla="*/ 16 w 11"/>
                <a:gd name="T5" fmla="*/ 80 h 12"/>
                <a:gd name="T6" fmla="*/ 8 w 11"/>
                <a:gd name="T7" fmla="*/ 20 h 12"/>
                <a:gd name="T8" fmla="*/ 32 w 11"/>
                <a:gd name="T9" fmla="*/ 0 h 12"/>
                <a:gd name="T10" fmla="*/ 32 w 11"/>
                <a:gd name="T11" fmla="*/ 0 h 12"/>
                <a:gd name="T12" fmla="*/ 8 w 11"/>
                <a:gd name="T13" fmla="*/ 20 h 12"/>
                <a:gd name="T14" fmla="*/ 16 w 11"/>
                <a:gd name="T15" fmla="*/ 80 h 12"/>
                <a:gd name="T16" fmla="*/ 72 w 11"/>
                <a:gd name="T17" fmla="*/ 113 h 12"/>
                <a:gd name="T18" fmla="*/ 88 w 11"/>
                <a:gd name="T19" fmla="*/ 7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7"/>
                  </a:moveTo>
                  <a:cubicBezTo>
                    <a:pt x="11" y="9"/>
                    <a:pt x="11" y="10"/>
                    <a:pt x="9" y="11"/>
                  </a:cubicBezTo>
                  <a:cubicBezTo>
                    <a:pt x="7" y="12"/>
                    <a:pt x="4" y="11"/>
                    <a:pt x="2" y="8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2" y="8"/>
                  </a:cubicBezTo>
                  <a:cubicBezTo>
                    <a:pt x="4" y="11"/>
                    <a:pt x="7" y="12"/>
                    <a:pt x="9" y="11"/>
                  </a:cubicBezTo>
                  <a:cubicBezTo>
                    <a:pt x="11" y="10"/>
                    <a:pt x="11" y="9"/>
                    <a:pt x="11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7B815FC9-18C1-44B3-7AE7-94DDCB06B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" y="3084"/>
              <a:ext cx="47" cy="52"/>
            </a:xfrm>
            <a:custGeom>
              <a:avLst/>
              <a:gdLst>
                <a:gd name="T0" fmla="*/ 172 w 23"/>
                <a:gd name="T1" fmla="*/ 72 h 24"/>
                <a:gd name="T2" fmla="*/ 121 w 23"/>
                <a:gd name="T3" fmla="*/ 9 h 24"/>
                <a:gd name="T4" fmla="*/ 51 w 23"/>
                <a:gd name="T5" fmla="*/ 9 h 24"/>
                <a:gd name="T6" fmla="*/ 51 w 23"/>
                <a:gd name="T7" fmla="*/ 193 h 24"/>
                <a:gd name="T8" fmla="*/ 180 w 23"/>
                <a:gd name="T9" fmla="*/ 193 h 24"/>
                <a:gd name="T10" fmla="*/ 172 w 23"/>
                <a:gd name="T11" fmla="*/ 72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" h="24">
                  <a:moveTo>
                    <a:pt x="20" y="7"/>
                  </a:moveTo>
                  <a:cubicBezTo>
                    <a:pt x="18" y="4"/>
                    <a:pt x="17" y="2"/>
                    <a:pt x="14" y="1"/>
                  </a:cubicBezTo>
                  <a:cubicBezTo>
                    <a:pt x="12" y="0"/>
                    <a:pt x="9" y="0"/>
                    <a:pt x="6" y="1"/>
                  </a:cubicBezTo>
                  <a:cubicBezTo>
                    <a:pt x="1" y="4"/>
                    <a:pt x="0" y="13"/>
                    <a:pt x="6" y="19"/>
                  </a:cubicBezTo>
                  <a:cubicBezTo>
                    <a:pt x="11" y="24"/>
                    <a:pt x="18" y="23"/>
                    <a:pt x="21" y="19"/>
                  </a:cubicBezTo>
                  <a:cubicBezTo>
                    <a:pt x="23" y="15"/>
                    <a:pt x="22" y="13"/>
                    <a:pt x="20" y="7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81" name="Freeform 780">
              <a:extLst>
                <a:ext uri="{FF2B5EF4-FFF2-40B4-BE49-F238E27FC236}">
                  <a16:creationId xmlns:a16="http://schemas.microsoft.com/office/drawing/2014/main" id="{CBEF811B-EC15-DC6B-AE34-CC0A3AB73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7" y="3095"/>
              <a:ext cx="21" cy="28"/>
            </a:xfrm>
            <a:custGeom>
              <a:avLst/>
              <a:gdLst>
                <a:gd name="T0" fmla="*/ 92 w 10"/>
                <a:gd name="T1" fmla="*/ 88 h 13"/>
                <a:gd name="T2" fmla="*/ 67 w 10"/>
                <a:gd name="T3" fmla="*/ 121 h 13"/>
                <a:gd name="T4" fmla="*/ 8 w 10"/>
                <a:gd name="T5" fmla="*/ 69 h 13"/>
                <a:gd name="T6" fmla="*/ 8 w 10"/>
                <a:gd name="T7" fmla="*/ 9 h 13"/>
                <a:gd name="T8" fmla="*/ 48 w 10"/>
                <a:gd name="T9" fmla="*/ 0 h 13"/>
                <a:gd name="T10" fmla="*/ 48 w 10"/>
                <a:gd name="T11" fmla="*/ 0 h 13"/>
                <a:gd name="T12" fmla="*/ 8 w 10"/>
                <a:gd name="T13" fmla="*/ 9 h 13"/>
                <a:gd name="T14" fmla="*/ 8 w 10"/>
                <a:gd name="T15" fmla="*/ 69 h 13"/>
                <a:gd name="T16" fmla="*/ 67 w 10"/>
                <a:gd name="T17" fmla="*/ 129 h 13"/>
                <a:gd name="T18" fmla="*/ 92 w 10"/>
                <a:gd name="T19" fmla="*/ 88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" h="13">
                  <a:moveTo>
                    <a:pt x="10" y="9"/>
                  </a:moveTo>
                  <a:cubicBezTo>
                    <a:pt x="10" y="11"/>
                    <a:pt x="9" y="12"/>
                    <a:pt x="7" y="12"/>
                  </a:cubicBezTo>
                  <a:cubicBezTo>
                    <a:pt x="5" y="13"/>
                    <a:pt x="2" y="11"/>
                    <a:pt x="1" y="7"/>
                  </a:cubicBezTo>
                  <a:cubicBezTo>
                    <a:pt x="0" y="4"/>
                    <a:pt x="1" y="2"/>
                    <a:pt x="1" y="1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7"/>
                  </a:cubicBezTo>
                  <a:cubicBezTo>
                    <a:pt x="2" y="11"/>
                    <a:pt x="5" y="13"/>
                    <a:pt x="7" y="13"/>
                  </a:cubicBezTo>
                  <a:cubicBezTo>
                    <a:pt x="9" y="12"/>
                    <a:pt x="10" y="11"/>
                    <a:pt x="10" y="9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82" name="Freeform 781">
              <a:extLst>
                <a:ext uri="{FF2B5EF4-FFF2-40B4-BE49-F238E27FC236}">
                  <a16:creationId xmlns:a16="http://schemas.microsoft.com/office/drawing/2014/main" id="{021CA1AA-5EC1-B26F-AF5C-B045F7F57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" y="3112"/>
              <a:ext cx="47" cy="48"/>
            </a:xfrm>
            <a:custGeom>
              <a:avLst/>
              <a:gdLst>
                <a:gd name="T0" fmla="*/ 155 w 23"/>
                <a:gd name="T1" fmla="*/ 44 h 22"/>
                <a:gd name="T2" fmla="*/ 92 w 23"/>
                <a:gd name="T3" fmla="*/ 0 h 22"/>
                <a:gd name="T4" fmla="*/ 33 w 23"/>
                <a:gd name="T5" fmla="*/ 20 h 22"/>
                <a:gd name="T6" fmla="*/ 76 w 23"/>
                <a:gd name="T7" fmla="*/ 185 h 22"/>
                <a:gd name="T8" fmla="*/ 188 w 23"/>
                <a:gd name="T9" fmla="*/ 148 h 22"/>
                <a:gd name="T10" fmla="*/ 155 w 23"/>
                <a:gd name="T11" fmla="*/ 44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" h="22">
                  <a:moveTo>
                    <a:pt x="18" y="4"/>
                  </a:moveTo>
                  <a:cubicBezTo>
                    <a:pt x="16" y="2"/>
                    <a:pt x="14" y="0"/>
                    <a:pt x="11" y="0"/>
                  </a:cubicBezTo>
                  <a:cubicBezTo>
                    <a:pt x="9" y="0"/>
                    <a:pt x="6" y="0"/>
                    <a:pt x="4" y="2"/>
                  </a:cubicBezTo>
                  <a:cubicBezTo>
                    <a:pt x="0" y="7"/>
                    <a:pt x="3" y="15"/>
                    <a:pt x="9" y="18"/>
                  </a:cubicBezTo>
                  <a:cubicBezTo>
                    <a:pt x="15" y="22"/>
                    <a:pt x="21" y="19"/>
                    <a:pt x="22" y="14"/>
                  </a:cubicBezTo>
                  <a:cubicBezTo>
                    <a:pt x="23" y="10"/>
                    <a:pt x="22" y="9"/>
                    <a:pt x="18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333DFF30-CB54-55D5-2ED1-468903509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3121"/>
              <a:ext cx="23" cy="26"/>
            </a:xfrm>
            <a:custGeom>
              <a:avLst/>
              <a:gdLst>
                <a:gd name="T0" fmla="*/ 100 w 11"/>
                <a:gd name="T1" fmla="*/ 72 h 12"/>
                <a:gd name="T2" fmla="*/ 84 w 11"/>
                <a:gd name="T3" fmla="*/ 113 h 12"/>
                <a:gd name="T4" fmla="*/ 17 w 11"/>
                <a:gd name="T5" fmla="*/ 80 h 12"/>
                <a:gd name="T6" fmla="*/ 8 w 11"/>
                <a:gd name="T7" fmla="*/ 20 h 12"/>
                <a:gd name="T8" fmla="*/ 27 w 11"/>
                <a:gd name="T9" fmla="*/ 0 h 12"/>
                <a:gd name="T10" fmla="*/ 27 w 11"/>
                <a:gd name="T11" fmla="*/ 0 h 12"/>
                <a:gd name="T12" fmla="*/ 0 w 11"/>
                <a:gd name="T13" fmla="*/ 20 h 12"/>
                <a:gd name="T14" fmla="*/ 17 w 11"/>
                <a:gd name="T15" fmla="*/ 80 h 12"/>
                <a:gd name="T16" fmla="*/ 84 w 11"/>
                <a:gd name="T17" fmla="*/ 113 h 12"/>
                <a:gd name="T18" fmla="*/ 100 w 11"/>
                <a:gd name="T19" fmla="*/ 7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7"/>
                  </a:moveTo>
                  <a:cubicBezTo>
                    <a:pt x="11" y="9"/>
                    <a:pt x="10" y="10"/>
                    <a:pt x="9" y="11"/>
                  </a:cubicBezTo>
                  <a:cubicBezTo>
                    <a:pt x="7" y="11"/>
                    <a:pt x="4" y="11"/>
                    <a:pt x="2" y="8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3"/>
                    <a:pt x="0" y="5"/>
                    <a:pt x="2" y="8"/>
                  </a:cubicBezTo>
                  <a:cubicBezTo>
                    <a:pt x="4" y="11"/>
                    <a:pt x="7" y="12"/>
                    <a:pt x="9" y="11"/>
                  </a:cubicBezTo>
                  <a:cubicBezTo>
                    <a:pt x="11" y="10"/>
                    <a:pt x="11" y="9"/>
                    <a:pt x="11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69F32DBA-5E53-9498-D7D8-472F0BAF3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" y="3108"/>
              <a:ext cx="57" cy="63"/>
            </a:xfrm>
            <a:custGeom>
              <a:avLst/>
              <a:gdLst>
                <a:gd name="T0" fmla="*/ 145 w 28"/>
                <a:gd name="T1" fmla="*/ 20 h 29"/>
                <a:gd name="T2" fmla="*/ 41 w 28"/>
                <a:gd name="T3" fmla="*/ 33 h 29"/>
                <a:gd name="T4" fmla="*/ 49 w 28"/>
                <a:gd name="T5" fmla="*/ 202 h 29"/>
                <a:gd name="T6" fmla="*/ 195 w 28"/>
                <a:gd name="T7" fmla="*/ 278 h 29"/>
                <a:gd name="T8" fmla="*/ 228 w 28"/>
                <a:gd name="T9" fmla="*/ 202 h 29"/>
                <a:gd name="T10" fmla="*/ 187 w 28"/>
                <a:gd name="T11" fmla="*/ 113 h 29"/>
                <a:gd name="T12" fmla="*/ 145 w 28"/>
                <a:gd name="T13" fmla="*/ 20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29">
                  <a:moveTo>
                    <a:pt x="17" y="2"/>
                  </a:moveTo>
                  <a:cubicBezTo>
                    <a:pt x="13" y="0"/>
                    <a:pt x="9" y="0"/>
                    <a:pt x="5" y="3"/>
                  </a:cubicBezTo>
                  <a:cubicBezTo>
                    <a:pt x="0" y="7"/>
                    <a:pt x="0" y="14"/>
                    <a:pt x="6" y="20"/>
                  </a:cubicBezTo>
                  <a:cubicBezTo>
                    <a:pt x="12" y="27"/>
                    <a:pt x="16" y="29"/>
                    <a:pt x="23" y="27"/>
                  </a:cubicBezTo>
                  <a:cubicBezTo>
                    <a:pt x="26" y="26"/>
                    <a:pt x="28" y="23"/>
                    <a:pt x="27" y="20"/>
                  </a:cubicBezTo>
                  <a:cubicBezTo>
                    <a:pt x="27" y="16"/>
                    <a:pt x="25" y="15"/>
                    <a:pt x="22" y="11"/>
                  </a:cubicBezTo>
                  <a:cubicBezTo>
                    <a:pt x="21" y="9"/>
                    <a:pt x="20" y="5"/>
                    <a:pt x="17" y="2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C2B396DD-EB0F-F124-791F-0D8971708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" y="3119"/>
              <a:ext cx="27" cy="35"/>
            </a:xfrm>
            <a:custGeom>
              <a:avLst/>
              <a:gdLst>
                <a:gd name="T0" fmla="*/ 116 w 13"/>
                <a:gd name="T1" fmla="*/ 149 h 16"/>
                <a:gd name="T2" fmla="*/ 108 w 13"/>
                <a:gd name="T3" fmla="*/ 168 h 16"/>
                <a:gd name="T4" fmla="*/ 25 w 13"/>
                <a:gd name="T5" fmla="*/ 96 h 16"/>
                <a:gd name="T6" fmla="*/ 17 w 13"/>
                <a:gd name="T7" fmla="*/ 9 h 16"/>
                <a:gd name="T8" fmla="*/ 52 w 13"/>
                <a:gd name="T9" fmla="*/ 9 h 16"/>
                <a:gd name="T10" fmla="*/ 52 w 13"/>
                <a:gd name="T11" fmla="*/ 9 h 16"/>
                <a:gd name="T12" fmla="*/ 8 w 13"/>
                <a:gd name="T13" fmla="*/ 9 h 16"/>
                <a:gd name="T14" fmla="*/ 25 w 13"/>
                <a:gd name="T15" fmla="*/ 96 h 16"/>
                <a:gd name="T16" fmla="*/ 116 w 13"/>
                <a:gd name="T17" fmla="*/ 168 h 16"/>
                <a:gd name="T18" fmla="*/ 116 w 13"/>
                <a:gd name="T19" fmla="*/ 149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" h="16">
                  <a:moveTo>
                    <a:pt x="13" y="14"/>
                  </a:moveTo>
                  <a:cubicBezTo>
                    <a:pt x="13" y="15"/>
                    <a:pt x="13" y="15"/>
                    <a:pt x="12" y="16"/>
                  </a:cubicBezTo>
                  <a:cubicBezTo>
                    <a:pt x="11" y="16"/>
                    <a:pt x="8" y="15"/>
                    <a:pt x="3" y="9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3" y="0"/>
                    <a:pt x="4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0"/>
                    <a:pt x="3" y="0"/>
                    <a:pt x="1" y="1"/>
                  </a:cubicBezTo>
                  <a:cubicBezTo>
                    <a:pt x="0" y="2"/>
                    <a:pt x="0" y="5"/>
                    <a:pt x="3" y="9"/>
                  </a:cubicBezTo>
                  <a:cubicBezTo>
                    <a:pt x="7" y="15"/>
                    <a:pt x="11" y="16"/>
                    <a:pt x="13" y="16"/>
                  </a:cubicBezTo>
                  <a:cubicBezTo>
                    <a:pt x="13" y="16"/>
                    <a:pt x="13" y="15"/>
                    <a:pt x="13" y="14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86" name="Freeform 785">
              <a:extLst>
                <a:ext uri="{FF2B5EF4-FFF2-40B4-BE49-F238E27FC236}">
                  <a16:creationId xmlns:a16="http://schemas.microsoft.com/office/drawing/2014/main" id="{BD857FD0-306D-09DA-6DBA-946C95B0E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9" y="3095"/>
              <a:ext cx="46" cy="48"/>
            </a:xfrm>
            <a:custGeom>
              <a:avLst/>
              <a:gdLst>
                <a:gd name="T0" fmla="*/ 157 w 22"/>
                <a:gd name="T1" fmla="*/ 44 h 22"/>
                <a:gd name="T2" fmla="*/ 92 w 22"/>
                <a:gd name="T3" fmla="*/ 0 h 22"/>
                <a:gd name="T4" fmla="*/ 36 w 22"/>
                <a:gd name="T5" fmla="*/ 20 h 22"/>
                <a:gd name="T6" fmla="*/ 75 w 22"/>
                <a:gd name="T7" fmla="*/ 194 h 22"/>
                <a:gd name="T8" fmla="*/ 201 w 22"/>
                <a:gd name="T9" fmla="*/ 157 h 22"/>
                <a:gd name="T10" fmla="*/ 157 w 22"/>
                <a:gd name="T11" fmla="*/ 44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2">
                  <a:moveTo>
                    <a:pt x="17" y="4"/>
                  </a:moveTo>
                  <a:cubicBezTo>
                    <a:pt x="15" y="2"/>
                    <a:pt x="13" y="0"/>
                    <a:pt x="10" y="0"/>
                  </a:cubicBezTo>
                  <a:cubicBezTo>
                    <a:pt x="8" y="0"/>
                    <a:pt x="5" y="0"/>
                    <a:pt x="4" y="2"/>
                  </a:cubicBezTo>
                  <a:cubicBezTo>
                    <a:pt x="0" y="7"/>
                    <a:pt x="2" y="15"/>
                    <a:pt x="8" y="19"/>
                  </a:cubicBezTo>
                  <a:cubicBezTo>
                    <a:pt x="14" y="22"/>
                    <a:pt x="21" y="19"/>
                    <a:pt x="22" y="15"/>
                  </a:cubicBezTo>
                  <a:cubicBezTo>
                    <a:pt x="22" y="11"/>
                    <a:pt x="21" y="9"/>
                    <a:pt x="17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6CFA38BC-5980-F55C-3959-DFA78824F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2" y="3103"/>
              <a:ext cx="22" cy="27"/>
            </a:xfrm>
            <a:custGeom>
              <a:avLst/>
              <a:gdLst>
                <a:gd name="T0" fmla="*/ 88 w 11"/>
                <a:gd name="T1" fmla="*/ 81 h 12"/>
                <a:gd name="T2" fmla="*/ 72 w 11"/>
                <a:gd name="T3" fmla="*/ 126 h 12"/>
                <a:gd name="T4" fmla="*/ 16 w 11"/>
                <a:gd name="T5" fmla="*/ 92 h 12"/>
                <a:gd name="T6" fmla="*/ 8 w 11"/>
                <a:gd name="T7" fmla="*/ 25 h 12"/>
                <a:gd name="T8" fmla="*/ 32 w 11"/>
                <a:gd name="T9" fmla="*/ 0 h 12"/>
                <a:gd name="T10" fmla="*/ 32 w 11"/>
                <a:gd name="T11" fmla="*/ 0 h 12"/>
                <a:gd name="T12" fmla="*/ 8 w 11"/>
                <a:gd name="T13" fmla="*/ 25 h 12"/>
                <a:gd name="T14" fmla="*/ 16 w 11"/>
                <a:gd name="T15" fmla="*/ 92 h 12"/>
                <a:gd name="T16" fmla="*/ 72 w 11"/>
                <a:gd name="T17" fmla="*/ 126 h 12"/>
                <a:gd name="T18" fmla="*/ 88 w 11"/>
                <a:gd name="T19" fmla="*/ 81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7"/>
                  </a:moveTo>
                  <a:cubicBezTo>
                    <a:pt x="11" y="9"/>
                    <a:pt x="11" y="10"/>
                    <a:pt x="9" y="11"/>
                  </a:cubicBezTo>
                  <a:cubicBezTo>
                    <a:pt x="8" y="12"/>
                    <a:pt x="5" y="11"/>
                    <a:pt x="2" y="8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2" y="8"/>
                  </a:cubicBezTo>
                  <a:cubicBezTo>
                    <a:pt x="5" y="11"/>
                    <a:pt x="8" y="12"/>
                    <a:pt x="9" y="11"/>
                  </a:cubicBezTo>
                  <a:cubicBezTo>
                    <a:pt x="11" y="10"/>
                    <a:pt x="11" y="9"/>
                    <a:pt x="11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5F938712-F497-FC7C-2783-102A4EEA6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8" y="3195"/>
              <a:ext cx="64" cy="66"/>
            </a:xfrm>
            <a:custGeom>
              <a:avLst/>
              <a:gdLst>
                <a:gd name="T0" fmla="*/ 132 w 31"/>
                <a:gd name="T1" fmla="*/ 20 h 30"/>
                <a:gd name="T2" fmla="*/ 35 w 31"/>
                <a:gd name="T3" fmla="*/ 44 h 30"/>
                <a:gd name="T4" fmla="*/ 89 w 31"/>
                <a:gd name="T5" fmla="*/ 222 h 30"/>
                <a:gd name="T6" fmla="*/ 239 w 31"/>
                <a:gd name="T7" fmla="*/ 275 h 30"/>
                <a:gd name="T8" fmla="*/ 264 w 31"/>
                <a:gd name="T9" fmla="*/ 194 h 30"/>
                <a:gd name="T10" fmla="*/ 192 w 31"/>
                <a:gd name="T11" fmla="*/ 106 h 30"/>
                <a:gd name="T12" fmla="*/ 132 w 31"/>
                <a:gd name="T13" fmla="*/ 20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" h="30">
                  <a:moveTo>
                    <a:pt x="15" y="2"/>
                  </a:moveTo>
                  <a:cubicBezTo>
                    <a:pt x="11" y="0"/>
                    <a:pt x="7" y="0"/>
                    <a:pt x="4" y="4"/>
                  </a:cubicBezTo>
                  <a:cubicBezTo>
                    <a:pt x="0" y="8"/>
                    <a:pt x="3" y="15"/>
                    <a:pt x="10" y="21"/>
                  </a:cubicBezTo>
                  <a:cubicBezTo>
                    <a:pt x="17" y="28"/>
                    <a:pt x="22" y="30"/>
                    <a:pt x="27" y="26"/>
                  </a:cubicBezTo>
                  <a:cubicBezTo>
                    <a:pt x="30" y="25"/>
                    <a:pt x="31" y="22"/>
                    <a:pt x="30" y="18"/>
                  </a:cubicBezTo>
                  <a:cubicBezTo>
                    <a:pt x="28" y="15"/>
                    <a:pt x="26" y="14"/>
                    <a:pt x="22" y="10"/>
                  </a:cubicBezTo>
                  <a:cubicBezTo>
                    <a:pt x="20" y="8"/>
                    <a:pt x="19" y="4"/>
                    <a:pt x="15" y="2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DD61BF41-8C3D-47CF-CF88-54880FCAF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3206"/>
              <a:ext cx="33" cy="35"/>
            </a:xfrm>
            <a:custGeom>
              <a:avLst/>
              <a:gdLst>
                <a:gd name="T0" fmla="*/ 140 w 16"/>
                <a:gd name="T1" fmla="*/ 149 h 16"/>
                <a:gd name="T2" fmla="*/ 140 w 16"/>
                <a:gd name="T3" fmla="*/ 158 h 16"/>
                <a:gd name="T4" fmla="*/ 43 w 16"/>
                <a:gd name="T5" fmla="*/ 105 h 16"/>
                <a:gd name="T6" fmla="*/ 8 w 16"/>
                <a:gd name="T7" fmla="*/ 20 h 16"/>
                <a:gd name="T8" fmla="*/ 43 w 16"/>
                <a:gd name="T9" fmla="*/ 9 h 16"/>
                <a:gd name="T10" fmla="*/ 43 w 16"/>
                <a:gd name="T11" fmla="*/ 9 h 16"/>
                <a:gd name="T12" fmla="*/ 8 w 16"/>
                <a:gd name="T13" fmla="*/ 20 h 16"/>
                <a:gd name="T14" fmla="*/ 43 w 16"/>
                <a:gd name="T15" fmla="*/ 105 h 16"/>
                <a:gd name="T16" fmla="*/ 140 w 16"/>
                <a:gd name="T17" fmla="*/ 158 h 16"/>
                <a:gd name="T18" fmla="*/ 140 w 16"/>
                <a:gd name="T19" fmla="*/ 149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16">
                  <a:moveTo>
                    <a:pt x="16" y="14"/>
                  </a:moveTo>
                  <a:cubicBezTo>
                    <a:pt x="16" y="14"/>
                    <a:pt x="16" y="15"/>
                    <a:pt x="16" y="15"/>
                  </a:cubicBezTo>
                  <a:cubicBezTo>
                    <a:pt x="14" y="16"/>
                    <a:pt x="11" y="15"/>
                    <a:pt x="5" y="10"/>
                  </a:cubicBezTo>
                  <a:cubicBezTo>
                    <a:pt x="1" y="6"/>
                    <a:pt x="1" y="3"/>
                    <a:pt x="1" y="2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1" y="6"/>
                    <a:pt x="5" y="10"/>
                  </a:cubicBezTo>
                  <a:cubicBezTo>
                    <a:pt x="10" y="15"/>
                    <a:pt x="14" y="16"/>
                    <a:pt x="16" y="15"/>
                  </a:cubicBezTo>
                  <a:cubicBezTo>
                    <a:pt x="16" y="15"/>
                    <a:pt x="16" y="15"/>
                    <a:pt x="16" y="14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90" name="Freeform 789">
              <a:extLst>
                <a:ext uri="{FF2B5EF4-FFF2-40B4-BE49-F238E27FC236}">
                  <a16:creationId xmlns:a16="http://schemas.microsoft.com/office/drawing/2014/main" id="{FD6FEEEA-CD65-69EE-D595-36BD0DDC0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" y="3066"/>
              <a:ext cx="49" cy="59"/>
            </a:xfrm>
            <a:custGeom>
              <a:avLst/>
              <a:gdLst>
                <a:gd name="T0" fmla="*/ 145 w 24"/>
                <a:gd name="T1" fmla="*/ 33 h 27"/>
                <a:gd name="T2" fmla="*/ 84 w 24"/>
                <a:gd name="T3" fmla="*/ 0 h 27"/>
                <a:gd name="T4" fmla="*/ 25 w 24"/>
                <a:gd name="T5" fmla="*/ 166 h 27"/>
                <a:gd name="T6" fmla="*/ 155 w 24"/>
                <a:gd name="T7" fmla="*/ 273 h 27"/>
                <a:gd name="T8" fmla="*/ 204 w 24"/>
                <a:gd name="T9" fmla="*/ 186 h 27"/>
                <a:gd name="T10" fmla="*/ 172 w 24"/>
                <a:gd name="T11" fmla="*/ 96 h 27"/>
                <a:gd name="T12" fmla="*/ 145 w 24"/>
                <a:gd name="T13" fmla="*/ 33 h 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27">
                  <a:moveTo>
                    <a:pt x="17" y="3"/>
                  </a:moveTo>
                  <a:cubicBezTo>
                    <a:pt x="15" y="1"/>
                    <a:pt x="13" y="0"/>
                    <a:pt x="10" y="0"/>
                  </a:cubicBezTo>
                  <a:cubicBezTo>
                    <a:pt x="2" y="0"/>
                    <a:pt x="0" y="8"/>
                    <a:pt x="3" y="16"/>
                  </a:cubicBezTo>
                  <a:cubicBezTo>
                    <a:pt x="6" y="24"/>
                    <a:pt x="14" y="27"/>
                    <a:pt x="18" y="26"/>
                  </a:cubicBezTo>
                  <a:cubicBezTo>
                    <a:pt x="22" y="25"/>
                    <a:pt x="24" y="22"/>
                    <a:pt x="24" y="18"/>
                  </a:cubicBezTo>
                  <a:cubicBezTo>
                    <a:pt x="23" y="14"/>
                    <a:pt x="21" y="11"/>
                    <a:pt x="20" y="9"/>
                  </a:cubicBezTo>
                  <a:cubicBezTo>
                    <a:pt x="19" y="7"/>
                    <a:pt x="18" y="4"/>
                    <a:pt x="17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2DDDB08E-339C-F497-F1D6-727869D3D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8" y="3079"/>
              <a:ext cx="21" cy="33"/>
            </a:xfrm>
            <a:custGeom>
              <a:avLst/>
              <a:gdLst>
                <a:gd name="T0" fmla="*/ 17 w 10"/>
                <a:gd name="T1" fmla="*/ 9 h 15"/>
                <a:gd name="T2" fmla="*/ 8 w 10"/>
                <a:gd name="T3" fmla="*/ 64 h 15"/>
                <a:gd name="T4" fmla="*/ 57 w 10"/>
                <a:gd name="T5" fmla="*/ 150 h 15"/>
                <a:gd name="T6" fmla="*/ 92 w 10"/>
                <a:gd name="T7" fmla="*/ 150 h 15"/>
                <a:gd name="T8" fmla="*/ 92 w 10"/>
                <a:gd name="T9" fmla="*/ 150 h 15"/>
                <a:gd name="T10" fmla="*/ 57 w 10"/>
                <a:gd name="T11" fmla="*/ 150 h 15"/>
                <a:gd name="T12" fmla="*/ 8 w 10"/>
                <a:gd name="T13" fmla="*/ 64 h 15"/>
                <a:gd name="T14" fmla="*/ 17 w 10"/>
                <a:gd name="T15" fmla="*/ 9 h 15"/>
                <a:gd name="T16" fmla="*/ 48 w 10"/>
                <a:gd name="T17" fmla="*/ 9 h 15"/>
                <a:gd name="T18" fmla="*/ 48 w 10"/>
                <a:gd name="T19" fmla="*/ 9 h 15"/>
                <a:gd name="T20" fmla="*/ 17 w 10"/>
                <a:gd name="T21" fmla="*/ 9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" h="15">
                  <a:moveTo>
                    <a:pt x="2" y="1"/>
                  </a:moveTo>
                  <a:cubicBezTo>
                    <a:pt x="1" y="2"/>
                    <a:pt x="0" y="4"/>
                    <a:pt x="1" y="6"/>
                  </a:cubicBezTo>
                  <a:cubicBezTo>
                    <a:pt x="2" y="10"/>
                    <a:pt x="4" y="13"/>
                    <a:pt x="6" y="14"/>
                  </a:cubicBezTo>
                  <a:cubicBezTo>
                    <a:pt x="8" y="15"/>
                    <a:pt x="9" y="15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5"/>
                    <a:pt x="8" y="14"/>
                    <a:pt x="6" y="14"/>
                  </a:cubicBezTo>
                  <a:cubicBezTo>
                    <a:pt x="4" y="13"/>
                    <a:pt x="2" y="10"/>
                    <a:pt x="1" y="6"/>
                  </a:cubicBezTo>
                  <a:cubicBezTo>
                    <a:pt x="1" y="4"/>
                    <a:pt x="1" y="2"/>
                    <a:pt x="2" y="1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92" name="Freeform 791">
              <a:extLst>
                <a:ext uri="{FF2B5EF4-FFF2-40B4-BE49-F238E27FC236}">
                  <a16:creationId xmlns:a16="http://schemas.microsoft.com/office/drawing/2014/main" id="{0552DF99-7E5C-7627-BAD1-1799E3F2D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" y="3077"/>
              <a:ext cx="53" cy="46"/>
            </a:xfrm>
            <a:custGeom>
              <a:avLst/>
              <a:gdLst>
                <a:gd name="T0" fmla="*/ 137 w 26"/>
                <a:gd name="T1" fmla="*/ 20 h 21"/>
                <a:gd name="T2" fmla="*/ 59 w 26"/>
                <a:gd name="T3" fmla="*/ 20 h 21"/>
                <a:gd name="T4" fmla="*/ 16 w 26"/>
                <a:gd name="T5" fmla="*/ 72 h 21"/>
                <a:gd name="T6" fmla="*/ 120 w 26"/>
                <a:gd name="T7" fmla="*/ 221 h 21"/>
                <a:gd name="T8" fmla="*/ 212 w 26"/>
                <a:gd name="T9" fmla="*/ 105 h 21"/>
                <a:gd name="T10" fmla="*/ 137 w 26"/>
                <a:gd name="T11" fmla="*/ 20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21">
                  <a:moveTo>
                    <a:pt x="16" y="2"/>
                  </a:moveTo>
                  <a:cubicBezTo>
                    <a:pt x="13" y="1"/>
                    <a:pt x="10" y="0"/>
                    <a:pt x="7" y="2"/>
                  </a:cubicBezTo>
                  <a:cubicBezTo>
                    <a:pt x="5" y="3"/>
                    <a:pt x="3" y="5"/>
                    <a:pt x="2" y="7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22" y="21"/>
                    <a:pt x="26" y="15"/>
                    <a:pt x="25" y="10"/>
                  </a:cubicBezTo>
                  <a:cubicBezTo>
                    <a:pt x="24" y="6"/>
                    <a:pt x="22" y="5"/>
                    <a:pt x="16" y="2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93" name="Freeform 792">
              <a:extLst>
                <a:ext uri="{FF2B5EF4-FFF2-40B4-BE49-F238E27FC236}">
                  <a16:creationId xmlns:a16="http://schemas.microsoft.com/office/drawing/2014/main" id="{09096FD7-B028-55BB-7948-A57ED080A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090"/>
              <a:ext cx="27" cy="22"/>
            </a:xfrm>
            <a:custGeom>
              <a:avLst/>
              <a:gdLst>
                <a:gd name="T0" fmla="*/ 108 w 13"/>
                <a:gd name="T1" fmla="*/ 33 h 10"/>
                <a:gd name="T2" fmla="*/ 108 w 13"/>
                <a:gd name="T3" fmla="*/ 88 h 10"/>
                <a:gd name="T4" fmla="*/ 35 w 13"/>
                <a:gd name="T5" fmla="*/ 88 h 10"/>
                <a:gd name="T6" fmla="*/ 0 w 13"/>
                <a:gd name="T7" fmla="*/ 33 h 10"/>
                <a:gd name="T8" fmla="*/ 17 w 13"/>
                <a:gd name="T9" fmla="*/ 0 h 10"/>
                <a:gd name="T10" fmla="*/ 17 w 13"/>
                <a:gd name="T11" fmla="*/ 0 h 10"/>
                <a:gd name="T12" fmla="*/ 0 w 13"/>
                <a:gd name="T13" fmla="*/ 33 h 10"/>
                <a:gd name="T14" fmla="*/ 35 w 13"/>
                <a:gd name="T15" fmla="*/ 88 h 10"/>
                <a:gd name="T16" fmla="*/ 108 w 13"/>
                <a:gd name="T17" fmla="*/ 88 h 10"/>
                <a:gd name="T18" fmla="*/ 108 w 13"/>
                <a:gd name="T19" fmla="*/ 33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" h="10">
                  <a:moveTo>
                    <a:pt x="12" y="3"/>
                  </a:moveTo>
                  <a:cubicBezTo>
                    <a:pt x="13" y="5"/>
                    <a:pt x="13" y="6"/>
                    <a:pt x="12" y="8"/>
                  </a:cubicBezTo>
                  <a:cubicBezTo>
                    <a:pt x="11" y="9"/>
                    <a:pt x="8" y="10"/>
                    <a:pt x="4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5"/>
                    <a:pt x="1" y="7"/>
                    <a:pt x="4" y="8"/>
                  </a:cubicBezTo>
                  <a:cubicBezTo>
                    <a:pt x="8" y="10"/>
                    <a:pt x="11" y="9"/>
                    <a:pt x="12" y="8"/>
                  </a:cubicBezTo>
                  <a:cubicBezTo>
                    <a:pt x="13" y="6"/>
                    <a:pt x="13" y="5"/>
                    <a:pt x="12" y="3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94" name="Freeform 793">
              <a:extLst>
                <a:ext uri="{FF2B5EF4-FFF2-40B4-BE49-F238E27FC236}">
                  <a16:creationId xmlns:a16="http://schemas.microsoft.com/office/drawing/2014/main" id="{604F2B4E-6DFC-E172-59A7-C66B7D345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" y="2946"/>
              <a:ext cx="45" cy="50"/>
            </a:xfrm>
            <a:custGeom>
              <a:avLst/>
              <a:gdLst>
                <a:gd name="T0" fmla="*/ 155 w 22"/>
                <a:gd name="T1" fmla="*/ 52 h 23"/>
                <a:gd name="T2" fmla="*/ 104 w 22"/>
                <a:gd name="T3" fmla="*/ 0 h 23"/>
                <a:gd name="T4" fmla="*/ 41 w 22"/>
                <a:gd name="T5" fmla="*/ 20 h 23"/>
                <a:gd name="T6" fmla="*/ 68 w 22"/>
                <a:gd name="T7" fmla="*/ 193 h 23"/>
                <a:gd name="T8" fmla="*/ 180 w 22"/>
                <a:gd name="T9" fmla="*/ 165 h 23"/>
                <a:gd name="T10" fmla="*/ 155 w 22"/>
                <a:gd name="T11" fmla="*/ 52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3">
                  <a:moveTo>
                    <a:pt x="18" y="5"/>
                  </a:moveTo>
                  <a:cubicBezTo>
                    <a:pt x="16" y="3"/>
                    <a:pt x="14" y="1"/>
                    <a:pt x="12" y="0"/>
                  </a:cubicBezTo>
                  <a:cubicBezTo>
                    <a:pt x="9" y="0"/>
                    <a:pt x="7" y="0"/>
                    <a:pt x="5" y="2"/>
                  </a:cubicBezTo>
                  <a:cubicBezTo>
                    <a:pt x="0" y="6"/>
                    <a:pt x="2" y="15"/>
                    <a:pt x="8" y="19"/>
                  </a:cubicBezTo>
                  <a:cubicBezTo>
                    <a:pt x="13" y="23"/>
                    <a:pt x="20" y="20"/>
                    <a:pt x="21" y="16"/>
                  </a:cubicBezTo>
                  <a:cubicBezTo>
                    <a:pt x="22" y="12"/>
                    <a:pt x="21" y="10"/>
                    <a:pt x="18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95" name="Freeform 794">
              <a:extLst>
                <a:ext uri="{FF2B5EF4-FFF2-40B4-BE49-F238E27FC236}">
                  <a16:creationId xmlns:a16="http://schemas.microsoft.com/office/drawing/2014/main" id="{73424C1F-098E-11F3-618C-9D640CEB3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5" y="2955"/>
              <a:ext cx="23" cy="26"/>
            </a:xfrm>
            <a:custGeom>
              <a:avLst/>
              <a:gdLst>
                <a:gd name="T0" fmla="*/ 100 w 11"/>
                <a:gd name="T1" fmla="*/ 80 h 12"/>
                <a:gd name="T2" fmla="*/ 84 w 11"/>
                <a:gd name="T3" fmla="*/ 121 h 12"/>
                <a:gd name="T4" fmla="*/ 17 w 11"/>
                <a:gd name="T5" fmla="*/ 80 h 12"/>
                <a:gd name="T6" fmla="*/ 8 w 11"/>
                <a:gd name="T7" fmla="*/ 20 h 12"/>
                <a:gd name="T8" fmla="*/ 44 w 11"/>
                <a:gd name="T9" fmla="*/ 0 h 12"/>
                <a:gd name="T10" fmla="*/ 44 w 11"/>
                <a:gd name="T11" fmla="*/ 0 h 12"/>
                <a:gd name="T12" fmla="*/ 8 w 11"/>
                <a:gd name="T13" fmla="*/ 20 h 12"/>
                <a:gd name="T14" fmla="*/ 17 w 11"/>
                <a:gd name="T15" fmla="*/ 80 h 12"/>
                <a:gd name="T16" fmla="*/ 84 w 11"/>
                <a:gd name="T17" fmla="*/ 121 h 12"/>
                <a:gd name="T18" fmla="*/ 100 w 11"/>
                <a:gd name="T19" fmla="*/ 8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8"/>
                  </a:moveTo>
                  <a:cubicBezTo>
                    <a:pt x="11" y="10"/>
                    <a:pt x="11" y="11"/>
                    <a:pt x="9" y="12"/>
                  </a:cubicBezTo>
                  <a:cubicBezTo>
                    <a:pt x="7" y="12"/>
                    <a:pt x="4" y="11"/>
                    <a:pt x="2" y="8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1" y="3"/>
                    <a:pt x="0" y="5"/>
                    <a:pt x="2" y="8"/>
                  </a:cubicBezTo>
                  <a:cubicBezTo>
                    <a:pt x="4" y="12"/>
                    <a:pt x="7" y="12"/>
                    <a:pt x="9" y="12"/>
                  </a:cubicBezTo>
                  <a:cubicBezTo>
                    <a:pt x="11" y="11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96" name="Freeform 795">
              <a:extLst>
                <a:ext uri="{FF2B5EF4-FFF2-40B4-BE49-F238E27FC236}">
                  <a16:creationId xmlns:a16="http://schemas.microsoft.com/office/drawing/2014/main" id="{FAB9182E-7731-C404-2478-0FF621869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1" y="3035"/>
              <a:ext cx="37" cy="73"/>
            </a:xfrm>
            <a:custGeom>
              <a:avLst/>
              <a:gdLst>
                <a:gd name="T0" fmla="*/ 97 w 18"/>
                <a:gd name="T1" fmla="*/ 33 h 33"/>
                <a:gd name="T2" fmla="*/ 16 w 18"/>
                <a:gd name="T3" fmla="*/ 64 h 33"/>
                <a:gd name="T4" fmla="*/ 25 w 18"/>
                <a:gd name="T5" fmla="*/ 259 h 33"/>
                <a:gd name="T6" fmla="*/ 105 w 18"/>
                <a:gd name="T7" fmla="*/ 356 h 33"/>
                <a:gd name="T8" fmla="*/ 97 w 18"/>
                <a:gd name="T9" fmla="*/ 33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33">
                  <a:moveTo>
                    <a:pt x="11" y="3"/>
                  </a:moveTo>
                  <a:cubicBezTo>
                    <a:pt x="7" y="0"/>
                    <a:pt x="4" y="1"/>
                    <a:pt x="2" y="6"/>
                  </a:cubicBezTo>
                  <a:cubicBezTo>
                    <a:pt x="0" y="10"/>
                    <a:pt x="1" y="18"/>
                    <a:pt x="3" y="24"/>
                  </a:cubicBezTo>
                  <a:cubicBezTo>
                    <a:pt x="6" y="32"/>
                    <a:pt x="9" y="33"/>
                    <a:pt x="12" y="33"/>
                  </a:cubicBezTo>
                  <a:cubicBezTo>
                    <a:pt x="18" y="31"/>
                    <a:pt x="17" y="11"/>
                    <a:pt x="11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3184598C-6611-0050-1BD0-277068F02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" y="3051"/>
              <a:ext cx="12" cy="41"/>
            </a:xfrm>
            <a:custGeom>
              <a:avLst/>
              <a:gdLst>
                <a:gd name="T0" fmla="*/ 24 w 6"/>
                <a:gd name="T1" fmla="*/ 0 h 19"/>
                <a:gd name="T2" fmla="*/ 0 w 6"/>
                <a:gd name="T3" fmla="*/ 60 h 19"/>
                <a:gd name="T4" fmla="*/ 24 w 6"/>
                <a:gd name="T5" fmla="*/ 173 h 19"/>
                <a:gd name="T6" fmla="*/ 48 w 6"/>
                <a:gd name="T7" fmla="*/ 190 h 19"/>
                <a:gd name="T8" fmla="*/ 48 w 6"/>
                <a:gd name="T9" fmla="*/ 190 h 19"/>
                <a:gd name="T10" fmla="*/ 24 w 6"/>
                <a:gd name="T11" fmla="*/ 173 h 19"/>
                <a:gd name="T12" fmla="*/ 0 w 6"/>
                <a:gd name="T13" fmla="*/ 60 h 19"/>
                <a:gd name="T14" fmla="*/ 24 w 6"/>
                <a:gd name="T15" fmla="*/ 0 h 19"/>
                <a:gd name="T16" fmla="*/ 48 w 6"/>
                <a:gd name="T17" fmla="*/ 19 h 19"/>
                <a:gd name="T18" fmla="*/ 48 w 6"/>
                <a:gd name="T19" fmla="*/ 19 h 19"/>
                <a:gd name="T20" fmla="*/ 24 w 6"/>
                <a:gd name="T21" fmla="*/ 0 h 1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" h="19">
                  <a:moveTo>
                    <a:pt x="3" y="0"/>
                  </a:moveTo>
                  <a:cubicBezTo>
                    <a:pt x="1" y="0"/>
                    <a:pt x="0" y="2"/>
                    <a:pt x="0" y="6"/>
                  </a:cubicBezTo>
                  <a:cubicBezTo>
                    <a:pt x="0" y="9"/>
                    <a:pt x="1" y="14"/>
                    <a:pt x="3" y="17"/>
                  </a:cubicBezTo>
                  <a:cubicBezTo>
                    <a:pt x="4" y="19"/>
                    <a:pt x="5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19"/>
                    <a:pt x="4" y="19"/>
                    <a:pt x="3" y="17"/>
                  </a:cubicBezTo>
                  <a:cubicBezTo>
                    <a:pt x="1" y="14"/>
                    <a:pt x="0" y="9"/>
                    <a:pt x="0" y="6"/>
                  </a:cubicBezTo>
                  <a:cubicBezTo>
                    <a:pt x="1" y="2"/>
                    <a:pt x="2" y="0"/>
                    <a:pt x="3" y="0"/>
                  </a:cubicBezTo>
                  <a:cubicBezTo>
                    <a:pt x="4" y="0"/>
                    <a:pt x="5" y="0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0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798" name="Freeform 797">
              <a:extLst>
                <a:ext uri="{FF2B5EF4-FFF2-40B4-BE49-F238E27FC236}">
                  <a16:creationId xmlns:a16="http://schemas.microsoft.com/office/drawing/2014/main" id="{D3FEAC58-EF1C-B136-F084-25CAC7198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3068"/>
              <a:ext cx="62" cy="68"/>
            </a:xfrm>
            <a:custGeom>
              <a:avLst/>
              <a:gdLst>
                <a:gd name="T0" fmla="*/ 141 w 30"/>
                <a:gd name="T1" fmla="*/ 33 h 31"/>
                <a:gd name="T2" fmla="*/ 43 w 30"/>
                <a:gd name="T3" fmla="*/ 44 h 31"/>
                <a:gd name="T4" fmla="*/ 81 w 30"/>
                <a:gd name="T5" fmla="*/ 230 h 31"/>
                <a:gd name="T6" fmla="*/ 231 w 30"/>
                <a:gd name="T7" fmla="*/ 294 h 31"/>
                <a:gd name="T8" fmla="*/ 256 w 30"/>
                <a:gd name="T9" fmla="*/ 213 h 31"/>
                <a:gd name="T10" fmla="*/ 192 w 30"/>
                <a:gd name="T11" fmla="*/ 125 h 31"/>
                <a:gd name="T12" fmla="*/ 141 w 30"/>
                <a:gd name="T13" fmla="*/ 3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31">
                  <a:moveTo>
                    <a:pt x="16" y="3"/>
                  </a:moveTo>
                  <a:cubicBezTo>
                    <a:pt x="12" y="0"/>
                    <a:pt x="8" y="0"/>
                    <a:pt x="5" y="4"/>
                  </a:cubicBezTo>
                  <a:cubicBezTo>
                    <a:pt x="0" y="8"/>
                    <a:pt x="3" y="15"/>
                    <a:pt x="9" y="22"/>
                  </a:cubicBezTo>
                  <a:cubicBezTo>
                    <a:pt x="16" y="28"/>
                    <a:pt x="20" y="31"/>
                    <a:pt x="26" y="28"/>
                  </a:cubicBezTo>
                  <a:cubicBezTo>
                    <a:pt x="29" y="27"/>
                    <a:pt x="30" y="24"/>
                    <a:pt x="29" y="20"/>
                  </a:cubicBezTo>
                  <a:cubicBezTo>
                    <a:pt x="28" y="17"/>
                    <a:pt x="25" y="15"/>
                    <a:pt x="22" y="12"/>
                  </a:cubicBezTo>
                  <a:cubicBezTo>
                    <a:pt x="21" y="10"/>
                    <a:pt x="19" y="5"/>
                    <a:pt x="16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799" name="Freeform 798">
              <a:extLst>
                <a:ext uri="{FF2B5EF4-FFF2-40B4-BE49-F238E27FC236}">
                  <a16:creationId xmlns:a16="http://schemas.microsoft.com/office/drawing/2014/main" id="{EAAE3685-5E53-DB54-27D4-42D104D79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" y="3081"/>
              <a:ext cx="28" cy="38"/>
            </a:xfrm>
            <a:custGeom>
              <a:avLst/>
              <a:gdLst>
                <a:gd name="T0" fmla="*/ 112 w 14"/>
                <a:gd name="T1" fmla="*/ 170 h 17"/>
                <a:gd name="T2" fmla="*/ 112 w 14"/>
                <a:gd name="T3" fmla="*/ 179 h 17"/>
                <a:gd name="T4" fmla="*/ 32 w 14"/>
                <a:gd name="T5" fmla="*/ 101 h 17"/>
                <a:gd name="T6" fmla="*/ 8 w 14"/>
                <a:gd name="T7" fmla="*/ 9 h 17"/>
                <a:gd name="T8" fmla="*/ 40 w 14"/>
                <a:gd name="T9" fmla="*/ 9 h 17"/>
                <a:gd name="T10" fmla="*/ 40 w 14"/>
                <a:gd name="T11" fmla="*/ 9 h 17"/>
                <a:gd name="T12" fmla="*/ 8 w 14"/>
                <a:gd name="T13" fmla="*/ 9 h 17"/>
                <a:gd name="T14" fmla="*/ 32 w 14"/>
                <a:gd name="T15" fmla="*/ 110 h 17"/>
                <a:gd name="T16" fmla="*/ 112 w 14"/>
                <a:gd name="T17" fmla="*/ 179 h 17"/>
                <a:gd name="T18" fmla="*/ 112 w 14"/>
                <a:gd name="T19" fmla="*/ 17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17">
                  <a:moveTo>
                    <a:pt x="14" y="15"/>
                  </a:moveTo>
                  <a:cubicBezTo>
                    <a:pt x="14" y="15"/>
                    <a:pt x="14" y="15"/>
                    <a:pt x="14" y="16"/>
                  </a:cubicBezTo>
                  <a:cubicBezTo>
                    <a:pt x="13" y="16"/>
                    <a:pt x="9" y="15"/>
                    <a:pt x="4" y="9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1" y="0"/>
                    <a:pt x="3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0" y="2"/>
                    <a:pt x="0" y="5"/>
                    <a:pt x="4" y="10"/>
                  </a:cubicBezTo>
                  <a:cubicBezTo>
                    <a:pt x="9" y="15"/>
                    <a:pt x="12" y="17"/>
                    <a:pt x="14" y="16"/>
                  </a:cubicBezTo>
                  <a:cubicBezTo>
                    <a:pt x="14" y="16"/>
                    <a:pt x="14" y="15"/>
                    <a:pt x="14" y="15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00" name="Freeform 799">
              <a:extLst>
                <a:ext uri="{FF2B5EF4-FFF2-40B4-BE49-F238E27FC236}">
                  <a16:creationId xmlns:a16="http://schemas.microsoft.com/office/drawing/2014/main" id="{0B3910CB-22C0-D32D-DCAF-B5535D08D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5" y="3011"/>
              <a:ext cx="47" cy="62"/>
            </a:xfrm>
            <a:custGeom>
              <a:avLst/>
              <a:gdLst>
                <a:gd name="T0" fmla="*/ 147 w 23"/>
                <a:gd name="T1" fmla="*/ 44 h 28"/>
                <a:gd name="T2" fmla="*/ 92 w 23"/>
                <a:gd name="T3" fmla="*/ 9 h 28"/>
                <a:gd name="T4" fmla="*/ 16 w 23"/>
                <a:gd name="T5" fmla="*/ 173 h 28"/>
                <a:gd name="T6" fmla="*/ 137 w 23"/>
                <a:gd name="T7" fmla="*/ 295 h 28"/>
                <a:gd name="T8" fmla="*/ 196 w 23"/>
                <a:gd name="T9" fmla="*/ 206 h 28"/>
                <a:gd name="T10" fmla="*/ 172 w 23"/>
                <a:gd name="T11" fmla="*/ 117 h 28"/>
                <a:gd name="T12" fmla="*/ 147 w 23"/>
                <a:gd name="T13" fmla="*/ 44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28">
                  <a:moveTo>
                    <a:pt x="17" y="4"/>
                  </a:moveTo>
                  <a:cubicBezTo>
                    <a:pt x="15" y="2"/>
                    <a:pt x="13" y="1"/>
                    <a:pt x="11" y="1"/>
                  </a:cubicBezTo>
                  <a:cubicBezTo>
                    <a:pt x="3" y="0"/>
                    <a:pt x="0" y="8"/>
                    <a:pt x="2" y="16"/>
                  </a:cubicBezTo>
                  <a:cubicBezTo>
                    <a:pt x="5" y="24"/>
                    <a:pt x="12" y="28"/>
                    <a:pt x="16" y="27"/>
                  </a:cubicBezTo>
                  <a:cubicBezTo>
                    <a:pt x="21" y="26"/>
                    <a:pt x="22" y="23"/>
                    <a:pt x="23" y="19"/>
                  </a:cubicBezTo>
                  <a:cubicBezTo>
                    <a:pt x="23" y="16"/>
                    <a:pt x="21" y="13"/>
                    <a:pt x="20" y="11"/>
                  </a:cubicBezTo>
                  <a:cubicBezTo>
                    <a:pt x="19" y="8"/>
                    <a:pt x="18" y="6"/>
                    <a:pt x="17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450A0711-10F2-7175-9071-A900AFE07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0" y="3027"/>
              <a:ext cx="18" cy="33"/>
            </a:xfrm>
            <a:custGeom>
              <a:avLst/>
              <a:gdLst>
                <a:gd name="T0" fmla="*/ 16 w 9"/>
                <a:gd name="T1" fmla="*/ 0 h 15"/>
                <a:gd name="T2" fmla="*/ 8 w 9"/>
                <a:gd name="T3" fmla="*/ 64 h 15"/>
                <a:gd name="T4" fmla="*/ 40 w 9"/>
                <a:gd name="T5" fmla="*/ 150 h 15"/>
                <a:gd name="T6" fmla="*/ 72 w 9"/>
                <a:gd name="T7" fmla="*/ 150 h 15"/>
                <a:gd name="T8" fmla="*/ 72 w 9"/>
                <a:gd name="T9" fmla="*/ 150 h 15"/>
                <a:gd name="T10" fmla="*/ 40 w 9"/>
                <a:gd name="T11" fmla="*/ 150 h 15"/>
                <a:gd name="T12" fmla="*/ 8 w 9"/>
                <a:gd name="T13" fmla="*/ 64 h 15"/>
                <a:gd name="T14" fmla="*/ 16 w 9"/>
                <a:gd name="T15" fmla="*/ 0 h 15"/>
                <a:gd name="T16" fmla="*/ 40 w 9"/>
                <a:gd name="T17" fmla="*/ 0 h 15"/>
                <a:gd name="T18" fmla="*/ 40 w 9"/>
                <a:gd name="T19" fmla="*/ 0 h 15"/>
                <a:gd name="T20" fmla="*/ 16 w 9"/>
                <a:gd name="T21" fmla="*/ 0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" h="15">
                  <a:moveTo>
                    <a:pt x="2" y="0"/>
                  </a:moveTo>
                  <a:cubicBezTo>
                    <a:pt x="1" y="1"/>
                    <a:pt x="0" y="3"/>
                    <a:pt x="1" y="6"/>
                  </a:cubicBezTo>
                  <a:cubicBezTo>
                    <a:pt x="1" y="9"/>
                    <a:pt x="3" y="12"/>
                    <a:pt x="5" y="14"/>
                  </a:cubicBezTo>
                  <a:cubicBezTo>
                    <a:pt x="6" y="14"/>
                    <a:pt x="7" y="15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7" y="15"/>
                    <a:pt x="6" y="14"/>
                    <a:pt x="5" y="14"/>
                  </a:cubicBezTo>
                  <a:cubicBezTo>
                    <a:pt x="3" y="12"/>
                    <a:pt x="1" y="9"/>
                    <a:pt x="1" y="6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02" name="Freeform 801">
              <a:extLst>
                <a:ext uri="{FF2B5EF4-FFF2-40B4-BE49-F238E27FC236}">
                  <a16:creationId xmlns:a16="http://schemas.microsoft.com/office/drawing/2014/main" id="{EFB0AE9D-FBBC-77C3-FE40-00DC81DE1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" y="2736"/>
              <a:ext cx="47" cy="63"/>
            </a:xfrm>
            <a:custGeom>
              <a:avLst/>
              <a:gdLst>
                <a:gd name="T0" fmla="*/ 147 w 23"/>
                <a:gd name="T1" fmla="*/ 52 h 29"/>
                <a:gd name="T2" fmla="*/ 92 w 23"/>
                <a:gd name="T3" fmla="*/ 9 h 29"/>
                <a:gd name="T4" fmla="*/ 16 w 23"/>
                <a:gd name="T5" fmla="*/ 165 h 29"/>
                <a:gd name="T6" fmla="*/ 137 w 23"/>
                <a:gd name="T7" fmla="*/ 289 h 29"/>
                <a:gd name="T8" fmla="*/ 196 w 23"/>
                <a:gd name="T9" fmla="*/ 202 h 29"/>
                <a:gd name="T10" fmla="*/ 172 w 23"/>
                <a:gd name="T11" fmla="*/ 113 h 29"/>
                <a:gd name="T12" fmla="*/ 147 w 23"/>
                <a:gd name="T13" fmla="*/ 52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29">
                  <a:moveTo>
                    <a:pt x="17" y="5"/>
                  </a:moveTo>
                  <a:cubicBezTo>
                    <a:pt x="15" y="3"/>
                    <a:pt x="13" y="1"/>
                    <a:pt x="11" y="1"/>
                  </a:cubicBezTo>
                  <a:cubicBezTo>
                    <a:pt x="3" y="0"/>
                    <a:pt x="0" y="9"/>
                    <a:pt x="2" y="16"/>
                  </a:cubicBezTo>
                  <a:cubicBezTo>
                    <a:pt x="5" y="24"/>
                    <a:pt x="12" y="29"/>
                    <a:pt x="16" y="28"/>
                  </a:cubicBezTo>
                  <a:cubicBezTo>
                    <a:pt x="21" y="27"/>
                    <a:pt x="22" y="24"/>
                    <a:pt x="23" y="20"/>
                  </a:cubicBezTo>
                  <a:cubicBezTo>
                    <a:pt x="23" y="17"/>
                    <a:pt x="21" y="13"/>
                    <a:pt x="20" y="11"/>
                  </a:cubicBezTo>
                  <a:cubicBezTo>
                    <a:pt x="19" y="9"/>
                    <a:pt x="18" y="6"/>
                    <a:pt x="17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DF88BCEA-DDB8-BF67-1CA3-A9E447B4A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" y="2751"/>
              <a:ext cx="19" cy="33"/>
            </a:xfrm>
            <a:custGeom>
              <a:avLst/>
              <a:gdLst>
                <a:gd name="T0" fmla="*/ 17 w 9"/>
                <a:gd name="T1" fmla="*/ 9 h 15"/>
                <a:gd name="T2" fmla="*/ 8 w 9"/>
                <a:gd name="T3" fmla="*/ 64 h 15"/>
                <a:gd name="T4" fmla="*/ 49 w 9"/>
                <a:gd name="T5" fmla="*/ 150 h 15"/>
                <a:gd name="T6" fmla="*/ 84 w 9"/>
                <a:gd name="T7" fmla="*/ 161 h 15"/>
                <a:gd name="T8" fmla="*/ 84 w 9"/>
                <a:gd name="T9" fmla="*/ 161 h 15"/>
                <a:gd name="T10" fmla="*/ 49 w 9"/>
                <a:gd name="T11" fmla="*/ 150 h 15"/>
                <a:gd name="T12" fmla="*/ 8 w 9"/>
                <a:gd name="T13" fmla="*/ 64 h 15"/>
                <a:gd name="T14" fmla="*/ 17 w 9"/>
                <a:gd name="T15" fmla="*/ 9 h 15"/>
                <a:gd name="T16" fmla="*/ 49 w 9"/>
                <a:gd name="T17" fmla="*/ 9 h 15"/>
                <a:gd name="T18" fmla="*/ 49 w 9"/>
                <a:gd name="T19" fmla="*/ 9 h 15"/>
                <a:gd name="T20" fmla="*/ 17 w 9"/>
                <a:gd name="T21" fmla="*/ 9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" h="15">
                  <a:moveTo>
                    <a:pt x="2" y="1"/>
                  </a:moveTo>
                  <a:cubicBezTo>
                    <a:pt x="1" y="2"/>
                    <a:pt x="0" y="4"/>
                    <a:pt x="1" y="6"/>
                  </a:cubicBezTo>
                  <a:cubicBezTo>
                    <a:pt x="1" y="10"/>
                    <a:pt x="3" y="13"/>
                    <a:pt x="5" y="14"/>
                  </a:cubicBezTo>
                  <a:cubicBezTo>
                    <a:pt x="6" y="15"/>
                    <a:pt x="7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5"/>
                    <a:pt x="5" y="14"/>
                  </a:cubicBezTo>
                  <a:cubicBezTo>
                    <a:pt x="3" y="13"/>
                    <a:pt x="1" y="10"/>
                    <a:pt x="1" y="6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3" y="1"/>
                    <a:pt x="4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04" name="Freeform 803">
              <a:extLst>
                <a:ext uri="{FF2B5EF4-FFF2-40B4-BE49-F238E27FC236}">
                  <a16:creationId xmlns:a16="http://schemas.microsoft.com/office/drawing/2014/main" id="{77B349CC-7C4F-DA90-49BA-2E9A43D47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" y="3042"/>
              <a:ext cx="63" cy="46"/>
            </a:xfrm>
            <a:custGeom>
              <a:avLst/>
              <a:gdLst>
                <a:gd name="T0" fmla="*/ 49 w 31"/>
                <a:gd name="T1" fmla="*/ 9 h 21"/>
                <a:gd name="T2" fmla="*/ 0 w 31"/>
                <a:gd name="T3" fmla="*/ 125 h 21"/>
                <a:gd name="T4" fmla="*/ 136 w 31"/>
                <a:gd name="T5" fmla="*/ 210 h 21"/>
                <a:gd name="T6" fmla="*/ 252 w 31"/>
                <a:gd name="T7" fmla="*/ 96 h 21"/>
                <a:gd name="T8" fmla="*/ 219 w 31"/>
                <a:gd name="T9" fmla="*/ 9 h 21"/>
                <a:gd name="T10" fmla="*/ 136 w 31"/>
                <a:gd name="T11" fmla="*/ 9 h 21"/>
                <a:gd name="T12" fmla="*/ 49 w 31"/>
                <a:gd name="T13" fmla="*/ 9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" h="21">
                  <a:moveTo>
                    <a:pt x="6" y="1"/>
                  </a:moveTo>
                  <a:cubicBezTo>
                    <a:pt x="2" y="3"/>
                    <a:pt x="0" y="6"/>
                    <a:pt x="0" y="12"/>
                  </a:cubicBezTo>
                  <a:cubicBezTo>
                    <a:pt x="1" y="19"/>
                    <a:pt x="7" y="21"/>
                    <a:pt x="16" y="20"/>
                  </a:cubicBezTo>
                  <a:cubicBezTo>
                    <a:pt x="24" y="18"/>
                    <a:pt x="29" y="16"/>
                    <a:pt x="30" y="9"/>
                  </a:cubicBezTo>
                  <a:cubicBezTo>
                    <a:pt x="31" y="5"/>
                    <a:pt x="29" y="3"/>
                    <a:pt x="26" y="1"/>
                  </a:cubicBezTo>
                  <a:cubicBezTo>
                    <a:pt x="23" y="0"/>
                    <a:pt x="20" y="1"/>
                    <a:pt x="16" y="1"/>
                  </a:cubicBezTo>
                  <a:cubicBezTo>
                    <a:pt x="14" y="1"/>
                    <a:pt x="10" y="0"/>
                    <a:pt x="6" y="1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B7021089-DAA7-418F-7F96-633A2AEF7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3055"/>
              <a:ext cx="39" cy="15"/>
            </a:xfrm>
            <a:custGeom>
              <a:avLst/>
              <a:gdLst>
                <a:gd name="T0" fmla="*/ 156 w 19"/>
                <a:gd name="T1" fmla="*/ 0 h 7"/>
                <a:gd name="T2" fmla="*/ 156 w 19"/>
                <a:gd name="T3" fmla="*/ 19 h 7"/>
                <a:gd name="T4" fmla="*/ 68 w 19"/>
                <a:gd name="T5" fmla="*/ 60 h 7"/>
                <a:gd name="T6" fmla="*/ 8 w 19"/>
                <a:gd name="T7" fmla="*/ 41 h 7"/>
                <a:gd name="T8" fmla="*/ 25 w 19"/>
                <a:gd name="T9" fmla="*/ 0 h 7"/>
                <a:gd name="T10" fmla="*/ 25 w 19"/>
                <a:gd name="T11" fmla="*/ 0 h 7"/>
                <a:gd name="T12" fmla="*/ 8 w 19"/>
                <a:gd name="T13" fmla="*/ 41 h 7"/>
                <a:gd name="T14" fmla="*/ 68 w 19"/>
                <a:gd name="T15" fmla="*/ 60 h 7"/>
                <a:gd name="T16" fmla="*/ 164 w 19"/>
                <a:gd name="T17" fmla="*/ 19 h 7"/>
                <a:gd name="T18" fmla="*/ 156 w 19"/>
                <a:gd name="T19" fmla="*/ 0 h 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7">
                  <a:moveTo>
                    <a:pt x="18" y="0"/>
                  </a:moveTo>
                  <a:cubicBezTo>
                    <a:pt x="18" y="0"/>
                    <a:pt x="19" y="1"/>
                    <a:pt x="18" y="2"/>
                  </a:cubicBezTo>
                  <a:cubicBezTo>
                    <a:pt x="18" y="3"/>
                    <a:pt x="15" y="5"/>
                    <a:pt x="8" y="6"/>
                  </a:cubicBezTo>
                  <a:cubicBezTo>
                    <a:pt x="3" y="7"/>
                    <a:pt x="1" y="5"/>
                    <a:pt x="1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2"/>
                    <a:pt x="1" y="4"/>
                  </a:cubicBezTo>
                  <a:cubicBezTo>
                    <a:pt x="1" y="5"/>
                    <a:pt x="3" y="7"/>
                    <a:pt x="8" y="6"/>
                  </a:cubicBezTo>
                  <a:cubicBezTo>
                    <a:pt x="15" y="6"/>
                    <a:pt x="18" y="3"/>
                    <a:pt x="19" y="2"/>
                  </a:cubicBezTo>
                  <a:cubicBezTo>
                    <a:pt x="19" y="1"/>
                    <a:pt x="19" y="1"/>
                    <a:pt x="18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06" name="Freeform 805">
              <a:extLst>
                <a:ext uri="{FF2B5EF4-FFF2-40B4-BE49-F238E27FC236}">
                  <a16:creationId xmlns:a16="http://schemas.microsoft.com/office/drawing/2014/main" id="{41836A16-C3D6-933E-340D-6928869E4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2060"/>
              <a:ext cx="45" cy="51"/>
            </a:xfrm>
            <a:custGeom>
              <a:avLst/>
              <a:gdLst>
                <a:gd name="T0" fmla="*/ 155 w 22"/>
                <a:gd name="T1" fmla="*/ 53 h 23"/>
                <a:gd name="T2" fmla="*/ 104 w 22"/>
                <a:gd name="T3" fmla="*/ 0 h 23"/>
                <a:gd name="T4" fmla="*/ 41 w 22"/>
                <a:gd name="T5" fmla="*/ 20 h 23"/>
                <a:gd name="T6" fmla="*/ 51 w 22"/>
                <a:gd name="T7" fmla="*/ 197 h 23"/>
                <a:gd name="T8" fmla="*/ 172 w 22"/>
                <a:gd name="T9" fmla="*/ 186 h 23"/>
                <a:gd name="T10" fmla="*/ 155 w 22"/>
                <a:gd name="T11" fmla="*/ 53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3">
                  <a:moveTo>
                    <a:pt x="18" y="5"/>
                  </a:moveTo>
                  <a:cubicBezTo>
                    <a:pt x="16" y="3"/>
                    <a:pt x="15" y="1"/>
                    <a:pt x="12" y="0"/>
                  </a:cubicBezTo>
                  <a:cubicBezTo>
                    <a:pt x="10" y="0"/>
                    <a:pt x="7" y="0"/>
                    <a:pt x="5" y="2"/>
                  </a:cubicBezTo>
                  <a:cubicBezTo>
                    <a:pt x="0" y="5"/>
                    <a:pt x="1" y="14"/>
                    <a:pt x="6" y="18"/>
                  </a:cubicBezTo>
                  <a:cubicBezTo>
                    <a:pt x="12" y="23"/>
                    <a:pt x="19" y="21"/>
                    <a:pt x="20" y="17"/>
                  </a:cubicBezTo>
                  <a:cubicBezTo>
                    <a:pt x="22" y="13"/>
                    <a:pt x="21" y="11"/>
                    <a:pt x="18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81304A44-AAC0-AA30-69B0-7F0A63D69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" y="2069"/>
              <a:ext cx="23" cy="26"/>
            </a:xfrm>
            <a:custGeom>
              <a:avLst/>
              <a:gdLst>
                <a:gd name="T0" fmla="*/ 100 w 11"/>
                <a:gd name="T1" fmla="*/ 80 h 12"/>
                <a:gd name="T2" fmla="*/ 75 w 11"/>
                <a:gd name="T3" fmla="*/ 121 h 12"/>
                <a:gd name="T4" fmla="*/ 17 w 11"/>
                <a:gd name="T5" fmla="*/ 80 h 12"/>
                <a:gd name="T6" fmla="*/ 8 w 11"/>
                <a:gd name="T7" fmla="*/ 20 h 12"/>
                <a:gd name="T8" fmla="*/ 44 w 11"/>
                <a:gd name="T9" fmla="*/ 0 h 12"/>
                <a:gd name="T10" fmla="*/ 44 w 11"/>
                <a:gd name="T11" fmla="*/ 0 h 12"/>
                <a:gd name="T12" fmla="*/ 8 w 11"/>
                <a:gd name="T13" fmla="*/ 20 h 12"/>
                <a:gd name="T14" fmla="*/ 17 w 11"/>
                <a:gd name="T15" fmla="*/ 80 h 12"/>
                <a:gd name="T16" fmla="*/ 75 w 11"/>
                <a:gd name="T17" fmla="*/ 121 h 12"/>
                <a:gd name="T18" fmla="*/ 100 w 11"/>
                <a:gd name="T19" fmla="*/ 8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8"/>
                  </a:moveTo>
                  <a:cubicBezTo>
                    <a:pt x="11" y="10"/>
                    <a:pt x="10" y="11"/>
                    <a:pt x="8" y="12"/>
                  </a:cubicBezTo>
                  <a:cubicBezTo>
                    <a:pt x="6" y="12"/>
                    <a:pt x="4" y="11"/>
                    <a:pt x="2" y="8"/>
                  </a:cubicBezTo>
                  <a:cubicBezTo>
                    <a:pt x="0" y="5"/>
                    <a:pt x="1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1" y="3"/>
                    <a:pt x="0" y="5"/>
                    <a:pt x="2" y="8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10" y="12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08" name="Freeform 807">
              <a:extLst>
                <a:ext uri="{FF2B5EF4-FFF2-40B4-BE49-F238E27FC236}">
                  <a16:creationId xmlns:a16="http://schemas.microsoft.com/office/drawing/2014/main" id="{09466054-8CCB-5EF5-EE56-AECB0AC0A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2069"/>
              <a:ext cx="61" cy="59"/>
            </a:xfrm>
            <a:custGeom>
              <a:avLst/>
              <a:gdLst>
                <a:gd name="T0" fmla="*/ 169 w 30"/>
                <a:gd name="T1" fmla="*/ 33 h 27"/>
                <a:gd name="T2" fmla="*/ 92 w 30"/>
                <a:gd name="T3" fmla="*/ 9 h 27"/>
                <a:gd name="T4" fmla="*/ 24 w 30"/>
                <a:gd name="T5" fmla="*/ 61 h 27"/>
                <a:gd name="T6" fmla="*/ 128 w 30"/>
                <a:gd name="T7" fmla="*/ 262 h 27"/>
                <a:gd name="T8" fmla="*/ 252 w 30"/>
                <a:gd name="T9" fmla="*/ 157 h 27"/>
                <a:gd name="T10" fmla="*/ 169 w 30"/>
                <a:gd name="T11" fmla="*/ 33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27">
                  <a:moveTo>
                    <a:pt x="20" y="3"/>
                  </a:moveTo>
                  <a:cubicBezTo>
                    <a:pt x="17" y="1"/>
                    <a:pt x="14" y="0"/>
                    <a:pt x="11" y="1"/>
                  </a:cubicBezTo>
                  <a:cubicBezTo>
                    <a:pt x="8" y="2"/>
                    <a:pt x="5" y="3"/>
                    <a:pt x="3" y="6"/>
                  </a:cubicBezTo>
                  <a:cubicBezTo>
                    <a:pt x="0" y="13"/>
                    <a:pt x="6" y="22"/>
                    <a:pt x="15" y="25"/>
                  </a:cubicBezTo>
                  <a:cubicBezTo>
                    <a:pt x="24" y="27"/>
                    <a:pt x="30" y="21"/>
                    <a:pt x="30" y="15"/>
                  </a:cubicBezTo>
                  <a:cubicBezTo>
                    <a:pt x="29" y="10"/>
                    <a:pt x="27" y="8"/>
                    <a:pt x="20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809" name="Freeform 808">
              <a:extLst>
                <a:ext uri="{FF2B5EF4-FFF2-40B4-BE49-F238E27FC236}">
                  <a16:creationId xmlns:a16="http://schemas.microsoft.com/office/drawing/2014/main" id="{AEB96AB6-361C-3981-368F-D6F9AA92F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" y="2082"/>
              <a:ext cx="33" cy="31"/>
            </a:xfrm>
            <a:custGeom>
              <a:avLst/>
              <a:gdLst>
                <a:gd name="T0" fmla="*/ 132 w 16"/>
                <a:gd name="T1" fmla="*/ 64 h 14"/>
                <a:gd name="T2" fmla="*/ 124 w 16"/>
                <a:gd name="T3" fmla="*/ 117 h 14"/>
                <a:gd name="T4" fmla="*/ 43 w 16"/>
                <a:gd name="T5" fmla="*/ 117 h 14"/>
                <a:gd name="T6" fmla="*/ 8 w 16"/>
                <a:gd name="T7" fmla="*/ 44 h 14"/>
                <a:gd name="T8" fmla="*/ 25 w 16"/>
                <a:gd name="T9" fmla="*/ 0 h 14"/>
                <a:gd name="T10" fmla="*/ 25 w 16"/>
                <a:gd name="T11" fmla="*/ 0 h 14"/>
                <a:gd name="T12" fmla="*/ 0 w 16"/>
                <a:gd name="T13" fmla="*/ 44 h 14"/>
                <a:gd name="T14" fmla="*/ 35 w 16"/>
                <a:gd name="T15" fmla="*/ 117 h 14"/>
                <a:gd name="T16" fmla="*/ 124 w 16"/>
                <a:gd name="T17" fmla="*/ 133 h 14"/>
                <a:gd name="T18" fmla="*/ 132 w 16"/>
                <a:gd name="T19" fmla="*/ 64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14">
                  <a:moveTo>
                    <a:pt x="15" y="6"/>
                  </a:moveTo>
                  <a:cubicBezTo>
                    <a:pt x="16" y="8"/>
                    <a:pt x="16" y="10"/>
                    <a:pt x="14" y="11"/>
                  </a:cubicBezTo>
                  <a:cubicBezTo>
                    <a:pt x="12" y="13"/>
                    <a:pt x="8" y="13"/>
                    <a:pt x="5" y="11"/>
                  </a:cubicBezTo>
                  <a:cubicBezTo>
                    <a:pt x="1" y="8"/>
                    <a:pt x="1" y="6"/>
                    <a:pt x="1" y="4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0" y="4"/>
                  </a:cubicBezTo>
                  <a:cubicBezTo>
                    <a:pt x="0" y="6"/>
                    <a:pt x="1" y="8"/>
                    <a:pt x="4" y="11"/>
                  </a:cubicBezTo>
                  <a:cubicBezTo>
                    <a:pt x="8" y="14"/>
                    <a:pt x="12" y="13"/>
                    <a:pt x="14" y="12"/>
                  </a:cubicBezTo>
                  <a:cubicBezTo>
                    <a:pt x="16" y="10"/>
                    <a:pt x="16" y="8"/>
                    <a:pt x="15" y="6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2F6F0F0E-F6FF-1678-2EEB-F8CB43D8E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7" y="2054"/>
              <a:ext cx="43" cy="50"/>
            </a:xfrm>
            <a:custGeom>
              <a:avLst/>
              <a:gdLst>
                <a:gd name="T0" fmla="*/ 147 w 21"/>
                <a:gd name="T1" fmla="*/ 61 h 23"/>
                <a:gd name="T2" fmla="*/ 96 w 21"/>
                <a:gd name="T3" fmla="*/ 0 h 23"/>
                <a:gd name="T4" fmla="*/ 33 w 21"/>
                <a:gd name="T5" fmla="*/ 20 h 23"/>
                <a:gd name="T6" fmla="*/ 51 w 21"/>
                <a:gd name="T7" fmla="*/ 185 h 23"/>
                <a:gd name="T8" fmla="*/ 172 w 21"/>
                <a:gd name="T9" fmla="*/ 174 h 23"/>
                <a:gd name="T10" fmla="*/ 147 w 21"/>
                <a:gd name="T11" fmla="*/ 6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3">
                  <a:moveTo>
                    <a:pt x="17" y="6"/>
                  </a:moveTo>
                  <a:cubicBezTo>
                    <a:pt x="16" y="3"/>
                    <a:pt x="14" y="1"/>
                    <a:pt x="11" y="0"/>
                  </a:cubicBezTo>
                  <a:cubicBezTo>
                    <a:pt x="9" y="0"/>
                    <a:pt x="6" y="0"/>
                    <a:pt x="4" y="2"/>
                  </a:cubicBezTo>
                  <a:cubicBezTo>
                    <a:pt x="0" y="5"/>
                    <a:pt x="0" y="14"/>
                    <a:pt x="6" y="18"/>
                  </a:cubicBezTo>
                  <a:cubicBezTo>
                    <a:pt x="11" y="23"/>
                    <a:pt x="18" y="21"/>
                    <a:pt x="20" y="17"/>
                  </a:cubicBezTo>
                  <a:cubicBezTo>
                    <a:pt x="21" y="13"/>
                    <a:pt x="20" y="11"/>
                    <a:pt x="17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811" name="Freeform 810">
              <a:extLst>
                <a:ext uri="{FF2B5EF4-FFF2-40B4-BE49-F238E27FC236}">
                  <a16:creationId xmlns:a16="http://schemas.microsoft.com/office/drawing/2014/main" id="{EBA572A7-1D6E-72B7-1FF0-7D9586A09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" y="2063"/>
              <a:ext cx="23" cy="28"/>
            </a:xfrm>
            <a:custGeom>
              <a:avLst/>
              <a:gdLst>
                <a:gd name="T0" fmla="*/ 100 w 11"/>
                <a:gd name="T1" fmla="*/ 80 h 13"/>
                <a:gd name="T2" fmla="*/ 84 w 11"/>
                <a:gd name="T3" fmla="*/ 121 h 13"/>
                <a:gd name="T4" fmla="*/ 17 w 11"/>
                <a:gd name="T5" fmla="*/ 80 h 13"/>
                <a:gd name="T6" fmla="*/ 17 w 11"/>
                <a:gd name="T7" fmla="*/ 19 h 13"/>
                <a:gd name="T8" fmla="*/ 44 w 11"/>
                <a:gd name="T9" fmla="*/ 0 h 13"/>
                <a:gd name="T10" fmla="*/ 44 w 11"/>
                <a:gd name="T11" fmla="*/ 0 h 13"/>
                <a:gd name="T12" fmla="*/ 17 w 11"/>
                <a:gd name="T13" fmla="*/ 19 h 13"/>
                <a:gd name="T14" fmla="*/ 17 w 11"/>
                <a:gd name="T15" fmla="*/ 80 h 13"/>
                <a:gd name="T16" fmla="*/ 84 w 11"/>
                <a:gd name="T17" fmla="*/ 121 h 13"/>
                <a:gd name="T18" fmla="*/ 100 w 11"/>
                <a:gd name="T19" fmla="*/ 80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3">
                  <a:moveTo>
                    <a:pt x="11" y="8"/>
                  </a:moveTo>
                  <a:cubicBezTo>
                    <a:pt x="11" y="10"/>
                    <a:pt x="10" y="12"/>
                    <a:pt x="9" y="12"/>
                  </a:cubicBezTo>
                  <a:cubicBezTo>
                    <a:pt x="7" y="13"/>
                    <a:pt x="4" y="11"/>
                    <a:pt x="2" y="8"/>
                  </a:cubicBezTo>
                  <a:cubicBezTo>
                    <a:pt x="1" y="5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1"/>
                    <a:pt x="2" y="2"/>
                  </a:cubicBezTo>
                  <a:cubicBezTo>
                    <a:pt x="1" y="3"/>
                    <a:pt x="0" y="5"/>
                    <a:pt x="2" y="8"/>
                  </a:cubicBezTo>
                  <a:cubicBezTo>
                    <a:pt x="4" y="12"/>
                    <a:pt x="7" y="13"/>
                    <a:pt x="9" y="12"/>
                  </a:cubicBezTo>
                  <a:cubicBezTo>
                    <a:pt x="10" y="12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B3D41FF5-68A9-33B8-9774-9B62DD648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7" y="2172"/>
              <a:ext cx="45" cy="50"/>
            </a:xfrm>
            <a:custGeom>
              <a:avLst/>
              <a:gdLst>
                <a:gd name="T0" fmla="*/ 155 w 22"/>
                <a:gd name="T1" fmla="*/ 61 h 23"/>
                <a:gd name="T2" fmla="*/ 104 w 22"/>
                <a:gd name="T3" fmla="*/ 9 h 23"/>
                <a:gd name="T4" fmla="*/ 41 w 22"/>
                <a:gd name="T5" fmla="*/ 20 h 23"/>
                <a:gd name="T6" fmla="*/ 51 w 22"/>
                <a:gd name="T7" fmla="*/ 193 h 23"/>
                <a:gd name="T8" fmla="*/ 172 w 22"/>
                <a:gd name="T9" fmla="*/ 174 h 23"/>
                <a:gd name="T10" fmla="*/ 155 w 22"/>
                <a:gd name="T11" fmla="*/ 6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3">
                  <a:moveTo>
                    <a:pt x="18" y="6"/>
                  </a:moveTo>
                  <a:cubicBezTo>
                    <a:pt x="16" y="4"/>
                    <a:pt x="15" y="1"/>
                    <a:pt x="12" y="1"/>
                  </a:cubicBezTo>
                  <a:cubicBezTo>
                    <a:pt x="10" y="0"/>
                    <a:pt x="7" y="1"/>
                    <a:pt x="5" y="2"/>
                  </a:cubicBezTo>
                  <a:cubicBezTo>
                    <a:pt x="0" y="6"/>
                    <a:pt x="1" y="14"/>
                    <a:pt x="6" y="19"/>
                  </a:cubicBezTo>
                  <a:cubicBezTo>
                    <a:pt x="12" y="23"/>
                    <a:pt x="19" y="21"/>
                    <a:pt x="20" y="17"/>
                  </a:cubicBezTo>
                  <a:cubicBezTo>
                    <a:pt x="22" y="13"/>
                    <a:pt x="21" y="11"/>
                    <a:pt x="18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813" name="Freeform 812">
              <a:extLst>
                <a:ext uri="{FF2B5EF4-FFF2-40B4-BE49-F238E27FC236}">
                  <a16:creationId xmlns:a16="http://schemas.microsoft.com/office/drawing/2014/main" id="{8BA44AE3-9D06-AC37-3382-393B235DF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" y="2183"/>
              <a:ext cx="23" cy="26"/>
            </a:xfrm>
            <a:custGeom>
              <a:avLst/>
              <a:gdLst>
                <a:gd name="T0" fmla="*/ 100 w 11"/>
                <a:gd name="T1" fmla="*/ 80 h 12"/>
                <a:gd name="T2" fmla="*/ 75 w 11"/>
                <a:gd name="T3" fmla="*/ 121 h 12"/>
                <a:gd name="T4" fmla="*/ 17 w 11"/>
                <a:gd name="T5" fmla="*/ 80 h 12"/>
                <a:gd name="T6" fmla="*/ 8 w 11"/>
                <a:gd name="T7" fmla="*/ 20 h 12"/>
                <a:gd name="T8" fmla="*/ 44 w 11"/>
                <a:gd name="T9" fmla="*/ 0 h 12"/>
                <a:gd name="T10" fmla="*/ 44 w 11"/>
                <a:gd name="T11" fmla="*/ 0 h 12"/>
                <a:gd name="T12" fmla="*/ 8 w 11"/>
                <a:gd name="T13" fmla="*/ 20 h 12"/>
                <a:gd name="T14" fmla="*/ 17 w 11"/>
                <a:gd name="T15" fmla="*/ 80 h 12"/>
                <a:gd name="T16" fmla="*/ 75 w 11"/>
                <a:gd name="T17" fmla="*/ 121 h 12"/>
                <a:gd name="T18" fmla="*/ 100 w 11"/>
                <a:gd name="T19" fmla="*/ 8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8"/>
                  </a:moveTo>
                  <a:cubicBezTo>
                    <a:pt x="11" y="10"/>
                    <a:pt x="10" y="11"/>
                    <a:pt x="8" y="12"/>
                  </a:cubicBezTo>
                  <a:cubicBezTo>
                    <a:pt x="6" y="12"/>
                    <a:pt x="4" y="11"/>
                    <a:pt x="2" y="8"/>
                  </a:cubicBezTo>
                  <a:cubicBezTo>
                    <a:pt x="0" y="5"/>
                    <a:pt x="1" y="3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2"/>
                  </a:cubicBezTo>
                  <a:cubicBezTo>
                    <a:pt x="1" y="3"/>
                    <a:pt x="0" y="5"/>
                    <a:pt x="2" y="8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10" y="11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C33B52C4-E307-1AB1-FA8D-B2022671F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" y="2222"/>
              <a:ext cx="58" cy="68"/>
            </a:xfrm>
            <a:custGeom>
              <a:avLst/>
              <a:gdLst>
                <a:gd name="T0" fmla="*/ 133 w 28"/>
                <a:gd name="T1" fmla="*/ 33 h 31"/>
                <a:gd name="T2" fmla="*/ 35 w 28"/>
                <a:gd name="T3" fmla="*/ 33 h 31"/>
                <a:gd name="T4" fmla="*/ 64 w 28"/>
                <a:gd name="T5" fmla="*/ 222 h 31"/>
                <a:gd name="T6" fmla="*/ 215 w 28"/>
                <a:gd name="T7" fmla="*/ 307 h 31"/>
                <a:gd name="T8" fmla="*/ 240 w 28"/>
                <a:gd name="T9" fmla="*/ 222 h 31"/>
                <a:gd name="T10" fmla="*/ 189 w 28"/>
                <a:gd name="T11" fmla="*/ 125 h 31"/>
                <a:gd name="T12" fmla="*/ 133 w 28"/>
                <a:gd name="T13" fmla="*/ 3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31">
                  <a:moveTo>
                    <a:pt x="15" y="3"/>
                  </a:moveTo>
                  <a:cubicBezTo>
                    <a:pt x="12" y="0"/>
                    <a:pt x="8" y="0"/>
                    <a:pt x="4" y="3"/>
                  </a:cubicBezTo>
                  <a:cubicBezTo>
                    <a:pt x="0" y="7"/>
                    <a:pt x="1" y="14"/>
                    <a:pt x="7" y="21"/>
                  </a:cubicBezTo>
                  <a:cubicBezTo>
                    <a:pt x="13" y="28"/>
                    <a:pt x="17" y="31"/>
                    <a:pt x="24" y="29"/>
                  </a:cubicBezTo>
                  <a:cubicBezTo>
                    <a:pt x="27" y="28"/>
                    <a:pt x="28" y="25"/>
                    <a:pt x="27" y="21"/>
                  </a:cubicBezTo>
                  <a:cubicBezTo>
                    <a:pt x="26" y="17"/>
                    <a:pt x="24" y="16"/>
                    <a:pt x="21" y="12"/>
                  </a:cubicBezTo>
                  <a:cubicBezTo>
                    <a:pt x="20" y="10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815" name="Freeform 814">
              <a:extLst>
                <a:ext uri="{FF2B5EF4-FFF2-40B4-BE49-F238E27FC236}">
                  <a16:creationId xmlns:a16="http://schemas.microsoft.com/office/drawing/2014/main" id="{BE23009E-5C3D-645E-42B8-33F1F864D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" y="2233"/>
              <a:ext cx="26" cy="39"/>
            </a:xfrm>
            <a:custGeom>
              <a:avLst/>
              <a:gdLst>
                <a:gd name="T0" fmla="*/ 104 w 13"/>
                <a:gd name="T1" fmla="*/ 165 h 18"/>
                <a:gd name="T2" fmla="*/ 104 w 13"/>
                <a:gd name="T3" fmla="*/ 173 h 18"/>
                <a:gd name="T4" fmla="*/ 24 w 13"/>
                <a:gd name="T5" fmla="*/ 104 h 18"/>
                <a:gd name="T6" fmla="*/ 8 w 13"/>
                <a:gd name="T7" fmla="*/ 20 h 18"/>
                <a:gd name="T8" fmla="*/ 40 w 13"/>
                <a:gd name="T9" fmla="*/ 20 h 18"/>
                <a:gd name="T10" fmla="*/ 40 w 13"/>
                <a:gd name="T11" fmla="*/ 20 h 18"/>
                <a:gd name="T12" fmla="*/ 8 w 13"/>
                <a:gd name="T13" fmla="*/ 9 h 18"/>
                <a:gd name="T14" fmla="*/ 24 w 13"/>
                <a:gd name="T15" fmla="*/ 104 h 18"/>
                <a:gd name="T16" fmla="*/ 104 w 13"/>
                <a:gd name="T17" fmla="*/ 173 h 18"/>
                <a:gd name="T18" fmla="*/ 104 w 13"/>
                <a:gd name="T19" fmla="*/ 165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" h="18">
                  <a:moveTo>
                    <a:pt x="13" y="16"/>
                  </a:moveTo>
                  <a:cubicBezTo>
                    <a:pt x="13" y="16"/>
                    <a:pt x="13" y="17"/>
                    <a:pt x="13" y="17"/>
                  </a:cubicBezTo>
                  <a:cubicBezTo>
                    <a:pt x="11" y="18"/>
                    <a:pt x="8" y="16"/>
                    <a:pt x="3" y="10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1"/>
                    <a:pt x="3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3" y="1"/>
                    <a:pt x="2" y="0"/>
                    <a:pt x="1" y="1"/>
                  </a:cubicBezTo>
                  <a:cubicBezTo>
                    <a:pt x="0" y="3"/>
                    <a:pt x="0" y="6"/>
                    <a:pt x="3" y="10"/>
                  </a:cubicBezTo>
                  <a:cubicBezTo>
                    <a:pt x="8" y="16"/>
                    <a:pt x="11" y="18"/>
                    <a:pt x="13" y="17"/>
                  </a:cubicBezTo>
                  <a:cubicBezTo>
                    <a:pt x="13" y="17"/>
                    <a:pt x="13" y="17"/>
                    <a:pt x="13" y="16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16" name="Freeform 815">
              <a:extLst>
                <a:ext uri="{FF2B5EF4-FFF2-40B4-BE49-F238E27FC236}">
                  <a16:creationId xmlns:a16="http://schemas.microsoft.com/office/drawing/2014/main" id="{BAD81B5A-9417-5184-6FAD-B50B67025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1" y="2198"/>
              <a:ext cx="45" cy="50"/>
            </a:xfrm>
            <a:custGeom>
              <a:avLst/>
              <a:gdLst>
                <a:gd name="T0" fmla="*/ 155 w 22"/>
                <a:gd name="T1" fmla="*/ 61 h 23"/>
                <a:gd name="T2" fmla="*/ 104 w 22"/>
                <a:gd name="T3" fmla="*/ 0 h 23"/>
                <a:gd name="T4" fmla="*/ 41 w 22"/>
                <a:gd name="T5" fmla="*/ 20 h 23"/>
                <a:gd name="T6" fmla="*/ 59 w 22"/>
                <a:gd name="T7" fmla="*/ 185 h 23"/>
                <a:gd name="T8" fmla="*/ 172 w 22"/>
                <a:gd name="T9" fmla="*/ 174 h 23"/>
                <a:gd name="T10" fmla="*/ 155 w 22"/>
                <a:gd name="T11" fmla="*/ 6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3">
                  <a:moveTo>
                    <a:pt x="18" y="6"/>
                  </a:moveTo>
                  <a:cubicBezTo>
                    <a:pt x="16" y="3"/>
                    <a:pt x="15" y="1"/>
                    <a:pt x="12" y="0"/>
                  </a:cubicBezTo>
                  <a:cubicBezTo>
                    <a:pt x="10" y="0"/>
                    <a:pt x="7" y="0"/>
                    <a:pt x="5" y="2"/>
                  </a:cubicBezTo>
                  <a:cubicBezTo>
                    <a:pt x="0" y="5"/>
                    <a:pt x="1" y="14"/>
                    <a:pt x="7" y="18"/>
                  </a:cubicBezTo>
                  <a:cubicBezTo>
                    <a:pt x="12" y="23"/>
                    <a:pt x="19" y="21"/>
                    <a:pt x="20" y="17"/>
                  </a:cubicBezTo>
                  <a:cubicBezTo>
                    <a:pt x="22" y="13"/>
                    <a:pt x="21" y="11"/>
                    <a:pt x="18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817" name="Freeform 816">
              <a:extLst>
                <a:ext uri="{FF2B5EF4-FFF2-40B4-BE49-F238E27FC236}">
                  <a16:creationId xmlns:a16="http://schemas.microsoft.com/office/drawing/2014/main" id="{1A40CA81-7696-6389-E6C4-88E7589F3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3" y="2207"/>
              <a:ext cx="23" cy="28"/>
            </a:xfrm>
            <a:custGeom>
              <a:avLst/>
              <a:gdLst>
                <a:gd name="T0" fmla="*/ 100 w 11"/>
                <a:gd name="T1" fmla="*/ 80 h 13"/>
                <a:gd name="T2" fmla="*/ 75 w 11"/>
                <a:gd name="T3" fmla="*/ 121 h 13"/>
                <a:gd name="T4" fmla="*/ 17 w 11"/>
                <a:gd name="T5" fmla="*/ 80 h 13"/>
                <a:gd name="T6" fmla="*/ 8 w 11"/>
                <a:gd name="T7" fmla="*/ 19 h 13"/>
                <a:gd name="T8" fmla="*/ 44 w 11"/>
                <a:gd name="T9" fmla="*/ 0 h 13"/>
                <a:gd name="T10" fmla="*/ 44 w 11"/>
                <a:gd name="T11" fmla="*/ 0 h 13"/>
                <a:gd name="T12" fmla="*/ 8 w 11"/>
                <a:gd name="T13" fmla="*/ 19 h 13"/>
                <a:gd name="T14" fmla="*/ 17 w 11"/>
                <a:gd name="T15" fmla="*/ 80 h 13"/>
                <a:gd name="T16" fmla="*/ 75 w 11"/>
                <a:gd name="T17" fmla="*/ 121 h 13"/>
                <a:gd name="T18" fmla="*/ 100 w 11"/>
                <a:gd name="T19" fmla="*/ 80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3">
                  <a:moveTo>
                    <a:pt x="11" y="8"/>
                  </a:moveTo>
                  <a:cubicBezTo>
                    <a:pt x="11" y="10"/>
                    <a:pt x="10" y="12"/>
                    <a:pt x="8" y="12"/>
                  </a:cubicBezTo>
                  <a:cubicBezTo>
                    <a:pt x="6" y="13"/>
                    <a:pt x="4" y="11"/>
                    <a:pt x="2" y="8"/>
                  </a:cubicBezTo>
                  <a:cubicBezTo>
                    <a:pt x="0" y="5"/>
                    <a:pt x="1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1" y="3"/>
                    <a:pt x="0" y="5"/>
                    <a:pt x="2" y="8"/>
                  </a:cubicBezTo>
                  <a:cubicBezTo>
                    <a:pt x="4" y="12"/>
                    <a:pt x="6" y="13"/>
                    <a:pt x="8" y="12"/>
                  </a:cubicBezTo>
                  <a:cubicBezTo>
                    <a:pt x="10" y="12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18" name="Freeform 817">
              <a:extLst>
                <a:ext uri="{FF2B5EF4-FFF2-40B4-BE49-F238E27FC236}">
                  <a16:creationId xmlns:a16="http://schemas.microsoft.com/office/drawing/2014/main" id="{56FEA6C5-F21D-437E-DA29-177BBEE55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2257"/>
              <a:ext cx="45" cy="50"/>
            </a:xfrm>
            <a:custGeom>
              <a:avLst/>
              <a:gdLst>
                <a:gd name="T0" fmla="*/ 155 w 22"/>
                <a:gd name="T1" fmla="*/ 61 h 23"/>
                <a:gd name="T2" fmla="*/ 104 w 22"/>
                <a:gd name="T3" fmla="*/ 9 h 23"/>
                <a:gd name="T4" fmla="*/ 41 w 22"/>
                <a:gd name="T5" fmla="*/ 20 h 23"/>
                <a:gd name="T6" fmla="*/ 59 w 22"/>
                <a:gd name="T7" fmla="*/ 193 h 23"/>
                <a:gd name="T8" fmla="*/ 172 w 22"/>
                <a:gd name="T9" fmla="*/ 174 h 23"/>
                <a:gd name="T10" fmla="*/ 155 w 22"/>
                <a:gd name="T11" fmla="*/ 6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3">
                  <a:moveTo>
                    <a:pt x="18" y="6"/>
                  </a:moveTo>
                  <a:cubicBezTo>
                    <a:pt x="16" y="3"/>
                    <a:pt x="15" y="1"/>
                    <a:pt x="12" y="1"/>
                  </a:cubicBezTo>
                  <a:cubicBezTo>
                    <a:pt x="10" y="0"/>
                    <a:pt x="7" y="1"/>
                    <a:pt x="5" y="2"/>
                  </a:cubicBezTo>
                  <a:cubicBezTo>
                    <a:pt x="0" y="6"/>
                    <a:pt x="1" y="14"/>
                    <a:pt x="7" y="19"/>
                  </a:cubicBezTo>
                  <a:cubicBezTo>
                    <a:pt x="12" y="23"/>
                    <a:pt x="19" y="21"/>
                    <a:pt x="20" y="17"/>
                  </a:cubicBezTo>
                  <a:cubicBezTo>
                    <a:pt x="22" y="13"/>
                    <a:pt x="21" y="11"/>
                    <a:pt x="18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819" name="Freeform 818">
              <a:extLst>
                <a:ext uri="{FF2B5EF4-FFF2-40B4-BE49-F238E27FC236}">
                  <a16:creationId xmlns:a16="http://schemas.microsoft.com/office/drawing/2014/main" id="{707D6523-01EE-3ECE-7065-D11F0F9A1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" y="2268"/>
              <a:ext cx="23" cy="26"/>
            </a:xfrm>
            <a:custGeom>
              <a:avLst/>
              <a:gdLst>
                <a:gd name="T0" fmla="*/ 100 w 11"/>
                <a:gd name="T1" fmla="*/ 80 h 12"/>
                <a:gd name="T2" fmla="*/ 75 w 11"/>
                <a:gd name="T3" fmla="*/ 113 h 12"/>
                <a:gd name="T4" fmla="*/ 17 w 11"/>
                <a:gd name="T5" fmla="*/ 72 h 12"/>
                <a:gd name="T6" fmla="*/ 8 w 11"/>
                <a:gd name="T7" fmla="*/ 9 h 12"/>
                <a:gd name="T8" fmla="*/ 44 w 11"/>
                <a:gd name="T9" fmla="*/ 0 h 12"/>
                <a:gd name="T10" fmla="*/ 44 w 11"/>
                <a:gd name="T11" fmla="*/ 0 h 12"/>
                <a:gd name="T12" fmla="*/ 8 w 11"/>
                <a:gd name="T13" fmla="*/ 9 h 12"/>
                <a:gd name="T14" fmla="*/ 17 w 11"/>
                <a:gd name="T15" fmla="*/ 80 h 12"/>
                <a:gd name="T16" fmla="*/ 75 w 11"/>
                <a:gd name="T17" fmla="*/ 121 h 12"/>
                <a:gd name="T18" fmla="*/ 100 w 11"/>
                <a:gd name="T19" fmla="*/ 8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8"/>
                  </a:moveTo>
                  <a:cubicBezTo>
                    <a:pt x="11" y="10"/>
                    <a:pt x="10" y="11"/>
                    <a:pt x="8" y="11"/>
                  </a:cubicBezTo>
                  <a:cubicBezTo>
                    <a:pt x="6" y="12"/>
                    <a:pt x="4" y="11"/>
                    <a:pt x="2" y="7"/>
                  </a:cubicBezTo>
                  <a:cubicBezTo>
                    <a:pt x="0" y="4"/>
                    <a:pt x="1" y="3"/>
                    <a:pt x="1" y="1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1" y="2"/>
                    <a:pt x="0" y="4"/>
                    <a:pt x="2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1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20" name="Freeform 819">
              <a:extLst>
                <a:ext uri="{FF2B5EF4-FFF2-40B4-BE49-F238E27FC236}">
                  <a16:creationId xmlns:a16="http://schemas.microsoft.com/office/drawing/2014/main" id="{EBA3F401-B07F-41C4-FAC7-A0E09C631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" y="2318"/>
              <a:ext cx="44" cy="51"/>
            </a:xfrm>
            <a:custGeom>
              <a:avLst/>
              <a:gdLst>
                <a:gd name="T0" fmla="*/ 168 w 21"/>
                <a:gd name="T1" fmla="*/ 64 h 23"/>
                <a:gd name="T2" fmla="*/ 109 w 21"/>
                <a:gd name="T3" fmla="*/ 9 h 23"/>
                <a:gd name="T4" fmla="*/ 44 w 21"/>
                <a:gd name="T5" fmla="*/ 20 h 23"/>
                <a:gd name="T6" fmla="*/ 57 w 21"/>
                <a:gd name="T7" fmla="*/ 206 h 23"/>
                <a:gd name="T8" fmla="*/ 184 w 21"/>
                <a:gd name="T9" fmla="*/ 186 h 23"/>
                <a:gd name="T10" fmla="*/ 168 w 21"/>
                <a:gd name="T11" fmla="*/ 64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3">
                  <a:moveTo>
                    <a:pt x="18" y="6"/>
                  </a:moveTo>
                  <a:cubicBezTo>
                    <a:pt x="16" y="3"/>
                    <a:pt x="14" y="1"/>
                    <a:pt x="12" y="1"/>
                  </a:cubicBezTo>
                  <a:cubicBezTo>
                    <a:pt x="9" y="0"/>
                    <a:pt x="7" y="1"/>
                    <a:pt x="5" y="2"/>
                  </a:cubicBezTo>
                  <a:cubicBezTo>
                    <a:pt x="0" y="6"/>
                    <a:pt x="1" y="14"/>
                    <a:pt x="6" y="19"/>
                  </a:cubicBezTo>
                  <a:cubicBezTo>
                    <a:pt x="12" y="23"/>
                    <a:pt x="18" y="21"/>
                    <a:pt x="20" y="17"/>
                  </a:cubicBezTo>
                  <a:cubicBezTo>
                    <a:pt x="21" y="13"/>
                    <a:pt x="21" y="11"/>
                    <a:pt x="18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821" name="Freeform 820">
              <a:extLst>
                <a:ext uri="{FF2B5EF4-FFF2-40B4-BE49-F238E27FC236}">
                  <a16:creationId xmlns:a16="http://schemas.microsoft.com/office/drawing/2014/main" id="{069D9223-519D-63D3-B8AC-64F02ABB7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2329"/>
              <a:ext cx="20" cy="26"/>
            </a:xfrm>
            <a:custGeom>
              <a:avLst/>
              <a:gdLst>
                <a:gd name="T0" fmla="*/ 80 w 10"/>
                <a:gd name="T1" fmla="*/ 80 h 12"/>
                <a:gd name="T2" fmla="*/ 64 w 10"/>
                <a:gd name="T3" fmla="*/ 113 h 12"/>
                <a:gd name="T4" fmla="*/ 16 w 10"/>
                <a:gd name="T5" fmla="*/ 72 h 12"/>
                <a:gd name="T6" fmla="*/ 8 w 10"/>
                <a:gd name="T7" fmla="*/ 9 h 12"/>
                <a:gd name="T8" fmla="*/ 32 w 10"/>
                <a:gd name="T9" fmla="*/ 0 h 12"/>
                <a:gd name="T10" fmla="*/ 32 w 10"/>
                <a:gd name="T11" fmla="*/ 0 h 12"/>
                <a:gd name="T12" fmla="*/ 8 w 10"/>
                <a:gd name="T13" fmla="*/ 9 h 12"/>
                <a:gd name="T14" fmla="*/ 8 w 10"/>
                <a:gd name="T15" fmla="*/ 80 h 12"/>
                <a:gd name="T16" fmla="*/ 64 w 10"/>
                <a:gd name="T17" fmla="*/ 121 h 12"/>
                <a:gd name="T18" fmla="*/ 80 w 10"/>
                <a:gd name="T19" fmla="*/ 8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cubicBezTo>
                    <a:pt x="10" y="10"/>
                    <a:pt x="9" y="11"/>
                    <a:pt x="8" y="11"/>
                  </a:cubicBezTo>
                  <a:cubicBezTo>
                    <a:pt x="6" y="12"/>
                    <a:pt x="3" y="11"/>
                    <a:pt x="2" y="7"/>
                  </a:cubicBezTo>
                  <a:cubicBezTo>
                    <a:pt x="0" y="4"/>
                    <a:pt x="0" y="3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1" y="8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10" y="11"/>
                    <a:pt x="10" y="10"/>
                    <a:pt x="10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22" name="Freeform 821">
              <a:extLst>
                <a:ext uri="{FF2B5EF4-FFF2-40B4-BE49-F238E27FC236}">
                  <a16:creationId xmlns:a16="http://schemas.microsoft.com/office/drawing/2014/main" id="{BBB45235-7BBC-20DC-90D4-E23EC946C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2642"/>
              <a:ext cx="45" cy="50"/>
            </a:xfrm>
            <a:custGeom>
              <a:avLst/>
              <a:gdLst>
                <a:gd name="T0" fmla="*/ 155 w 22"/>
                <a:gd name="T1" fmla="*/ 52 h 23"/>
                <a:gd name="T2" fmla="*/ 104 w 22"/>
                <a:gd name="T3" fmla="*/ 0 h 23"/>
                <a:gd name="T4" fmla="*/ 41 w 22"/>
                <a:gd name="T5" fmla="*/ 20 h 23"/>
                <a:gd name="T6" fmla="*/ 59 w 22"/>
                <a:gd name="T7" fmla="*/ 185 h 23"/>
                <a:gd name="T8" fmla="*/ 172 w 22"/>
                <a:gd name="T9" fmla="*/ 174 h 23"/>
                <a:gd name="T10" fmla="*/ 155 w 22"/>
                <a:gd name="T11" fmla="*/ 52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3">
                  <a:moveTo>
                    <a:pt x="18" y="5"/>
                  </a:moveTo>
                  <a:cubicBezTo>
                    <a:pt x="16" y="3"/>
                    <a:pt x="15" y="1"/>
                    <a:pt x="12" y="0"/>
                  </a:cubicBezTo>
                  <a:cubicBezTo>
                    <a:pt x="10" y="0"/>
                    <a:pt x="7" y="0"/>
                    <a:pt x="5" y="2"/>
                  </a:cubicBezTo>
                  <a:cubicBezTo>
                    <a:pt x="0" y="5"/>
                    <a:pt x="1" y="14"/>
                    <a:pt x="7" y="18"/>
                  </a:cubicBezTo>
                  <a:cubicBezTo>
                    <a:pt x="12" y="23"/>
                    <a:pt x="19" y="21"/>
                    <a:pt x="20" y="17"/>
                  </a:cubicBezTo>
                  <a:cubicBezTo>
                    <a:pt x="22" y="13"/>
                    <a:pt x="21" y="11"/>
                    <a:pt x="18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823" name="Freeform 822">
              <a:extLst>
                <a:ext uri="{FF2B5EF4-FFF2-40B4-BE49-F238E27FC236}">
                  <a16:creationId xmlns:a16="http://schemas.microsoft.com/office/drawing/2014/main" id="{9FEE426A-AE61-9945-BAC3-6E3D1C81D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2651"/>
              <a:ext cx="22" cy="26"/>
            </a:xfrm>
            <a:custGeom>
              <a:avLst/>
              <a:gdLst>
                <a:gd name="T0" fmla="*/ 88 w 11"/>
                <a:gd name="T1" fmla="*/ 80 h 12"/>
                <a:gd name="T2" fmla="*/ 64 w 11"/>
                <a:gd name="T3" fmla="*/ 121 h 12"/>
                <a:gd name="T4" fmla="*/ 16 w 11"/>
                <a:gd name="T5" fmla="*/ 80 h 12"/>
                <a:gd name="T6" fmla="*/ 8 w 11"/>
                <a:gd name="T7" fmla="*/ 20 h 12"/>
                <a:gd name="T8" fmla="*/ 40 w 11"/>
                <a:gd name="T9" fmla="*/ 0 h 12"/>
                <a:gd name="T10" fmla="*/ 40 w 11"/>
                <a:gd name="T11" fmla="*/ 0 h 12"/>
                <a:gd name="T12" fmla="*/ 8 w 11"/>
                <a:gd name="T13" fmla="*/ 20 h 12"/>
                <a:gd name="T14" fmla="*/ 16 w 11"/>
                <a:gd name="T15" fmla="*/ 80 h 12"/>
                <a:gd name="T16" fmla="*/ 64 w 11"/>
                <a:gd name="T17" fmla="*/ 121 h 12"/>
                <a:gd name="T18" fmla="*/ 88 w 11"/>
                <a:gd name="T19" fmla="*/ 8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8"/>
                  </a:moveTo>
                  <a:cubicBezTo>
                    <a:pt x="11" y="10"/>
                    <a:pt x="10" y="11"/>
                    <a:pt x="8" y="12"/>
                  </a:cubicBezTo>
                  <a:cubicBezTo>
                    <a:pt x="6" y="12"/>
                    <a:pt x="4" y="11"/>
                    <a:pt x="2" y="8"/>
                  </a:cubicBezTo>
                  <a:cubicBezTo>
                    <a:pt x="0" y="5"/>
                    <a:pt x="1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1" y="3"/>
                    <a:pt x="0" y="5"/>
                    <a:pt x="2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24" name="Freeform 823">
              <a:extLst>
                <a:ext uri="{FF2B5EF4-FFF2-40B4-BE49-F238E27FC236}">
                  <a16:creationId xmlns:a16="http://schemas.microsoft.com/office/drawing/2014/main" id="{21023774-52F0-D5EA-4EFB-671A33E5C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3049"/>
              <a:ext cx="43" cy="50"/>
            </a:xfrm>
            <a:custGeom>
              <a:avLst/>
              <a:gdLst>
                <a:gd name="T0" fmla="*/ 147 w 21"/>
                <a:gd name="T1" fmla="*/ 52 h 23"/>
                <a:gd name="T2" fmla="*/ 96 w 21"/>
                <a:gd name="T3" fmla="*/ 0 h 23"/>
                <a:gd name="T4" fmla="*/ 33 w 21"/>
                <a:gd name="T5" fmla="*/ 20 h 23"/>
                <a:gd name="T6" fmla="*/ 51 w 21"/>
                <a:gd name="T7" fmla="*/ 185 h 23"/>
                <a:gd name="T8" fmla="*/ 172 w 21"/>
                <a:gd name="T9" fmla="*/ 174 h 23"/>
                <a:gd name="T10" fmla="*/ 147 w 21"/>
                <a:gd name="T11" fmla="*/ 52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3">
                  <a:moveTo>
                    <a:pt x="17" y="5"/>
                  </a:moveTo>
                  <a:cubicBezTo>
                    <a:pt x="16" y="3"/>
                    <a:pt x="14" y="1"/>
                    <a:pt x="11" y="0"/>
                  </a:cubicBezTo>
                  <a:cubicBezTo>
                    <a:pt x="9" y="0"/>
                    <a:pt x="6" y="0"/>
                    <a:pt x="4" y="2"/>
                  </a:cubicBezTo>
                  <a:cubicBezTo>
                    <a:pt x="0" y="5"/>
                    <a:pt x="0" y="14"/>
                    <a:pt x="6" y="18"/>
                  </a:cubicBezTo>
                  <a:cubicBezTo>
                    <a:pt x="11" y="23"/>
                    <a:pt x="18" y="21"/>
                    <a:pt x="20" y="17"/>
                  </a:cubicBezTo>
                  <a:cubicBezTo>
                    <a:pt x="21" y="13"/>
                    <a:pt x="20" y="11"/>
                    <a:pt x="17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825" name="Freeform 824">
              <a:extLst>
                <a:ext uri="{FF2B5EF4-FFF2-40B4-BE49-F238E27FC236}">
                  <a16:creationId xmlns:a16="http://schemas.microsoft.com/office/drawing/2014/main" id="{B6C51712-D60D-1518-19DC-32DD65C6A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2" y="3057"/>
              <a:ext cx="23" cy="27"/>
            </a:xfrm>
            <a:custGeom>
              <a:avLst/>
              <a:gdLst>
                <a:gd name="T0" fmla="*/ 100 w 11"/>
                <a:gd name="T1" fmla="*/ 92 h 12"/>
                <a:gd name="T2" fmla="*/ 84 w 11"/>
                <a:gd name="T3" fmla="*/ 137 h 12"/>
                <a:gd name="T4" fmla="*/ 17 w 11"/>
                <a:gd name="T5" fmla="*/ 92 h 12"/>
                <a:gd name="T6" fmla="*/ 17 w 11"/>
                <a:gd name="T7" fmla="*/ 25 h 12"/>
                <a:gd name="T8" fmla="*/ 44 w 11"/>
                <a:gd name="T9" fmla="*/ 0 h 12"/>
                <a:gd name="T10" fmla="*/ 44 w 11"/>
                <a:gd name="T11" fmla="*/ 0 h 12"/>
                <a:gd name="T12" fmla="*/ 17 w 11"/>
                <a:gd name="T13" fmla="*/ 25 h 12"/>
                <a:gd name="T14" fmla="*/ 17 w 11"/>
                <a:gd name="T15" fmla="*/ 92 h 12"/>
                <a:gd name="T16" fmla="*/ 84 w 11"/>
                <a:gd name="T17" fmla="*/ 137 h 12"/>
                <a:gd name="T18" fmla="*/ 100 w 11"/>
                <a:gd name="T19" fmla="*/ 9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8"/>
                  </a:moveTo>
                  <a:cubicBezTo>
                    <a:pt x="11" y="10"/>
                    <a:pt x="10" y="11"/>
                    <a:pt x="9" y="12"/>
                  </a:cubicBezTo>
                  <a:cubicBezTo>
                    <a:pt x="7" y="12"/>
                    <a:pt x="4" y="11"/>
                    <a:pt x="2" y="8"/>
                  </a:cubicBezTo>
                  <a:cubicBezTo>
                    <a:pt x="1" y="5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0"/>
                    <a:pt x="2" y="2"/>
                  </a:cubicBezTo>
                  <a:cubicBezTo>
                    <a:pt x="1" y="3"/>
                    <a:pt x="0" y="5"/>
                    <a:pt x="2" y="8"/>
                  </a:cubicBezTo>
                  <a:cubicBezTo>
                    <a:pt x="4" y="11"/>
                    <a:pt x="7" y="12"/>
                    <a:pt x="9" y="12"/>
                  </a:cubicBezTo>
                  <a:cubicBezTo>
                    <a:pt x="10" y="12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26" name="Freeform 825">
              <a:extLst>
                <a:ext uri="{FF2B5EF4-FFF2-40B4-BE49-F238E27FC236}">
                  <a16:creationId xmlns:a16="http://schemas.microsoft.com/office/drawing/2014/main" id="{66E96D79-B0DE-0D40-4595-89C152094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" y="2170"/>
              <a:ext cx="43" cy="50"/>
            </a:xfrm>
            <a:custGeom>
              <a:avLst/>
              <a:gdLst>
                <a:gd name="T0" fmla="*/ 147 w 21"/>
                <a:gd name="T1" fmla="*/ 61 h 23"/>
                <a:gd name="T2" fmla="*/ 96 w 21"/>
                <a:gd name="T3" fmla="*/ 9 h 23"/>
                <a:gd name="T4" fmla="*/ 33 w 21"/>
                <a:gd name="T5" fmla="*/ 20 h 23"/>
                <a:gd name="T6" fmla="*/ 51 w 21"/>
                <a:gd name="T7" fmla="*/ 193 h 23"/>
                <a:gd name="T8" fmla="*/ 172 w 21"/>
                <a:gd name="T9" fmla="*/ 174 h 23"/>
                <a:gd name="T10" fmla="*/ 147 w 21"/>
                <a:gd name="T11" fmla="*/ 6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3">
                  <a:moveTo>
                    <a:pt x="17" y="6"/>
                  </a:moveTo>
                  <a:cubicBezTo>
                    <a:pt x="16" y="4"/>
                    <a:pt x="14" y="1"/>
                    <a:pt x="11" y="1"/>
                  </a:cubicBezTo>
                  <a:cubicBezTo>
                    <a:pt x="9" y="0"/>
                    <a:pt x="6" y="1"/>
                    <a:pt x="4" y="2"/>
                  </a:cubicBezTo>
                  <a:cubicBezTo>
                    <a:pt x="0" y="6"/>
                    <a:pt x="0" y="14"/>
                    <a:pt x="6" y="19"/>
                  </a:cubicBezTo>
                  <a:cubicBezTo>
                    <a:pt x="11" y="23"/>
                    <a:pt x="18" y="21"/>
                    <a:pt x="20" y="17"/>
                  </a:cubicBezTo>
                  <a:cubicBezTo>
                    <a:pt x="21" y="13"/>
                    <a:pt x="20" y="11"/>
                    <a:pt x="17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827" name="Freeform 826">
              <a:extLst>
                <a:ext uri="{FF2B5EF4-FFF2-40B4-BE49-F238E27FC236}">
                  <a16:creationId xmlns:a16="http://schemas.microsoft.com/office/drawing/2014/main" id="{257DD723-71AC-88E2-9DF3-DB00B01A6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2181"/>
              <a:ext cx="22" cy="26"/>
            </a:xfrm>
            <a:custGeom>
              <a:avLst/>
              <a:gdLst>
                <a:gd name="T0" fmla="*/ 88 w 11"/>
                <a:gd name="T1" fmla="*/ 80 h 12"/>
                <a:gd name="T2" fmla="*/ 64 w 11"/>
                <a:gd name="T3" fmla="*/ 121 h 12"/>
                <a:gd name="T4" fmla="*/ 16 w 11"/>
                <a:gd name="T5" fmla="*/ 80 h 12"/>
                <a:gd name="T6" fmla="*/ 16 w 11"/>
                <a:gd name="T7" fmla="*/ 20 h 12"/>
                <a:gd name="T8" fmla="*/ 40 w 11"/>
                <a:gd name="T9" fmla="*/ 0 h 12"/>
                <a:gd name="T10" fmla="*/ 40 w 11"/>
                <a:gd name="T11" fmla="*/ 0 h 12"/>
                <a:gd name="T12" fmla="*/ 16 w 11"/>
                <a:gd name="T13" fmla="*/ 20 h 12"/>
                <a:gd name="T14" fmla="*/ 16 w 11"/>
                <a:gd name="T15" fmla="*/ 80 h 12"/>
                <a:gd name="T16" fmla="*/ 72 w 11"/>
                <a:gd name="T17" fmla="*/ 121 h 12"/>
                <a:gd name="T18" fmla="*/ 88 w 11"/>
                <a:gd name="T19" fmla="*/ 8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2">
                  <a:moveTo>
                    <a:pt x="11" y="8"/>
                  </a:moveTo>
                  <a:cubicBezTo>
                    <a:pt x="11" y="10"/>
                    <a:pt x="10" y="11"/>
                    <a:pt x="8" y="12"/>
                  </a:cubicBezTo>
                  <a:cubicBezTo>
                    <a:pt x="7" y="12"/>
                    <a:pt x="4" y="11"/>
                    <a:pt x="2" y="8"/>
                  </a:cubicBezTo>
                  <a:cubicBezTo>
                    <a:pt x="1" y="5"/>
                    <a:pt x="1" y="3"/>
                    <a:pt x="2" y="2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0"/>
                    <a:pt x="2" y="2"/>
                  </a:cubicBezTo>
                  <a:cubicBezTo>
                    <a:pt x="1" y="3"/>
                    <a:pt x="0" y="5"/>
                    <a:pt x="2" y="8"/>
                  </a:cubicBezTo>
                  <a:cubicBezTo>
                    <a:pt x="4" y="11"/>
                    <a:pt x="7" y="12"/>
                    <a:pt x="9" y="12"/>
                  </a:cubicBezTo>
                  <a:cubicBezTo>
                    <a:pt x="10" y="11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28" name="Freeform 827">
              <a:extLst>
                <a:ext uri="{FF2B5EF4-FFF2-40B4-BE49-F238E27FC236}">
                  <a16:creationId xmlns:a16="http://schemas.microsoft.com/office/drawing/2014/main" id="{3C8C4D13-BD7C-60A0-84F9-8C2D488B0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2056"/>
              <a:ext cx="47" cy="57"/>
            </a:xfrm>
            <a:custGeom>
              <a:avLst/>
              <a:gdLst>
                <a:gd name="T0" fmla="*/ 104 w 23"/>
                <a:gd name="T1" fmla="*/ 254 h 26"/>
                <a:gd name="T2" fmla="*/ 188 w 23"/>
                <a:gd name="T3" fmla="*/ 125 h 26"/>
                <a:gd name="T4" fmla="*/ 67 w 23"/>
                <a:gd name="T5" fmla="*/ 33 h 26"/>
                <a:gd name="T6" fmla="*/ 104 w 23"/>
                <a:gd name="T7" fmla="*/ 254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26">
                  <a:moveTo>
                    <a:pt x="12" y="24"/>
                  </a:moveTo>
                  <a:cubicBezTo>
                    <a:pt x="18" y="26"/>
                    <a:pt x="23" y="20"/>
                    <a:pt x="22" y="12"/>
                  </a:cubicBezTo>
                  <a:cubicBezTo>
                    <a:pt x="21" y="5"/>
                    <a:pt x="15" y="0"/>
                    <a:pt x="8" y="3"/>
                  </a:cubicBezTo>
                  <a:cubicBezTo>
                    <a:pt x="1" y="5"/>
                    <a:pt x="0" y="23"/>
                    <a:pt x="12" y="2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829" name="Freeform 828">
              <a:extLst>
                <a:ext uri="{FF2B5EF4-FFF2-40B4-BE49-F238E27FC236}">
                  <a16:creationId xmlns:a16="http://schemas.microsoft.com/office/drawing/2014/main" id="{91DC70C3-E75E-85CF-59FB-FBB5281BC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" y="2071"/>
              <a:ext cx="27" cy="29"/>
            </a:xfrm>
            <a:custGeom>
              <a:avLst/>
              <a:gdLst>
                <a:gd name="T0" fmla="*/ 108 w 13"/>
                <a:gd name="T1" fmla="*/ 56 h 13"/>
                <a:gd name="T2" fmla="*/ 100 w 13"/>
                <a:gd name="T3" fmla="*/ 109 h 13"/>
                <a:gd name="T4" fmla="*/ 44 w 13"/>
                <a:gd name="T5" fmla="*/ 134 h 13"/>
                <a:gd name="T6" fmla="*/ 8 w 13"/>
                <a:gd name="T7" fmla="*/ 65 h 13"/>
                <a:gd name="T8" fmla="*/ 25 w 13"/>
                <a:gd name="T9" fmla="*/ 0 h 13"/>
                <a:gd name="T10" fmla="*/ 25 w 13"/>
                <a:gd name="T11" fmla="*/ 0 h 13"/>
                <a:gd name="T12" fmla="*/ 8 w 13"/>
                <a:gd name="T13" fmla="*/ 65 h 13"/>
                <a:gd name="T14" fmla="*/ 44 w 13"/>
                <a:gd name="T15" fmla="*/ 134 h 13"/>
                <a:gd name="T16" fmla="*/ 100 w 13"/>
                <a:gd name="T17" fmla="*/ 109 h 13"/>
                <a:gd name="T18" fmla="*/ 108 w 13"/>
                <a:gd name="T19" fmla="*/ 56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" h="13">
                  <a:moveTo>
                    <a:pt x="12" y="5"/>
                  </a:moveTo>
                  <a:cubicBezTo>
                    <a:pt x="13" y="7"/>
                    <a:pt x="12" y="9"/>
                    <a:pt x="11" y="10"/>
                  </a:cubicBezTo>
                  <a:cubicBezTo>
                    <a:pt x="9" y="12"/>
                    <a:pt x="7" y="13"/>
                    <a:pt x="5" y="12"/>
                  </a:cubicBezTo>
                  <a:cubicBezTo>
                    <a:pt x="3" y="11"/>
                    <a:pt x="1" y="9"/>
                    <a:pt x="1" y="6"/>
                  </a:cubicBezTo>
                  <a:cubicBezTo>
                    <a:pt x="0" y="4"/>
                    <a:pt x="1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4"/>
                    <a:pt x="1" y="6"/>
                  </a:cubicBezTo>
                  <a:cubicBezTo>
                    <a:pt x="1" y="9"/>
                    <a:pt x="3" y="11"/>
                    <a:pt x="5" y="12"/>
                  </a:cubicBezTo>
                  <a:cubicBezTo>
                    <a:pt x="7" y="13"/>
                    <a:pt x="9" y="12"/>
                    <a:pt x="11" y="10"/>
                  </a:cubicBezTo>
                  <a:cubicBezTo>
                    <a:pt x="13" y="9"/>
                    <a:pt x="13" y="7"/>
                    <a:pt x="12" y="5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30" name="Freeform 829">
              <a:extLst>
                <a:ext uri="{FF2B5EF4-FFF2-40B4-BE49-F238E27FC236}">
                  <a16:creationId xmlns:a16="http://schemas.microsoft.com/office/drawing/2014/main" id="{15DB905E-90E8-F760-78A0-BF2E2A087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" y="2047"/>
              <a:ext cx="47" cy="48"/>
            </a:xfrm>
            <a:custGeom>
              <a:avLst/>
              <a:gdLst>
                <a:gd name="T0" fmla="*/ 155 w 23"/>
                <a:gd name="T1" fmla="*/ 44 h 22"/>
                <a:gd name="T2" fmla="*/ 92 w 23"/>
                <a:gd name="T3" fmla="*/ 0 h 22"/>
                <a:gd name="T4" fmla="*/ 33 w 23"/>
                <a:gd name="T5" fmla="*/ 33 h 22"/>
                <a:gd name="T6" fmla="*/ 76 w 23"/>
                <a:gd name="T7" fmla="*/ 194 h 22"/>
                <a:gd name="T8" fmla="*/ 196 w 23"/>
                <a:gd name="T9" fmla="*/ 148 h 22"/>
                <a:gd name="T10" fmla="*/ 155 w 23"/>
                <a:gd name="T11" fmla="*/ 44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" h="22">
                  <a:moveTo>
                    <a:pt x="18" y="4"/>
                  </a:moveTo>
                  <a:cubicBezTo>
                    <a:pt x="16" y="1"/>
                    <a:pt x="14" y="0"/>
                    <a:pt x="11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0" y="7"/>
                    <a:pt x="3" y="15"/>
                    <a:pt x="9" y="19"/>
                  </a:cubicBezTo>
                  <a:cubicBezTo>
                    <a:pt x="16" y="22"/>
                    <a:pt x="22" y="18"/>
                    <a:pt x="23" y="14"/>
                  </a:cubicBezTo>
                  <a:cubicBezTo>
                    <a:pt x="23" y="10"/>
                    <a:pt x="22" y="8"/>
                    <a:pt x="18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831" name="Freeform 830">
              <a:extLst>
                <a:ext uri="{FF2B5EF4-FFF2-40B4-BE49-F238E27FC236}">
                  <a16:creationId xmlns:a16="http://schemas.microsoft.com/office/drawing/2014/main" id="{E6D708B2-A537-13DD-9787-1056165A1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2056"/>
              <a:ext cx="24" cy="26"/>
            </a:xfrm>
            <a:custGeom>
              <a:avLst/>
              <a:gdLst>
                <a:gd name="T0" fmla="*/ 88 w 12"/>
                <a:gd name="T1" fmla="*/ 61 h 12"/>
                <a:gd name="T2" fmla="*/ 72 w 12"/>
                <a:gd name="T3" fmla="*/ 113 h 12"/>
                <a:gd name="T4" fmla="*/ 16 w 12"/>
                <a:gd name="T5" fmla="*/ 80 h 12"/>
                <a:gd name="T6" fmla="*/ 8 w 12"/>
                <a:gd name="T7" fmla="*/ 20 h 12"/>
                <a:gd name="T8" fmla="*/ 24 w 12"/>
                <a:gd name="T9" fmla="*/ 0 h 12"/>
                <a:gd name="T10" fmla="*/ 24 w 12"/>
                <a:gd name="T11" fmla="*/ 0 h 12"/>
                <a:gd name="T12" fmla="*/ 0 w 12"/>
                <a:gd name="T13" fmla="*/ 20 h 12"/>
                <a:gd name="T14" fmla="*/ 16 w 12"/>
                <a:gd name="T15" fmla="*/ 80 h 12"/>
                <a:gd name="T16" fmla="*/ 72 w 12"/>
                <a:gd name="T17" fmla="*/ 113 h 12"/>
                <a:gd name="T18" fmla="*/ 88 w 12"/>
                <a:gd name="T19" fmla="*/ 61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2">
                  <a:moveTo>
                    <a:pt x="11" y="6"/>
                  </a:moveTo>
                  <a:cubicBezTo>
                    <a:pt x="12" y="8"/>
                    <a:pt x="11" y="10"/>
                    <a:pt x="9" y="11"/>
                  </a:cubicBezTo>
                  <a:cubicBezTo>
                    <a:pt x="8" y="11"/>
                    <a:pt x="5" y="11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4"/>
                    <a:pt x="0" y="6"/>
                    <a:pt x="2" y="8"/>
                  </a:cubicBezTo>
                  <a:cubicBezTo>
                    <a:pt x="5" y="11"/>
                    <a:pt x="8" y="12"/>
                    <a:pt x="9" y="11"/>
                  </a:cubicBezTo>
                  <a:cubicBezTo>
                    <a:pt x="11" y="10"/>
                    <a:pt x="12" y="8"/>
                    <a:pt x="11" y="6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32" name="Freeform 831">
              <a:extLst>
                <a:ext uri="{FF2B5EF4-FFF2-40B4-BE49-F238E27FC236}">
                  <a16:creationId xmlns:a16="http://schemas.microsoft.com/office/drawing/2014/main" id="{CAAACA1E-993D-5D1D-7657-7326116E7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2159"/>
              <a:ext cx="56" cy="57"/>
            </a:xfrm>
            <a:custGeom>
              <a:avLst/>
              <a:gdLst>
                <a:gd name="T0" fmla="*/ 133 w 27"/>
                <a:gd name="T1" fmla="*/ 20 h 26"/>
                <a:gd name="T2" fmla="*/ 73 w 27"/>
                <a:gd name="T3" fmla="*/ 9 h 26"/>
                <a:gd name="T4" fmla="*/ 44 w 27"/>
                <a:gd name="T5" fmla="*/ 189 h 26"/>
                <a:gd name="T6" fmla="*/ 207 w 27"/>
                <a:gd name="T7" fmla="*/ 254 h 26"/>
                <a:gd name="T8" fmla="*/ 232 w 27"/>
                <a:gd name="T9" fmla="*/ 158 h 26"/>
                <a:gd name="T10" fmla="*/ 176 w 27"/>
                <a:gd name="T11" fmla="*/ 72 h 26"/>
                <a:gd name="T12" fmla="*/ 133 w 27"/>
                <a:gd name="T13" fmla="*/ 20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26">
                  <a:moveTo>
                    <a:pt x="15" y="2"/>
                  </a:moveTo>
                  <a:cubicBezTo>
                    <a:pt x="13" y="1"/>
                    <a:pt x="10" y="0"/>
                    <a:pt x="8" y="1"/>
                  </a:cubicBezTo>
                  <a:cubicBezTo>
                    <a:pt x="0" y="3"/>
                    <a:pt x="0" y="12"/>
                    <a:pt x="5" y="18"/>
                  </a:cubicBezTo>
                  <a:cubicBezTo>
                    <a:pt x="11" y="25"/>
                    <a:pt x="19" y="26"/>
                    <a:pt x="23" y="24"/>
                  </a:cubicBezTo>
                  <a:cubicBezTo>
                    <a:pt x="26" y="22"/>
                    <a:pt x="27" y="18"/>
                    <a:pt x="26" y="15"/>
                  </a:cubicBezTo>
                  <a:cubicBezTo>
                    <a:pt x="25" y="12"/>
                    <a:pt x="22" y="9"/>
                    <a:pt x="20" y="7"/>
                  </a:cubicBezTo>
                  <a:cubicBezTo>
                    <a:pt x="19" y="6"/>
                    <a:pt x="17" y="3"/>
                    <a:pt x="15" y="2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502EC49A-F4E2-E4B8-9063-BD2D54E6F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6" y="2174"/>
              <a:ext cx="24" cy="28"/>
            </a:xfrm>
            <a:custGeom>
              <a:avLst/>
              <a:gdLst>
                <a:gd name="T0" fmla="*/ 8 w 12"/>
                <a:gd name="T1" fmla="*/ 9 h 13"/>
                <a:gd name="T2" fmla="*/ 8 w 12"/>
                <a:gd name="T3" fmla="*/ 69 h 13"/>
                <a:gd name="T4" fmla="*/ 64 w 12"/>
                <a:gd name="T5" fmla="*/ 129 h 13"/>
                <a:gd name="T6" fmla="*/ 96 w 12"/>
                <a:gd name="T7" fmla="*/ 121 h 13"/>
                <a:gd name="T8" fmla="*/ 96 w 12"/>
                <a:gd name="T9" fmla="*/ 121 h 13"/>
                <a:gd name="T10" fmla="*/ 64 w 12"/>
                <a:gd name="T11" fmla="*/ 121 h 13"/>
                <a:gd name="T12" fmla="*/ 8 w 12"/>
                <a:gd name="T13" fmla="*/ 60 h 13"/>
                <a:gd name="T14" fmla="*/ 8 w 12"/>
                <a:gd name="T15" fmla="*/ 9 h 13"/>
                <a:gd name="T16" fmla="*/ 24 w 12"/>
                <a:gd name="T17" fmla="*/ 0 h 13"/>
                <a:gd name="T18" fmla="*/ 24 w 12"/>
                <a:gd name="T19" fmla="*/ 0 h 13"/>
                <a:gd name="T20" fmla="*/ 8 w 12"/>
                <a:gd name="T21" fmla="*/ 9 h 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" h="13">
                  <a:moveTo>
                    <a:pt x="1" y="1"/>
                  </a:moveTo>
                  <a:cubicBezTo>
                    <a:pt x="0" y="2"/>
                    <a:pt x="0" y="4"/>
                    <a:pt x="1" y="7"/>
                  </a:cubicBezTo>
                  <a:cubicBezTo>
                    <a:pt x="3" y="10"/>
                    <a:pt x="6" y="12"/>
                    <a:pt x="8" y="13"/>
                  </a:cubicBezTo>
                  <a:cubicBezTo>
                    <a:pt x="10" y="13"/>
                    <a:pt x="11" y="13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" y="12"/>
                    <a:pt x="10" y="13"/>
                    <a:pt x="8" y="12"/>
                  </a:cubicBezTo>
                  <a:cubicBezTo>
                    <a:pt x="6" y="12"/>
                    <a:pt x="3" y="9"/>
                    <a:pt x="1" y="6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34" name="Freeform 833">
              <a:extLst>
                <a:ext uri="{FF2B5EF4-FFF2-40B4-BE49-F238E27FC236}">
                  <a16:creationId xmlns:a16="http://schemas.microsoft.com/office/drawing/2014/main" id="{BCFBE4AE-24CB-DC05-AA6E-943773AD1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6" y="2218"/>
              <a:ext cx="43" cy="50"/>
            </a:xfrm>
            <a:custGeom>
              <a:avLst/>
              <a:gdLst>
                <a:gd name="T0" fmla="*/ 156 w 21"/>
                <a:gd name="T1" fmla="*/ 61 h 23"/>
                <a:gd name="T2" fmla="*/ 104 w 21"/>
                <a:gd name="T3" fmla="*/ 9 h 23"/>
                <a:gd name="T4" fmla="*/ 41 w 21"/>
                <a:gd name="T5" fmla="*/ 20 h 23"/>
                <a:gd name="T6" fmla="*/ 51 w 21"/>
                <a:gd name="T7" fmla="*/ 193 h 23"/>
                <a:gd name="T8" fmla="*/ 172 w 21"/>
                <a:gd name="T9" fmla="*/ 174 h 23"/>
                <a:gd name="T10" fmla="*/ 156 w 21"/>
                <a:gd name="T11" fmla="*/ 6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3">
                  <a:moveTo>
                    <a:pt x="18" y="6"/>
                  </a:moveTo>
                  <a:cubicBezTo>
                    <a:pt x="16" y="3"/>
                    <a:pt x="14" y="1"/>
                    <a:pt x="12" y="1"/>
                  </a:cubicBezTo>
                  <a:cubicBezTo>
                    <a:pt x="9" y="0"/>
                    <a:pt x="7" y="1"/>
                    <a:pt x="5" y="2"/>
                  </a:cubicBezTo>
                  <a:cubicBezTo>
                    <a:pt x="0" y="6"/>
                    <a:pt x="1" y="14"/>
                    <a:pt x="6" y="19"/>
                  </a:cubicBezTo>
                  <a:cubicBezTo>
                    <a:pt x="12" y="23"/>
                    <a:pt x="18" y="21"/>
                    <a:pt x="20" y="17"/>
                  </a:cubicBezTo>
                  <a:cubicBezTo>
                    <a:pt x="21" y="13"/>
                    <a:pt x="21" y="11"/>
                    <a:pt x="18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835" name="Freeform 834">
              <a:extLst>
                <a:ext uri="{FF2B5EF4-FFF2-40B4-BE49-F238E27FC236}">
                  <a16:creationId xmlns:a16="http://schemas.microsoft.com/office/drawing/2014/main" id="{CAC2ED41-E9EA-4EE6-FD74-415673840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" y="2229"/>
              <a:ext cx="21" cy="26"/>
            </a:xfrm>
            <a:custGeom>
              <a:avLst/>
              <a:gdLst>
                <a:gd name="T0" fmla="*/ 92 w 10"/>
                <a:gd name="T1" fmla="*/ 80 h 12"/>
                <a:gd name="T2" fmla="*/ 76 w 10"/>
                <a:gd name="T3" fmla="*/ 113 h 12"/>
                <a:gd name="T4" fmla="*/ 17 w 10"/>
                <a:gd name="T5" fmla="*/ 72 h 12"/>
                <a:gd name="T6" fmla="*/ 8 w 10"/>
                <a:gd name="T7" fmla="*/ 20 h 12"/>
                <a:gd name="T8" fmla="*/ 36 w 10"/>
                <a:gd name="T9" fmla="*/ 0 h 12"/>
                <a:gd name="T10" fmla="*/ 36 w 10"/>
                <a:gd name="T11" fmla="*/ 0 h 12"/>
                <a:gd name="T12" fmla="*/ 8 w 10"/>
                <a:gd name="T13" fmla="*/ 9 h 12"/>
                <a:gd name="T14" fmla="*/ 8 w 10"/>
                <a:gd name="T15" fmla="*/ 80 h 12"/>
                <a:gd name="T16" fmla="*/ 76 w 10"/>
                <a:gd name="T17" fmla="*/ 121 h 12"/>
                <a:gd name="T18" fmla="*/ 92 w 10"/>
                <a:gd name="T19" fmla="*/ 8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cubicBezTo>
                    <a:pt x="10" y="10"/>
                    <a:pt x="9" y="11"/>
                    <a:pt x="8" y="11"/>
                  </a:cubicBezTo>
                  <a:cubicBezTo>
                    <a:pt x="6" y="12"/>
                    <a:pt x="3" y="11"/>
                    <a:pt x="2" y="7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1" y="8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9" y="11"/>
                    <a:pt x="10" y="10"/>
                    <a:pt x="10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36" name="Freeform 835">
              <a:extLst>
                <a:ext uri="{FF2B5EF4-FFF2-40B4-BE49-F238E27FC236}">
                  <a16:creationId xmlns:a16="http://schemas.microsoft.com/office/drawing/2014/main" id="{19CA7AEA-EBF8-24BA-6DC3-06BC5B8EB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2242"/>
              <a:ext cx="58" cy="65"/>
            </a:xfrm>
            <a:custGeom>
              <a:avLst/>
              <a:gdLst>
                <a:gd name="T0" fmla="*/ 124 w 28"/>
                <a:gd name="T1" fmla="*/ 297 h 30"/>
                <a:gd name="T2" fmla="*/ 240 w 28"/>
                <a:gd name="T3" fmla="*/ 141 h 30"/>
                <a:gd name="T4" fmla="*/ 91 w 28"/>
                <a:gd name="T5" fmla="*/ 33 h 30"/>
                <a:gd name="T6" fmla="*/ 124 w 28"/>
                <a:gd name="T7" fmla="*/ 297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30">
                  <a:moveTo>
                    <a:pt x="14" y="29"/>
                  </a:moveTo>
                  <a:cubicBezTo>
                    <a:pt x="22" y="30"/>
                    <a:pt x="28" y="23"/>
                    <a:pt x="27" y="14"/>
                  </a:cubicBezTo>
                  <a:cubicBezTo>
                    <a:pt x="25" y="5"/>
                    <a:pt x="18" y="0"/>
                    <a:pt x="10" y="3"/>
                  </a:cubicBezTo>
                  <a:cubicBezTo>
                    <a:pt x="1" y="6"/>
                    <a:pt x="0" y="27"/>
                    <a:pt x="14" y="29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837" name="Freeform 836">
              <a:extLst>
                <a:ext uri="{FF2B5EF4-FFF2-40B4-BE49-F238E27FC236}">
                  <a16:creationId xmlns:a16="http://schemas.microsoft.com/office/drawing/2014/main" id="{3ED16C30-D09C-C466-75D2-6826C422C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9" y="2257"/>
              <a:ext cx="30" cy="35"/>
            </a:xfrm>
            <a:custGeom>
              <a:avLst/>
              <a:gdLst>
                <a:gd name="T0" fmla="*/ 112 w 15"/>
                <a:gd name="T1" fmla="*/ 61 h 16"/>
                <a:gd name="T2" fmla="*/ 96 w 15"/>
                <a:gd name="T3" fmla="*/ 133 h 16"/>
                <a:gd name="T4" fmla="*/ 40 w 15"/>
                <a:gd name="T5" fmla="*/ 158 h 16"/>
                <a:gd name="T6" fmla="*/ 0 w 15"/>
                <a:gd name="T7" fmla="*/ 85 h 16"/>
                <a:gd name="T8" fmla="*/ 24 w 15"/>
                <a:gd name="T9" fmla="*/ 0 h 16"/>
                <a:gd name="T10" fmla="*/ 24 w 15"/>
                <a:gd name="T11" fmla="*/ 0 h 16"/>
                <a:gd name="T12" fmla="*/ 0 w 15"/>
                <a:gd name="T13" fmla="*/ 85 h 16"/>
                <a:gd name="T14" fmla="*/ 40 w 15"/>
                <a:gd name="T15" fmla="*/ 158 h 16"/>
                <a:gd name="T16" fmla="*/ 96 w 15"/>
                <a:gd name="T17" fmla="*/ 133 h 16"/>
                <a:gd name="T18" fmla="*/ 112 w 15"/>
                <a:gd name="T19" fmla="*/ 61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6">
                  <a:moveTo>
                    <a:pt x="14" y="6"/>
                  </a:moveTo>
                  <a:cubicBezTo>
                    <a:pt x="15" y="9"/>
                    <a:pt x="14" y="11"/>
                    <a:pt x="12" y="13"/>
                  </a:cubicBezTo>
                  <a:cubicBezTo>
                    <a:pt x="10" y="15"/>
                    <a:pt x="7" y="16"/>
                    <a:pt x="5" y="15"/>
                  </a:cubicBezTo>
                  <a:cubicBezTo>
                    <a:pt x="3" y="14"/>
                    <a:pt x="1" y="11"/>
                    <a:pt x="0" y="8"/>
                  </a:cubicBezTo>
                  <a:cubicBezTo>
                    <a:pt x="0" y="5"/>
                    <a:pt x="1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2"/>
                    <a:pt x="0" y="5"/>
                    <a:pt x="0" y="8"/>
                  </a:cubicBezTo>
                  <a:cubicBezTo>
                    <a:pt x="1" y="12"/>
                    <a:pt x="2" y="14"/>
                    <a:pt x="5" y="15"/>
                  </a:cubicBezTo>
                  <a:cubicBezTo>
                    <a:pt x="7" y="16"/>
                    <a:pt x="10" y="15"/>
                    <a:pt x="12" y="13"/>
                  </a:cubicBezTo>
                  <a:cubicBezTo>
                    <a:pt x="14" y="11"/>
                    <a:pt x="15" y="9"/>
                    <a:pt x="14" y="6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38" name="Freeform 837">
              <a:extLst>
                <a:ext uri="{FF2B5EF4-FFF2-40B4-BE49-F238E27FC236}">
                  <a16:creationId xmlns:a16="http://schemas.microsoft.com/office/drawing/2014/main" id="{82815B9C-F7B7-3977-BFA9-601938FE5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" y="2408"/>
              <a:ext cx="57" cy="61"/>
            </a:xfrm>
            <a:custGeom>
              <a:avLst/>
              <a:gdLst>
                <a:gd name="T0" fmla="*/ 67 w 28"/>
                <a:gd name="T1" fmla="*/ 52 h 28"/>
                <a:gd name="T2" fmla="*/ 204 w 28"/>
                <a:gd name="T3" fmla="*/ 81 h 28"/>
                <a:gd name="T4" fmla="*/ 169 w 28"/>
                <a:gd name="T5" fmla="*/ 257 h 28"/>
                <a:gd name="T6" fmla="*/ 67 w 28"/>
                <a:gd name="T7" fmla="*/ 52 h 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28">
                  <a:moveTo>
                    <a:pt x="8" y="5"/>
                  </a:moveTo>
                  <a:cubicBezTo>
                    <a:pt x="12" y="0"/>
                    <a:pt x="20" y="1"/>
                    <a:pt x="24" y="8"/>
                  </a:cubicBezTo>
                  <a:cubicBezTo>
                    <a:pt x="28" y="15"/>
                    <a:pt x="27" y="23"/>
                    <a:pt x="20" y="25"/>
                  </a:cubicBezTo>
                  <a:cubicBezTo>
                    <a:pt x="13" y="28"/>
                    <a:pt x="0" y="14"/>
                    <a:pt x="8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839" name="Freeform 838">
              <a:extLst>
                <a:ext uri="{FF2B5EF4-FFF2-40B4-BE49-F238E27FC236}">
                  <a16:creationId xmlns:a16="http://schemas.microsoft.com/office/drawing/2014/main" id="{2982EC05-9D44-9D27-8218-1CFE4114B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" y="2423"/>
              <a:ext cx="24" cy="31"/>
            </a:xfrm>
            <a:custGeom>
              <a:avLst/>
              <a:gdLst>
                <a:gd name="T0" fmla="*/ 96 w 12"/>
                <a:gd name="T1" fmla="*/ 44 h 14"/>
                <a:gd name="T2" fmla="*/ 56 w 12"/>
                <a:gd name="T3" fmla="*/ 9 h 14"/>
                <a:gd name="T4" fmla="*/ 8 w 12"/>
                <a:gd name="T5" fmla="*/ 35 h 14"/>
                <a:gd name="T6" fmla="*/ 16 w 12"/>
                <a:gd name="T7" fmla="*/ 109 h 14"/>
                <a:gd name="T8" fmla="*/ 64 w 12"/>
                <a:gd name="T9" fmla="*/ 153 h 14"/>
                <a:gd name="T10" fmla="*/ 64 w 12"/>
                <a:gd name="T11" fmla="*/ 153 h 14"/>
                <a:gd name="T12" fmla="*/ 16 w 12"/>
                <a:gd name="T13" fmla="*/ 117 h 14"/>
                <a:gd name="T14" fmla="*/ 8 w 12"/>
                <a:gd name="T15" fmla="*/ 35 h 14"/>
                <a:gd name="T16" fmla="*/ 56 w 12"/>
                <a:gd name="T17" fmla="*/ 0 h 14"/>
                <a:gd name="T18" fmla="*/ 96 w 12"/>
                <a:gd name="T19" fmla="*/ 44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4">
                  <a:moveTo>
                    <a:pt x="12" y="4"/>
                  </a:moveTo>
                  <a:cubicBezTo>
                    <a:pt x="11" y="2"/>
                    <a:pt x="9" y="1"/>
                    <a:pt x="7" y="1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0" y="5"/>
                    <a:pt x="1" y="8"/>
                    <a:pt x="2" y="10"/>
                  </a:cubicBezTo>
                  <a:cubicBezTo>
                    <a:pt x="3" y="13"/>
                    <a:pt x="6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4"/>
                    <a:pt x="3" y="13"/>
                    <a:pt x="2" y="11"/>
                  </a:cubicBezTo>
                  <a:cubicBezTo>
                    <a:pt x="0" y="8"/>
                    <a:pt x="0" y="5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2"/>
                    <a:pt x="12" y="4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40" name="Freeform 839">
              <a:extLst>
                <a:ext uri="{FF2B5EF4-FFF2-40B4-BE49-F238E27FC236}">
                  <a16:creationId xmlns:a16="http://schemas.microsoft.com/office/drawing/2014/main" id="{0EBA68A0-4319-8EAC-BD19-268A95F45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" y="2288"/>
              <a:ext cx="47" cy="63"/>
            </a:xfrm>
            <a:custGeom>
              <a:avLst/>
              <a:gdLst>
                <a:gd name="T0" fmla="*/ 155 w 23"/>
                <a:gd name="T1" fmla="*/ 61 h 29"/>
                <a:gd name="T2" fmla="*/ 104 w 23"/>
                <a:gd name="T3" fmla="*/ 20 h 29"/>
                <a:gd name="T4" fmla="*/ 16 w 23"/>
                <a:gd name="T5" fmla="*/ 165 h 29"/>
                <a:gd name="T6" fmla="*/ 129 w 23"/>
                <a:gd name="T7" fmla="*/ 289 h 29"/>
                <a:gd name="T8" fmla="*/ 188 w 23"/>
                <a:gd name="T9" fmla="*/ 217 h 29"/>
                <a:gd name="T10" fmla="*/ 172 w 23"/>
                <a:gd name="T11" fmla="*/ 122 h 29"/>
                <a:gd name="T12" fmla="*/ 155 w 23"/>
                <a:gd name="T13" fmla="*/ 61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29">
                  <a:moveTo>
                    <a:pt x="18" y="6"/>
                  </a:moveTo>
                  <a:cubicBezTo>
                    <a:pt x="17" y="4"/>
                    <a:pt x="15" y="2"/>
                    <a:pt x="12" y="2"/>
                  </a:cubicBezTo>
                  <a:cubicBezTo>
                    <a:pt x="4" y="0"/>
                    <a:pt x="0" y="8"/>
                    <a:pt x="2" y="16"/>
                  </a:cubicBezTo>
                  <a:cubicBezTo>
                    <a:pt x="4" y="24"/>
                    <a:pt x="11" y="29"/>
                    <a:pt x="15" y="28"/>
                  </a:cubicBezTo>
                  <a:cubicBezTo>
                    <a:pt x="20" y="28"/>
                    <a:pt x="22" y="25"/>
                    <a:pt x="22" y="21"/>
                  </a:cubicBezTo>
                  <a:cubicBezTo>
                    <a:pt x="23" y="18"/>
                    <a:pt x="21" y="14"/>
                    <a:pt x="20" y="12"/>
                  </a:cubicBezTo>
                  <a:cubicBezTo>
                    <a:pt x="20" y="10"/>
                    <a:pt x="19" y="7"/>
                    <a:pt x="18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841" name="Freeform 840">
              <a:extLst>
                <a:ext uri="{FF2B5EF4-FFF2-40B4-BE49-F238E27FC236}">
                  <a16:creationId xmlns:a16="http://schemas.microsoft.com/office/drawing/2014/main" id="{58B121B4-AF3A-B0F6-38AD-98A9BB04D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" y="2305"/>
              <a:ext cx="15" cy="33"/>
            </a:xfrm>
            <a:custGeom>
              <a:avLst/>
              <a:gdLst>
                <a:gd name="T0" fmla="*/ 19 w 7"/>
                <a:gd name="T1" fmla="*/ 0 h 15"/>
                <a:gd name="T2" fmla="*/ 0 w 7"/>
                <a:gd name="T3" fmla="*/ 53 h 15"/>
                <a:gd name="T4" fmla="*/ 41 w 7"/>
                <a:gd name="T5" fmla="*/ 150 h 15"/>
                <a:gd name="T6" fmla="*/ 69 w 7"/>
                <a:gd name="T7" fmla="*/ 161 h 15"/>
                <a:gd name="T8" fmla="*/ 69 w 7"/>
                <a:gd name="T9" fmla="*/ 161 h 15"/>
                <a:gd name="T10" fmla="*/ 41 w 7"/>
                <a:gd name="T11" fmla="*/ 150 h 15"/>
                <a:gd name="T12" fmla="*/ 0 w 7"/>
                <a:gd name="T13" fmla="*/ 53 h 15"/>
                <a:gd name="T14" fmla="*/ 19 w 7"/>
                <a:gd name="T15" fmla="*/ 0 h 15"/>
                <a:gd name="T16" fmla="*/ 41 w 7"/>
                <a:gd name="T17" fmla="*/ 0 h 15"/>
                <a:gd name="T18" fmla="*/ 41 w 7"/>
                <a:gd name="T19" fmla="*/ 0 h 15"/>
                <a:gd name="T20" fmla="*/ 19 w 7"/>
                <a:gd name="T21" fmla="*/ 0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" h="15">
                  <a:moveTo>
                    <a:pt x="2" y="0"/>
                  </a:moveTo>
                  <a:cubicBezTo>
                    <a:pt x="0" y="1"/>
                    <a:pt x="0" y="3"/>
                    <a:pt x="0" y="5"/>
                  </a:cubicBezTo>
                  <a:cubicBezTo>
                    <a:pt x="0" y="9"/>
                    <a:pt x="2" y="12"/>
                    <a:pt x="4" y="14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5"/>
                    <a:pt x="5" y="14"/>
                    <a:pt x="4" y="14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42" name="Freeform 841">
              <a:extLst>
                <a:ext uri="{FF2B5EF4-FFF2-40B4-BE49-F238E27FC236}">
                  <a16:creationId xmlns:a16="http://schemas.microsoft.com/office/drawing/2014/main" id="{30AD12BA-4BD9-B625-794F-FF74C3912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6" y="2277"/>
              <a:ext cx="45" cy="50"/>
            </a:xfrm>
            <a:custGeom>
              <a:avLst/>
              <a:gdLst>
                <a:gd name="T0" fmla="*/ 155 w 22"/>
                <a:gd name="T1" fmla="*/ 61 h 23"/>
                <a:gd name="T2" fmla="*/ 104 w 22"/>
                <a:gd name="T3" fmla="*/ 0 h 23"/>
                <a:gd name="T4" fmla="*/ 41 w 22"/>
                <a:gd name="T5" fmla="*/ 20 h 23"/>
                <a:gd name="T6" fmla="*/ 51 w 22"/>
                <a:gd name="T7" fmla="*/ 185 h 23"/>
                <a:gd name="T8" fmla="*/ 172 w 22"/>
                <a:gd name="T9" fmla="*/ 174 h 23"/>
                <a:gd name="T10" fmla="*/ 155 w 22"/>
                <a:gd name="T11" fmla="*/ 6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3">
                  <a:moveTo>
                    <a:pt x="18" y="6"/>
                  </a:moveTo>
                  <a:cubicBezTo>
                    <a:pt x="16" y="3"/>
                    <a:pt x="15" y="1"/>
                    <a:pt x="12" y="0"/>
                  </a:cubicBezTo>
                  <a:cubicBezTo>
                    <a:pt x="10" y="0"/>
                    <a:pt x="7" y="0"/>
                    <a:pt x="5" y="2"/>
                  </a:cubicBezTo>
                  <a:cubicBezTo>
                    <a:pt x="0" y="6"/>
                    <a:pt x="1" y="14"/>
                    <a:pt x="6" y="18"/>
                  </a:cubicBezTo>
                  <a:cubicBezTo>
                    <a:pt x="12" y="23"/>
                    <a:pt x="19" y="21"/>
                    <a:pt x="20" y="17"/>
                  </a:cubicBezTo>
                  <a:cubicBezTo>
                    <a:pt x="22" y="13"/>
                    <a:pt x="21" y="11"/>
                    <a:pt x="18" y="6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843" name="Freeform 842">
              <a:extLst>
                <a:ext uri="{FF2B5EF4-FFF2-40B4-BE49-F238E27FC236}">
                  <a16:creationId xmlns:a16="http://schemas.microsoft.com/office/drawing/2014/main" id="{217F0E71-FD31-520E-D84C-82BD0C4CD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" y="2286"/>
              <a:ext cx="23" cy="28"/>
            </a:xfrm>
            <a:custGeom>
              <a:avLst/>
              <a:gdLst>
                <a:gd name="T0" fmla="*/ 100 w 11"/>
                <a:gd name="T1" fmla="*/ 80 h 13"/>
                <a:gd name="T2" fmla="*/ 75 w 11"/>
                <a:gd name="T3" fmla="*/ 121 h 13"/>
                <a:gd name="T4" fmla="*/ 17 w 11"/>
                <a:gd name="T5" fmla="*/ 80 h 13"/>
                <a:gd name="T6" fmla="*/ 8 w 11"/>
                <a:gd name="T7" fmla="*/ 19 h 13"/>
                <a:gd name="T8" fmla="*/ 44 w 11"/>
                <a:gd name="T9" fmla="*/ 0 h 13"/>
                <a:gd name="T10" fmla="*/ 44 w 11"/>
                <a:gd name="T11" fmla="*/ 0 h 13"/>
                <a:gd name="T12" fmla="*/ 8 w 11"/>
                <a:gd name="T13" fmla="*/ 19 h 13"/>
                <a:gd name="T14" fmla="*/ 17 w 11"/>
                <a:gd name="T15" fmla="*/ 80 h 13"/>
                <a:gd name="T16" fmla="*/ 75 w 11"/>
                <a:gd name="T17" fmla="*/ 121 h 13"/>
                <a:gd name="T18" fmla="*/ 100 w 11"/>
                <a:gd name="T19" fmla="*/ 80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3">
                  <a:moveTo>
                    <a:pt x="11" y="8"/>
                  </a:moveTo>
                  <a:cubicBezTo>
                    <a:pt x="11" y="10"/>
                    <a:pt x="10" y="12"/>
                    <a:pt x="8" y="12"/>
                  </a:cubicBezTo>
                  <a:cubicBezTo>
                    <a:pt x="6" y="13"/>
                    <a:pt x="4" y="12"/>
                    <a:pt x="2" y="8"/>
                  </a:cubicBezTo>
                  <a:cubicBezTo>
                    <a:pt x="0" y="5"/>
                    <a:pt x="1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1" y="3"/>
                    <a:pt x="0" y="5"/>
                    <a:pt x="2" y="8"/>
                  </a:cubicBezTo>
                  <a:cubicBezTo>
                    <a:pt x="3" y="12"/>
                    <a:pt x="6" y="13"/>
                    <a:pt x="8" y="12"/>
                  </a:cubicBezTo>
                  <a:cubicBezTo>
                    <a:pt x="10" y="12"/>
                    <a:pt x="11" y="10"/>
                    <a:pt x="11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44" name="Freeform 843">
              <a:extLst>
                <a:ext uri="{FF2B5EF4-FFF2-40B4-BE49-F238E27FC236}">
                  <a16:creationId xmlns:a16="http://schemas.microsoft.com/office/drawing/2014/main" id="{1FD56FDC-697A-AA4A-B8E3-EFF6BE743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" y="2318"/>
              <a:ext cx="61" cy="46"/>
            </a:xfrm>
            <a:custGeom>
              <a:avLst/>
              <a:gdLst>
                <a:gd name="T0" fmla="*/ 49 w 30"/>
                <a:gd name="T1" fmla="*/ 9 h 21"/>
                <a:gd name="T2" fmla="*/ 0 w 30"/>
                <a:gd name="T3" fmla="*/ 116 h 21"/>
                <a:gd name="T4" fmla="*/ 116 w 30"/>
                <a:gd name="T5" fmla="*/ 210 h 21"/>
                <a:gd name="T6" fmla="*/ 244 w 30"/>
                <a:gd name="T7" fmla="*/ 116 h 21"/>
                <a:gd name="T8" fmla="*/ 220 w 30"/>
                <a:gd name="T9" fmla="*/ 33 h 21"/>
                <a:gd name="T10" fmla="*/ 136 w 30"/>
                <a:gd name="T11" fmla="*/ 20 h 21"/>
                <a:gd name="T12" fmla="*/ 49 w 30"/>
                <a:gd name="T13" fmla="*/ 9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21">
                  <a:moveTo>
                    <a:pt x="6" y="1"/>
                  </a:moveTo>
                  <a:cubicBezTo>
                    <a:pt x="2" y="3"/>
                    <a:pt x="0" y="6"/>
                    <a:pt x="0" y="11"/>
                  </a:cubicBezTo>
                  <a:cubicBezTo>
                    <a:pt x="0" y="18"/>
                    <a:pt x="6" y="21"/>
                    <a:pt x="14" y="20"/>
                  </a:cubicBezTo>
                  <a:cubicBezTo>
                    <a:pt x="23" y="20"/>
                    <a:pt x="27" y="18"/>
                    <a:pt x="29" y="11"/>
                  </a:cubicBezTo>
                  <a:cubicBezTo>
                    <a:pt x="30" y="7"/>
                    <a:pt x="29" y="4"/>
                    <a:pt x="26" y="3"/>
                  </a:cubicBezTo>
                  <a:cubicBezTo>
                    <a:pt x="23" y="1"/>
                    <a:pt x="20" y="2"/>
                    <a:pt x="16" y="2"/>
                  </a:cubicBezTo>
                  <a:cubicBezTo>
                    <a:pt x="14" y="2"/>
                    <a:pt x="10" y="0"/>
                    <a:pt x="6" y="1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845" name="Freeform 844">
              <a:extLst>
                <a:ext uri="{FF2B5EF4-FFF2-40B4-BE49-F238E27FC236}">
                  <a16:creationId xmlns:a16="http://schemas.microsoft.com/office/drawing/2014/main" id="{F2DEFAD9-2975-870C-F55A-CAFBFF6EB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2331"/>
              <a:ext cx="37" cy="16"/>
            </a:xfrm>
            <a:custGeom>
              <a:avLst/>
              <a:gdLst>
                <a:gd name="T0" fmla="*/ 156 w 18"/>
                <a:gd name="T1" fmla="*/ 11 h 7"/>
                <a:gd name="T2" fmla="*/ 156 w 18"/>
                <a:gd name="T3" fmla="*/ 37 h 7"/>
                <a:gd name="T4" fmla="*/ 68 w 18"/>
                <a:gd name="T5" fmla="*/ 85 h 7"/>
                <a:gd name="T6" fmla="*/ 0 w 18"/>
                <a:gd name="T7" fmla="*/ 37 h 7"/>
                <a:gd name="T8" fmla="*/ 16 w 18"/>
                <a:gd name="T9" fmla="*/ 0 h 7"/>
                <a:gd name="T10" fmla="*/ 16 w 18"/>
                <a:gd name="T11" fmla="*/ 0 h 7"/>
                <a:gd name="T12" fmla="*/ 0 w 18"/>
                <a:gd name="T13" fmla="*/ 37 h 7"/>
                <a:gd name="T14" fmla="*/ 68 w 18"/>
                <a:gd name="T15" fmla="*/ 85 h 7"/>
                <a:gd name="T16" fmla="*/ 156 w 18"/>
                <a:gd name="T17" fmla="*/ 37 h 7"/>
                <a:gd name="T18" fmla="*/ 156 w 18"/>
                <a:gd name="T19" fmla="*/ 11 h 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" h="7">
                  <a:moveTo>
                    <a:pt x="18" y="1"/>
                  </a:moveTo>
                  <a:cubicBezTo>
                    <a:pt x="18" y="2"/>
                    <a:pt x="18" y="2"/>
                    <a:pt x="18" y="3"/>
                  </a:cubicBezTo>
                  <a:cubicBezTo>
                    <a:pt x="18" y="4"/>
                    <a:pt x="14" y="6"/>
                    <a:pt x="8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5"/>
                    <a:pt x="2" y="7"/>
                    <a:pt x="8" y="7"/>
                  </a:cubicBezTo>
                  <a:cubicBezTo>
                    <a:pt x="14" y="7"/>
                    <a:pt x="18" y="5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46" name="Freeform 845">
              <a:extLst>
                <a:ext uri="{FF2B5EF4-FFF2-40B4-BE49-F238E27FC236}">
                  <a16:creationId xmlns:a16="http://schemas.microsoft.com/office/drawing/2014/main" id="{14AAD4F6-4C08-11D9-0CCE-10B626732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7" y="2176"/>
              <a:ext cx="37" cy="53"/>
            </a:xfrm>
            <a:custGeom>
              <a:avLst/>
              <a:gdLst>
                <a:gd name="T0" fmla="*/ 123 w 18"/>
                <a:gd name="T1" fmla="*/ 205 h 24"/>
                <a:gd name="T2" fmla="*/ 140 w 18"/>
                <a:gd name="T3" fmla="*/ 250 h 24"/>
                <a:gd name="T4" fmla="*/ 123 w 18"/>
                <a:gd name="T5" fmla="*/ 258 h 24"/>
                <a:gd name="T6" fmla="*/ 105 w 18"/>
                <a:gd name="T7" fmla="*/ 239 h 24"/>
                <a:gd name="T8" fmla="*/ 80 w 18"/>
                <a:gd name="T9" fmla="*/ 258 h 24"/>
                <a:gd name="T10" fmla="*/ 60 w 18"/>
                <a:gd name="T11" fmla="*/ 239 h 24"/>
                <a:gd name="T12" fmla="*/ 43 w 18"/>
                <a:gd name="T13" fmla="*/ 194 h 24"/>
                <a:gd name="T14" fmla="*/ 25 w 18"/>
                <a:gd name="T15" fmla="*/ 170 h 24"/>
                <a:gd name="T16" fmla="*/ 8 w 18"/>
                <a:gd name="T17" fmla="*/ 141 h 24"/>
                <a:gd name="T18" fmla="*/ 16 w 18"/>
                <a:gd name="T19" fmla="*/ 108 h 24"/>
                <a:gd name="T20" fmla="*/ 0 w 18"/>
                <a:gd name="T21" fmla="*/ 73 h 24"/>
                <a:gd name="T22" fmla="*/ 43 w 18"/>
                <a:gd name="T23" fmla="*/ 20 h 24"/>
                <a:gd name="T24" fmla="*/ 60 w 18"/>
                <a:gd name="T25" fmla="*/ 0 h 24"/>
                <a:gd name="T26" fmla="*/ 97 w 18"/>
                <a:gd name="T27" fmla="*/ 20 h 24"/>
                <a:gd name="T28" fmla="*/ 123 w 18"/>
                <a:gd name="T29" fmla="*/ 9 h 24"/>
                <a:gd name="T30" fmla="*/ 132 w 18"/>
                <a:gd name="T31" fmla="*/ 33 h 24"/>
                <a:gd name="T32" fmla="*/ 105 w 18"/>
                <a:gd name="T33" fmla="*/ 44 h 24"/>
                <a:gd name="T34" fmla="*/ 123 w 18"/>
                <a:gd name="T35" fmla="*/ 73 h 24"/>
                <a:gd name="T36" fmla="*/ 113 w 18"/>
                <a:gd name="T37" fmla="*/ 97 h 24"/>
                <a:gd name="T38" fmla="*/ 113 w 18"/>
                <a:gd name="T39" fmla="*/ 133 h 24"/>
                <a:gd name="T40" fmla="*/ 113 w 18"/>
                <a:gd name="T41" fmla="*/ 150 h 24"/>
                <a:gd name="T42" fmla="*/ 123 w 18"/>
                <a:gd name="T43" fmla="*/ 205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" h="24">
                  <a:moveTo>
                    <a:pt x="14" y="19"/>
                  </a:moveTo>
                  <a:cubicBezTo>
                    <a:pt x="14" y="21"/>
                    <a:pt x="18" y="20"/>
                    <a:pt x="16" y="23"/>
                  </a:cubicBezTo>
                  <a:cubicBezTo>
                    <a:pt x="16" y="23"/>
                    <a:pt x="15" y="24"/>
                    <a:pt x="14" y="24"/>
                  </a:cubicBezTo>
                  <a:cubicBezTo>
                    <a:pt x="13" y="24"/>
                    <a:pt x="13" y="22"/>
                    <a:pt x="12" y="22"/>
                  </a:cubicBezTo>
                  <a:cubicBezTo>
                    <a:pt x="11" y="22"/>
                    <a:pt x="11" y="24"/>
                    <a:pt x="9" y="24"/>
                  </a:cubicBezTo>
                  <a:cubicBezTo>
                    <a:pt x="8" y="24"/>
                    <a:pt x="8" y="22"/>
                    <a:pt x="7" y="22"/>
                  </a:cubicBezTo>
                  <a:cubicBezTo>
                    <a:pt x="6" y="22"/>
                    <a:pt x="5" y="19"/>
                    <a:pt x="5" y="18"/>
                  </a:cubicBezTo>
                  <a:cubicBezTo>
                    <a:pt x="5" y="17"/>
                    <a:pt x="4" y="17"/>
                    <a:pt x="3" y="16"/>
                  </a:cubicBezTo>
                  <a:cubicBezTo>
                    <a:pt x="2" y="16"/>
                    <a:pt x="2" y="14"/>
                    <a:pt x="1" y="13"/>
                  </a:cubicBezTo>
                  <a:cubicBezTo>
                    <a:pt x="1" y="12"/>
                    <a:pt x="2" y="11"/>
                    <a:pt x="2" y="10"/>
                  </a:cubicBezTo>
                  <a:cubicBezTo>
                    <a:pt x="2" y="9"/>
                    <a:pt x="0" y="9"/>
                    <a:pt x="0" y="7"/>
                  </a:cubicBezTo>
                  <a:cubicBezTo>
                    <a:pt x="0" y="5"/>
                    <a:pt x="3" y="3"/>
                    <a:pt x="5" y="2"/>
                  </a:cubicBezTo>
                  <a:cubicBezTo>
                    <a:pt x="6" y="2"/>
                    <a:pt x="6" y="1"/>
                    <a:pt x="7" y="0"/>
                  </a:cubicBezTo>
                  <a:cubicBezTo>
                    <a:pt x="9" y="0"/>
                    <a:pt x="10" y="1"/>
                    <a:pt x="11" y="2"/>
                  </a:cubicBezTo>
                  <a:cubicBezTo>
                    <a:pt x="12" y="2"/>
                    <a:pt x="12" y="1"/>
                    <a:pt x="14" y="1"/>
                  </a:cubicBezTo>
                  <a:cubicBezTo>
                    <a:pt x="15" y="1"/>
                    <a:pt x="16" y="2"/>
                    <a:pt x="15" y="3"/>
                  </a:cubicBezTo>
                  <a:cubicBezTo>
                    <a:pt x="14" y="4"/>
                    <a:pt x="12" y="3"/>
                    <a:pt x="12" y="4"/>
                  </a:cubicBezTo>
                  <a:cubicBezTo>
                    <a:pt x="12" y="5"/>
                    <a:pt x="14" y="6"/>
                    <a:pt x="14" y="7"/>
                  </a:cubicBezTo>
                  <a:cubicBezTo>
                    <a:pt x="14" y="8"/>
                    <a:pt x="13" y="8"/>
                    <a:pt x="13" y="9"/>
                  </a:cubicBezTo>
                  <a:cubicBezTo>
                    <a:pt x="12" y="10"/>
                    <a:pt x="13" y="10"/>
                    <a:pt x="13" y="12"/>
                  </a:cubicBezTo>
                  <a:cubicBezTo>
                    <a:pt x="14" y="13"/>
                    <a:pt x="13" y="14"/>
                    <a:pt x="13" y="14"/>
                  </a:cubicBezTo>
                  <a:cubicBezTo>
                    <a:pt x="11" y="17"/>
                    <a:pt x="14" y="17"/>
                    <a:pt x="14" y="19"/>
                  </a:cubicBezTo>
                  <a:close/>
                </a:path>
              </a:pathLst>
            </a:custGeom>
            <a:solidFill>
              <a:srgbClr val="D9E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47" name="Freeform 846">
              <a:extLst>
                <a:ext uri="{FF2B5EF4-FFF2-40B4-BE49-F238E27FC236}">
                  <a16:creationId xmlns:a16="http://schemas.microsoft.com/office/drawing/2014/main" id="{4EF2A089-8ABD-7881-5BD9-01E41447E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2181"/>
              <a:ext cx="8" cy="17"/>
            </a:xfrm>
            <a:custGeom>
              <a:avLst/>
              <a:gdLst>
                <a:gd name="T0" fmla="*/ 24 w 4"/>
                <a:gd name="T1" fmla="*/ 9 h 8"/>
                <a:gd name="T2" fmla="*/ 0 w 4"/>
                <a:gd name="T3" fmla="*/ 40 h 8"/>
                <a:gd name="T4" fmla="*/ 8 w 4"/>
                <a:gd name="T5" fmla="*/ 77 h 8"/>
                <a:gd name="T6" fmla="*/ 16 w 4"/>
                <a:gd name="T7" fmla="*/ 60 h 8"/>
                <a:gd name="T8" fmla="*/ 8 w 4"/>
                <a:gd name="T9" fmla="*/ 49 h 8"/>
                <a:gd name="T10" fmla="*/ 24 w 4"/>
                <a:gd name="T11" fmla="*/ 19 h 8"/>
                <a:gd name="T12" fmla="*/ 32 w 4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6"/>
                    <a:pt x="2" y="7"/>
                    <a:pt x="1" y="8"/>
                  </a:cubicBezTo>
                  <a:cubicBezTo>
                    <a:pt x="2" y="8"/>
                    <a:pt x="2" y="7"/>
                    <a:pt x="2" y="6"/>
                  </a:cubicBezTo>
                  <a:cubicBezTo>
                    <a:pt x="2" y="6"/>
                    <a:pt x="1" y="5"/>
                    <a:pt x="1" y="5"/>
                  </a:cubicBezTo>
                  <a:cubicBezTo>
                    <a:pt x="1" y="3"/>
                    <a:pt x="3" y="3"/>
                    <a:pt x="3" y="2"/>
                  </a:cubicBezTo>
                  <a:cubicBezTo>
                    <a:pt x="4" y="2"/>
                    <a:pt x="3" y="1"/>
                    <a:pt x="4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48" name="Freeform 847">
              <a:extLst>
                <a:ext uri="{FF2B5EF4-FFF2-40B4-BE49-F238E27FC236}">
                  <a16:creationId xmlns:a16="http://schemas.microsoft.com/office/drawing/2014/main" id="{ED666ADA-D583-FAAD-3745-03D0C91BA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1" y="2202"/>
              <a:ext cx="8" cy="14"/>
            </a:xfrm>
            <a:custGeom>
              <a:avLst/>
              <a:gdLst>
                <a:gd name="T0" fmla="*/ 8 w 4"/>
                <a:gd name="T1" fmla="*/ 0 h 6"/>
                <a:gd name="T2" fmla="*/ 8 w 4"/>
                <a:gd name="T3" fmla="*/ 49 h 6"/>
                <a:gd name="T4" fmla="*/ 32 w 4"/>
                <a:gd name="T5" fmla="*/ 77 h 6"/>
                <a:gd name="T6" fmla="*/ 24 w 4"/>
                <a:gd name="T7" fmla="*/ 37 h 6"/>
                <a:gd name="T8" fmla="*/ 8 w 4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6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5"/>
                    <a:pt x="3" y="5"/>
                    <a:pt x="4" y="6"/>
                  </a:cubicBezTo>
                  <a:cubicBezTo>
                    <a:pt x="4" y="5"/>
                    <a:pt x="4" y="4"/>
                    <a:pt x="3" y="3"/>
                  </a:cubicBezTo>
                  <a:cubicBezTo>
                    <a:pt x="2" y="3"/>
                    <a:pt x="0" y="1"/>
                    <a:pt x="1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49" name="Freeform 848">
              <a:extLst>
                <a:ext uri="{FF2B5EF4-FFF2-40B4-BE49-F238E27FC236}">
                  <a16:creationId xmlns:a16="http://schemas.microsoft.com/office/drawing/2014/main" id="{13762678-99E6-B641-B08C-F327EF575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2198"/>
              <a:ext cx="7" cy="11"/>
            </a:xfrm>
            <a:custGeom>
              <a:avLst/>
              <a:gdLst>
                <a:gd name="T0" fmla="*/ 28 w 3"/>
                <a:gd name="T1" fmla="*/ 9 h 5"/>
                <a:gd name="T2" fmla="*/ 12 w 3"/>
                <a:gd name="T3" fmla="*/ 20 h 5"/>
                <a:gd name="T4" fmla="*/ 12 w 3"/>
                <a:gd name="T5" fmla="*/ 33 h 5"/>
                <a:gd name="T6" fmla="*/ 37 w 3"/>
                <a:gd name="T7" fmla="*/ 53 h 5"/>
                <a:gd name="T8" fmla="*/ 12 w 3"/>
                <a:gd name="T9" fmla="*/ 20 h 5"/>
                <a:gd name="T10" fmla="*/ 12 w 3"/>
                <a:gd name="T11" fmla="*/ 9 h 5"/>
                <a:gd name="T12" fmla="*/ 37 w 3"/>
                <a:gd name="T13" fmla="*/ 0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5">
                  <a:moveTo>
                    <a:pt x="2" y="1"/>
                  </a:moveTo>
                  <a:cubicBezTo>
                    <a:pt x="2" y="1"/>
                    <a:pt x="1" y="1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4"/>
                    <a:pt x="2" y="5"/>
                    <a:pt x="3" y="5"/>
                  </a:cubicBezTo>
                  <a:cubicBezTo>
                    <a:pt x="2" y="4"/>
                    <a:pt x="0" y="4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50" name="Freeform 849">
              <a:extLst>
                <a:ext uri="{FF2B5EF4-FFF2-40B4-BE49-F238E27FC236}">
                  <a16:creationId xmlns:a16="http://schemas.microsoft.com/office/drawing/2014/main" id="{89268447-14F7-CDA1-B776-5098F664F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9" y="2218"/>
              <a:ext cx="13" cy="11"/>
            </a:xfrm>
            <a:custGeom>
              <a:avLst/>
              <a:gdLst>
                <a:gd name="T0" fmla="*/ 0 w 6"/>
                <a:gd name="T1" fmla="*/ 0 h 5"/>
                <a:gd name="T2" fmla="*/ 9 w 6"/>
                <a:gd name="T3" fmla="*/ 20 h 5"/>
                <a:gd name="T4" fmla="*/ 20 w 6"/>
                <a:gd name="T5" fmla="*/ 33 h 5"/>
                <a:gd name="T6" fmla="*/ 33 w 6"/>
                <a:gd name="T7" fmla="*/ 44 h 5"/>
                <a:gd name="T8" fmla="*/ 61 w 6"/>
                <a:gd name="T9" fmla="*/ 33 h 5"/>
                <a:gd name="T10" fmla="*/ 52 w 6"/>
                <a:gd name="T11" fmla="*/ 33 h 5"/>
                <a:gd name="T12" fmla="*/ 33 w 6"/>
                <a:gd name="T13" fmla="*/ 20 h 5"/>
                <a:gd name="T14" fmla="*/ 9 w 6"/>
                <a:gd name="T15" fmla="*/ 9 h 5"/>
                <a:gd name="T16" fmla="*/ 0 w 6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2" y="2"/>
                    <a:pt x="2" y="3"/>
                  </a:cubicBezTo>
                  <a:cubicBezTo>
                    <a:pt x="2" y="3"/>
                    <a:pt x="2" y="3"/>
                    <a:pt x="3" y="4"/>
                  </a:cubicBezTo>
                  <a:cubicBezTo>
                    <a:pt x="4" y="5"/>
                    <a:pt x="5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4" y="3"/>
                    <a:pt x="4" y="3"/>
                    <a:pt x="3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51" name="Freeform 850">
              <a:extLst>
                <a:ext uri="{FF2B5EF4-FFF2-40B4-BE49-F238E27FC236}">
                  <a16:creationId xmlns:a16="http://schemas.microsoft.com/office/drawing/2014/main" id="{71907B50-F23D-ED37-EFAF-64131ECBD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0" y="2222"/>
              <a:ext cx="10" cy="4"/>
            </a:xfrm>
            <a:custGeom>
              <a:avLst/>
              <a:gdLst>
                <a:gd name="T0" fmla="*/ 40 w 5"/>
                <a:gd name="T1" fmla="*/ 8 h 2"/>
                <a:gd name="T2" fmla="*/ 24 w 5"/>
                <a:gd name="T3" fmla="*/ 16 h 2"/>
                <a:gd name="T4" fmla="*/ 0 w 5"/>
                <a:gd name="T5" fmla="*/ 0 h 2"/>
                <a:gd name="T6" fmla="*/ 32 w 5"/>
                <a:gd name="T7" fmla="*/ 8 h 2"/>
                <a:gd name="T8" fmla="*/ 40 w 5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1"/>
                    <a:pt x="4" y="2"/>
                    <a:pt x="3" y="2"/>
                  </a:cubicBezTo>
                  <a:cubicBezTo>
                    <a:pt x="2" y="2"/>
                    <a:pt x="1" y="1"/>
                    <a:pt x="0" y="0"/>
                  </a:cubicBezTo>
                  <a:cubicBezTo>
                    <a:pt x="1" y="1"/>
                    <a:pt x="3" y="1"/>
                    <a:pt x="4" y="1"/>
                  </a:cubicBezTo>
                  <a:cubicBezTo>
                    <a:pt x="4" y="1"/>
                    <a:pt x="5" y="0"/>
                    <a:pt x="5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52" name="Freeform 851">
              <a:extLst>
                <a:ext uri="{FF2B5EF4-FFF2-40B4-BE49-F238E27FC236}">
                  <a16:creationId xmlns:a16="http://schemas.microsoft.com/office/drawing/2014/main" id="{0F25E148-7E54-F2AD-5F0D-7E848CFDE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" y="2200"/>
              <a:ext cx="2" cy="5"/>
            </a:xfrm>
            <a:custGeom>
              <a:avLst/>
              <a:gdLst>
                <a:gd name="T0" fmla="*/ 0 w 1"/>
                <a:gd name="T1" fmla="*/ 0 h 2"/>
                <a:gd name="T2" fmla="*/ 8 w 1"/>
                <a:gd name="T3" fmla="*/ 20 h 2"/>
                <a:gd name="T4" fmla="*/ 0 w 1"/>
                <a:gd name="T5" fmla="*/ 33 h 2"/>
                <a:gd name="T6" fmla="*/ 0 w 1"/>
                <a:gd name="T7" fmla="*/ 20 h 2"/>
                <a:gd name="T8" fmla="*/ 0 w 1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53" name="Freeform 852">
              <a:extLst>
                <a:ext uri="{FF2B5EF4-FFF2-40B4-BE49-F238E27FC236}">
                  <a16:creationId xmlns:a16="http://schemas.microsoft.com/office/drawing/2014/main" id="{B479270D-AED5-8935-D71D-4744C4DEE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" y="2178"/>
              <a:ext cx="6" cy="5"/>
            </a:xfrm>
            <a:custGeom>
              <a:avLst/>
              <a:gdLst>
                <a:gd name="T0" fmla="*/ 24 w 3"/>
                <a:gd name="T1" fmla="*/ 20 h 2"/>
                <a:gd name="T2" fmla="*/ 0 w 3"/>
                <a:gd name="T3" fmla="*/ 33 h 2"/>
                <a:gd name="T4" fmla="*/ 16 w 3"/>
                <a:gd name="T5" fmla="*/ 0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1" y="2"/>
                    <a:pt x="2" y="1"/>
                    <a:pt x="2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54" name="Freeform 853">
              <a:extLst>
                <a:ext uri="{FF2B5EF4-FFF2-40B4-BE49-F238E27FC236}">
                  <a16:creationId xmlns:a16="http://schemas.microsoft.com/office/drawing/2014/main" id="{E18C1071-D5AD-D44A-D352-4DF906238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2187"/>
              <a:ext cx="4" cy="9"/>
            </a:xfrm>
            <a:custGeom>
              <a:avLst/>
              <a:gdLst>
                <a:gd name="T0" fmla="*/ 8 w 2"/>
                <a:gd name="T1" fmla="*/ 0 h 4"/>
                <a:gd name="T2" fmla="*/ 0 w 2"/>
                <a:gd name="T3" fmla="*/ 25 h 4"/>
                <a:gd name="T4" fmla="*/ 8 w 2"/>
                <a:gd name="T5" fmla="*/ 45 h 4"/>
                <a:gd name="T6" fmla="*/ 8 w 2"/>
                <a:gd name="T7" fmla="*/ 36 h 4"/>
                <a:gd name="T8" fmla="*/ 0 w 2"/>
                <a:gd name="T9" fmla="*/ 25 h 4"/>
                <a:gd name="T10" fmla="*/ 8 w 2"/>
                <a:gd name="T11" fmla="*/ 0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4"/>
                    <a:pt x="2" y="3"/>
                    <a:pt x="1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1" y="1"/>
                    <a:pt x="1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55" name="Freeform 854">
              <a:extLst>
                <a:ext uri="{FF2B5EF4-FFF2-40B4-BE49-F238E27FC236}">
                  <a16:creationId xmlns:a16="http://schemas.microsoft.com/office/drawing/2014/main" id="{A4A0D96C-9291-ED22-4128-5A7B71ADD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2" y="2222"/>
              <a:ext cx="10" cy="4"/>
            </a:xfrm>
            <a:custGeom>
              <a:avLst/>
              <a:gdLst>
                <a:gd name="T0" fmla="*/ 0 w 5"/>
                <a:gd name="T1" fmla="*/ 0 h 2"/>
                <a:gd name="T2" fmla="*/ 16 w 5"/>
                <a:gd name="T3" fmla="*/ 16 h 2"/>
                <a:gd name="T4" fmla="*/ 40 w 5"/>
                <a:gd name="T5" fmla="*/ 8 h 2"/>
                <a:gd name="T6" fmla="*/ 24 w 5"/>
                <a:gd name="T7" fmla="*/ 8 h 2"/>
                <a:gd name="T8" fmla="*/ 16 w 5"/>
                <a:gd name="T9" fmla="*/ 8 h 2"/>
                <a:gd name="T10" fmla="*/ 8 w 5"/>
                <a:gd name="T11" fmla="*/ 0 h 2"/>
                <a:gd name="T12" fmla="*/ 0 w 5"/>
                <a:gd name="T13" fmla="*/ 0 h 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1" y="0"/>
                    <a:pt x="1" y="2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56" name="Freeform 855">
              <a:extLst>
                <a:ext uri="{FF2B5EF4-FFF2-40B4-BE49-F238E27FC236}">
                  <a16:creationId xmlns:a16="http://schemas.microsoft.com/office/drawing/2014/main" id="{50A96FFD-F5FE-497F-2FF1-EC25F480E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2224"/>
              <a:ext cx="6" cy="2"/>
            </a:xfrm>
            <a:custGeom>
              <a:avLst/>
              <a:gdLst>
                <a:gd name="T0" fmla="*/ 24 w 3"/>
                <a:gd name="T1" fmla="*/ 0 h 1"/>
                <a:gd name="T2" fmla="*/ 16 w 3"/>
                <a:gd name="T3" fmla="*/ 8 h 1"/>
                <a:gd name="T4" fmla="*/ 0 w 3"/>
                <a:gd name="T5" fmla="*/ 0 h 1"/>
                <a:gd name="T6" fmla="*/ 24 w 3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1" y="1"/>
                    <a:pt x="2" y="0"/>
                    <a:pt x="3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57" name="Freeform 856">
              <a:extLst>
                <a:ext uri="{FF2B5EF4-FFF2-40B4-BE49-F238E27FC236}">
                  <a16:creationId xmlns:a16="http://schemas.microsoft.com/office/drawing/2014/main" id="{3A82FF2A-1B03-58B8-526E-943823B2E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1" y="2207"/>
              <a:ext cx="8" cy="9"/>
            </a:xfrm>
            <a:custGeom>
              <a:avLst/>
              <a:gdLst>
                <a:gd name="T0" fmla="*/ 8 w 4"/>
                <a:gd name="T1" fmla="*/ 11 h 4"/>
                <a:gd name="T2" fmla="*/ 24 w 4"/>
                <a:gd name="T3" fmla="*/ 45 h 4"/>
                <a:gd name="T4" fmla="*/ 24 w 4"/>
                <a:gd name="T5" fmla="*/ 25 h 4"/>
                <a:gd name="T6" fmla="*/ 8 w 4"/>
                <a:gd name="T7" fmla="*/ 11 h 4"/>
                <a:gd name="T8" fmla="*/ 0 w 4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1" y="1"/>
                  </a:moveTo>
                  <a:cubicBezTo>
                    <a:pt x="2" y="2"/>
                    <a:pt x="3" y="3"/>
                    <a:pt x="3" y="4"/>
                  </a:cubicBezTo>
                  <a:cubicBezTo>
                    <a:pt x="4" y="3"/>
                    <a:pt x="3" y="2"/>
                    <a:pt x="3" y="2"/>
                  </a:cubicBezTo>
                  <a:cubicBezTo>
                    <a:pt x="2" y="2"/>
                    <a:pt x="2" y="2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58" name="Freeform 857">
              <a:extLst>
                <a:ext uri="{FF2B5EF4-FFF2-40B4-BE49-F238E27FC236}">
                  <a16:creationId xmlns:a16="http://schemas.microsoft.com/office/drawing/2014/main" id="{91AC8805-F20A-FA8A-B4CB-9DB0B340E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0" y="2209"/>
              <a:ext cx="8" cy="11"/>
            </a:xfrm>
            <a:custGeom>
              <a:avLst/>
              <a:gdLst>
                <a:gd name="T0" fmla="*/ 8 w 4"/>
                <a:gd name="T1" fmla="*/ 0 h 5"/>
                <a:gd name="T2" fmla="*/ 16 w 4"/>
                <a:gd name="T3" fmla="*/ 33 h 5"/>
                <a:gd name="T4" fmla="*/ 32 w 4"/>
                <a:gd name="T5" fmla="*/ 53 h 5"/>
                <a:gd name="T6" fmla="*/ 8 w 4"/>
                <a:gd name="T7" fmla="*/ 33 h 5"/>
                <a:gd name="T8" fmla="*/ 0 w 4"/>
                <a:gd name="T9" fmla="*/ 20 h 5"/>
                <a:gd name="T10" fmla="*/ 0 w 4"/>
                <a:gd name="T11" fmla="*/ 0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cubicBezTo>
                    <a:pt x="0" y="1"/>
                    <a:pt x="1" y="2"/>
                    <a:pt x="2" y="3"/>
                  </a:cubicBezTo>
                  <a:cubicBezTo>
                    <a:pt x="3" y="3"/>
                    <a:pt x="3" y="5"/>
                    <a:pt x="4" y="5"/>
                  </a:cubicBezTo>
                  <a:cubicBezTo>
                    <a:pt x="3" y="5"/>
                    <a:pt x="2" y="4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59" name="Freeform 858">
              <a:extLst>
                <a:ext uri="{FF2B5EF4-FFF2-40B4-BE49-F238E27FC236}">
                  <a16:creationId xmlns:a16="http://schemas.microsoft.com/office/drawing/2014/main" id="{928A0F0A-D518-FEBC-1DEF-DBB8F9B66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0" y="2185"/>
              <a:ext cx="6" cy="9"/>
            </a:xfrm>
            <a:custGeom>
              <a:avLst/>
              <a:gdLst>
                <a:gd name="T0" fmla="*/ 8 w 3"/>
                <a:gd name="T1" fmla="*/ 0 h 4"/>
                <a:gd name="T2" fmla="*/ 8 w 3"/>
                <a:gd name="T3" fmla="*/ 45 h 4"/>
                <a:gd name="T4" fmla="*/ 16 w 3"/>
                <a:gd name="T5" fmla="*/ 36 h 4"/>
                <a:gd name="T6" fmla="*/ 8 w 3"/>
                <a:gd name="T7" fmla="*/ 25 h 4"/>
                <a:gd name="T8" fmla="*/ 8 w 3"/>
                <a:gd name="T9" fmla="*/ 11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2"/>
                    <a:pt x="3" y="3"/>
                    <a:pt x="1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60" name="Freeform 859">
              <a:extLst>
                <a:ext uri="{FF2B5EF4-FFF2-40B4-BE49-F238E27FC236}">
                  <a16:creationId xmlns:a16="http://schemas.microsoft.com/office/drawing/2014/main" id="{7BEB8958-B99F-179A-FDE0-898157CFA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2" y="2176"/>
              <a:ext cx="8" cy="5"/>
            </a:xfrm>
            <a:custGeom>
              <a:avLst/>
              <a:gdLst>
                <a:gd name="T0" fmla="*/ 32 w 4"/>
                <a:gd name="T1" fmla="*/ 33 h 2"/>
                <a:gd name="T2" fmla="*/ 0 w 4"/>
                <a:gd name="T3" fmla="*/ 33 h 2"/>
                <a:gd name="T4" fmla="*/ 8 w 4"/>
                <a:gd name="T5" fmla="*/ 33 h 2"/>
                <a:gd name="T6" fmla="*/ 24 w 4"/>
                <a:gd name="T7" fmla="*/ 33 h 2"/>
                <a:gd name="T8" fmla="*/ 24 w 4"/>
                <a:gd name="T9" fmla="*/ 3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cubicBezTo>
                    <a:pt x="2" y="1"/>
                    <a:pt x="1" y="0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61" name="Freeform 860">
              <a:extLst>
                <a:ext uri="{FF2B5EF4-FFF2-40B4-BE49-F238E27FC236}">
                  <a16:creationId xmlns:a16="http://schemas.microsoft.com/office/drawing/2014/main" id="{AE348334-1BDE-9F67-E224-026B64424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7" y="2176"/>
              <a:ext cx="37" cy="53"/>
            </a:xfrm>
            <a:custGeom>
              <a:avLst/>
              <a:gdLst>
                <a:gd name="T0" fmla="*/ 123 w 18"/>
                <a:gd name="T1" fmla="*/ 205 h 24"/>
                <a:gd name="T2" fmla="*/ 140 w 18"/>
                <a:gd name="T3" fmla="*/ 250 h 24"/>
                <a:gd name="T4" fmla="*/ 123 w 18"/>
                <a:gd name="T5" fmla="*/ 258 h 24"/>
                <a:gd name="T6" fmla="*/ 105 w 18"/>
                <a:gd name="T7" fmla="*/ 239 h 24"/>
                <a:gd name="T8" fmla="*/ 80 w 18"/>
                <a:gd name="T9" fmla="*/ 258 h 24"/>
                <a:gd name="T10" fmla="*/ 60 w 18"/>
                <a:gd name="T11" fmla="*/ 239 h 24"/>
                <a:gd name="T12" fmla="*/ 43 w 18"/>
                <a:gd name="T13" fmla="*/ 194 h 24"/>
                <a:gd name="T14" fmla="*/ 25 w 18"/>
                <a:gd name="T15" fmla="*/ 170 h 24"/>
                <a:gd name="T16" fmla="*/ 8 w 18"/>
                <a:gd name="T17" fmla="*/ 141 h 24"/>
                <a:gd name="T18" fmla="*/ 16 w 18"/>
                <a:gd name="T19" fmla="*/ 108 h 24"/>
                <a:gd name="T20" fmla="*/ 0 w 18"/>
                <a:gd name="T21" fmla="*/ 73 h 24"/>
                <a:gd name="T22" fmla="*/ 43 w 18"/>
                <a:gd name="T23" fmla="*/ 20 h 24"/>
                <a:gd name="T24" fmla="*/ 60 w 18"/>
                <a:gd name="T25" fmla="*/ 0 h 24"/>
                <a:gd name="T26" fmla="*/ 97 w 18"/>
                <a:gd name="T27" fmla="*/ 20 h 24"/>
                <a:gd name="T28" fmla="*/ 123 w 18"/>
                <a:gd name="T29" fmla="*/ 9 h 24"/>
                <a:gd name="T30" fmla="*/ 132 w 18"/>
                <a:gd name="T31" fmla="*/ 33 h 24"/>
                <a:gd name="T32" fmla="*/ 105 w 18"/>
                <a:gd name="T33" fmla="*/ 44 h 24"/>
                <a:gd name="T34" fmla="*/ 123 w 18"/>
                <a:gd name="T35" fmla="*/ 73 h 24"/>
                <a:gd name="T36" fmla="*/ 113 w 18"/>
                <a:gd name="T37" fmla="*/ 97 h 24"/>
                <a:gd name="T38" fmla="*/ 113 w 18"/>
                <a:gd name="T39" fmla="*/ 133 h 24"/>
                <a:gd name="T40" fmla="*/ 113 w 18"/>
                <a:gd name="T41" fmla="*/ 150 h 24"/>
                <a:gd name="T42" fmla="*/ 123 w 18"/>
                <a:gd name="T43" fmla="*/ 205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" h="24">
                  <a:moveTo>
                    <a:pt x="14" y="19"/>
                  </a:moveTo>
                  <a:cubicBezTo>
                    <a:pt x="14" y="21"/>
                    <a:pt x="18" y="20"/>
                    <a:pt x="16" y="23"/>
                  </a:cubicBezTo>
                  <a:cubicBezTo>
                    <a:pt x="16" y="23"/>
                    <a:pt x="15" y="24"/>
                    <a:pt x="14" y="24"/>
                  </a:cubicBezTo>
                  <a:cubicBezTo>
                    <a:pt x="13" y="24"/>
                    <a:pt x="13" y="22"/>
                    <a:pt x="12" y="22"/>
                  </a:cubicBezTo>
                  <a:cubicBezTo>
                    <a:pt x="11" y="22"/>
                    <a:pt x="11" y="24"/>
                    <a:pt x="9" y="24"/>
                  </a:cubicBezTo>
                  <a:cubicBezTo>
                    <a:pt x="8" y="24"/>
                    <a:pt x="8" y="22"/>
                    <a:pt x="7" y="22"/>
                  </a:cubicBezTo>
                  <a:cubicBezTo>
                    <a:pt x="6" y="22"/>
                    <a:pt x="5" y="19"/>
                    <a:pt x="5" y="18"/>
                  </a:cubicBezTo>
                  <a:cubicBezTo>
                    <a:pt x="5" y="17"/>
                    <a:pt x="4" y="17"/>
                    <a:pt x="3" y="16"/>
                  </a:cubicBezTo>
                  <a:cubicBezTo>
                    <a:pt x="2" y="16"/>
                    <a:pt x="2" y="14"/>
                    <a:pt x="1" y="13"/>
                  </a:cubicBezTo>
                  <a:cubicBezTo>
                    <a:pt x="1" y="12"/>
                    <a:pt x="2" y="11"/>
                    <a:pt x="2" y="10"/>
                  </a:cubicBezTo>
                  <a:cubicBezTo>
                    <a:pt x="2" y="9"/>
                    <a:pt x="0" y="9"/>
                    <a:pt x="0" y="7"/>
                  </a:cubicBezTo>
                  <a:cubicBezTo>
                    <a:pt x="0" y="5"/>
                    <a:pt x="3" y="3"/>
                    <a:pt x="5" y="2"/>
                  </a:cubicBezTo>
                  <a:cubicBezTo>
                    <a:pt x="6" y="2"/>
                    <a:pt x="6" y="1"/>
                    <a:pt x="7" y="0"/>
                  </a:cubicBezTo>
                  <a:cubicBezTo>
                    <a:pt x="9" y="0"/>
                    <a:pt x="10" y="1"/>
                    <a:pt x="11" y="2"/>
                  </a:cubicBezTo>
                  <a:cubicBezTo>
                    <a:pt x="12" y="2"/>
                    <a:pt x="12" y="1"/>
                    <a:pt x="14" y="1"/>
                  </a:cubicBezTo>
                  <a:cubicBezTo>
                    <a:pt x="15" y="1"/>
                    <a:pt x="16" y="2"/>
                    <a:pt x="15" y="3"/>
                  </a:cubicBezTo>
                  <a:cubicBezTo>
                    <a:pt x="14" y="4"/>
                    <a:pt x="12" y="3"/>
                    <a:pt x="12" y="4"/>
                  </a:cubicBezTo>
                  <a:cubicBezTo>
                    <a:pt x="12" y="5"/>
                    <a:pt x="14" y="6"/>
                    <a:pt x="14" y="7"/>
                  </a:cubicBezTo>
                  <a:cubicBezTo>
                    <a:pt x="14" y="8"/>
                    <a:pt x="13" y="8"/>
                    <a:pt x="13" y="9"/>
                  </a:cubicBezTo>
                  <a:cubicBezTo>
                    <a:pt x="12" y="10"/>
                    <a:pt x="13" y="10"/>
                    <a:pt x="13" y="12"/>
                  </a:cubicBezTo>
                  <a:cubicBezTo>
                    <a:pt x="14" y="13"/>
                    <a:pt x="13" y="14"/>
                    <a:pt x="13" y="14"/>
                  </a:cubicBezTo>
                  <a:cubicBezTo>
                    <a:pt x="11" y="17"/>
                    <a:pt x="14" y="17"/>
                    <a:pt x="14" y="19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62" name="Freeform 861">
              <a:extLst>
                <a:ext uri="{FF2B5EF4-FFF2-40B4-BE49-F238E27FC236}">
                  <a16:creationId xmlns:a16="http://schemas.microsoft.com/office/drawing/2014/main" id="{58FF6EA0-E726-7C25-7264-24375B850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1" y="2194"/>
              <a:ext cx="2" cy="6"/>
            </a:xfrm>
            <a:custGeom>
              <a:avLst/>
              <a:gdLst>
                <a:gd name="T0" fmla="*/ 0 w 1"/>
                <a:gd name="T1" fmla="*/ 24 h 3"/>
                <a:gd name="T2" fmla="*/ 8 w 1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1" y="3"/>
                    <a:pt x="1" y="0"/>
                    <a:pt x="1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1EBCD90B-B17E-3431-058A-36AC25614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0" y="2198"/>
              <a:ext cx="2" cy="4"/>
            </a:xfrm>
            <a:custGeom>
              <a:avLst/>
              <a:gdLst>
                <a:gd name="T0" fmla="*/ 0 w 1"/>
                <a:gd name="T1" fmla="*/ 16 h 2"/>
                <a:gd name="T2" fmla="*/ 8 w 1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64" name="Freeform 863">
              <a:extLst>
                <a:ext uri="{FF2B5EF4-FFF2-40B4-BE49-F238E27FC236}">
                  <a16:creationId xmlns:a16="http://schemas.microsoft.com/office/drawing/2014/main" id="{C7C69256-8681-06DD-13BA-8658F4BE9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9" y="2196"/>
              <a:ext cx="3" cy="13"/>
            </a:xfrm>
            <a:custGeom>
              <a:avLst/>
              <a:gdLst>
                <a:gd name="T0" fmla="*/ 27 w 1"/>
                <a:gd name="T1" fmla="*/ 61 h 6"/>
                <a:gd name="T2" fmla="*/ 0 w 1"/>
                <a:gd name="T3" fmla="*/ 33 h 6"/>
                <a:gd name="T4" fmla="*/ 0 w 1"/>
                <a:gd name="T5" fmla="*/ 9 h 6"/>
                <a:gd name="T6" fmla="*/ 27 w 1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6">
                  <a:moveTo>
                    <a:pt x="1" y="6"/>
                  </a:moveTo>
                  <a:cubicBezTo>
                    <a:pt x="0" y="5"/>
                    <a:pt x="0" y="4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65" name="Freeform 864">
              <a:extLst>
                <a:ext uri="{FF2B5EF4-FFF2-40B4-BE49-F238E27FC236}">
                  <a16:creationId xmlns:a16="http://schemas.microsoft.com/office/drawing/2014/main" id="{9C04A956-FA4C-8031-C488-5B318E265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0" y="2224"/>
              <a:ext cx="2" cy="1"/>
            </a:xfrm>
            <a:custGeom>
              <a:avLst/>
              <a:gdLst>
                <a:gd name="T0" fmla="*/ 8 w 1"/>
                <a:gd name="T1" fmla="*/ 0 h 1"/>
                <a:gd name="T2" fmla="*/ 0 w 1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66" name="Freeform 865">
              <a:extLst>
                <a:ext uri="{FF2B5EF4-FFF2-40B4-BE49-F238E27FC236}">
                  <a16:creationId xmlns:a16="http://schemas.microsoft.com/office/drawing/2014/main" id="{876F4769-055F-E077-37F8-DDCAA28A0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" y="2384"/>
              <a:ext cx="41" cy="44"/>
            </a:xfrm>
            <a:custGeom>
              <a:avLst/>
              <a:gdLst>
                <a:gd name="T0" fmla="*/ 164 w 20"/>
                <a:gd name="T1" fmla="*/ 150 h 20"/>
                <a:gd name="T2" fmla="*/ 139 w 20"/>
                <a:gd name="T3" fmla="*/ 194 h 20"/>
                <a:gd name="T4" fmla="*/ 121 w 20"/>
                <a:gd name="T5" fmla="*/ 194 h 20"/>
                <a:gd name="T6" fmla="*/ 113 w 20"/>
                <a:gd name="T7" fmla="*/ 194 h 20"/>
                <a:gd name="T8" fmla="*/ 88 w 20"/>
                <a:gd name="T9" fmla="*/ 202 h 20"/>
                <a:gd name="T10" fmla="*/ 51 w 20"/>
                <a:gd name="T11" fmla="*/ 194 h 20"/>
                <a:gd name="T12" fmla="*/ 51 w 20"/>
                <a:gd name="T13" fmla="*/ 161 h 20"/>
                <a:gd name="T14" fmla="*/ 16 w 20"/>
                <a:gd name="T15" fmla="*/ 150 h 20"/>
                <a:gd name="T16" fmla="*/ 16 w 20"/>
                <a:gd name="T17" fmla="*/ 117 h 20"/>
                <a:gd name="T18" fmla="*/ 8 w 20"/>
                <a:gd name="T19" fmla="*/ 73 h 20"/>
                <a:gd name="T20" fmla="*/ 16 w 20"/>
                <a:gd name="T21" fmla="*/ 53 h 20"/>
                <a:gd name="T22" fmla="*/ 33 w 20"/>
                <a:gd name="T23" fmla="*/ 33 h 20"/>
                <a:gd name="T24" fmla="*/ 96 w 20"/>
                <a:gd name="T25" fmla="*/ 9 h 20"/>
                <a:gd name="T26" fmla="*/ 113 w 20"/>
                <a:gd name="T27" fmla="*/ 33 h 20"/>
                <a:gd name="T28" fmla="*/ 139 w 20"/>
                <a:gd name="T29" fmla="*/ 53 h 20"/>
                <a:gd name="T30" fmla="*/ 148 w 20"/>
                <a:gd name="T31" fmla="*/ 64 h 20"/>
                <a:gd name="T32" fmla="*/ 156 w 20"/>
                <a:gd name="T33" fmla="*/ 88 h 20"/>
                <a:gd name="T34" fmla="*/ 172 w 20"/>
                <a:gd name="T35" fmla="*/ 117 h 20"/>
                <a:gd name="T36" fmla="*/ 164 w 20"/>
                <a:gd name="T37" fmla="*/ 15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20">
                  <a:moveTo>
                    <a:pt x="19" y="14"/>
                  </a:moveTo>
                  <a:cubicBezTo>
                    <a:pt x="19" y="15"/>
                    <a:pt x="17" y="18"/>
                    <a:pt x="16" y="18"/>
                  </a:cubicBezTo>
                  <a:cubicBezTo>
                    <a:pt x="15" y="19"/>
                    <a:pt x="15" y="18"/>
                    <a:pt x="14" y="18"/>
                  </a:cubicBezTo>
                  <a:cubicBezTo>
                    <a:pt x="13" y="17"/>
                    <a:pt x="14" y="18"/>
                    <a:pt x="13" y="18"/>
                  </a:cubicBezTo>
                  <a:cubicBezTo>
                    <a:pt x="12" y="19"/>
                    <a:pt x="11" y="18"/>
                    <a:pt x="10" y="19"/>
                  </a:cubicBezTo>
                  <a:cubicBezTo>
                    <a:pt x="8" y="19"/>
                    <a:pt x="7" y="20"/>
                    <a:pt x="6" y="18"/>
                  </a:cubicBezTo>
                  <a:cubicBezTo>
                    <a:pt x="6" y="17"/>
                    <a:pt x="7" y="16"/>
                    <a:pt x="6" y="15"/>
                  </a:cubicBezTo>
                  <a:cubicBezTo>
                    <a:pt x="4" y="14"/>
                    <a:pt x="3" y="15"/>
                    <a:pt x="2" y="14"/>
                  </a:cubicBezTo>
                  <a:cubicBezTo>
                    <a:pt x="1" y="12"/>
                    <a:pt x="2" y="12"/>
                    <a:pt x="2" y="11"/>
                  </a:cubicBezTo>
                  <a:cubicBezTo>
                    <a:pt x="2" y="9"/>
                    <a:pt x="1" y="9"/>
                    <a:pt x="1" y="7"/>
                  </a:cubicBezTo>
                  <a:cubicBezTo>
                    <a:pt x="0" y="6"/>
                    <a:pt x="2" y="6"/>
                    <a:pt x="2" y="5"/>
                  </a:cubicBezTo>
                  <a:cubicBezTo>
                    <a:pt x="3" y="4"/>
                    <a:pt x="3" y="4"/>
                    <a:pt x="4" y="3"/>
                  </a:cubicBezTo>
                  <a:cubicBezTo>
                    <a:pt x="5" y="1"/>
                    <a:pt x="9" y="0"/>
                    <a:pt x="11" y="1"/>
                  </a:cubicBezTo>
                  <a:cubicBezTo>
                    <a:pt x="12" y="1"/>
                    <a:pt x="12" y="2"/>
                    <a:pt x="13" y="3"/>
                  </a:cubicBezTo>
                  <a:cubicBezTo>
                    <a:pt x="15" y="3"/>
                    <a:pt x="16" y="3"/>
                    <a:pt x="16" y="5"/>
                  </a:cubicBezTo>
                  <a:cubicBezTo>
                    <a:pt x="16" y="5"/>
                    <a:pt x="16" y="6"/>
                    <a:pt x="17" y="6"/>
                  </a:cubicBezTo>
                  <a:cubicBezTo>
                    <a:pt x="17" y="7"/>
                    <a:pt x="18" y="7"/>
                    <a:pt x="18" y="8"/>
                  </a:cubicBezTo>
                  <a:cubicBezTo>
                    <a:pt x="20" y="9"/>
                    <a:pt x="20" y="9"/>
                    <a:pt x="20" y="11"/>
                  </a:cubicBezTo>
                  <a:cubicBezTo>
                    <a:pt x="19" y="12"/>
                    <a:pt x="19" y="13"/>
                    <a:pt x="19" y="14"/>
                  </a:cubicBezTo>
                  <a:close/>
                </a:path>
              </a:pathLst>
            </a:custGeom>
            <a:solidFill>
              <a:srgbClr val="D9E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E4AAE056-4324-F499-1C4B-B9079C2B2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" y="2395"/>
              <a:ext cx="16" cy="20"/>
            </a:xfrm>
            <a:custGeom>
              <a:avLst/>
              <a:gdLst>
                <a:gd name="T0" fmla="*/ 24 w 8"/>
                <a:gd name="T1" fmla="*/ 0 h 9"/>
                <a:gd name="T2" fmla="*/ 0 w 8"/>
                <a:gd name="T3" fmla="*/ 20 h 9"/>
                <a:gd name="T4" fmla="*/ 8 w 8"/>
                <a:gd name="T5" fmla="*/ 53 h 9"/>
                <a:gd name="T6" fmla="*/ 8 w 8"/>
                <a:gd name="T7" fmla="*/ 80 h 9"/>
                <a:gd name="T8" fmla="*/ 32 w 8"/>
                <a:gd name="T9" fmla="*/ 98 h 9"/>
                <a:gd name="T10" fmla="*/ 16 w 8"/>
                <a:gd name="T11" fmla="*/ 64 h 9"/>
                <a:gd name="T12" fmla="*/ 32 w 8"/>
                <a:gd name="T13" fmla="*/ 44 h 9"/>
                <a:gd name="T14" fmla="*/ 40 w 8"/>
                <a:gd name="T15" fmla="*/ 20 h 9"/>
                <a:gd name="T16" fmla="*/ 64 w 8"/>
                <a:gd name="T17" fmla="*/ 9 h 9"/>
                <a:gd name="T18" fmla="*/ 40 w 8"/>
                <a:gd name="T19" fmla="*/ 9 h 9"/>
                <a:gd name="T20" fmla="*/ 16 w 8"/>
                <a:gd name="T21" fmla="*/ 20 h 9"/>
                <a:gd name="T22" fmla="*/ 24 w 8"/>
                <a:gd name="T23" fmla="*/ 0 h 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" h="9">
                  <a:moveTo>
                    <a:pt x="3" y="0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2" y="6"/>
                    <a:pt x="1" y="6"/>
                    <a:pt x="1" y="7"/>
                  </a:cubicBezTo>
                  <a:cubicBezTo>
                    <a:pt x="1" y="8"/>
                    <a:pt x="3" y="9"/>
                    <a:pt x="4" y="9"/>
                  </a:cubicBezTo>
                  <a:cubicBezTo>
                    <a:pt x="2" y="9"/>
                    <a:pt x="2" y="7"/>
                    <a:pt x="2" y="6"/>
                  </a:cubicBezTo>
                  <a:cubicBezTo>
                    <a:pt x="3" y="5"/>
                    <a:pt x="4" y="5"/>
                    <a:pt x="4" y="4"/>
                  </a:cubicBezTo>
                  <a:cubicBezTo>
                    <a:pt x="5" y="3"/>
                    <a:pt x="4" y="2"/>
                    <a:pt x="5" y="2"/>
                  </a:cubicBezTo>
                  <a:cubicBezTo>
                    <a:pt x="6" y="1"/>
                    <a:pt x="7" y="2"/>
                    <a:pt x="8" y="1"/>
                  </a:cubicBezTo>
                  <a:cubicBezTo>
                    <a:pt x="7" y="1"/>
                    <a:pt x="6" y="0"/>
                    <a:pt x="5" y="1"/>
                  </a:cubicBezTo>
                  <a:cubicBezTo>
                    <a:pt x="4" y="1"/>
                    <a:pt x="3" y="3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68" name="Freeform 867">
              <a:extLst>
                <a:ext uri="{FF2B5EF4-FFF2-40B4-BE49-F238E27FC236}">
                  <a16:creationId xmlns:a16="http://schemas.microsoft.com/office/drawing/2014/main" id="{9B60FD91-74E2-A1E3-5DCD-8F447969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" y="2417"/>
              <a:ext cx="14" cy="6"/>
            </a:xfrm>
            <a:custGeom>
              <a:avLst/>
              <a:gdLst>
                <a:gd name="T0" fmla="*/ 0 w 7"/>
                <a:gd name="T1" fmla="*/ 8 h 3"/>
                <a:gd name="T2" fmla="*/ 8 w 7"/>
                <a:gd name="T3" fmla="*/ 24 h 3"/>
                <a:gd name="T4" fmla="*/ 24 w 7"/>
                <a:gd name="T5" fmla="*/ 24 h 3"/>
                <a:gd name="T6" fmla="*/ 56 w 7"/>
                <a:gd name="T7" fmla="*/ 16 h 3"/>
                <a:gd name="T8" fmla="*/ 40 w 7"/>
                <a:gd name="T9" fmla="*/ 16 h 3"/>
                <a:gd name="T10" fmla="*/ 24 w 7"/>
                <a:gd name="T11" fmla="*/ 16 h 3"/>
                <a:gd name="T12" fmla="*/ 16 w 7"/>
                <a:gd name="T13" fmla="*/ 8 h 3"/>
                <a:gd name="T14" fmla="*/ 0 w 7"/>
                <a:gd name="T15" fmla="*/ 0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" h="3">
                  <a:moveTo>
                    <a:pt x="0" y="1"/>
                  </a:move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4" y="3"/>
                    <a:pt x="6" y="3"/>
                    <a:pt x="7" y="2"/>
                  </a:cubicBezTo>
                  <a:cubicBezTo>
                    <a:pt x="6" y="2"/>
                    <a:pt x="6" y="3"/>
                    <a:pt x="5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69" name="Freeform 868">
              <a:extLst>
                <a:ext uri="{FF2B5EF4-FFF2-40B4-BE49-F238E27FC236}">
                  <a16:creationId xmlns:a16="http://schemas.microsoft.com/office/drawing/2014/main" id="{85A18656-97E1-D2B4-1FF9-724B10D22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8" y="2408"/>
              <a:ext cx="11" cy="15"/>
            </a:xfrm>
            <a:custGeom>
              <a:avLst/>
              <a:gdLst>
                <a:gd name="T0" fmla="*/ 53 w 5"/>
                <a:gd name="T1" fmla="*/ 19 h 7"/>
                <a:gd name="T2" fmla="*/ 33 w 5"/>
                <a:gd name="T3" fmla="*/ 51 h 7"/>
                <a:gd name="T4" fmla="*/ 20 w 5"/>
                <a:gd name="T5" fmla="*/ 69 h 7"/>
                <a:gd name="T6" fmla="*/ 0 w 5"/>
                <a:gd name="T7" fmla="*/ 60 h 7"/>
                <a:gd name="T8" fmla="*/ 33 w 5"/>
                <a:gd name="T9" fmla="*/ 41 h 7"/>
                <a:gd name="T10" fmla="*/ 44 w 5"/>
                <a:gd name="T11" fmla="*/ 19 h 7"/>
                <a:gd name="T12" fmla="*/ 53 w 5"/>
                <a:gd name="T13" fmla="*/ 0 h 7"/>
                <a:gd name="T14" fmla="*/ 53 w 5"/>
                <a:gd name="T15" fmla="*/ 19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7">
                  <a:moveTo>
                    <a:pt x="5" y="2"/>
                  </a:moveTo>
                  <a:cubicBezTo>
                    <a:pt x="5" y="3"/>
                    <a:pt x="4" y="4"/>
                    <a:pt x="3" y="5"/>
                  </a:cubicBezTo>
                  <a:cubicBezTo>
                    <a:pt x="3" y="6"/>
                    <a:pt x="3" y="6"/>
                    <a:pt x="2" y="7"/>
                  </a:cubicBezTo>
                  <a:cubicBezTo>
                    <a:pt x="1" y="7"/>
                    <a:pt x="1" y="6"/>
                    <a:pt x="0" y="6"/>
                  </a:cubicBezTo>
                  <a:cubicBezTo>
                    <a:pt x="2" y="6"/>
                    <a:pt x="3" y="5"/>
                    <a:pt x="3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5" y="2"/>
                    <a:pt x="5" y="1"/>
                    <a:pt x="5" y="0"/>
                  </a:cubicBezTo>
                  <a:cubicBezTo>
                    <a:pt x="5" y="1"/>
                    <a:pt x="5" y="2"/>
                    <a:pt x="5" y="2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70" name="Freeform 869">
              <a:extLst>
                <a:ext uri="{FF2B5EF4-FFF2-40B4-BE49-F238E27FC236}">
                  <a16:creationId xmlns:a16="http://schemas.microsoft.com/office/drawing/2014/main" id="{92EB8006-E190-96BF-0E9C-2D531FCDA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" y="2399"/>
              <a:ext cx="4" cy="5"/>
            </a:xfrm>
            <a:custGeom>
              <a:avLst/>
              <a:gdLst>
                <a:gd name="T0" fmla="*/ 0 w 2"/>
                <a:gd name="T1" fmla="*/ 0 h 2"/>
                <a:gd name="T2" fmla="*/ 16 w 2"/>
                <a:gd name="T3" fmla="*/ 33 h 2"/>
                <a:gd name="T4" fmla="*/ 8 w 2"/>
                <a:gd name="T5" fmla="*/ 33 h 2"/>
                <a:gd name="T6" fmla="*/ 8 w 2"/>
                <a:gd name="T7" fmla="*/ 20 h 2"/>
                <a:gd name="T8" fmla="*/ 0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71" name="Freeform 870">
              <a:extLst>
                <a:ext uri="{FF2B5EF4-FFF2-40B4-BE49-F238E27FC236}">
                  <a16:creationId xmlns:a16="http://schemas.microsoft.com/office/drawing/2014/main" id="{D92D8020-0EAE-E114-2B13-174116410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1" y="2408"/>
              <a:ext cx="4" cy="9"/>
            </a:xfrm>
            <a:custGeom>
              <a:avLst/>
              <a:gdLst>
                <a:gd name="T0" fmla="*/ 16 w 2"/>
                <a:gd name="T1" fmla="*/ 11 h 4"/>
                <a:gd name="T2" fmla="*/ 8 w 2"/>
                <a:gd name="T3" fmla="*/ 25 h 4"/>
                <a:gd name="T4" fmla="*/ 0 w 2"/>
                <a:gd name="T5" fmla="*/ 36 h 4"/>
                <a:gd name="T6" fmla="*/ 16 w 2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2" y="4"/>
                    <a:pt x="2" y="2"/>
                    <a:pt x="2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72" name="Freeform 871">
              <a:extLst>
                <a:ext uri="{FF2B5EF4-FFF2-40B4-BE49-F238E27FC236}">
                  <a16:creationId xmlns:a16="http://schemas.microsoft.com/office/drawing/2014/main" id="{ED715BFF-B585-A65E-131F-CB922333D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399"/>
              <a:ext cx="6" cy="9"/>
            </a:xfrm>
            <a:custGeom>
              <a:avLst/>
              <a:gdLst>
                <a:gd name="T0" fmla="*/ 16 w 3"/>
                <a:gd name="T1" fmla="*/ 0 h 4"/>
                <a:gd name="T2" fmla="*/ 24 w 3"/>
                <a:gd name="T3" fmla="*/ 36 h 4"/>
                <a:gd name="T4" fmla="*/ 8 w 3"/>
                <a:gd name="T5" fmla="*/ 45 h 4"/>
                <a:gd name="T6" fmla="*/ 16 w 3"/>
                <a:gd name="T7" fmla="*/ 36 h 4"/>
                <a:gd name="T8" fmla="*/ 0 w 3"/>
                <a:gd name="T9" fmla="*/ 11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1" y="1"/>
                    <a:pt x="2" y="2"/>
                    <a:pt x="3" y="3"/>
                  </a:cubicBezTo>
                  <a:cubicBezTo>
                    <a:pt x="3" y="3"/>
                    <a:pt x="1" y="4"/>
                    <a:pt x="1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1" y="2"/>
                    <a:pt x="0" y="2"/>
                    <a:pt x="0" y="1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73" name="Freeform 872">
              <a:extLst>
                <a:ext uri="{FF2B5EF4-FFF2-40B4-BE49-F238E27FC236}">
                  <a16:creationId xmlns:a16="http://schemas.microsoft.com/office/drawing/2014/main" id="{46C64FCF-9366-253D-7C14-AD2769D32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" y="2384"/>
              <a:ext cx="19" cy="9"/>
            </a:xfrm>
            <a:custGeom>
              <a:avLst/>
              <a:gdLst>
                <a:gd name="T0" fmla="*/ 0 w 9"/>
                <a:gd name="T1" fmla="*/ 25 h 4"/>
                <a:gd name="T2" fmla="*/ 49 w 9"/>
                <a:gd name="T3" fmla="*/ 11 h 4"/>
                <a:gd name="T4" fmla="*/ 68 w 9"/>
                <a:gd name="T5" fmla="*/ 36 h 4"/>
                <a:gd name="T6" fmla="*/ 84 w 9"/>
                <a:gd name="T7" fmla="*/ 45 h 4"/>
                <a:gd name="T8" fmla="*/ 76 w 9"/>
                <a:gd name="T9" fmla="*/ 45 h 4"/>
                <a:gd name="T10" fmla="*/ 68 w 9"/>
                <a:gd name="T11" fmla="*/ 45 h 4"/>
                <a:gd name="T12" fmla="*/ 36 w 9"/>
                <a:gd name="T13" fmla="*/ 25 h 4"/>
                <a:gd name="T14" fmla="*/ 0 w 9"/>
                <a:gd name="T15" fmla="*/ 25 h 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" h="4">
                  <a:moveTo>
                    <a:pt x="0" y="2"/>
                  </a:moveTo>
                  <a:cubicBezTo>
                    <a:pt x="2" y="1"/>
                    <a:pt x="3" y="0"/>
                    <a:pt x="5" y="1"/>
                  </a:cubicBezTo>
                  <a:cubicBezTo>
                    <a:pt x="6" y="2"/>
                    <a:pt x="6" y="2"/>
                    <a:pt x="7" y="3"/>
                  </a:cubicBezTo>
                  <a:cubicBezTo>
                    <a:pt x="8" y="3"/>
                    <a:pt x="9" y="3"/>
                    <a:pt x="9" y="4"/>
                  </a:cubicBezTo>
                  <a:cubicBezTo>
                    <a:pt x="9" y="4"/>
                    <a:pt x="8" y="4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3"/>
                    <a:pt x="5" y="2"/>
                    <a:pt x="4" y="2"/>
                  </a:cubicBezTo>
                  <a:cubicBezTo>
                    <a:pt x="3" y="1"/>
                    <a:pt x="1" y="1"/>
                    <a:pt x="0" y="2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74" name="Freeform 873">
              <a:extLst>
                <a:ext uri="{FF2B5EF4-FFF2-40B4-BE49-F238E27FC236}">
                  <a16:creationId xmlns:a16="http://schemas.microsoft.com/office/drawing/2014/main" id="{21B71B27-3111-1D68-2444-0A5A1F8A7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" y="2399"/>
              <a:ext cx="8" cy="2"/>
            </a:xfrm>
            <a:custGeom>
              <a:avLst/>
              <a:gdLst>
                <a:gd name="T0" fmla="*/ 32 w 4"/>
                <a:gd name="T1" fmla="*/ 0 h 1"/>
                <a:gd name="T2" fmla="*/ 24 w 4"/>
                <a:gd name="T3" fmla="*/ 0 h 1"/>
                <a:gd name="T4" fmla="*/ 16 w 4"/>
                <a:gd name="T5" fmla="*/ 0 h 1"/>
                <a:gd name="T6" fmla="*/ 0 w 4"/>
                <a:gd name="T7" fmla="*/ 8 h 1"/>
                <a:gd name="T8" fmla="*/ 16 w 4"/>
                <a:gd name="T9" fmla="*/ 8 h 1"/>
                <a:gd name="T10" fmla="*/ 32 w 4"/>
                <a:gd name="T11" fmla="*/ 8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0" y="0"/>
                    <a:pt x="0" y="1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3" y="1"/>
                    <a:pt x="3" y="0"/>
                    <a:pt x="4" y="1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75" name="Freeform 874">
              <a:extLst>
                <a:ext uri="{FF2B5EF4-FFF2-40B4-BE49-F238E27FC236}">
                  <a16:creationId xmlns:a16="http://schemas.microsoft.com/office/drawing/2014/main" id="{3AF0D8C0-D09A-D31E-C0A7-1C8037892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408"/>
              <a:ext cx="1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8 h 2"/>
                <a:gd name="T4" fmla="*/ 0 w 1"/>
                <a:gd name="T5" fmla="*/ 16 h 2"/>
                <a:gd name="T6" fmla="*/ 0 w 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76" name="Freeform 875">
              <a:extLst>
                <a:ext uri="{FF2B5EF4-FFF2-40B4-BE49-F238E27FC236}">
                  <a16:creationId xmlns:a16="http://schemas.microsoft.com/office/drawing/2014/main" id="{3FA9CEB8-385B-BB30-FA62-C8F1639FB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" y="2397"/>
              <a:ext cx="6" cy="11"/>
            </a:xfrm>
            <a:custGeom>
              <a:avLst/>
              <a:gdLst>
                <a:gd name="T0" fmla="*/ 8 w 3"/>
                <a:gd name="T1" fmla="*/ 0 h 5"/>
                <a:gd name="T2" fmla="*/ 8 w 3"/>
                <a:gd name="T3" fmla="*/ 33 h 5"/>
                <a:gd name="T4" fmla="*/ 8 w 3"/>
                <a:gd name="T5" fmla="*/ 53 h 5"/>
                <a:gd name="T6" fmla="*/ 16 w 3"/>
                <a:gd name="T7" fmla="*/ 44 h 5"/>
                <a:gd name="T8" fmla="*/ 24 w 3"/>
                <a:gd name="T9" fmla="*/ 33 h 5"/>
                <a:gd name="T10" fmla="*/ 24 w 3"/>
                <a:gd name="T11" fmla="*/ 33 h 5"/>
                <a:gd name="T12" fmla="*/ 16 w 3"/>
                <a:gd name="T13" fmla="*/ 33 h 5"/>
                <a:gd name="T14" fmla="*/ 8 w 3"/>
                <a:gd name="T15" fmla="*/ 20 h 5"/>
                <a:gd name="T16" fmla="*/ 0 w 3"/>
                <a:gd name="T17" fmla="*/ 9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cubicBezTo>
                    <a:pt x="0" y="1"/>
                    <a:pt x="1" y="2"/>
                    <a:pt x="1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2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77" name="Freeform 876">
              <a:extLst>
                <a:ext uri="{FF2B5EF4-FFF2-40B4-BE49-F238E27FC236}">
                  <a16:creationId xmlns:a16="http://schemas.microsoft.com/office/drawing/2014/main" id="{73DF4255-D833-B2A4-18A3-7C81C4F23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" y="2417"/>
              <a:ext cx="4" cy="6"/>
            </a:xfrm>
            <a:custGeom>
              <a:avLst/>
              <a:gdLst>
                <a:gd name="T0" fmla="*/ 8 w 2"/>
                <a:gd name="T1" fmla="*/ 8 h 3"/>
                <a:gd name="T2" fmla="*/ 8 w 2"/>
                <a:gd name="T3" fmla="*/ 24 h 3"/>
                <a:gd name="T4" fmla="*/ 16 w 2"/>
                <a:gd name="T5" fmla="*/ 24 h 3"/>
                <a:gd name="T6" fmla="*/ 16 w 2"/>
                <a:gd name="T7" fmla="*/ 8 h 3"/>
                <a:gd name="T8" fmla="*/ 8 w 2"/>
                <a:gd name="T9" fmla="*/ 8 h 3"/>
                <a:gd name="T10" fmla="*/ 0 w 2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" h="3">
                  <a:moveTo>
                    <a:pt x="1" y="1"/>
                  </a:move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78" name="Freeform 877">
              <a:extLst>
                <a:ext uri="{FF2B5EF4-FFF2-40B4-BE49-F238E27FC236}">
                  <a16:creationId xmlns:a16="http://schemas.microsoft.com/office/drawing/2014/main" id="{20A5DA79-1BEA-6319-294F-40BE7A833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1" y="2415"/>
              <a:ext cx="8" cy="8"/>
            </a:xfrm>
            <a:custGeom>
              <a:avLst/>
              <a:gdLst>
                <a:gd name="T0" fmla="*/ 32 w 4"/>
                <a:gd name="T1" fmla="*/ 0 h 4"/>
                <a:gd name="T2" fmla="*/ 24 w 4"/>
                <a:gd name="T3" fmla="*/ 16 h 4"/>
                <a:gd name="T4" fmla="*/ 16 w 4"/>
                <a:gd name="T5" fmla="*/ 24 h 4"/>
                <a:gd name="T6" fmla="*/ 8 w 4"/>
                <a:gd name="T7" fmla="*/ 32 h 4"/>
                <a:gd name="T8" fmla="*/ 0 w 4"/>
                <a:gd name="T9" fmla="*/ 24 h 4"/>
                <a:gd name="T10" fmla="*/ 16 w 4"/>
                <a:gd name="T11" fmla="*/ 24 h 4"/>
                <a:gd name="T12" fmla="*/ 24 w 4"/>
                <a:gd name="T13" fmla="*/ 8 h 4"/>
                <a:gd name="T14" fmla="*/ 32 w 4"/>
                <a:gd name="T15" fmla="*/ 0 h 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3" y="1"/>
                    <a:pt x="3" y="1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1" y="4"/>
                    <a:pt x="1" y="3"/>
                    <a:pt x="2" y="3"/>
                  </a:cubicBezTo>
                  <a:cubicBezTo>
                    <a:pt x="2" y="2"/>
                    <a:pt x="3" y="2"/>
                    <a:pt x="3" y="1"/>
                  </a:cubicBezTo>
                  <a:cubicBezTo>
                    <a:pt x="3" y="1"/>
                    <a:pt x="3" y="1"/>
                    <a:pt x="4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79" name="Freeform 878">
              <a:extLst>
                <a:ext uri="{FF2B5EF4-FFF2-40B4-BE49-F238E27FC236}">
                  <a16:creationId xmlns:a16="http://schemas.microsoft.com/office/drawing/2014/main" id="{DC0A2D06-1F02-A3DF-689C-57BD0B82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" y="2384"/>
              <a:ext cx="41" cy="44"/>
            </a:xfrm>
            <a:custGeom>
              <a:avLst/>
              <a:gdLst>
                <a:gd name="T0" fmla="*/ 164 w 20"/>
                <a:gd name="T1" fmla="*/ 150 h 20"/>
                <a:gd name="T2" fmla="*/ 139 w 20"/>
                <a:gd name="T3" fmla="*/ 194 h 20"/>
                <a:gd name="T4" fmla="*/ 121 w 20"/>
                <a:gd name="T5" fmla="*/ 194 h 20"/>
                <a:gd name="T6" fmla="*/ 113 w 20"/>
                <a:gd name="T7" fmla="*/ 194 h 20"/>
                <a:gd name="T8" fmla="*/ 88 w 20"/>
                <a:gd name="T9" fmla="*/ 202 h 20"/>
                <a:gd name="T10" fmla="*/ 51 w 20"/>
                <a:gd name="T11" fmla="*/ 194 h 20"/>
                <a:gd name="T12" fmla="*/ 51 w 20"/>
                <a:gd name="T13" fmla="*/ 161 h 20"/>
                <a:gd name="T14" fmla="*/ 16 w 20"/>
                <a:gd name="T15" fmla="*/ 150 h 20"/>
                <a:gd name="T16" fmla="*/ 16 w 20"/>
                <a:gd name="T17" fmla="*/ 117 h 20"/>
                <a:gd name="T18" fmla="*/ 8 w 20"/>
                <a:gd name="T19" fmla="*/ 73 h 20"/>
                <a:gd name="T20" fmla="*/ 16 w 20"/>
                <a:gd name="T21" fmla="*/ 53 h 20"/>
                <a:gd name="T22" fmla="*/ 33 w 20"/>
                <a:gd name="T23" fmla="*/ 33 h 20"/>
                <a:gd name="T24" fmla="*/ 96 w 20"/>
                <a:gd name="T25" fmla="*/ 9 h 20"/>
                <a:gd name="T26" fmla="*/ 113 w 20"/>
                <a:gd name="T27" fmla="*/ 33 h 20"/>
                <a:gd name="T28" fmla="*/ 139 w 20"/>
                <a:gd name="T29" fmla="*/ 53 h 20"/>
                <a:gd name="T30" fmla="*/ 148 w 20"/>
                <a:gd name="T31" fmla="*/ 64 h 20"/>
                <a:gd name="T32" fmla="*/ 156 w 20"/>
                <a:gd name="T33" fmla="*/ 88 h 20"/>
                <a:gd name="T34" fmla="*/ 172 w 20"/>
                <a:gd name="T35" fmla="*/ 117 h 20"/>
                <a:gd name="T36" fmla="*/ 164 w 20"/>
                <a:gd name="T37" fmla="*/ 15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20">
                  <a:moveTo>
                    <a:pt x="19" y="14"/>
                  </a:moveTo>
                  <a:cubicBezTo>
                    <a:pt x="19" y="15"/>
                    <a:pt x="17" y="18"/>
                    <a:pt x="16" y="18"/>
                  </a:cubicBezTo>
                  <a:cubicBezTo>
                    <a:pt x="15" y="19"/>
                    <a:pt x="15" y="18"/>
                    <a:pt x="14" y="18"/>
                  </a:cubicBezTo>
                  <a:cubicBezTo>
                    <a:pt x="13" y="17"/>
                    <a:pt x="14" y="18"/>
                    <a:pt x="13" y="18"/>
                  </a:cubicBezTo>
                  <a:cubicBezTo>
                    <a:pt x="12" y="19"/>
                    <a:pt x="11" y="18"/>
                    <a:pt x="10" y="19"/>
                  </a:cubicBezTo>
                  <a:cubicBezTo>
                    <a:pt x="8" y="19"/>
                    <a:pt x="7" y="20"/>
                    <a:pt x="6" y="18"/>
                  </a:cubicBezTo>
                  <a:cubicBezTo>
                    <a:pt x="6" y="17"/>
                    <a:pt x="7" y="16"/>
                    <a:pt x="6" y="15"/>
                  </a:cubicBezTo>
                  <a:cubicBezTo>
                    <a:pt x="4" y="14"/>
                    <a:pt x="3" y="15"/>
                    <a:pt x="2" y="14"/>
                  </a:cubicBezTo>
                  <a:cubicBezTo>
                    <a:pt x="1" y="12"/>
                    <a:pt x="2" y="12"/>
                    <a:pt x="2" y="11"/>
                  </a:cubicBezTo>
                  <a:cubicBezTo>
                    <a:pt x="2" y="9"/>
                    <a:pt x="1" y="9"/>
                    <a:pt x="1" y="7"/>
                  </a:cubicBezTo>
                  <a:cubicBezTo>
                    <a:pt x="0" y="6"/>
                    <a:pt x="2" y="6"/>
                    <a:pt x="2" y="5"/>
                  </a:cubicBezTo>
                  <a:cubicBezTo>
                    <a:pt x="3" y="4"/>
                    <a:pt x="3" y="4"/>
                    <a:pt x="4" y="3"/>
                  </a:cubicBezTo>
                  <a:cubicBezTo>
                    <a:pt x="5" y="1"/>
                    <a:pt x="9" y="0"/>
                    <a:pt x="11" y="1"/>
                  </a:cubicBezTo>
                  <a:cubicBezTo>
                    <a:pt x="12" y="1"/>
                    <a:pt x="12" y="2"/>
                    <a:pt x="13" y="3"/>
                  </a:cubicBezTo>
                  <a:cubicBezTo>
                    <a:pt x="15" y="3"/>
                    <a:pt x="16" y="3"/>
                    <a:pt x="16" y="5"/>
                  </a:cubicBezTo>
                  <a:cubicBezTo>
                    <a:pt x="16" y="5"/>
                    <a:pt x="16" y="6"/>
                    <a:pt x="17" y="6"/>
                  </a:cubicBezTo>
                  <a:cubicBezTo>
                    <a:pt x="17" y="7"/>
                    <a:pt x="18" y="7"/>
                    <a:pt x="18" y="8"/>
                  </a:cubicBezTo>
                  <a:cubicBezTo>
                    <a:pt x="20" y="9"/>
                    <a:pt x="20" y="9"/>
                    <a:pt x="20" y="11"/>
                  </a:cubicBezTo>
                  <a:cubicBezTo>
                    <a:pt x="19" y="12"/>
                    <a:pt x="19" y="13"/>
                    <a:pt x="19" y="14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80" name="Freeform 879">
              <a:extLst>
                <a:ext uri="{FF2B5EF4-FFF2-40B4-BE49-F238E27FC236}">
                  <a16:creationId xmlns:a16="http://schemas.microsoft.com/office/drawing/2014/main" id="{E01EC1C0-65EE-9B81-8648-FCEBD1415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0" y="2417"/>
              <a:ext cx="8" cy="2"/>
            </a:xfrm>
            <a:custGeom>
              <a:avLst/>
              <a:gdLst>
                <a:gd name="T0" fmla="*/ 0 w 4"/>
                <a:gd name="T1" fmla="*/ 0 h 1"/>
                <a:gd name="T2" fmla="*/ 32 w 4"/>
                <a:gd name="T3" fmla="*/ 8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2" y="0"/>
                    <a:pt x="3" y="0"/>
                    <a:pt x="4" y="1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81" name="Freeform 880">
              <a:extLst>
                <a:ext uri="{FF2B5EF4-FFF2-40B4-BE49-F238E27FC236}">
                  <a16:creationId xmlns:a16="http://schemas.microsoft.com/office/drawing/2014/main" id="{41122B6E-0A31-052E-E772-A355AD9B4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397"/>
              <a:ext cx="2" cy="4"/>
            </a:xfrm>
            <a:custGeom>
              <a:avLst/>
              <a:gdLst>
                <a:gd name="T0" fmla="*/ 8 w 1"/>
                <a:gd name="T1" fmla="*/ 16 h 2"/>
                <a:gd name="T2" fmla="*/ 0 w 1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82" name="Freeform 881">
              <a:extLst>
                <a:ext uri="{FF2B5EF4-FFF2-40B4-BE49-F238E27FC236}">
                  <a16:creationId xmlns:a16="http://schemas.microsoft.com/office/drawing/2014/main" id="{972F4DBA-78D9-5516-36A9-397C49542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" y="2399"/>
              <a:ext cx="14" cy="9"/>
            </a:xfrm>
            <a:custGeom>
              <a:avLst/>
              <a:gdLst>
                <a:gd name="T0" fmla="*/ 56 w 7"/>
                <a:gd name="T1" fmla="*/ 11 h 4"/>
                <a:gd name="T2" fmla="*/ 32 w 7"/>
                <a:gd name="T3" fmla="*/ 0 h 4"/>
                <a:gd name="T4" fmla="*/ 24 w 7"/>
                <a:gd name="T5" fmla="*/ 0 h 4"/>
                <a:gd name="T6" fmla="*/ 16 w 7"/>
                <a:gd name="T7" fmla="*/ 0 h 4"/>
                <a:gd name="T8" fmla="*/ 0 w 7"/>
                <a:gd name="T9" fmla="*/ 11 h 4"/>
                <a:gd name="T10" fmla="*/ 0 w 7"/>
                <a:gd name="T11" fmla="*/ 45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" h="4">
                  <a:moveTo>
                    <a:pt x="7" y="1"/>
                  </a:move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3"/>
                    <a:pt x="0" y="4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83" name="Freeform 882">
              <a:extLst>
                <a:ext uri="{FF2B5EF4-FFF2-40B4-BE49-F238E27FC236}">
                  <a16:creationId xmlns:a16="http://schemas.microsoft.com/office/drawing/2014/main" id="{10AA4B5F-99F1-A43F-4EAA-B4192CFE4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1" y="2406"/>
              <a:ext cx="4" cy="9"/>
            </a:xfrm>
            <a:custGeom>
              <a:avLst/>
              <a:gdLst>
                <a:gd name="T0" fmla="*/ 0 w 2"/>
                <a:gd name="T1" fmla="*/ 45 h 4"/>
                <a:gd name="T2" fmla="*/ 16 w 2"/>
                <a:gd name="T3" fmla="*/ 25 h 4"/>
                <a:gd name="T4" fmla="*/ 8 w 2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1" y="4"/>
                    <a:pt x="2" y="2"/>
                    <a:pt x="2" y="2"/>
                  </a:cubicBezTo>
                  <a:cubicBezTo>
                    <a:pt x="2" y="1"/>
                    <a:pt x="1" y="0"/>
                    <a:pt x="1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84" name="Freeform 883">
              <a:extLst>
                <a:ext uri="{FF2B5EF4-FFF2-40B4-BE49-F238E27FC236}">
                  <a16:creationId xmlns:a16="http://schemas.microsoft.com/office/drawing/2014/main" id="{C9902483-B39A-F561-E07C-9B3B6A859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2491"/>
              <a:ext cx="33" cy="39"/>
            </a:xfrm>
            <a:custGeom>
              <a:avLst/>
              <a:gdLst>
                <a:gd name="T0" fmla="*/ 132 w 16"/>
                <a:gd name="T1" fmla="*/ 113 h 18"/>
                <a:gd name="T2" fmla="*/ 132 w 16"/>
                <a:gd name="T3" fmla="*/ 141 h 18"/>
                <a:gd name="T4" fmla="*/ 124 w 16"/>
                <a:gd name="T5" fmla="*/ 141 h 18"/>
                <a:gd name="T6" fmla="*/ 116 w 16"/>
                <a:gd name="T7" fmla="*/ 165 h 18"/>
                <a:gd name="T8" fmla="*/ 97 w 16"/>
                <a:gd name="T9" fmla="*/ 165 h 18"/>
                <a:gd name="T10" fmla="*/ 89 w 16"/>
                <a:gd name="T11" fmla="*/ 173 h 18"/>
                <a:gd name="T12" fmla="*/ 60 w 16"/>
                <a:gd name="T13" fmla="*/ 184 h 18"/>
                <a:gd name="T14" fmla="*/ 43 w 16"/>
                <a:gd name="T15" fmla="*/ 165 h 18"/>
                <a:gd name="T16" fmla="*/ 17 w 16"/>
                <a:gd name="T17" fmla="*/ 141 h 18"/>
                <a:gd name="T18" fmla="*/ 8 w 16"/>
                <a:gd name="T19" fmla="*/ 113 h 18"/>
                <a:gd name="T20" fmla="*/ 25 w 16"/>
                <a:gd name="T21" fmla="*/ 93 h 18"/>
                <a:gd name="T22" fmla="*/ 8 w 16"/>
                <a:gd name="T23" fmla="*/ 61 h 18"/>
                <a:gd name="T24" fmla="*/ 17 w 16"/>
                <a:gd name="T25" fmla="*/ 43 h 18"/>
                <a:gd name="T26" fmla="*/ 43 w 16"/>
                <a:gd name="T27" fmla="*/ 20 h 18"/>
                <a:gd name="T28" fmla="*/ 80 w 16"/>
                <a:gd name="T29" fmla="*/ 0 h 18"/>
                <a:gd name="T30" fmla="*/ 107 w 16"/>
                <a:gd name="T31" fmla="*/ 0 h 18"/>
                <a:gd name="T32" fmla="*/ 116 w 16"/>
                <a:gd name="T33" fmla="*/ 20 h 18"/>
                <a:gd name="T34" fmla="*/ 132 w 16"/>
                <a:gd name="T35" fmla="*/ 33 h 18"/>
                <a:gd name="T36" fmla="*/ 140 w 16"/>
                <a:gd name="T37" fmla="*/ 52 h 18"/>
                <a:gd name="T38" fmla="*/ 132 w 16"/>
                <a:gd name="T39" fmla="*/ 80 h 18"/>
                <a:gd name="T40" fmla="*/ 132 w 16"/>
                <a:gd name="T41" fmla="*/ 113 h 1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" h="18">
                  <a:moveTo>
                    <a:pt x="15" y="11"/>
                  </a:moveTo>
                  <a:cubicBezTo>
                    <a:pt x="16" y="13"/>
                    <a:pt x="16" y="13"/>
                    <a:pt x="15" y="14"/>
                  </a:cubicBezTo>
                  <a:cubicBezTo>
                    <a:pt x="15" y="14"/>
                    <a:pt x="14" y="14"/>
                    <a:pt x="14" y="14"/>
                  </a:cubicBezTo>
                  <a:cubicBezTo>
                    <a:pt x="14" y="15"/>
                    <a:pt x="14" y="16"/>
                    <a:pt x="13" y="16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11" y="16"/>
                    <a:pt x="11" y="17"/>
                    <a:pt x="10" y="17"/>
                  </a:cubicBezTo>
                  <a:cubicBezTo>
                    <a:pt x="9" y="18"/>
                    <a:pt x="8" y="18"/>
                    <a:pt x="7" y="18"/>
                  </a:cubicBezTo>
                  <a:cubicBezTo>
                    <a:pt x="6" y="17"/>
                    <a:pt x="6" y="16"/>
                    <a:pt x="5" y="16"/>
                  </a:cubicBezTo>
                  <a:cubicBezTo>
                    <a:pt x="3" y="15"/>
                    <a:pt x="3" y="15"/>
                    <a:pt x="2" y="14"/>
                  </a:cubicBezTo>
                  <a:cubicBezTo>
                    <a:pt x="2" y="13"/>
                    <a:pt x="1" y="12"/>
                    <a:pt x="1" y="11"/>
                  </a:cubicBezTo>
                  <a:cubicBezTo>
                    <a:pt x="0" y="10"/>
                    <a:pt x="2" y="10"/>
                    <a:pt x="3" y="9"/>
                  </a:cubicBezTo>
                  <a:cubicBezTo>
                    <a:pt x="3" y="8"/>
                    <a:pt x="1" y="7"/>
                    <a:pt x="1" y="6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3" y="3"/>
                    <a:pt x="4" y="2"/>
                    <a:pt x="5" y="2"/>
                  </a:cubicBezTo>
                  <a:cubicBezTo>
                    <a:pt x="6" y="1"/>
                    <a:pt x="7" y="0"/>
                    <a:pt x="9" y="0"/>
                  </a:cubicBezTo>
                  <a:cubicBezTo>
                    <a:pt x="9" y="0"/>
                    <a:pt x="12" y="0"/>
                    <a:pt x="12" y="0"/>
                  </a:cubicBezTo>
                  <a:cubicBezTo>
                    <a:pt x="13" y="1"/>
                    <a:pt x="12" y="2"/>
                    <a:pt x="13" y="2"/>
                  </a:cubicBezTo>
                  <a:cubicBezTo>
                    <a:pt x="13" y="3"/>
                    <a:pt x="14" y="3"/>
                    <a:pt x="15" y="3"/>
                  </a:cubicBezTo>
                  <a:cubicBezTo>
                    <a:pt x="16" y="3"/>
                    <a:pt x="16" y="4"/>
                    <a:pt x="16" y="5"/>
                  </a:cubicBezTo>
                  <a:cubicBezTo>
                    <a:pt x="16" y="6"/>
                    <a:pt x="15" y="7"/>
                    <a:pt x="15" y="8"/>
                  </a:cubicBezTo>
                  <a:cubicBezTo>
                    <a:pt x="15" y="9"/>
                    <a:pt x="16" y="10"/>
                    <a:pt x="15" y="11"/>
                  </a:cubicBezTo>
                  <a:close/>
                </a:path>
              </a:pathLst>
            </a:custGeom>
            <a:solidFill>
              <a:srgbClr val="D9E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85" name="Freeform 884">
              <a:extLst>
                <a:ext uri="{FF2B5EF4-FFF2-40B4-BE49-F238E27FC236}">
                  <a16:creationId xmlns:a16="http://schemas.microsoft.com/office/drawing/2014/main" id="{1F327468-EA82-763B-F80F-0FE2AFAC5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" y="2495"/>
              <a:ext cx="9" cy="14"/>
            </a:xfrm>
            <a:custGeom>
              <a:avLst/>
              <a:gdLst>
                <a:gd name="T0" fmla="*/ 45 w 4"/>
                <a:gd name="T1" fmla="*/ 0 h 6"/>
                <a:gd name="T2" fmla="*/ 11 w 4"/>
                <a:gd name="T3" fmla="*/ 28 h 6"/>
                <a:gd name="T4" fmla="*/ 25 w 4"/>
                <a:gd name="T5" fmla="*/ 77 h 6"/>
                <a:gd name="T6" fmla="*/ 25 w 4"/>
                <a:gd name="T7" fmla="*/ 37 h 6"/>
                <a:gd name="T8" fmla="*/ 45 w 4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cubicBezTo>
                    <a:pt x="4" y="1"/>
                    <a:pt x="2" y="1"/>
                    <a:pt x="1" y="2"/>
                  </a:cubicBezTo>
                  <a:cubicBezTo>
                    <a:pt x="0" y="4"/>
                    <a:pt x="1" y="4"/>
                    <a:pt x="2" y="6"/>
                  </a:cubicBezTo>
                  <a:cubicBezTo>
                    <a:pt x="2" y="5"/>
                    <a:pt x="1" y="4"/>
                    <a:pt x="2" y="3"/>
                  </a:cubicBezTo>
                  <a:cubicBezTo>
                    <a:pt x="3" y="2"/>
                    <a:pt x="3" y="1"/>
                    <a:pt x="4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86" name="Freeform 885">
              <a:extLst>
                <a:ext uri="{FF2B5EF4-FFF2-40B4-BE49-F238E27FC236}">
                  <a16:creationId xmlns:a16="http://schemas.microsoft.com/office/drawing/2014/main" id="{9349959A-B246-3CE4-C4FC-CCB3B549B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" y="2511"/>
              <a:ext cx="7" cy="11"/>
            </a:xfrm>
            <a:custGeom>
              <a:avLst/>
              <a:gdLst>
                <a:gd name="T0" fmla="*/ 28 w 3"/>
                <a:gd name="T1" fmla="*/ 0 h 5"/>
                <a:gd name="T2" fmla="*/ 0 w 3"/>
                <a:gd name="T3" fmla="*/ 20 h 5"/>
                <a:gd name="T4" fmla="*/ 28 w 3"/>
                <a:gd name="T5" fmla="*/ 53 h 5"/>
                <a:gd name="T6" fmla="*/ 12 w 3"/>
                <a:gd name="T7" fmla="*/ 20 h 5"/>
                <a:gd name="T8" fmla="*/ 28 w 3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1" y="3"/>
                    <a:pt x="1" y="4"/>
                    <a:pt x="2" y="5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1" y="1"/>
                    <a:pt x="3" y="1"/>
                    <a:pt x="2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87" name="Freeform 886">
              <a:extLst>
                <a:ext uri="{FF2B5EF4-FFF2-40B4-BE49-F238E27FC236}">
                  <a16:creationId xmlns:a16="http://schemas.microsoft.com/office/drawing/2014/main" id="{AEBC4D47-CB6E-0AE5-60EF-7824BB8F3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" y="2522"/>
              <a:ext cx="19" cy="11"/>
            </a:xfrm>
            <a:custGeom>
              <a:avLst/>
              <a:gdLst>
                <a:gd name="T0" fmla="*/ 84 w 9"/>
                <a:gd name="T1" fmla="*/ 9 h 5"/>
                <a:gd name="T2" fmla="*/ 36 w 9"/>
                <a:gd name="T3" fmla="*/ 33 h 5"/>
                <a:gd name="T4" fmla="*/ 17 w 9"/>
                <a:gd name="T5" fmla="*/ 20 h 5"/>
                <a:gd name="T6" fmla="*/ 0 w 9"/>
                <a:gd name="T7" fmla="*/ 0 h 5"/>
                <a:gd name="T8" fmla="*/ 27 w 9"/>
                <a:gd name="T9" fmla="*/ 9 h 5"/>
                <a:gd name="T10" fmla="*/ 36 w 9"/>
                <a:gd name="T11" fmla="*/ 9 h 5"/>
                <a:gd name="T12" fmla="*/ 49 w 9"/>
                <a:gd name="T13" fmla="*/ 20 h 5"/>
                <a:gd name="T14" fmla="*/ 68 w 9"/>
                <a:gd name="T15" fmla="*/ 9 h 5"/>
                <a:gd name="T16" fmla="*/ 84 w 9"/>
                <a:gd name="T17" fmla="*/ 9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" h="5">
                  <a:moveTo>
                    <a:pt x="9" y="1"/>
                  </a:moveTo>
                  <a:cubicBezTo>
                    <a:pt x="7" y="1"/>
                    <a:pt x="6" y="5"/>
                    <a:pt x="4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2" y="1"/>
                    <a:pt x="3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6" y="2"/>
                    <a:pt x="6" y="1"/>
                    <a:pt x="7" y="1"/>
                  </a:cubicBezTo>
                  <a:cubicBezTo>
                    <a:pt x="8" y="1"/>
                    <a:pt x="8" y="1"/>
                    <a:pt x="9" y="1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88" name="Freeform 887">
              <a:extLst>
                <a:ext uri="{FF2B5EF4-FFF2-40B4-BE49-F238E27FC236}">
                  <a16:creationId xmlns:a16="http://schemas.microsoft.com/office/drawing/2014/main" id="{C16C7414-1DF1-4A3E-25D0-A1E0779F2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" y="2500"/>
              <a:ext cx="4" cy="11"/>
            </a:xfrm>
            <a:custGeom>
              <a:avLst/>
              <a:gdLst>
                <a:gd name="T0" fmla="*/ 16 w 2"/>
                <a:gd name="T1" fmla="*/ 9 h 5"/>
                <a:gd name="T2" fmla="*/ 8 w 2"/>
                <a:gd name="T3" fmla="*/ 20 h 5"/>
                <a:gd name="T4" fmla="*/ 8 w 2"/>
                <a:gd name="T5" fmla="*/ 53 h 5"/>
                <a:gd name="T6" fmla="*/ 0 w 2"/>
                <a:gd name="T7" fmla="*/ 20 h 5"/>
                <a:gd name="T8" fmla="*/ 16 w 2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5">
                  <a:moveTo>
                    <a:pt x="2" y="1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1" y="2"/>
                    <a:pt x="2" y="1"/>
                    <a:pt x="2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89" name="Freeform 888">
              <a:extLst>
                <a:ext uri="{FF2B5EF4-FFF2-40B4-BE49-F238E27FC236}">
                  <a16:creationId xmlns:a16="http://schemas.microsoft.com/office/drawing/2014/main" id="{3431A383-62D6-793B-A836-05F5DB74E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4" y="2491"/>
              <a:ext cx="4" cy="4"/>
            </a:xfrm>
            <a:custGeom>
              <a:avLst/>
              <a:gdLst>
                <a:gd name="T0" fmla="*/ 16 w 2"/>
                <a:gd name="T1" fmla="*/ 8 h 2"/>
                <a:gd name="T2" fmla="*/ 0 w 2"/>
                <a:gd name="T3" fmla="*/ 8 h 2"/>
                <a:gd name="T4" fmla="*/ 16 w 2"/>
                <a:gd name="T5" fmla="*/ 16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1" y="1"/>
                    <a:pt x="2" y="1"/>
                    <a:pt x="2" y="2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90" name="Freeform 889">
              <a:extLst>
                <a:ext uri="{FF2B5EF4-FFF2-40B4-BE49-F238E27FC236}">
                  <a16:creationId xmlns:a16="http://schemas.microsoft.com/office/drawing/2014/main" id="{170B2D18-FDC4-14AD-9237-E503525FB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8" y="2513"/>
              <a:ext cx="4" cy="6"/>
            </a:xfrm>
            <a:custGeom>
              <a:avLst/>
              <a:gdLst>
                <a:gd name="T0" fmla="*/ 16 w 2"/>
                <a:gd name="T1" fmla="*/ 0 h 3"/>
                <a:gd name="T2" fmla="*/ 8 w 2"/>
                <a:gd name="T3" fmla="*/ 8 h 3"/>
                <a:gd name="T4" fmla="*/ 0 w 2"/>
                <a:gd name="T5" fmla="*/ 24 h 3"/>
                <a:gd name="T6" fmla="*/ 16 w 2"/>
                <a:gd name="T7" fmla="*/ 16 h 3"/>
                <a:gd name="T8" fmla="*/ 16 w 2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91" name="Freeform 890">
              <a:extLst>
                <a:ext uri="{FF2B5EF4-FFF2-40B4-BE49-F238E27FC236}">
                  <a16:creationId xmlns:a16="http://schemas.microsoft.com/office/drawing/2014/main" id="{8B654C9A-C159-9512-6491-DB39A9E25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4" y="2526"/>
              <a:ext cx="12" cy="4"/>
            </a:xfrm>
            <a:custGeom>
              <a:avLst/>
              <a:gdLst>
                <a:gd name="T0" fmla="*/ 40 w 6"/>
                <a:gd name="T1" fmla="*/ 0 h 2"/>
                <a:gd name="T2" fmla="*/ 24 w 6"/>
                <a:gd name="T3" fmla="*/ 16 h 2"/>
                <a:gd name="T4" fmla="*/ 16 w 6"/>
                <a:gd name="T5" fmla="*/ 8 h 2"/>
                <a:gd name="T6" fmla="*/ 0 w 6"/>
                <a:gd name="T7" fmla="*/ 0 h 2"/>
                <a:gd name="T8" fmla="*/ 24 w 6"/>
                <a:gd name="T9" fmla="*/ 8 h 2"/>
                <a:gd name="T10" fmla="*/ 48 w 6"/>
                <a:gd name="T11" fmla="*/ 0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2">
                  <a:moveTo>
                    <a:pt x="5" y="0"/>
                  </a:moveTo>
                  <a:cubicBezTo>
                    <a:pt x="5" y="1"/>
                    <a:pt x="4" y="2"/>
                    <a:pt x="3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92" name="Freeform 891">
              <a:extLst>
                <a:ext uri="{FF2B5EF4-FFF2-40B4-BE49-F238E27FC236}">
                  <a16:creationId xmlns:a16="http://schemas.microsoft.com/office/drawing/2014/main" id="{359CAB5E-473A-215B-B1E7-6C13ACF4B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" y="2511"/>
              <a:ext cx="7" cy="4"/>
            </a:xfrm>
            <a:custGeom>
              <a:avLst/>
              <a:gdLst>
                <a:gd name="T0" fmla="*/ 28 w 3"/>
                <a:gd name="T1" fmla="*/ 0 h 2"/>
                <a:gd name="T2" fmla="*/ 0 w 3"/>
                <a:gd name="T3" fmla="*/ 16 h 2"/>
                <a:gd name="T4" fmla="*/ 0 w 3"/>
                <a:gd name="T5" fmla="*/ 16 h 2"/>
                <a:gd name="T6" fmla="*/ 0 w 3"/>
                <a:gd name="T7" fmla="*/ 16 h 2"/>
                <a:gd name="T8" fmla="*/ 28 w 3"/>
                <a:gd name="T9" fmla="*/ 8 h 2"/>
                <a:gd name="T10" fmla="*/ 28 w 3"/>
                <a:gd name="T11" fmla="*/ 0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3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2"/>
                    <a:pt x="2" y="1"/>
                  </a:cubicBezTo>
                  <a:cubicBezTo>
                    <a:pt x="3" y="1"/>
                    <a:pt x="3" y="0"/>
                    <a:pt x="2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93" name="Freeform 892">
              <a:extLst>
                <a:ext uri="{FF2B5EF4-FFF2-40B4-BE49-F238E27FC236}">
                  <a16:creationId xmlns:a16="http://schemas.microsoft.com/office/drawing/2014/main" id="{360AB825-024E-4CA8-B3B7-55CC66BC2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" y="2500"/>
              <a:ext cx="4" cy="6"/>
            </a:xfrm>
            <a:custGeom>
              <a:avLst/>
              <a:gdLst>
                <a:gd name="T0" fmla="*/ 16 w 2"/>
                <a:gd name="T1" fmla="*/ 0 h 3"/>
                <a:gd name="T2" fmla="*/ 0 w 2"/>
                <a:gd name="T3" fmla="*/ 8 h 3"/>
                <a:gd name="T4" fmla="*/ 16 w 2"/>
                <a:gd name="T5" fmla="*/ 24 h 3"/>
                <a:gd name="T6" fmla="*/ 8 w 2"/>
                <a:gd name="T7" fmla="*/ 16 h 3"/>
                <a:gd name="T8" fmla="*/ 8 w 2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1" y="2"/>
                    <a:pt x="2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94" name="Freeform 893">
              <a:extLst>
                <a:ext uri="{FF2B5EF4-FFF2-40B4-BE49-F238E27FC236}">
                  <a16:creationId xmlns:a16="http://schemas.microsoft.com/office/drawing/2014/main" id="{B464EB5A-A5F9-D430-5C3C-63E0C7679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" y="2493"/>
              <a:ext cx="8" cy="7"/>
            </a:xfrm>
            <a:custGeom>
              <a:avLst/>
              <a:gdLst>
                <a:gd name="T0" fmla="*/ 32 w 4"/>
                <a:gd name="T1" fmla="*/ 37 h 3"/>
                <a:gd name="T2" fmla="*/ 16 w 4"/>
                <a:gd name="T3" fmla="*/ 28 h 3"/>
                <a:gd name="T4" fmla="*/ 0 w 4"/>
                <a:gd name="T5" fmla="*/ 0 h 3"/>
                <a:gd name="T6" fmla="*/ 16 w 4"/>
                <a:gd name="T7" fmla="*/ 37 h 3"/>
                <a:gd name="T8" fmla="*/ 32 w 4"/>
                <a:gd name="T9" fmla="*/ 28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cubicBezTo>
                    <a:pt x="3" y="2"/>
                    <a:pt x="2" y="2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cubicBezTo>
                    <a:pt x="2" y="3"/>
                    <a:pt x="3" y="2"/>
                    <a:pt x="4" y="2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95" name="Freeform 894">
              <a:extLst>
                <a:ext uri="{FF2B5EF4-FFF2-40B4-BE49-F238E27FC236}">
                  <a16:creationId xmlns:a16="http://schemas.microsoft.com/office/drawing/2014/main" id="{692F30C6-E613-44B8-DE2F-63C2CAC7F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2491"/>
              <a:ext cx="33" cy="39"/>
            </a:xfrm>
            <a:custGeom>
              <a:avLst/>
              <a:gdLst>
                <a:gd name="T0" fmla="*/ 132 w 16"/>
                <a:gd name="T1" fmla="*/ 113 h 18"/>
                <a:gd name="T2" fmla="*/ 132 w 16"/>
                <a:gd name="T3" fmla="*/ 141 h 18"/>
                <a:gd name="T4" fmla="*/ 124 w 16"/>
                <a:gd name="T5" fmla="*/ 141 h 18"/>
                <a:gd name="T6" fmla="*/ 116 w 16"/>
                <a:gd name="T7" fmla="*/ 165 h 18"/>
                <a:gd name="T8" fmla="*/ 97 w 16"/>
                <a:gd name="T9" fmla="*/ 165 h 18"/>
                <a:gd name="T10" fmla="*/ 89 w 16"/>
                <a:gd name="T11" fmla="*/ 173 h 18"/>
                <a:gd name="T12" fmla="*/ 60 w 16"/>
                <a:gd name="T13" fmla="*/ 184 h 18"/>
                <a:gd name="T14" fmla="*/ 43 w 16"/>
                <a:gd name="T15" fmla="*/ 165 h 18"/>
                <a:gd name="T16" fmla="*/ 17 w 16"/>
                <a:gd name="T17" fmla="*/ 141 h 18"/>
                <a:gd name="T18" fmla="*/ 8 w 16"/>
                <a:gd name="T19" fmla="*/ 113 h 18"/>
                <a:gd name="T20" fmla="*/ 25 w 16"/>
                <a:gd name="T21" fmla="*/ 93 h 18"/>
                <a:gd name="T22" fmla="*/ 8 w 16"/>
                <a:gd name="T23" fmla="*/ 61 h 18"/>
                <a:gd name="T24" fmla="*/ 17 w 16"/>
                <a:gd name="T25" fmla="*/ 43 h 18"/>
                <a:gd name="T26" fmla="*/ 43 w 16"/>
                <a:gd name="T27" fmla="*/ 20 h 18"/>
                <a:gd name="T28" fmla="*/ 80 w 16"/>
                <a:gd name="T29" fmla="*/ 0 h 18"/>
                <a:gd name="T30" fmla="*/ 107 w 16"/>
                <a:gd name="T31" fmla="*/ 0 h 18"/>
                <a:gd name="T32" fmla="*/ 116 w 16"/>
                <a:gd name="T33" fmla="*/ 20 h 18"/>
                <a:gd name="T34" fmla="*/ 132 w 16"/>
                <a:gd name="T35" fmla="*/ 33 h 18"/>
                <a:gd name="T36" fmla="*/ 140 w 16"/>
                <a:gd name="T37" fmla="*/ 52 h 18"/>
                <a:gd name="T38" fmla="*/ 132 w 16"/>
                <a:gd name="T39" fmla="*/ 80 h 18"/>
                <a:gd name="T40" fmla="*/ 132 w 16"/>
                <a:gd name="T41" fmla="*/ 113 h 1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" h="18">
                  <a:moveTo>
                    <a:pt x="15" y="11"/>
                  </a:moveTo>
                  <a:cubicBezTo>
                    <a:pt x="16" y="13"/>
                    <a:pt x="16" y="13"/>
                    <a:pt x="15" y="14"/>
                  </a:cubicBezTo>
                  <a:cubicBezTo>
                    <a:pt x="15" y="14"/>
                    <a:pt x="14" y="14"/>
                    <a:pt x="14" y="14"/>
                  </a:cubicBezTo>
                  <a:cubicBezTo>
                    <a:pt x="14" y="15"/>
                    <a:pt x="14" y="16"/>
                    <a:pt x="13" y="16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11" y="16"/>
                    <a:pt x="11" y="17"/>
                    <a:pt x="10" y="17"/>
                  </a:cubicBezTo>
                  <a:cubicBezTo>
                    <a:pt x="9" y="18"/>
                    <a:pt x="8" y="18"/>
                    <a:pt x="7" y="18"/>
                  </a:cubicBezTo>
                  <a:cubicBezTo>
                    <a:pt x="6" y="17"/>
                    <a:pt x="6" y="16"/>
                    <a:pt x="5" y="16"/>
                  </a:cubicBezTo>
                  <a:cubicBezTo>
                    <a:pt x="3" y="15"/>
                    <a:pt x="3" y="15"/>
                    <a:pt x="2" y="14"/>
                  </a:cubicBezTo>
                  <a:cubicBezTo>
                    <a:pt x="2" y="13"/>
                    <a:pt x="1" y="12"/>
                    <a:pt x="1" y="11"/>
                  </a:cubicBezTo>
                  <a:cubicBezTo>
                    <a:pt x="0" y="10"/>
                    <a:pt x="2" y="10"/>
                    <a:pt x="3" y="9"/>
                  </a:cubicBezTo>
                  <a:cubicBezTo>
                    <a:pt x="3" y="8"/>
                    <a:pt x="1" y="7"/>
                    <a:pt x="1" y="6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3" y="3"/>
                    <a:pt x="4" y="2"/>
                    <a:pt x="5" y="2"/>
                  </a:cubicBezTo>
                  <a:cubicBezTo>
                    <a:pt x="6" y="1"/>
                    <a:pt x="7" y="0"/>
                    <a:pt x="9" y="0"/>
                  </a:cubicBezTo>
                  <a:cubicBezTo>
                    <a:pt x="9" y="0"/>
                    <a:pt x="12" y="0"/>
                    <a:pt x="12" y="0"/>
                  </a:cubicBezTo>
                  <a:cubicBezTo>
                    <a:pt x="13" y="1"/>
                    <a:pt x="12" y="2"/>
                    <a:pt x="13" y="2"/>
                  </a:cubicBezTo>
                  <a:cubicBezTo>
                    <a:pt x="13" y="3"/>
                    <a:pt x="14" y="3"/>
                    <a:pt x="15" y="3"/>
                  </a:cubicBezTo>
                  <a:cubicBezTo>
                    <a:pt x="16" y="3"/>
                    <a:pt x="16" y="4"/>
                    <a:pt x="16" y="5"/>
                  </a:cubicBezTo>
                  <a:cubicBezTo>
                    <a:pt x="16" y="6"/>
                    <a:pt x="15" y="7"/>
                    <a:pt x="15" y="8"/>
                  </a:cubicBezTo>
                  <a:cubicBezTo>
                    <a:pt x="15" y="9"/>
                    <a:pt x="16" y="10"/>
                    <a:pt x="15" y="11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96" name="Freeform 895">
              <a:extLst>
                <a:ext uri="{FF2B5EF4-FFF2-40B4-BE49-F238E27FC236}">
                  <a16:creationId xmlns:a16="http://schemas.microsoft.com/office/drawing/2014/main" id="{77A54525-4B6C-65F9-8D80-3AD7AC7C8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" y="2509"/>
              <a:ext cx="3" cy="4"/>
            </a:xfrm>
            <a:custGeom>
              <a:avLst/>
              <a:gdLst>
                <a:gd name="T0" fmla="*/ 0 w 1"/>
                <a:gd name="T1" fmla="*/ 16 h 2"/>
                <a:gd name="T2" fmla="*/ 0 w 1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1" y="1"/>
                    <a:pt x="0" y="1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97" name="Freeform 896">
              <a:extLst>
                <a:ext uri="{FF2B5EF4-FFF2-40B4-BE49-F238E27FC236}">
                  <a16:creationId xmlns:a16="http://schemas.microsoft.com/office/drawing/2014/main" id="{7F05D0FB-8A46-34DC-67FE-DB68705BC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" y="2513"/>
              <a:ext cx="6" cy="4"/>
            </a:xfrm>
            <a:custGeom>
              <a:avLst/>
              <a:gdLst>
                <a:gd name="T0" fmla="*/ 0 w 3"/>
                <a:gd name="T1" fmla="*/ 16 h 2"/>
                <a:gd name="T2" fmla="*/ 24 w 3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2" y="2"/>
                    <a:pt x="3" y="1"/>
                    <a:pt x="3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98" name="Freeform 897">
              <a:extLst>
                <a:ext uri="{FF2B5EF4-FFF2-40B4-BE49-F238E27FC236}">
                  <a16:creationId xmlns:a16="http://schemas.microsoft.com/office/drawing/2014/main" id="{D6CD62AD-D40B-6BD6-DAFD-E5BC8CA85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8" y="2493"/>
              <a:ext cx="2" cy="5"/>
            </a:xfrm>
            <a:custGeom>
              <a:avLst/>
              <a:gdLst>
                <a:gd name="T0" fmla="*/ 8 w 1"/>
                <a:gd name="T1" fmla="*/ 33 h 2"/>
                <a:gd name="T2" fmla="*/ 0 w 1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0" y="1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899" name="Freeform 898">
              <a:extLst>
                <a:ext uri="{FF2B5EF4-FFF2-40B4-BE49-F238E27FC236}">
                  <a16:creationId xmlns:a16="http://schemas.microsoft.com/office/drawing/2014/main" id="{A8526804-7107-7F03-E57C-3482FA9CD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" y="2699"/>
              <a:ext cx="34" cy="41"/>
            </a:xfrm>
            <a:custGeom>
              <a:avLst/>
              <a:gdLst>
                <a:gd name="T0" fmla="*/ 128 w 17"/>
                <a:gd name="T1" fmla="*/ 112 h 19"/>
                <a:gd name="T2" fmla="*/ 128 w 17"/>
                <a:gd name="T3" fmla="*/ 140 h 19"/>
                <a:gd name="T4" fmla="*/ 120 w 17"/>
                <a:gd name="T5" fmla="*/ 140 h 19"/>
                <a:gd name="T6" fmla="*/ 112 w 17"/>
                <a:gd name="T7" fmla="*/ 164 h 19"/>
                <a:gd name="T8" fmla="*/ 104 w 17"/>
                <a:gd name="T9" fmla="*/ 164 h 19"/>
                <a:gd name="T10" fmla="*/ 96 w 17"/>
                <a:gd name="T11" fmla="*/ 173 h 19"/>
                <a:gd name="T12" fmla="*/ 64 w 17"/>
                <a:gd name="T13" fmla="*/ 190 h 19"/>
                <a:gd name="T14" fmla="*/ 48 w 17"/>
                <a:gd name="T15" fmla="*/ 173 h 19"/>
                <a:gd name="T16" fmla="*/ 24 w 17"/>
                <a:gd name="T17" fmla="*/ 149 h 19"/>
                <a:gd name="T18" fmla="*/ 8 w 17"/>
                <a:gd name="T19" fmla="*/ 129 h 19"/>
                <a:gd name="T20" fmla="*/ 24 w 17"/>
                <a:gd name="T21" fmla="*/ 112 h 19"/>
                <a:gd name="T22" fmla="*/ 8 w 17"/>
                <a:gd name="T23" fmla="*/ 80 h 19"/>
                <a:gd name="T24" fmla="*/ 8 w 17"/>
                <a:gd name="T25" fmla="*/ 52 h 19"/>
                <a:gd name="T26" fmla="*/ 32 w 17"/>
                <a:gd name="T27" fmla="*/ 28 h 19"/>
                <a:gd name="T28" fmla="*/ 56 w 17"/>
                <a:gd name="T29" fmla="*/ 0 h 19"/>
                <a:gd name="T30" fmla="*/ 88 w 17"/>
                <a:gd name="T31" fmla="*/ 9 h 19"/>
                <a:gd name="T32" fmla="*/ 96 w 17"/>
                <a:gd name="T33" fmla="*/ 19 h 19"/>
                <a:gd name="T34" fmla="*/ 112 w 17"/>
                <a:gd name="T35" fmla="*/ 28 h 19"/>
                <a:gd name="T36" fmla="*/ 128 w 17"/>
                <a:gd name="T37" fmla="*/ 52 h 19"/>
                <a:gd name="T38" fmla="*/ 120 w 17"/>
                <a:gd name="T39" fmla="*/ 80 h 19"/>
                <a:gd name="T40" fmla="*/ 128 w 17"/>
                <a:gd name="T41" fmla="*/ 112 h 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7" h="19">
                  <a:moveTo>
                    <a:pt x="16" y="11"/>
                  </a:moveTo>
                  <a:cubicBezTo>
                    <a:pt x="16" y="12"/>
                    <a:pt x="17" y="13"/>
                    <a:pt x="16" y="14"/>
                  </a:cubicBezTo>
                  <a:cubicBezTo>
                    <a:pt x="16" y="14"/>
                    <a:pt x="15" y="14"/>
                    <a:pt x="15" y="14"/>
                  </a:cubicBezTo>
                  <a:cubicBezTo>
                    <a:pt x="15" y="14"/>
                    <a:pt x="15" y="16"/>
                    <a:pt x="14" y="16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2" y="17"/>
                    <a:pt x="12" y="17"/>
                  </a:cubicBezTo>
                  <a:cubicBezTo>
                    <a:pt x="11" y="18"/>
                    <a:pt x="10" y="19"/>
                    <a:pt x="8" y="19"/>
                  </a:cubicBezTo>
                  <a:cubicBezTo>
                    <a:pt x="7" y="18"/>
                    <a:pt x="7" y="17"/>
                    <a:pt x="6" y="17"/>
                  </a:cubicBezTo>
                  <a:cubicBezTo>
                    <a:pt x="4" y="17"/>
                    <a:pt x="4" y="17"/>
                    <a:pt x="3" y="15"/>
                  </a:cubicBezTo>
                  <a:cubicBezTo>
                    <a:pt x="3" y="15"/>
                    <a:pt x="2" y="14"/>
                    <a:pt x="1" y="13"/>
                  </a:cubicBezTo>
                  <a:cubicBezTo>
                    <a:pt x="1" y="12"/>
                    <a:pt x="3" y="12"/>
                    <a:pt x="3" y="11"/>
                  </a:cubicBezTo>
                  <a:cubicBezTo>
                    <a:pt x="3" y="9"/>
                    <a:pt x="1" y="9"/>
                    <a:pt x="1" y="8"/>
                  </a:cubicBezTo>
                  <a:cubicBezTo>
                    <a:pt x="0" y="8"/>
                    <a:pt x="1" y="6"/>
                    <a:pt x="1" y="5"/>
                  </a:cubicBezTo>
                  <a:cubicBezTo>
                    <a:pt x="2" y="4"/>
                    <a:pt x="3" y="4"/>
                    <a:pt x="4" y="3"/>
                  </a:cubicBezTo>
                  <a:cubicBezTo>
                    <a:pt x="5" y="2"/>
                    <a:pt x="5" y="1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1" y="1"/>
                    <a:pt x="11" y="2"/>
                    <a:pt x="12" y="2"/>
                  </a:cubicBezTo>
                  <a:cubicBezTo>
                    <a:pt x="12" y="3"/>
                    <a:pt x="13" y="3"/>
                    <a:pt x="14" y="3"/>
                  </a:cubicBezTo>
                  <a:cubicBezTo>
                    <a:pt x="15" y="3"/>
                    <a:pt x="16" y="3"/>
                    <a:pt x="16" y="5"/>
                  </a:cubicBezTo>
                  <a:cubicBezTo>
                    <a:pt x="16" y="6"/>
                    <a:pt x="15" y="7"/>
                    <a:pt x="15" y="8"/>
                  </a:cubicBezTo>
                  <a:cubicBezTo>
                    <a:pt x="15" y="9"/>
                    <a:pt x="16" y="9"/>
                    <a:pt x="16" y="11"/>
                  </a:cubicBezTo>
                  <a:close/>
                </a:path>
              </a:pathLst>
            </a:custGeom>
            <a:solidFill>
              <a:srgbClr val="D9E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00" name="Freeform 899">
              <a:extLst>
                <a:ext uri="{FF2B5EF4-FFF2-40B4-BE49-F238E27FC236}">
                  <a16:creationId xmlns:a16="http://schemas.microsoft.com/office/drawing/2014/main" id="{678D841B-050F-6448-A024-02C61B373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705"/>
              <a:ext cx="6" cy="13"/>
            </a:xfrm>
            <a:custGeom>
              <a:avLst/>
              <a:gdLst>
                <a:gd name="T0" fmla="*/ 24 w 3"/>
                <a:gd name="T1" fmla="*/ 0 h 6"/>
                <a:gd name="T2" fmla="*/ 0 w 3"/>
                <a:gd name="T3" fmla="*/ 33 h 6"/>
                <a:gd name="T4" fmla="*/ 16 w 3"/>
                <a:gd name="T5" fmla="*/ 61 h 6"/>
                <a:gd name="T6" fmla="*/ 16 w 3"/>
                <a:gd name="T7" fmla="*/ 33 h 6"/>
                <a:gd name="T8" fmla="*/ 24 w 3"/>
                <a:gd name="T9" fmla="*/ 9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0" y="5"/>
                    <a:pt x="1" y="5"/>
                    <a:pt x="2" y="6"/>
                  </a:cubicBezTo>
                  <a:cubicBezTo>
                    <a:pt x="2" y="5"/>
                    <a:pt x="1" y="4"/>
                    <a:pt x="2" y="3"/>
                  </a:cubicBezTo>
                  <a:cubicBezTo>
                    <a:pt x="2" y="2"/>
                    <a:pt x="3" y="2"/>
                    <a:pt x="3" y="1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01" name="Freeform 900">
              <a:extLst>
                <a:ext uri="{FF2B5EF4-FFF2-40B4-BE49-F238E27FC236}">
                  <a16:creationId xmlns:a16="http://schemas.microsoft.com/office/drawing/2014/main" id="{90F08C94-740F-99F5-B555-2591A36E4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723"/>
              <a:ext cx="6" cy="11"/>
            </a:xfrm>
            <a:custGeom>
              <a:avLst/>
              <a:gdLst>
                <a:gd name="T0" fmla="*/ 16 w 3"/>
                <a:gd name="T1" fmla="*/ 0 h 5"/>
                <a:gd name="T2" fmla="*/ 8 w 3"/>
                <a:gd name="T3" fmla="*/ 20 h 5"/>
                <a:gd name="T4" fmla="*/ 24 w 3"/>
                <a:gd name="T5" fmla="*/ 53 h 5"/>
                <a:gd name="T6" fmla="*/ 16 w 3"/>
                <a:gd name="T7" fmla="*/ 20 h 5"/>
                <a:gd name="T8" fmla="*/ 24 w 3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1"/>
                    <a:pt x="0" y="1"/>
                    <a:pt x="1" y="2"/>
                  </a:cubicBezTo>
                  <a:cubicBezTo>
                    <a:pt x="1" y="3"/>
                    <a:pt x="2" y="4"/>
                    <a:pt x="3" y="5"/>
                  </a:cubicBez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3" y="0"/>
                    <a:pt x="3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02" name="Freeform 901">
              <a:extLst>
                <a:ext uri="{FF2B5EF4-FFF2-40B4-BE49-F238E27FC236}">
                  <a16:creationId xmlns:a16="http://schemas.microsoft.com/office/drawing/2014/main" id="{D635AA72-233A-21C3-EBA1-72244A5B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2732"/>
              <a:ext cx="20" cy="8"/>
            </a:xfrm>
            <a:custGeom>
              <a:avLst/>
              <a:gdLst>
                <a:gd name="T0" fmla="*/ 80 w 10"/>
                <a:gd name="T1" fmla="*/ 0 h 4"/>
                <a:gd name="T2" fmla="*/ 40 w 10"/>
                <a:gd name="T3" fmla="*/ 24 h 4"/>
                <a:gd name="T4" fmla="*/ 16 w 10"/>
                <a:gd name="T5" fmla="*/ 16 h 4"/>
                <a:gd name="T6" fmla="*/ 0 w 10"/>
                <a:gd name="T7" fmla="*/ 0 h 4"/>
                <a:gd name="T8" fmla="*/ 24 w 10"/>
                <a:gd name="T9" fmla="*/ 8 h 4"/>
                <a:gd name="T10" fmla="*/ 32 w 10"/>
                <a:gd name="T11" fmla="*/ 8 h 4"/>
                <a:gd name="T12" fmla="*/ 40 w 10"/>
                <a:gd name="T13" fmla="*/ 16 h 4"/>
                <a:gd name="T14" fmla="*/ 64 w 10"/>
                <a:gd name="T15" fmla="*/ 0 h 4"/>
                <a:gd name="T16" fmla="*/ 72 w 10"/>
                <a:gd name="T17" fmla="*/ 0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cubicBezTo>
                    <a:pt x="8" y="0"/>
                    <a:pt x="7" y="4"/>
                    <a:pt x="5" y="3"/>
                  </a:cubicBezTo>
                  <a:cubicBezTo>
                    <a:pt x="4" y="3"/>
                    <a:pt x="3" y="2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6" y="2"/>
                    <a:pt x="7" y="1"/>
                    <a:pt x="8" y="0"/>
                  </a:cubicBezTo>
                  <a:cubicBezTo>
                    <a:pt x="8" y="0"/>
                    <a:pt x="9" y="1"/>
                    <a:pt x="9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03" name="Freeform 902">
              <a:extLst>
                <a:ext uri="{FF2B5EF4-FFF2-40B4-BE49-F238E27FC236}">
                  <a16:creationId xmlns:a16="http://schemas.microsoft.com/office/drawing/2014/main" id="{A165030F-3479-A140-D409-390267E2D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" y="2708"/>
              <a:ext cx="6" cy="8"/>
            </a:xfrm>
            <a:custGeom>
              <a:avLst/>
              <a:gdLst>
                <a:gd name="T0" fmla="*/ 16 w 3"/>
                <a:gd name="T1" fmla="*/ 0 h 4"/>
                <a:gd name="T2" fmla="*/ 16 w 3"/>
                <a:gd name="T3" fmla="*/ 16 h 4"/>
                <a:gd name="T4" fmla="*/ 16 w 3"/>
                <a:gd name="T5" fmla="*/ 32 h 4"/>
                <a:gd name="T6" fmla="*/ 8 w 3"/>
                <a:gd name="T7" fmla="*/ 16 h 4"/>
                <a:gd name="T8" fmla="*/ 16 w 3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3" y="1"/>
                    <a:pt x="2" y="1"/>
                    <a:pt x="2" y="2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1" y="3"/>
                    <a:pt x="0" y="3"/>
                    <a:pt x="1" y="2"/>
                  </a:cubicBezTo>
                  <a:cubicBezTo>
                    <a:pt x="2" y="1"/>
                    <a:pt x="2" y="1"/>
                    <a:pt x="2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04" name="Freeform 903">
              <a:extLst>
                <a:ext uri="{FF2B5EF4-FFF2-40B4-BE49-F238E27FC236}">
                  <a16:creationId xmlns:a16="http://schemas.microsoft.com/office/drawing/2014/main" id="{795C401F-96B7-8C96-8ACD-C7FCAB7D7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2701"/>
              <a:ext cx="4" cy="2"/>
            </a:xfrm>
            <a:custGeom>
              <a:avLst/>
              <a:gdLst>
                <a:gd name="T0" fmla="*/ 16 w 2"/>
                <a:gd name="T1" fmla="*/ 8 h 1"/>
                <a:gd name="T2" fmla="*/ 0 w 2"/>
                <a:gd name="T3" fmla="*/ 0 h 1"/>
                <a:gd name="T4" fmla="*/ 16 w 2"/>
                <a:gd name="T5" fmla="*/ 8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05" name="Freeform 904">
              <a:extLst>
                <a:ext uri="{FF2B5EF4-FFF2-40B4-BE49-F238E27FC236}">
                  <a16:creationId xmlns:a16="http://schemas.microsoft.com/office/drawing/2014/main" id="{4B31F23C-0644-49E0-B77D-314588903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" y="2721"/>
              <a:ext cx="6" cy="6"/>
            </a:xfrm>
            <a:custGeom>
              <a:avLst/>
              <a:gdLst>
                <a:gd name="T0" fmla="*/ 16 w 3"/>
                <a:gd name="T1" fmla="*/ 0 h 3"/>
                <a:gd name="T2" fmla="*/ 16 w 3"/>
                <a:gd name="T3" fmla="*/ 8 h 3"/>
                <a:gd name="T4" fmla="*/ 0 w 3"/>
                <a:gd name="T5" fmla="*/ 24 h 3"/>
                <a:gd name="T6" fmla="*/ 16 w 3"/>
                <a:gd name="T7" fmla="*/ 8 h 3"/>
                <a:gd name="T8" fmla="*/ 24 w 3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1" y="2"/>
                    <a:pt x="1" y="2"/>
                    <a:pt x="0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3" y="1"/>
                    <a:pt x="3" y="0"/>
                    <a:pt x="3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06" name="Freeform 905">
              <a:extLst>
                <a:ext uri="{FF2B5EF4-FFF2-40B4-BE49-F238E27FC236}">
                  <a16:creationId xmlns:a16="http://schemas.microsoft.com/office/drawing/2014/main" id="{A618F648-7EDB-7B5E-0835-8C50E0120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0" y="2734"/>
              <a:ext cx="10" cy="4"/>
            </a:xfrm>
            <a:custGeom>
              <a:avLst/>
              <a:gdLst>
                <a:gd name="T0" fmla="*/ 40 w 5"/>
                <a:gd name="T1" fmla="*/ 0 h 2"/>
                <a:gd name="T2" fmla="*/ 16 w 5"/>
                <a:gd name="T3" fmla="*/ 16 h 2"/>
                <a:gd name="T4" fmla="*/ 8 w 5"/>
                <a:gd name="T5" fmla="*/ 16 h 2"/>
                <a:gd name="T6" fmla="*/ 0 w 5"/>
                <a:gd name="T7" fmla="*/ 8 h 2"/>
                <a:gd name="T8" fmla="*/ 24 w 5"/>
                <a:gd name="T9" fmla="*/ 16 h 2"/>
                <a:gd name="T10" fmla="*/ 40 w 5"/>
                <a:gd name="T11" fmla="*/ 0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4" y="1"/>
                    <a:pt x="3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1"/>
                    <a:pt x="2" y="2"/>
                    <a:pt x="3" y="2"/>
                  </a:cubicBezTo>
                  <a:cubicBezTo>
                    <a:pt x="4" y="1"/>
                    <a:pt x="4" y="0"/>
                    <a:pt x="5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07" name="Freeform 906">
              <a:extLst>
                <a:ext uri="{FF2B5EF4-FFF2-40B4-BE49-F238E27FC236}">
                  <a16:creationId xmlns:a16="http://schemas.microsoft.com/office/drawing/2014/main" id="{5167A004-DAF1-65D4-B99F-6A621F93A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721"/>
              <a:ext cx="6" cy="6"/>
            </a:xfrm>
            <a:custGeom>
              <a:avLst/>
              <a:gdLst>
                <a:gd name="T0" fmla="*/ 16 w 3"/>
                <a:gd name="T1" fmla="*/ 0 h 3"/>
                <a:gd name="T2" fmla="*/ 8 w 3"/>
                <a:gd name="T3" fmla="*/ 24 h 3"/>
                <a:gd name="T4" fmla="*/ 8 w 3"/>
                <a:gd name="T5" fmla="*/ 24 h 3"/>
                <a:gd name="T6" fmla="*/ 8 w 3"/>
                <a:gd name="T7" fmla="*/ 24 h 3"/>
                <a:gd name="T8" fmla="*/ 24 w 3"/>
                <a:gd name="T9" fmla="*/ 16 h 3"/>
                <a:gd name="T10" fmla="*/ 16 w 3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3" y="1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3" y="2"/>
                    <a:pt x="3" y="1"/>
                    <a:pt x="2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08" name="Freeform 907">
              <a:extLst>
                <a:ext uri="{FF2B5EF4-FFF2-40B4-BE49-F238E27FC236}">
                  <a16:creationId xmlns:a16="http://schemas.microsoft.com/office/drawing/2014/main" id="{6082A097-C897-0F24-D89E-E76A2358C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710"/>
              <a:ext cx="4" cy="8"/>
            </a:xfrm>
            <a:custGeom>
              <a:avLst/>
              <a:gdLst>
                <a:gd name="T0" fmla="*/ 8 w 2"/>
                <a:gd name="T1" fmla="*/ 0 h 4"/>
                <a:gd name="T2" fmla="*/ 0 w 2"/>
                <a:gd name="T3" fmla="*/ 16 h 4"/>
                <a:gd name="T4" fmla="*/ 16 w 2"/>
                <a:gd name="T5" fmla="*/ 32 h 4"/>
                <a:gd name="T6" fmla="*/ 8 w 2"/>
                <a:gd name="T7" fmla="*/ 24 h 4"/>
                <a:gd name="T8" fmla="*/ 8 w 2"/>
                <a:gd name="T9" fmla="*/ 8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1" y="1"/>
                    <a:pt x="1" y="1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09" name="Freeform 908">
              <a:extLst>
                <a:ext uri="{FF2B5EF4-FFF2-40B4-BE49-F238E27FC236}">
                  <a16:creationId xmlns:a16="http://schemas.microsoft.com/office/drawing/2014/main" id="{15576831-5841-ABA8-1372-280BC7493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" y="2703"/>
              <a:ext cx="8" cy="5"/>
            </a:xfrm>
            <a:custGeom>
              <a:avLst/>
              <a:gdLst>
                <a:gd name="T0" fmla="*/ 32 w 4"/>
                <a:gd name="T1" fmla="*/ 20 h 2"/>
                <a:gd name="T2" fmla="*/ 16 w 4"/>
                <a:gd name="T3" fmla="*/ 20 h 2"/>
                <a:gd name="T4" fmla="*/ 0 w 4"/>
                <a:gd name="T5" fmla="*/ 0 h 2"/>
                <a:gd name="T6" fmla="*/ 16 w 4"/>
                <a:gd name="T7" fmla="*/ 33 h 2"/>
                <a:gd name="T8" fmla="*/ 32 w 4"/>
                <a:gd name="T9" fmla="*/ 2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2">
                  <a:moveTo>
                    <a:pt x="4" y="1"/>
                  </a:moveTo>
                  <a:cubicBezTo>
                    <a:pt x="3" y="1"/>
                    <a:pt x="3" y="1"/>
                    <a:pt x="2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3" y="2"/>
                    <a:pt x="3" y="1"/>
                    <a:pt x="4" y="1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10" name="Freeform 909">
              <a:extLst>
                <a:ext uri="{FF2B5EF4-FFF2-40B4-BE49-F238E27FC236}">
                  <a16:creationId xmlns:a16="http://schemas.microsoft.com/office/drawing/2014/main" id="{5DD623A2-10B5-99F3-B52F-A8311608E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" y="2699"/>
              <a:ext cx="34" cy="41"/>
            </a:xfrm>
            <a:custGeom>
              <a:avLst/>
              <a:gdLst>
                <a:gd name="T0" fmla="*/ 128 w 17"/>
                <a:gd name="T1" fmla="*/ 112 h 19"/>
                <a:gd name="T2" fmla="*/ 128 w 17"/>
                <a:gd name="T3" fmla="*/ 140 h 19"/>
                <a:gd name="T4" fmla="*/ 120 w 17"/>
                <a:gd name="T5" fmla="*/ 140 h 19"/>
                <a:gd name="T6" fmla="*/ 112 w 17"/>
                <a:gd name="T7" fmla="*/ 164 h 19"/>
                <a:gd name="T8" fmla="*/ 104 w 17"/>
                <a:gd name="T9" fmla="*/ 164 h 19"/>
                <a:gd name="T10" fmla="*/ 96 w 17"/>
                <a:gd name="T11" fmla="*/ 173 h 19"/>
                <a:gd name="T12" fmla="*/ 64 w 17"/>
                <a:gd name="T13" fmla="*/ 190 h 19"/>
                <a:gd name="T14" fmla="*/ 48 w 17"/>
                <a:gd name="T15" fmla="*/ 173 h 19"/>
                <a:gd name="T16" fmla="*/ 24 w 17"/>
                <a:gd name="T17" fmla="*/ 149 h 19"/>
                <a:gd name="T18" fmla="*/ 8 w 17"/>
                <a:gd name="T19" fmla="*/ 129 h 19"/>
                <a:gd name="T20" fmla="*/ 24 w 17"/>
                <a:gd name="T21" fmla="*/ 112 h 19"/>
                <a:gd name="T22" fmla="*/ 8 w 17"/>
                <a:gd name="T23" fmla="*/ 80 h 19"/>
                <a:gd name="T24" fmla="*/ 8 w 17"/>
                <a:gd name="T25" fmla="*/ 52 h 19"/>
                <a:gd name="T26" fmla="*/ 32 w 17"/>
                <a:gd name="T27" fmla="*/ 28 h 19"/>
                <a:gd name="T28" fmla="*/ 56 w 17"/>
                <a:gd name="T29" fmla="*/ 0 h 19"/>
                <a:gd name="T30" fmla="*/ 88 w 17"/>
                <a:gd name="T31" fmla="*/ 9 h 19"/>
                <a:gd name="T32" fmla="*/ 96 w 17"/>
                <a:gd name="T33" fmla="*/ 19 h 19"/>
                <a:gd name="T34" fmla="*/ 112 w 17"/>
                <a:gd name="T35" fmla="*/ 28 h 19"/>
                <a:gd name="T36" fmla="*/ 128 w 17"/>
                <a:gd name="T37" fmla="*/ 52 h 19"/>
                <a:gd name="T38" fmla="*/ 120 w 17"/>
                <a:gd name="T39" fmla="*/ 80 h 19"/>
                <a:gd name="T40" fmla="*/ 128 w 17"/>
                <a:gd name="T41" fmla="*/ 112 h 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7" h="19">
                  <a:moveTo>
                    <a:pt x="16" y="11"/>
                  </a:moveTo>
                  <a:cubicBezTo>
                    <a:pt x="16" y="12"/>
                    <a:pt x="17" y="13"/>
                    <a:pt x="16" y="14"/>
                  </a:cubicBezTo>
                  <a:cubicBezTo>
                    <a:pt x="16" y="14"/>
                    <a:pt x="15" y="14"/>
                    <a:pt x="15" y="14"/>
                  </a:cubicBezTo>
                  <a:cubicBezTo>
                    <a:pt x="15" y="14"/>
                    <a:pt x="15" y="16"/>
                    <a:pt x="14" y="16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2" y="17"/>
                    <a:pt x="12" y="17"/>
                  </a:cubicBezTo>
                  <a:cubicBezTo>
                    <a:pt x="11" y="18"/>
                    <a:pt x="10" y="19"/>
                    <a:pt x="8" y="19"/>
                  </a:cubicBezTo>
                  <a:cubicBezTo>
                    <a:pt x="7" y="18"/>
                    <a:pt x="7" y="17"/>
                    <a:pt x="6" y="17"/>
                  </a:cubicBezTo>
                  <a:cubicBezTo>
                    <a:pt x="4" y="17"/>
                    <a:pt x="4" y="17"/>
                    <a:pt x="3" y="15"/>
                  </a:cubicBezTo>
                  <a:cubicBezTo>
                    <a:pt x="3" y="15"/>
                    <a:pt x="2" y="14"/>
                    <a:pt x="1" y="13"/>
                  </a:cubicBezTo>
                  <a:cubicBezTo>
                    <a:pt x="1" y="12"/>
                    <a:pt x="3" y="12"/>
                    <a:pt x="3" y="11"/>
                  </a:cubicBezTo>
                  <a:cubicBezTo>
                    <a:pt x="3" y="9"/>
                    <a:pt x="1" y="9"/>
                    <a:pt x="1" y="8"/>
                  </a:cubicBezTo>
                  <a:cubicBezTo>
                    <a:pt x="0" y="8"/>
                    <a:pt x="1" y="6"/>
                    <a:pt x="1" y="5"/>
                  </a:cubicBezTo>
                  <a:cubicBezTo>
                    <a:pt x="2" y="4"/>
                    <a:pt x="3" y="4"/>
                    <a:pt x="4" y="3"/>
                  </a:cubicBezTo>
                  <a:cubicBezTo>
                    <a:pt x="5" y="2"/>
                    <a:pt x="5" y="1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1" y="1"/>
                    <a:pt x="11" y="2"/>
                    <a:pt x="12" y="2"/>
                  </a:cubicBezTo>
                  <a:cubicBezTo>
                    <a:pt x="12" y="3"/>
                    <a:pt x="13" y="3"/>
                    <a:pt x="14" y="3"/>
                  </a:cubicBezTo>
                  <a:cubicBezTo>
                    <a:pt x="15" y="3"/>
                    <a:pt x="16" y="3"/>
                    <a:pt x="16" y="5"/>
                  </a:cubicBezTo>
                  <a:cubicBezTo>
                    <a:pt x="16" y="6"/>
                    <a:pt x="15" y="7"/>
                    <a:pt x="15" y="8"/>
                  </a:cubicBezTo>
                  <a:cubicBezTo>
                    <a:pt x="15" y="9"/>
                    <a:pt x="16" y="9"/>
                    <a:pt x="16" y="11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11" name="Freeform 910">
              <a:extLst>
                <a:ext uri="{FF2B5EF4-FFF2-40B4-BE49-F238E27FC236}">
                  <a16:creationId xmlns:a16="http://schemas.microsoft.com/office/drawing/2014/main" id="{C543C062-8912-51C8-F30A-00DC8CEB2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2" y="2721"/>
              <a:ext cx="2" cy="4"/>
            </a:xfrm>
            <a:custGeom>
              <a:avLst/>
              <a:gdLst>
                <a:gd name="T0" fmla="*/ 8 w 1"/>
                <a:gd name="T1" fmla="*/ 16 h 2"/>
                <a:gd name="T2" fmla="*/ 0 w 1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12" name="Freeform 911">
              <a:extLst>
                <a:ext uri="{FF2B5EF4-FFF2-40B4-BE49-F238E27FC236}">
                  <a16:creationId xmlns:a16="http://schemas.microsoft.com/office/drawing/2014/main" id="{3FC3329C-86F9-C064-EB58-7D44133AD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" y="2718"/>
              <a:ext cx="4" cy="9"/>
            </a:xfrm>
            <a:custGeom>
              <a:avLst/>
              <a:gdLst>
                <a:gd name="T0" fmla="*/ 0 w 2"/>
                <a:gd name="T1" fmla="*/ 45 h 4"/>
                <a:gd name="T2" fmla="*/ 16 w 2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1" y="3"/>
                    <a:pt x="2" y="2"/>
                    <a:pt x="2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13" name="Freeform 912">
              <a:extLst>
                <a:ext uri="{FF2B5EF4-FFF2-40B4-BE49-F238E27FC236}">
                  <a16:creationId xmlns:a16="http://schemas.microsoft.com/office/drawing/2014/main" id="{A8ACF9A6-915D-9842-755F-472C6F42F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" y="2703"/>
              <a:ext cx="4" cy="2"/>
            </a:xfrm>
            <a:custGeom>
              <a:avLst/>
              <a:gdLst>
                <a:gd name="T0" fmla="*/ 16 w 2"/>
                <a:gd name="T1" fmla="*/ 8 h 1"/>
                <a:gd name="T2" fmla="*/ 0 w 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14" name="Freeform 913">
              <a:extLst>
                <a:ext uri="{FF2B5EF4-FFF2-40B4-BE49-F238E27FC236}">
                  <a16:creationId xmlns:a16="http://schemas.microsoft.com/office/drawing/2014/main" id="{2EB5911E-9690-8FA8-6969-4F1F7FE35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2" y="3022"/>
              <a:ext cx="35" cy="42"/>
            </a:xfrm>
            <a:custGeom>
              <a:avLst/>
              <a:gdLst>
                <a:gd name="T0" fmla="*/ 140 w 17"/>
                <a:gd name="T1" fmla="*/ 117 h 19"/>
                <a:gd name="T2" fmla="*/ 140 w 17"/>
                <a:gd name="T3" fmla="*/ 153 h 19"/>
                <a:gd name="T4" fmla="*/ 132 w 17"/>
                <a:gd name="T5" fmla="*/ 153 h 19"/>
                <a:gd name="T6" fmla="*/ 124 w 17"/>
                <a:gd name="T7" fmla="*/ 170 h 19"/>
                <a:gd name="T8" fmla="*/ 115 w 17"/>
                <a:gd name="T9" fmla="*/ 170 h 19"/>
                <a:gd name="T10" fmla="*/ 105 w 17"/>
                <a:gd name="T11" fmla="*/ 186 h 19"/>
                <a:gd name="T12" fmla="*/ 80 w 17"/>
                <a:gd name="T13" fmla="*/ 206 h 19"/>
                <a:gd name="T14" fmla="*/ 51 w 17"/>
                <a:gd name="T15" fmla="*/ 186 h 19"/>
                <a:gd name="T16" fmla="*/ 33 w 17"/>
                <a:gd name="T17" fmla="*/ 161 h 19"/>
                <a:gd name="T18" fmla="*/ 16 w 17"/>
                <a:gd name="T19" fmla="*/ 141 h 19"/>
                <a:gd name="T20" fmla="*/ 25 w 17"/>
                <a:gd name="T21" fmla="*/ 117 h 19"/>
                <a:gd name="T22" fmla="*/ 8 w 17"/>
                <a:gd name="T23" fmla="*/ 88 h 19"/>
                <a:gd name="T24" fmla="*/ 16 w 17"/>
                <a:gd name="T25" fmla="*/ 53 h 19"/>
                <a:gd name="T26" fmla="*/ 33 w 17"/>
                <a:gd name="T27" fmla="*/ 33 h 19"/>
                <a:gd name="T28" fmla="*/ 60 w 17"/>
                <a:gd name="T29" fmla="*/ 0 h 19"/>
                <a:gd name="T30" fmla="*/ 97 w 17"/>
                <a:gd name="T31" fmla="*/ 9 h 19"/>
                <a:gd name="T32" fmla="*/ 105 w 17"/>
                <a:gd name="T33" fmla="*/ 20 h 19"/>
                <a:gd name="T34" fmla="*/ 124 w 17"/>
                <a:gd name="T35" fmla="*/ 33 h 19"/>
                <a:gd name="T36" fmla="*/ 140 w 17"/>
                <a:gd name="T37" fmla="*/ 53 h 19"/>
                <a:gd name="T38" fmla="*/ 132 w 17"/>
                <a:gd name="T39" fmla="*/ 88 h 19"/>
                <a:gd name="T40" fmla="*/ 140 w 17"/>
                <a:gd name="T41" fmla="*/ 117 h 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7" h="19">
                  <a:moveTo>
                    <a:pt x="16" y="11"/>
                  </a:moveTo>
                  <a:cubicBezTo>
                    <a:pt x="17" y="12"/>
                    <a:pt x="17" y="13"/>
                    <a:pt x="16" y="14"/>
                  </a:cubicBezTo>
                  <a:cubicBezTo>
                    <a:pt x="16" y="14"/>
                    <a:pt x="16" y="14"/>
                    <a:pt x="15" y="14"/>
                  </a:cubicBezTo>
                  <a:cubicBezTo>
                    <a:pt x="15" y="14"/>
                    <a:pt x="16" y="16"/>
                    <a:pt x="14" y="16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3" y="16"/>
                    <a:pt x="12" y="17"/>
                    <a:pt x="12" y="17"/>
                  </a:cubicBezTo>
                  <a:cubicBezTo>
                    <a:pt x="11" y="18"/>
                    <a:pt x="10" y="19"/>
                    <a:pt x="9" y="19"/>
                  </a:cubicBezTo>
                  <a:cubicBezTo>
                    <a:pt x="8" y="18"/>
                    <a:pt x="7" y="17"/>
                    <a:pt x="6" y="17"/>
                  </a:cubicBezTo>
                  <a:cubicBezTo>
                    <a:pt x="5" y="17"/>
                    <a:pt x="5" y="17"/>
                    <a:pt x="4" y="15"/>
                  </a:cubicBezTo>
                  <a:cubicBezTo>
                    <a:pt x="3" y="15"/>
                    <a:pt x="2" y="14"/>
                    <a:pt x="2" y="13"/>
                  </a:cubicBezTo>
                  <a:cubicBezTo>
                    <a:pt x="1" y="12"/>
                    <a:pt x="3" y="12"/>
                    <a:pt x="3" y="11"/>
                  </a:cubicBezTo>
                  <a:cubicBezTo>
                    <a:pt x="4" y="9"/>
                    <a:pt x="2" y="9"/>
                    <a:pt x="1" y="8"/>
                  </a:cubicBezTo>
                  <a:cubicBezTo>
                    <a:pt x="0" y="8"/>
                    <a:pt x="1" y="6"/>
                    <a:pt x="2" y="5"/>
                  </a:cubicBezTo>
                  <a:cubicBezTo>
                    <a:pt x="2" y="4"/>
                    <a:pt x="3" y="4"/>
                    <a:pt x="4" y="3"/>
                  </a:cubicBezTo>
                  <a:cubicBezTo>
                    <a:pt x="5" y="2"/>
                    <a:pt x="6" y="1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1"/>
                    <a:pt x="11" y="2"/>
                    <a:pt x="12" y="2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5" y="3"/>
                    <a:pt x="16" y="3"/>
                    <a:pt x="16" y="5"/>
                  </a:cubicBezTo>
                  <a:cubicBezTo>
                    <a:pt x="16" y="6"/>
                    <a:pt x="16" y="7"/>
                    <a:pt x="15" y="8"/>
                  </a:cubicBezTo>
                  <a:cubicBezTo>
                    <a:pt x="15" y="9"/>
                    <a:pt x="16" y="9"/>
                    <a:pt x="16" y="11"/>
                  </a:cubicBezTo>
                  <a:close/>
                </a:path>
              </a:pathLst>
            </a:custGeom>
            <a:solidFill>
              <a:srgbClr val="D9E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15" name="Freeform 914">
              <a:extLst>
                <a:ext uri="{FF2B5EF4-FFF2-40B4-BE49-F238E27FC236}">
                  <a16:creationId xmlns:a16="http://schemas.microsoft.com/office/drawing/2014/main" id="{22A320DF-2A94-17F9-0848-CEADCD503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4" y="3029"/>
              <a:ext cx="8" cy="13"/>
            </a:xfrm>
            <a:custGeom>
              <a:avLst/>
              <a:gdLst>
                <a:gd name="T0" fmla="*/ 32 w 4"/>
                <a:gd name="T1" fmla="*/ 0 h 6"/>
                <a:gd name="T2" fmla="*/ 8 w 4"/>
                <a:gd name="T3" fmla="*/ 33 h 6"/>
                <a:gd name="T4" fmla="*/ 24 w 4"/>
                <a:gd name="T5" fmla="*/ 61 h 6"/>
                <a:gd name="T6" fmla="*/ 16 w 4"/>
                <a:gd name="T7" fmla="*/ 33 h 6"/>
                <a:gd name="T8" fmla="*/ 32 w 4"/>
                <a:gd name="T9" fmla="*/ 9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cubicBezTo>
                    <a:pt x="3" y="1"/>
                    <a:pt x="1" y="2"/>
                    <a:pt x="1" y="3"/>
                  </a:cubicBezTo>
                  <a:cubicBezTo>
                    <a:pt x="0" y="5"/>
                    <a:pt x="1" y="5"/>
                    <a:pt x="3" y="6"/>
                  </a:cubicBezTo>
                  <a:cubicBezTo>
                    <a:pt x="2" y="5"/>
                    <a:pt x="1" y="4"/>
                    <a:pt x="2" y="3"/>
                  </a:cubicBezTo>
                  <a:cubicBezTo>
                    <a:pt x="3" y="2"/>
                    <a:pt x="3" y="2"/>
                    <a:pt x="4" y="1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16" name="Freeform 915">
              <a:extLst>
                <a:ext uri="{FF2B5EF4-FFF2-40B4-BE49-F238E27FC236}">
                  <a16:creationId xmlns:a16="http://schemas.microsoft.com/office/drawing/2014/main" id="{D68DAF4A-4DC3-049F-28F9-1FFA2FB9C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" y="3046"/>
              <a:ext cx="4" cy="11"/>
            </a:xfrm>
            <a:custGeom>
              <a:avLst/>
              <a:gdLst>
                <a:gd name="T0" fmla="*/ 16 w 2"/>
                <a:gd name="T1" fmla="*/ 0 h 5"/>
                <a:gd name="T2" fmla="*/ 0 w 2"/>
                <a:gd name="T3" fmla="*/ 20 h 5"/>
                <a:gd name="T4" fmla="*/ 16 w 2"/>
                <a:gd name="T5" fmla="*/ 53 h 5"/>
                <a:gd name="T6" fmla="*/ 8 w 2"/>
                <a:gd name="T7" fmla="*/ 20 h 5"/>
                <a:gd name="T8" fmla="*/ 16 w 2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1" y="3"/>
                    <a:pt x="2" y="4"/>
                    <a:pt x="2" y="5"/>
                  </a:cubicBezTo>
                  <a:cubicBezTo>
                    <a:pt x="2" y="4"/>
                    <a:pt x="2" y="3"/>
                    <a:pt x="1" y="2"/>
                  </a:cubicBezTo>
                  <a:cubicBezTo>
                    <a:pt x="1" y="1"/>
                    <a:pt x="2" y="0"/>
                    <a:pt x="2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17" name="Freeform 916">
              <a:extLst>
                <a:ext uri="{FF2B5EF4-FFF2-40B4-BE49-F238E27FC236}">
                  <a16:creationId xmlns:a16="http://schemas.microsoft.com/office/drawing/2014/main" id="{99D8808A-2001-46B6-491D-5D911DC53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0" y="3055"/>
              <a:ext cx="20" cy="9"/>
            </a:xfrm>
            <a:custGeom>
              <a:avLst/>
              <a:gdLst>
                <a:gd name="T0" fmla="*/ 80 w 10"/>
                <a:gd name="T1" fmla="*/ 0 h 4"/>
                <a:gd name="T2" fmla="*/ 40 w 10"/>
                <a:gd name="T3" fmla="*/ 36 h 4"/>
                <a:gd name="T4" fmla="*/ 16 w 10"/>
                <a:gd name="T5" fmla="*/ 25 h 4"/>
                <a:gd name="T6" fmla="*/ 0 w 10"/>
                <a:gd name="T7" fmla="*/ 0 h 4"/>
                <a:gd name="T8" fmla="*/ 24 w 10"/>
                <a:gd name="T9" fmla="*/ 11 h 4"/>
                <a:gd name="T10" fmla="*/ 32 w 10"/>
                <a:gd name="T11" fmla="*/ 11 h 4"/>
                <a:gd name="T12" fmla="*/ 48 w 10"/>
                <a:gd name="T13" fmla="*/ 25 h 4"/>
                <a:gd name="T14" fmla="*/ 64 w 10"/>
                <a:gd name="T15" fmla="*/ 0 h 4"/>
                <a:gd name="T16" fmla="*/ 80 w 10"/>
                <a:gd name="T17" fmla="*/ 0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cubicBezTo>
                    <a:pt x="8" y="0"/>
                    <a:pt x="7" y="4"/>
                    <a:pt x="5" y="3"/>
                  </a:cubicBezTo>
                  <a:cubicBezTo>
                    <a:pt x="4" y="3"/>
                    <a:pt x="3" y="2"/>
                    <a:pt x="2" y="2"/>
                  </a:cubicBezTo>
                  <a:cubicBezTo>
                    <a:pt x="1" y="2"/>
                    <a:pt x="1" y="1"/>
                    <a:pt x="0" y="0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2"/>
                    <a:pt x="5" y="2"/>
                    <a:pt x="6" y="2"/>
                  </a:cubicBezTo>
                  <a:cubicBezTo>
                    <a:pt x="7" y="2"/>
                    <a:pt x="7" y="1"/>
                    <a:pt x="8" y="0"/>
                  </a:cubicBezTo>
                  <a:cubicBezTo>
                    <a:pt x="9" y="0"/>
                    <a:pt x="9" y="1"/>
                    <a:pt x="10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18" name="Freeform 917">
              <a:extLst>
                <a:ext uri="{FF2B5EF4-FFF2-40B4-BE49-F238E27FC236}">
                  <a16:creationId xmlns:a16="http://schemas.microsoft.com/office/drawing/2014/main" id="{BF4A8BD5-8FF3-F023-9483-E080C9C9A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0" y="3031"/>
              <a:ext cx="4" cy="9"/>
            </a:xfrm>
            <a:custGeom>
              <a:avLst/>
              <a:gdLst>
                <a:gd name="T0" fmla="*/ 16 w 2"/>
                <a:gd name="T1" fmla="*/ 0 h 4"/>
                <a:gd name="T2" fmla="*/ 8 w 2"/>
                <a:gd name="T3" fmla="*/ 25 h 4"/>
                <a:gd name="T4" fmla="*/ 8 w 2"/>
                <a:gd name="T5" fmla="*/ 45 h 4"/>
                <a:gd name="T6" fmla="*/ 0 w 2"/>
                <a:gd name="T7" fmla="*/ 25 h 4"/>
                <a:gd name="T8" fmla="*/ 8 w 2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1" y="1"/>
                    <a:pt x="1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19" name="Freeform 918">
              <a:extLst>
                <a:ext uri="{FF2B5EF4-FFF2-40B4-BE49-F238E27FC236}">
                  <a16:creationId xmlns:a16="http://schemas.microsoft.com/office/drawing/2014/main" id="{17494FCA-A0D4-34B7-8AFC-2C9B8E109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0" y="3025"/>
              <a:ext cx="4" cy="2"/>
            </a:xfrm>
            <a:custGeom>
              <a:avLst/>
              <a:gdLst>
                <a:gd name="T0" fmla="*/ 16 w 2"/>
                <a:gd name="T1" fmla="*/ 8 h 1"/>
                <a:gd name="T2" fmla="*/ 0 w 2"/>
                <a:gd name="T3" fmla="*/ 0 h 1"/>
                <a:gd name="T4" fmla="*/ 16 w 2"/>
                <a:gd name="T5" fmla="*/ 8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1"/>
                    <a:pt x="2" y="1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20" name="Freeform 919">
              <a:extLst>
                <a:ext uri="{FF2B5EF4-FFF2-40B4-BE49-F238E27FC236}">
                  <a16:creationId xmlns:a16="http://schemas.microsoft.com/office/drawing/2014/main" id="{E8BA060B-86AE-3354-8B62-7FE2AB2D3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" y="3044"/>
              <a:ext cx="4" cy="7"/>
            </a:xfrm>
            <a:custGeom>
              <a:avLst/>
              <a:gdLst>
                <a:gd name="T0" fmla="*/ 16 w 2"/>
                <a:gd name="T1" fmla="*/ 0 h 3"/>
                <a:gd name="T2" fmla="*/ 8 w 2"/>
                <a:gd name="T3" fmla="*/ 12 h 3"/>
                <a:gd name="T4" fmla="*/ 0 w 2"/>
                <a:gd name="T5" fmla="*/ 37 h 3"/>
                <a:gd name="T6" fmla="*/ 16 w 2"/>
                <a:gd name="T7" fmla="*/ 12 h 3"/>
                <a:gd name="T8" fmla="*/ 16 w 2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1" y="2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21" name="Freeform 920">
              <a:extLst>
                <a:ext uri="{FF2B5EF4-FFF2-40B4-BE49-F238E27FC236}">
                  <a16:creationId xmlns:a16="http://schemas.microsoft.com/office/drawing/2014/main" id="{A28A4F27-028E-709A-D6D1-76D4387CA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" y="3057"/>
              <a:ext cx="10" cy="5"/>
            </a:xfrm>
            <a:custGeom>
              <a:avLst/>
              <a:gdLst>
                <a:gd name="T0" fmla="*/ 40 w 5"/>
                <a:gd name="T1" fmla="*/ 0 h 2"/>
                <a:gd name="T2" fmla="*/ 24 w 5"/>
                <a:gd name="T3" fmla="*/ 33 h 2"/>
                <a:gd name="T4" fmla="*/ 16 w 5"/>
                <a:gd name="T5" fmla="*/ 33 h 2"/>
                <a:gd name="T6" fmla="*/ 0 w 5"/>
                <a:gd name="T7" fmla="*/ 20 h 2"/>
                <a:gd name="T8" fmla="*/ 24 w 5"/>
                <a:gd name="T9" fmla="*/ 33 h 2"/>
                <a:gd name="T10" fmla="*/ 40 w 5"/>
                <a:gd name="T11" fmla="*/ 0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4" y="1"/>
                    <a:pt x="4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2" y="2"/>
                    <a:pt x="3" y="2"/>
                  </a:cubicBezTo>
                  <a:cubicBezTo>
                    <a:pt x="4" y="1"/>
                    <a:pt x="5" y="0"/>
                    <a:pt x="5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22" name="Freeform 921">
              <a:extLst>
                <a:ext uri="{FF2B5EF4-FFF2-40B4-BE49-F238E27FC236}">
                  <a16:creationId xmlns:a16="http://schemas.microsoft.com/office/drawing/2014/main" id="{5F2E7253-7696-23DF-CF21-CA950809E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" y="3044"/>
              <a:ext cx="4" cy="7"/>
            </a:xfrm>
            <a:custGeom>
              <a:avLst/>
              <a:gdLst>
                <a:gd name="T0" fmla="*/ 16 w 2"/>
                <a:gd name="T1" fmla="*/ 0 h 3"/>
                <a:gd name="T2" fmla="*/ 0 w 2"/>
                <a:gd name="T3" fmla="*/ 37 h 3"/>
                <a:gd name="T4" fmla="*/ 0 w 2"/>
                <a:gd name="T5" fmla="*/ 37 h 3"/>
                <a:gd name="T6" fmla="*/ 0 w 2"/>
                <a:gd name="T7" fmla="*/ 37 h 3"/>
                <a:gd name="T8" fmla="*/ 16 w 2"/>
                <a:gd name="T9" fmla="*/ 28 h 3"/>
                <a:gd name="T10" fmla="*/ 16 w 2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2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23" name="Freeform 922">
              <a:extLst>
                <a:ext uri="{FF2B5EF4-FFF2-40B4-BE49-F238E27FC236}">
                  <a16:creationId xmlns:a16="http://schemas.microsoft.com/office/drawing/2014/main" id="{074F7F3A-E096-2D0F-5820-FE141AE0C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4" y="3033"/>
              <a:ext cx="4" cy="9"/>
            </a:xfrm>
            <a:custGeom>
              <a:avLst/>
              <a:gdLst>
                <a:gd name="T0" fmla="*/ 8 w 2"/>
                <a:gd name="T1" fmla="*/ 0 h 4"/>
                <a:gd name="T2" fmla="*/ 0 w 2"/>
                <a:gd name="T3" fmla="*/ 25 h 4"/>
                <a:gd name="T4" fmla="*/ 16 w 2"/>
                <a:gd name="T5" fmla="*/ 45 h 4"/>
                <a:gd name="T6" fmla="*/ 8 w 2"/>
                <a:gd name="T7" fmla="*/ 36 h 4"/>
                <a:gd name="T8" fmla="*/ 8 w 2"/>
                <a:gd name="T9" fmla="*/ 11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2"/>
                    <a:pt x="1" y="1"/>
                    <a:pt x="1" y="1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24" name="Freeform 923">
              <a:extLst>
                <a:ext uri="{FF2B5EF4-FFF2-40B4-BE49-F238E27FC236}">
                  <a16:creationId xmlns:a16="http://schemas.microsoft.com/office/drawing/2014/main" id="{C16CC4F4-A910-9A9D-6463-510D5CD95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" y="3027"/>
              <a:ext cx="8" cy="4"/>
            </a:xfrm>
            <a:custGeom>
              <a:avLst/>
              <a:gdLst>
                <a:gd name="T0" fmla="*/ 32 w 4"/>
                <a:gd name="T1" fmla="*/ 8 h 2"/>
                <a:gd name="T2" fmla="*/ 16 w 4"/>
                <a:gd name="T3" fmla="*/ 8 h 2"/>
                <a:gd name="T4" fmla="*/ 0 w 4"/>
                <a:gd name="T5" fmla="*/ 0 h 2"/>
                <a:gd name="T6" fmla="*/ 16 w 4"/>
                <a:gd name="T7" fmla="*/ 16 h 2"/>
                <a:gd name="T8" fmla="*/ 32 w 4"/>
                <a:gd name="T9" fmla="*/ 8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2">
                  <a:moveTo>
                    <a:pt x="4" y="1"/>
                  </a:moveTo>
                  <a:cubicBezTo>
                    <a:pt x="4" y="1"/>
                    <a:pt x="3" y="1"/>
                    <a:pt x="2" y="1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3" y="2"/>
                    <a:pt x="3" y="1"/>
                    <a:pt x="4" y="1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25" name="Freeform 924">
              <a:extLst>
                <a:ext uri="{FF2B5EF4-FFF2-40B4-BE49-F238E27FC236}">
                  <a16:creationId xmlns:a16="http://schemas.microsoft.com/office/drawing/2014/main" id="{C5800A40-A2C5-6F6D-0653-B84EBE6DD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2" y="3022"/>
              <a:ext cx="35" cy="42"/>
            </a:xfrm>
            <a:custGeom>
              <a:avLst/>
              <a:gdLst>
                <a:gd name="T0" fmla="*/ 140 w 17"/>
                <a:gd name="T1" fmla="*/ 117 h 19"/>
                <a:gd name="T2" fmla="*/ 140 w 17"/>
                <a:gd name="T3" fmla="*/ 153 h 19"/>
                <a:gd name="T4" fmla="*/ 132 w 17"/>
                <a:gd name="T5" fmla="*/ 153 h 19"/>
                <a:gd name="T6" fmla="*/ 124 w 17"/>
                <a:gd name="T7" fmla="*/ 170 h 19"/>
                <a:gd name="T8" fmla="*/ 115 w 17"/>
                <a:gd name="T9" fmla="*/ 170 h 19"/>
                <a:gd name="T10" fmla="*/ 105 w 17"/>
                <a:gd name="T11" fmla="*/ 186 h 19"/>
                <a:gd name="T12" fmla="*/ 80 w 17"/>
                <a:gd name="T13" fmla="*/ 206 h 19"/>
                <a:gd name="T14" fmla="*/ 51 w 17"/>
                <a:gd name="T15" fmla="*/ 186 h 19"/>
                <a:gd name="T16" fmla="*/ 33 w 17"/>
                <a:gd name="T17" fmla="*/ 161 h 19"/>
                <a:gd name="T18" fmla="*/ 16 w 17"/>
                <a:gd name="T19" fmla="*/ 141 h 19"/>
                <a:gd name="T20" fmla="*/ 25 w 17"/>
                <a:gd name="T21" fmla="*/ 117 h 19"/>
                <a:gd name="T22" fmla="*/ 8 w 17"/>
                <a:gd name="T23" fmla="*/ 88 h 19"/>
                <a:gd name="T24" fmla="*/ 16 w 17"/>
                <a:gd name="T25" fmla="*/ 53 h 19"/>
                <a:gd name="T26" fmla="*/ 33 w 17"/>
                <a:gd name="T27" fmla="*/ 33 h 19"/>
                <a:gd name="T28" fmla="*/ 60 w 17"/>
                <a:gd name="T29" fmla="*/ 0 h 19"/>
                <a:gd name="T30" fmla="*/ 97 w 17"/>
                <a:gd name="T31" fmla="*/ 9 h 19"/>
                <a:gd name="T32" fmla="*/ 105 w 17"/>
                <a:gd name="T33" fmla="*/ 20 h 19"/>
                <a:gd name="T34" fmla="*/ 124 w 17"/>
                <a:gd name="T35" fmla="*/ 33 h 19"/>
                <a:gd name="T36" fmla="*/ 140 w 17"/>
                <a:gd name="T37" fmla="*/ 53 h 19"/>
                <a:gd name="T38" fmla="*/ 132 w 17"/>
                <a:gd name="T39" fmla="*/ 88 h 19"/>
                <a:gd name="T40" fmla="*/ 140 w 17"/>
                <a:gd name="T41" fmla="*/ 117 h 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7" h="19">
                  <a:moveTo>
                    <a:pt x="16" y="11"/>
                  </a:moveTo>
                  <a:cubicBezTo>
                    <a:pt x="17" y="12"/>
                    <a:pt x="17" y="13"/>
                    <a:pt x="16" y="14"/>
                  </a:cubicBezTo>
                  <a:cubicBezTo>
                    <a:pt x="16" y="14"/>
                    <a:pt x="16" y="14"/>
                    <a:pt x="15" y="14"/>
                  </a:cubicBezTo>
                  <a:cubicBezTo>
                    <a:pt x="15" y="14"/>
                    <a:pt x="16" y="16"/>
                    <a:pt x="14" y="16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3" y="16"/>
                    <a:pt x="12" y="17"/>
                    <a:pt x="12" y="17"/>
                  </a:cubicBezTo>
                  <a:cubicBezTo>
                    <a:pt x="11" y="18"/>
                    <a:pt x="10" y="19"/>
                    <a:pt x="9" y="19"/>
                  </a:cubicBezTo>
                  <a:cubicBezTo>
                    <a:pt x="8" y="18"/>
                    <a:pt x="7" y="17"/>
                    <a:pt x="6" y="17"/>
                  </a:cubicBezTo>
                  <a:cubicBezTo>
                    <a:pt x="5" y="17"/>
                    <a:pt x="5" y="17"/>
                    <a:pt x="4" y="15"/>
                  </a:cubicBezTo>
                  <a:cubicBezTo>
                    <a:pt x="3" y="15"/>
                    <a:pt x="2" y="14"/>
                    <a:pt x="2" y="13"/>
                  </a:cubicBezTo>
                  <a:cubicBezTo>
                    <a:pt x="1" y="12"/>
                    <a:pt x="3" y="12"/>
                    <a:pt x="3" y="11"/>
                  </a:cubicBezTo>
                  <a:cubicBezTo>
                    <a:pt x="4" y="9"/>
                    <a:pt x="2" y="9"/>
                    <a:pt x="1" y="8"/>
                  </a:cubicBezTo>
                  <a:cubicBezTo>
                    <a:pt x="0" y="8"/>
                    <a:pt x="1" y="6"/>
                    <a:pt x="2" y="5"/>
                  </a:cubicBezTo>
                  <a:cubicBezTo>
                    <a:pt x="2" y="4"/>
                    <a:pt x="3" y="4"/>
                    <a:pt x="4" y="3"/>
                  </a:cubicBezTo>
                  <a:cubicBezTo>
                    <a:pt x="5" y="2"/>
                    <a:pt x="6" y="1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1"/>
                    <a:pt x="11" y="2"/>
                    <a:pt x="12" y="2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5" y="3"/>
                    <a:pt x="16" y="3"/>
                    <a:pt x="16" y="5"/>
                  </a:cubicBezTo>
                  <a:cubicBezTo>
                    <a:pt x="16" y="6"/>
                    <a:pt x="16" y="7"/>
                    <a:pt x="15" y="8"/>
                  </a:cubicBezTo>
                  <a:cubicBezTo>
                    <a:pt x="15" y="9"/>
                    <a:pt x="16" y="9"/>
                    <a:pt x="16" y="11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26" name="Freeform 925">
              <a:extLst>
                <a:ext uri="{FF2B5EF4-FFF2-40B4-BE49-F238E27FC236}">
                  <a16:creationId xmlns:a16="http://schemas.microsoft.com/office/drawing/2014/main" id="{C8BB6A79-5963-B1C2-2F0F-34752A340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" y="3044"/>
              <a:ext cx="4" cy="5"/>
            </a:xfrm>
            <a:custGeom>
              <a:avLst/>
              <a:gdLst>
                <a:gd name="T0" fmla="*/ 8 w 2"/>
                <a:gd name="T1" fmla="*/ 33 h 2"/>
                <a:gd name="T2" fmla="*/ 0 w 2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27" name="Freeform 926">
              <a:extLst>
                <a:ext uri="{FF2B5EF4-FFF2-40B4-BE49-F238E27FC236}">
                  <a16:creationId xmlns:a16="http://schemas.microsoft.com/office/drawing/2014/main" id="{E5DFE26A-A749-DE63-D2E6-BBFDF7EE0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3042"/>
              <a:ext cx="6" cy="9"/>
            </a:xfrm>
            <a:custGeom>
              <a:avLst/>
              <a:gdLst>
                <a:gd name="T0" fmla="*/ 0 w 3"/>
                <a:gd name="T1" fmla="*/ 45 h 4"/>
                <a:gd name="T2" fmla="*/ 24 w 3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2" y="3"/>
                    <a:pt x="2" y="2"/>
                    <a:pt x="3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28" name="Freeform 927">
              <a:extLst>
                <a:ext uri="{FF2B5EF4-FFF2-40B4-BE49-F238E27FC236}">
                  <a16:creationId xmlns:a16="http://schemas.microsoft.com/office/drawing/2014/main" id="{A22768E8-6617-BB56-9E90-9A677EA25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3027"/>
              <a:ext cx="4" cy="2"/>
            </a:xfrm>
            <a:custGeom>
              <a:avLst/>
              <a:gdLst>
                <a:gd name="T0" fmla="*/ 16 w 2"/>
                <a:gd name="T1" fmla="*/ 8 h 1"/>
                <a:gd name="T2" fmla="*/ 0 w 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29" name="Freeform 928">
              <a:extLst>
                <a:ext uri="{FF2B5EF4-FFF2-40B4-BE49-F238E27FC236}">
                  <a16:creationId xmlns:a16="http://schemas.microsoft.com/office/drawing/2014/main" id="{2798E53A-508D-86D0-4BE4-97FC08E37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" y="2714"/>
              <a:ext cx="35" cy="42"/>
            </a:xfrm>
            <a:custGeom>
              <a:avLst/>
              <a:gdLst>
                <a:gd name="T0" fmla="*/ 140 w 17"/>
                <a:gd name="T1" fmla="*/ 108 h 19"/>
                <a:gd name="T2" fmla="*/ 140 w 17"/>
                <a:gd name="T3" fmla="*/ 141 h 19"/>
                <a:gd name="T4" fmla="*/ 132 w 17"/>
                <a:gd name="T5" fmla="*/ 153 h 19"/>
                <a:gd name="T6" fmla="*/ 124 w 17"/>
                <a:gd name="T7" fmla="*/ 170 h 19"/>
                <a:gd name="T8" fmla="*/ 115 w 17"/>
                <a:gd name="T9" fmla="*/ 170 h 19"/>
                <a:gd name="T10" fmla="*/ 105 w 17"/>
                <a:gd name="T11" fmla="*/ 186 h 19"/>
                <a:gd name="T12" fmla="*/ 68 w 17"/>
                <a:gd name="T13" fmla="*/ 195 h 19"/>
                <a:gd name="T14" fmla="*/ 51 w 17"/>
                <a:gd name="T15" fmla="*/ 186 h 19"/>
                <a:gd name="T16" fmla="*/ 25 w 17"/>
                <a:gd name="T17" fmla="*/ 161 h 19"/>
                <a:gd name="T18" fmla="*/ 8 w 17"/>
                <a:gd name="T19" fmla="*/ 141 h 19"/>
                <a:gd name="T20" fmla="*/ 25 w 17"/>
                <a:gd name="T21" fmla="*/ 108 h 19"/>
                <a:gd name="T22" fmla="*/ 8 w 17"/>
                <a:gd name="T23" fmla="*/ 88 h 19"/>
                <a:gd name="T24" fmla="*/ 8 w 17"/>
                <a:gd name="T25" fmla="*/ 53 h 19"/>
                <a:gd name="T26" fmla="*/ 33 w 17"/>
                <a:gd name="T27" fmla="*/ 33 h 19"/>
                <a:gd name="T28" fmla="*/ 60 w 17"/>
                <a:gd name="T29" fmla="*/ 0 h 19"/>
                <a:gd name="T30" fmla="*/ 97 w 17"/>
                <a:gd name="T31" fmla="*/ 0 h 19"/>
                <a:gd name="T32" fmla="*/ 105 w 17"/>
                <a:gd name="T33" fmla="*/ 20 h 19"/>
                <a:gd name="T34" fmla="*/ 124 w 17"/>
                <a:gd name="T35" fmla="*/ 20 h 19"/>
                <a:gd name="T36" fmla="*/ 140 w 17"/>
                <a:gd name="T37" fmla="*/ 44 h 19"/>
                <a:gd name="T38" fmla="*/ 132 w 17"/>
                <a:gd name="T39" fmla="*/ 73 h 19"/>
                <a:gd name="T40" fmla="*/ 140 w 17"/>
                <a:gd name="T41" fmla="*/ 108 h 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7" h="19">
                  <a:moveTo>
                    <a:pt x="16" y="10"/>
                  </a:moveTo>
                  <a:cubicBezTo>
                    <a:pt x="16" y="12"/>
                    <a:pt x="17" y="12"/>
                    <a:pt x="16" y="13"/>
                  </a:cubicBezTo>
                  <a:cubicBezTo>
                    <a:pt x="16" y="14"/>
                    <a:pt x="15" y="14"/>
                    <a:pt x="15" y="14"/>
                  </a:cubicBezTo>
                  <a:cubicBezTo>
                    <a:pt x="15" y="14"/>
                    <a:pt x="15" y="16"/>
                    <a:pt x="14" y="16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2" y="17"/>
                    <a:pt x="12" y="17"/>
                  </a:cubicBezTo>
                  <a:cubicBezTo>
                    <a:pt x="11" y="18"/>
                    <a:pt x="10" y="19"/>
                    <a:pt x="8" y="18"/>
                  </a:cubicBezTo>
                  <a:cubicBezTo>
                    <a:pt x="7" y="18"/>
                    <a:pt x="7" y="17"/>
                    <a:pt x="6" y="17"/>
                  </a:cubicBezTo>
                  <a:cubicBezTo>
                    <a:pt x="4" y="16"/>
                    <a:pt x="4" y="16"/>
                    <a:pt x="3" y="15"/>
                  </a:cubicBezTo>
                  <a:cubicBezTo>
                    <a:pt x="3" y="14"/>
                    <a:pt x="2" y="14"/>
                    <a:pt x="1" y="13"/>
                  </a:cubicBezTo>
                  <a:cubicBezTo>
                    <a:pt x="1" y="11"/>
                    <a:pt x="3" y="11"/>
                    <a:pt x="3" y="10"/>
                  </a:cubicBezTo>
                  <a:cubicBezTo>
                    <a:pt x="3" y="9"/>
                    <a:pt x="1" y="9"/>
                    <a:pt x="1" y="8"/>
                  </a:cubicBezTo>
                  <a:cubicBezTo>
                    <a:pt x="0" y="7"/>
                    <a:pt x="1" y="6"/>
                    <a:pt x="1" y="5"/>
                  </a:cubicBezTo>
                  <a:cubicBezTo>
                    <a:pt x="2" y="4"/>
                    <a:pt x="3" y="4"/>
                    <a:pt x="4" y="3"/>
                  </a:cubicBezTo>
                  <a:cubicBezTo>
                    <a:pt x="5" y="2"/>
                    <a:pt x="5" y="1"/>
                    <a:pt x="7" y="0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1" y="1"/>
                    <a:pt x="11" y="2"/>
                    <a:pt x="12" y="2"/>
                  </a:cubicBezTo>
                  <a:cubicBezTo>
                    <a:pt x="12" y="3"/>
                    <a:pt x="13" y="2"/>
                    <a:pt x="14" y="2"/>
                  </a:cubicBezTo>
                  <a:cubicBezTo>
                    <a:pt x="15" y="2"/>
                    <a:pt x="16" y="3"/>
                    <a:pt x="16" y="4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8"/>
                    <a:pt x="16" y="9"/>
                    <a:pt x="16" y="10"/>
                  </a:cubicBezTo>
                  <a:close/>
                </a:path>
              </a:pathLst>
            </a:custGeom>
            <a:solidFill>
              <a:srgbClr val="D9E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30" name="Freeform 929">
              <a:extLst>
                <a:ext uri="{FF2B5EF4-FFF2-40B4-BE49-F238E27FC236}">
                  <a16:creationId xmlns:a16="http://schemas.microsoft.com/office/drawing/2014/main" id="{270A1C4F-6227-7D74-9EC1-91224F16A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" y="2721"/>
              <a:ext cx="6" cy="13"/>
            </a:xfrm>
            <a:custGeom>
              <a:avLst/>
              <a:gdLst>
                <a:gd name="T0" fmla="*/ 24 w 3"/>
                <a:gd name="T1" fmla="*/ 0 h 6"/>
                <a:gd name="T2" fmla="*/ 0 w 3"/>
                <a:gd name="T3" fmla="*/ 33 h 6"/>
                <a:gd name="T4" fmla="*/ 16 w 3"/>
                <a:gd name="T5" fmla="*/ 61 h 6"/>
                <a:gd name="T6" fmla="*/ 16 w 3"/>
                <a:gd name="T7" fmla="*/ 33 h 6"/>
                <a:gd name="T8" fmla="*/ 24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cubicBezTo>
                    <a:pt x="3" y="1"/>
                    <a:pt x="1" y="1"/>
                    <a:pt x="0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5"/>
                    <a:pt x="1" y="4"/>
                    <a:pt x="2" y="3"/>
                  </a:cubicBezTo>
                  <a:cubicBezTo>
                    <a:pt x="2" y="2"/>
                    <a:pt x="3" y="1"/>
                    <a:pt x="3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31" name="Freeform 930">
              <a:extLst>
                <a:ext uri="{FF2B5EF4-FFF2-40B4-BE49-F238E27FC236}">
                  <a16:creationId xmlns:a16="http://schemas.microsoft.com/office/drawing/2014/main" id="{2F71D222-1FA8-FD1C-D109-7D7D07247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" y="2736"/>
              <a:ext cx="6" cy="11"/>
            </a:xfrm>
            <a:custGeom>
              <a:avLst/>
              <a:gdLst>
                <a:gd name="T0" fmla="*/ 16 w 3"/>
                <a:gd name="T1" fmla="*/ 9 h 5"/>
                <a:gd name="T2" fmla="*/ 8 w 3"/>
                <a:gd name="T3" fmla="*/ 33 h 5"/>
                <a:gd name="T4" fmla="*/ 24 w 3"/>
                <a:gd name="T5" fmla="*/ 53 h 5"/>
                <a:gd name="T6" fmla="*/ 16 w 3"/>
                <a:gd name="T7" fmla="*/ 33 h 5"/>
                <a:gd name="T8" fmla="*/ 24 w 3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5">
                  <a:moveTo>
                    <a:pt x="2" y="1"/>
                  </a:moveTo>
                  <a:cubicBezTo>
                    <a:pt x="2" y="2"/>
                    <a:pt x="0" y="2"/>
                    <a:pt x="1" y="3"/>
                  </a:cubicBezTo>
                  <a:cubicBezTo>
                    <a:pt x="1" y="4"/>
                    <a:pt x="2" y="4"/>
                    <a:pt x="3" y="5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2" y="2"/>
                    <a:pt x="3" y="1"/>
                    <a:pt x="3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32" name="Freeform 931">
              <a:extLst>
                <a:ext uri="{FF2B5EF4-FFF2-40B4-BE49-F238E27FC236}">
                  <a16:creationId xmlns:a16="http://schemas.microsoft.com/office/drawing/2014/main" id="{2E885DB2-3017-0B47-FE0B-3706E6D98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" y="2747"/>
              <a:ext cx="21" cy="9"/>
            </a:xfrm>
            <a:custGeom>
              <a:avLst/>
              <a:gdLst>
                <a:gd name="T0" fmla="*/ 92 w 10"/>
                <a:gd name="T1" fmla="*/ 0 h 4"/>
                <a:gd name="T2" fmla="*/ 48 w 10"/>
                <a:gd name="T3" fmla="*/ 36 h 4"/>
                <a:gd name="T4" fmla="*/ 17 w 10"/>
                <a:gd name="T5" fmla="*/ 25 h 4"/>
                <a:gd name="T6" fmla="*/ 0 w 10"/>
                <a:gd name="T7" fmla="*/ 0 h 4"/>
                <a:gd name="T8" fmla="*/ 27 w 10"/>
                <a:gd name="T9" fmla="*/ 11 h 4"/>
                <a:gd name="T10" fmla="*/ 36 w 10"/>
                <a:gd name="T11" fmla="*/ 11 h 4"/>
                <a:gd name="T12" fmla="*/ 48 w 10"/>
                <a:gd name="T13" fmla="*/ 25 h 4"/>
                <a:gd name="T14" fmla="*/ 76 w 10"/>
                <a:gd name="T15" fmla="*/ 0 h 4"/>
                <a:gd name="T16" fmla="*/ 84 w 10"/>
                <a:gd name="T17" fmla="*/ 0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cubicBezTo>
                    <a:pt x="8" y="0"/>
                    <a:pt x="7" y="4"/>
                    <a:pt x="5" y="3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6" y="2"/>
                    <a:pt x="7" y="0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33" name="Freeform 932">
              <a:extLst>
                <a:ext uri="{FF2B5EF4-FFF2-40B4-BE49-F238E27FC236}">
                  <a16:creationId xmlns:a16="http://schemas.microsoft.com/office/drawing/2014/main" id="{4208FE28-AC6A-52F8-B050-4DDC84A20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2721"/>
              <a:ext cx="6" cy="11"/>
            </a:xfrm>
            <a:custGeom>
              <a:avLst/>
              <a:gdLst>
                <a:gd name="T0" fmla="*/ 16 w 3"/>
                <a:gd name="T1" fmla="*/ 9 h 5"/>
                <a:gd name="T2" fmla="*/ 16 w 3"/>
                <a:gd name="T3" fmla="*/ 33 h 5"/>
                <a:gd name="T4" fmla="*/ 16 w 3"/>
                <a:gd name="T5" fmla="*/ 53 h 5"/>
                <a:gd name="T6" fmla="*/ 8 w 3"/>
                <a:gd name="T7" fmla="*/ 33 h 5"/>
                <a:gd name="T8" fmla="*/ 16 w 3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5">
                  <a:moveTo>
                    <a:pt x="2" y="1"/>
                  </a:moveTo>
                  <a:cubicBezTo>
                    <a:pt x="3" y="1"/>
                    <a:pt x="2" y="2"/>
                    <a:pt x="2" y="3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1" y="4"/>
                    <a:pt x="0" y="4"/>
                    <a:pt x="1" y="3"/>
                  </a:cubicBezTo>
                  <a:cubicBezTo>
                    <a:pt x="2" y="2"/>
                    <a:pt x="2" y="1"/>
                    <a:pt x="2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34" name="Freeform 933">
              <a:extLst>
                <a:ext uri="{FF2B5EF4-FFF2-40B4-BE49-F238E27FC236}">
                  <a16:creationId xmlns:a16="http://schemas.microsoft.com/office/drawing/2014/main" id="{4FA5C2CB-CF68-93CC-995E-44811C78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" y="2714"/>
              <a:ext cx="4" cy="4"/>
            </a:xfrm>
            <a:custGeom>
              <a:avLst/>
              <a:gdLst>
                <a:gd name="T0" fmla="*/ 16 w 2"/>
                <a:gd name="T1" fmla="*/ 8 h 2"/>
                <a:gd name="T2" fmla="*/ 0 w 2"/>
                <a:gd name="T3" fmla="*/ 8 h 2"/>
                <a:gd name="T4" fmla="*/ 16 w 2"/>
                <a:gd name="T5" fmla="*/ 16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35" name="Freeform 934">
              <a:extLst>
                <a:ext uri="{FF2B5EF4-FFF2-40B4-BE49-F238E27FC236}">
                  <a16:creationId xmlns:a16="http://schemas.microsoft.com/office/drawing/2014/main" id="{60AA71EF-58BC-455D-1B94-DDE79755A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" y="2734"/>
              <a:ext cx="6" cy="6"/>
            </a:xfrm>
            <a:custGeom>
              <a:avLst/>
              <a:gdLst>
                <a:gd name="T0" fmla="*/ 16 w 3"/>
                <a:gd name="T1" fmla="*/ 8 h 3"/>
                <a:gd name="T2" fmla="*/ 16 w 3"/>
                <a:gd name="T3" fmla="*/ 16 h 3"/>
                <a:gd name="T4" fmla="*/ 0 w 3"/>
                <a:gd name="T5" fmla="*/ 24 h 3"/>
                <a:gd name="T6" fmla="*/ 16 w 3"/>
                <a:gd name="T7" fmla="*/ 16 h 3"/>
                <a:gd name="T8" fmla="*/ 24 w 3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1"/>
                    <a:pt x="2" y="2"/>
                    <a:pt x="2" y="2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1"/>
                    <a:pt x="3" y="1"/>
                    <a:pt x="3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36" name="Freeform 935">
              <a:extLst>
                <a:ext uri="{FF2B5EF4-FFF2-40B4-BE49-F238E27FC236}">
                  <a16:creationId xmlns:a16="http://schemas.microsoft.com/office/drawing/2014/main" id="{E5D86C34-3CB1-6847-211B-8D95F0F85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8" y="2749"/>
              <a:ext cx="11" cy="4"/>
            </a:xfrm>
            <a:custGeom>
              <a:avLst/>
              <a:gdLst>
                <a:gd name="T0" fmla="*/ 53 w 5"/>
                <a:gd name="T1" fmla="*/ 0 h 2"/>
                <a:gd name="T2" fmla="*/ 20 w 5"/>
                <a:gd name="T3" fmla="*/ 16 h 2"/>
                <a:gd name="T4" fmla="*/ 9 w 5"/>
                <a:gd name="T5" fmla="*/ 8 h 2"/>
                <a:gd name="T6" fmla="*/ 0 w 5"/>
                <a:gd name="T7" fmla="*/ 8 h 2"/>
                <a:gd name="T8" fmla="*/ 33 w 5"/>
                <a:gd name="T9" fmla="*/ 8 h 2"/>
                <a:gd name="T10" fmla="*/ 53 w 5"/>
                <a:gd name="T11" fmla="*/ 0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4" y="1"/>
                    <a:pt x="3" y="2"/>
                    <a:pt x="2" y="2"/>
                  </a:cubicBezTo>
                  <a:cubicBezTo>
                    <a:pt x="2" y="2"/>
                    <a:pt x="2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4" y="1"/>
                    <a:pt x="4" y="0"/>
                    <a:pt x="5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37" name="Freeform 936">
              <a:extLst>
                <a:ext uri="{FF2B5EF4-FFF2-40B4-BE49-F238E27FC236}">
                  <a16:creationId xmlns:a16="http://schemas.microsoft.com/office/drawing/2014/main" id="{7523BC92-5204-54C0-3BE8-378C68E8A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" y="2736"/>
              <a:ext cx="6" cy="7"/>
            </a:xfrm>
            <a:custGeom>
              <a:avLst/>
              <a:gdLst>
                <a:gd name="T0" fmla="*/ 16 w 3"/>
                <a:gd name="T1" fmla="*/ 0 h 3"/>
                <a:gd name="T2" fmla="*/ 8 w 3"/>
                <a:gd name="T3" fmla="*/ 37 h 3"/>
                <a:gd name="T4" fmla="*/ 8 w 3"/>
                <a:gd name="T5" fmla="*/ 37 h 3"/>
                <a:gd name="T6" fmla="*/ 8 w 3"/>
                <a:gd name="T7" fmla="*/ 37 h 3"/>
                <a:gd name="T8" fmla="*/ 24 w 3"/>
                <a:gd name="T9" fmla="*/ 28 h 3"/>
                <a:gd name="T10" fmla="*/ 16 w 3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3" y="1"/>
                    <a:pt x="0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38" name="Freeform 937">
              <a:extLst>
                <a:ext uri="{FF2B5EF4-FFF2-40B4-BE49-F238E27FC236}">
                  <a16:creationId xmlns:a16="http://schemas.microsoft.com/office/drawing/2014/main" id="{0B6A2094-D040-2414-F710-718E08E1E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" y="2725"/>
              <a:ext cx="4" cy="7"/>
            </a:xfrm>
            <a:custGeom>
              <a:avLst/>
              <a:gdLst>
                <a:gd name="T0" fmla="*/ 8 w 2"/>
                <a:gd name="T1" fmla="*/ 0 h 3"/>
                <a:gd name="T2" fmla="*/ 0 w 2"/>
                <a:gd name="T3" fmla="*/ 28 h 3"/>
                <a:gd name="T4" fmla="*/ 16 w 2"/>
                <a:gd name="T5" fmla="*/ 37 h 3"/>
                <a:gd name="T6" fmla="*/ 8 w 2"/>
                <a:gd name="T7" fmla="*/ 28 h 3"/>
                <a:gd name="T8" fmla="*/ 8 w 2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0" y="2"/>
                    <a:pt x="1" y="1"/>
                    <a:pt x="1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39" name="Freeform 938">
              <a:extLst>
                <a:ext uri="{FF2B5EF4-FFF2-40B4-BE49-F238E27FC236}">
                  <a16:creationId xmlns:a16="http://schemas.microsoft.com/office/drawing/2014/main" id="{B59E2F65-0CB4-5049-D5FD-FA5D4B459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5" y="2718"/>
              <a:ext cx="8" cy="3"/>
            </a:xfrm>
            <a:custGeom>
              <a:avLst/>
              <a:gdLst>
                <a:gd name="T0" fmla="*/ 32 w 4"/>
                <a:gd name="T1" fmla="*/ 27 h 1"/>
                <a:gd name="T2" fmla="*/ 16 w 4"/>
                <a:gd name="T3" fmla="*/ 27 h 1"/>
                <a:gd name="T4" fmla="*/ 0 w 4"/>
                <a:gd name="T5" fmla="*/ 0 h 1"/>
                <a:gd name="T6" fmla="*/ 16 w 4"/>
                <a:gd name="T7" fmla="*/ 27 h 1"/>
                <a:gd name="T8" fmla="*/ 32 w 4"/>
                <a:gd name="T9" fmla="*/ 27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3" y="1"/>
                    <a:pt x="3" y="1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1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40" name="Freeform 939">
              <a:extLst>
                <a:ext uri="{FF2B5EF4-FFF2-40B4-BE49-F238E27FC236}">
                  <a16:creationId xmlns:a16="http://schemas.microsoft.com/office/drawing/2014/main" id="{853C2E0B-C22C-D89B-B4DB-CE23C8CBB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" y="2714"/>
              <a:ext cx="35" cy="42"/>
            </a:xfrm>
            <a:custGeom>
              <a:avLst/>
              <a:gdLst>
                <a:gd name="T0" fmla="*/ 140 w 17"/>
                <a:gd name="T1" fmla="*/ 108 h 19"/>
                <a:gd name="T2" fmla="*/ 140 w 17"/>
                <a:gd name="T3" fmla="*/ 141 h 19"/>
                <a:gd name="T4" fmla="*/ 132 w 17"/>
                <a:gd name="T5" fmla="*/ 153 h 19"/>
                <a:gd name="T6" fmla="*/ 124 w 17"/>
                <a:gd name="T7" fmla="*/ 170 h 19"/>
                <a:gd name="T8" fmla="*/ 115 w 17"/>
                <a:gd name="T9" fmla="*/ 170 h 19"/>
                <a:gd name="T10" fmla="*/ 105 w 17"/>
                <a:gd name="T11" fmla="*/ 186 h 19"/>
                <a:gd name="T12" fmla="*/ 68 w 17"/>
                <a:gd name="T13" fmla="*/ 195 h 19"/>
                <a:gd name="T14" fmla="*/ 51 w 17"/>
                <a:gd name="T15" fmla="*/ 186 h 19"/>
                <a:gd name="T16" fmla="*/ 25 w 17"/>
                <a:gd name="T17" fmla="*/ 161 h 19"/>
                <a:gd name="T18" fmla="*/ 8 w 17"/>
                <a:gd name="T19" fmla="*/ 141 h 19"/>
                <a:gd name="T20" fmla="*/ 25 w 17"/>
                <a:gd name="T21" fmla="*/ 108 h 19"/>
                <a:gd name="T22" fmla="*/ 8 w 17"/>
                <a:gd name="T23" fmla="*/ 88 h 19"/>
                <a:gd name="T24" fmla="*/ 8 w 17"/>
                <a:gd name="T25" fmla="*/ 53 h 19"/>
                <a:gd name="T26" fmla="*/ 33 w 17"/>
                <a:gd name="T27" fmla="*/ 33 h 19"/>
                <a:gd name="T28" fmla="*/ 60 w 17"/>
                <a:gd name="T29" fmla="*/ 0 h 19"/>
                <a:gd name="T30" fmla="*/ 97 w 17"/>
                <a:gd name="T31" fmla="*/ 0 h 19"/>
                <a:gd name="T32" fmla="*/ 105 w 17"/>
                <a:gd name="T33" fmla="*/ 20 h 19"/>
                <a:gd name="T34" fmla="*/ 124 w 17"/>
                <a:gd name="T35" fmla="*/ 20 h 19"/>
                <a:gd name="T36" fmla="*/ 140 w 17"/>
                <a:gd name="T37" fmla="*/ 44 h 19"/>
                <a:gd name="T38" fmla="*/ 132 w 17"/>
                <a:gd name="T39" fmla="*/ 73 h 19"/>
                <a:gd name="T40" fmla="*/ 140 w 17"/>
                <a:gd name="T41" fmla="*/ 108 h 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7" h="19">
                  <a:moveTo>
                    <a:pt x="16" y="10"/>
                  </a:moveTo>
                  <a:cubicBezTo>
                    <a:pt x="16" y="12"/>
                    <a:pt x="17" y="12"/>
                    <a:pt x="16" y="13"/>
                  </a:cubicBezTo>
                  <a:cubicBezTo>
                    <a:pt x="16" y="14"/>
                    <a:pt x="15" y="14"/>
                    <a:pt x="15" y="14"/>
                  </a:cubicBezTo>
                  <a:cubicBezTo>
                    <a:pt x="15" y="14"/>
                    <a:pt x="15" y="16"/>
                    <a:pt x="14" y="16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2" y="17"/>
                    <a:pt x="12" y="17"/>
                  </a:cubicBezTo>
                  <a:cubicBezTo>
                    <a:pt x="11" y="18"/>
                    <a:pt x="10" y="19"/>
                    <a:pt x="8" y="18"/>
                  </a:cubicBezTo>
                  <a:cubicBezTo>
                    <a:pt x="7" y="18"/>
                    <a:pt x="7" y="17"/>
                    <a:pt x="6" y="17"/>
                  </a:cubicBezTo>
                  <a:cubicBezTo>
                    <a:pt x="4" y="16"/>
                    <a:pt x="4" y="16"/>
                    <a:pt x="3" y="15"/>
                  </a:cubicBezTo>
                  <a:cubicBezTo>
                    <a:pt x="3" y="14"/>
                    <a:pt x="2" y="14"/>
                    <a:pt x="1" y="13"/>
                  </a:cubicBezTo>
                  <a:cubicBezTo>
                    <a:pt x="1" y="11"/>
                    <a:pt x="3" y="11"/>
                    <a:pt x="3" y="10"/>
                  </a:cubicBezTo>
                  <a:cubicBezTo>
                    <a:pt x="3" y="9"/>
                    <a:pt x="1" y="9"/>
                    <a:pt x="1" y="8"/>
                  </a:cubicBezTo>
                  <a:cubicBezTo>
                    <a:pt x="0" y="7"/>
                    <a:pt x="1" y="6"/>
                    <a:pt x="1" y="5"/>
                  </a:cubicBezTo>
                  <a:cubicBezTo>
                    <a:pt x="2" y="4"/>
                    <a:pt x="3" y="4"/>
                    <a:pt x="4" y="3"/>
                  </a:cubicBezTo>
                  <a:cubicBezTo>
                    <a:pt x="5" y="2"/>
                    <a:pt x="5" y="1"/>
                    <a:pt x="7" y="0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1" y="1"/>
                    <a:pt x="11" y="2"/>
                    <a:pt x="12" y="2"/>
                  </a:cubicBezTo>
                  <a:cubicBezTo>
                    <a:pt x="12" y="3"/>
                    <a:pt x="13" y="2"/>
                    <a:pt x="14" y="2"/>
                  </a:cubicBezTo>
                  <a:cubicBezTo>
                    <a:pt x="15" y="2"/>
                    <a:pt x="16" y="3"/>
                    <a:pt x="16" y="4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8"/>
                    <a:pt x="16" y="9"/>
                    <a:pt x="16" y="10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41" name="Freeform 940">
              <a:extLst>
                <a:ext uri="{FF2B5EF4-FFF2-40B4-BE49-F238E27FC236}">
                  <a16:creationId xmlns:a16="http://schemas.microsoft.com/office/drawing/2014/main" id="{73188E1B-4754-2DAB-B978-A26B66FAF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0" y="2734"/>
              <a:ext cx="2" cy="6"/>
            </a:xfrm>
            <a:custGeom>
              <a:avLst/>
              <a:gdLst>
                <a:gd name="T0" fmla="*/ 8 w 1"/>
                <a:gd name="T1" fmla="*/ 24 h 3"/>
                <a:gd name="T2" fmla="*/ 0 w 1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2"/>
                    <a:pt x="0" y="1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42" name="Freeform 941">
              <a:extLst>
                <a:ext uri="{FF2B5EF4-FFF2-40B4-BE49-F238E27FC236}">
                  <a16:creationId xmlns:a16="http://schemas.microsoft.com/office/drawing/2014/main" id="{14499B09-A765-E939-D4C2-BD64A52F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" y="2734"/>
              <a:ext cx="4" cy="6"/>
            </a:xfrm>
            <a:custGeom>
              <a:avLst/>
              <a:gdLst>
                <a:gd name="T0" fmla="*/ 0 w 2"/>
                <a:gd name="T1" fmla="*/ 24 h 3"/>
                <a:gd name="T2" fmla="*/ 16 w 2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1" y="2"/>
                    <a:pt x="2" y="2"/>
                    <a:pt x="2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43" name="Freeform 942">
              <a:extLst>
                <a:ext uri="{FF2B5EF4-FFF2-40B4-BE49-F238E27FC236}">
                  <a16:creationId xmlns:a16="http://schemas.microsoft.com/office/drawing/2014/main" id="{199B9335-92D9-BA2E-852D-3F4558B25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5" y="2716"/>
              <a:ext cx="4" cy="2"/>
            </a:xfrm>
            <a:custGeom>
              <a:avLst/>
              <a:gdLst>
                <a:gd name="T0" fmla="*/ 16 w 2"/>
                <a:gd name="T1" fmla="*/ 8 h 1"/>
                <a:gd name="T2" fmla="*/ 0 w 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1" y="1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44" name="Freeform 943">
              <a:extLst>
                <a:ext uri="{FF2B5EF4-FFF2-40B4-BE49-F238E27FC236}">
                  <a16:creationId xmlns:a16="http://schemas.microsoft.com/office/drawing/2014/main" id="{7A903F84-443B-105E-6ED6-25C19622D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" y="2266"/>
              <a:ext cx="35" cy="41"/>
            </a:xfrm>
            <a:custGeom>
              <a:avLst/>
              <a:gdLst>
                <a:gd name="T0" fmla="*/ 140 w 17"/>
                <a:gd name="T1" fmla="*/ 112 h 19"/>
                <a:gd name="T2" fmla="*/ 140 w 17"/>
                <a:gd name="T3" fmla="*/ 140 h 19"/>
                <a:gd name="T4" fmla="*/ 132 w 17"/>
                <a:gd name="T5" fmla="*/ 140 h 19"/>
                <a:gd name="T6" fmla="*/ 124 w 17"/>
                <a:gd name="T7" fmla="*/ 164 h 19"/>
                <a:gd name="T8" fmla="*/ 115 w 17"/>
                <a:gd name="T9" fmla="*/ 164 h 19"/>
                <a:gd name="T10" fmla="*/ 105 w 17"/>
                <a:gd name="T11" fmla="*/ 173 h 19"/>
                <a:gd name="T12" fmla="*/ 80 w 17"/>
                <a:gd name="T13" fmla="*/ 190 h 19"/>
                <a:gd name="T14" fmla="*/ 51 w 17"/>
                <a:gd name="T15" fmla="*/ 173 h 19"/>
                <a:gd name="T16" fmla="*/ 33 w 17"/>
                <a:gd name="T17" fmla="*/ 149 h 19"/>
                <a:gd name="T18" fmla="*/ 16 w 17"/>
                <a:gd name="T19" fmla="*/ 129 h 19"/>
                <a:gd name="T20" fmla="*/ 25 w 17"/>
                <a:gd name="T21" fmla="*/ 112 h 19"/>
                <a:gd name="T22" fmla="*/ 8 w 17"/>
                <a:gd name="T23" fmla="*/ 80 h 19"/>
                <a:gd name="T24" fmla="*/ 16 w 17"/>
                <a:gd name="T25" fmla="*/ 52 h 19"/>
                <a:gd name="T26" fmla="*/ 33 w 17"/>
                <a:gd name="T27" fmla="*/ 28 h 19"/>
                <a:gd name="T28" fmla="*/ 60 w 17"/>
                <a:gd name="T29" fmla="*/ 0 h 19"/>
                <a:gd name="T30" fmla="*/ 97 w 17"/>
                <a:gd name="T31" fmla="*/ 9 h 19"/>
                <a:gd name="T32" fmla="*/ 105 w 17"/>
                <a:gd name="T33" fmla="*/ 19 h 19"/>
                <a:gd name="T34" fmla="*/ 124 w 17"/>
                <a:gd name="T35" fmla="*/ 28 h 19"/>
                <a:gd name="T36" fmla="*/ 140 w 17"/>
                <a:gd name="T37" fmla="*/ 52 h 19"/>
                <a:gd name="T38" fmla="*/ 132 w 17"/>
                <a:gd name="T39" fmla="*/ 80 h 19"/>
                <a:gd name="T40" fmla="*/ 140 w 17"/>
                <a:gd name="T41" fmla="*/ 112 h 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7" h="19">
                  <a:moveTo>
                    <a:pt x="16" y="11"/>
                  </a:moveTo>
                  <a:cubicBezTo>
                    <a:pt x="17" y="12"/>
                    <a:pt x="17" y="13"/>
                    <a:pt x="16" y="14"/>
                  </a:cubicBezTo>
                  <a:cubicBezTo>
                    <a:pt x="16" y="14"/>
                    <a:pt x="15" y="14"/>
                    <a:pt x="15" y="14"/>
                  </a:cubicBezTo>
                  <a:cubicBezTo>
                    <a:pt x="15" y="14"/>
                    <a:pt x="16" y="16"/>
                    <a:pt x="14" y="16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3" y="16"/>
                    <a:pt x="12" y="17"/>
                    <a:pt x="12" y="17"/>
                  </a:cubicBezTo>
                  <a:cubicBezTo>
                    <a:pt x="11" y="18"/>
                    <a:pt x="10" y="19"/>
                    <a:pt x="9" y="19"/>
                  </a:cubicBezTo>
                  <a:cubicBezTo>
                    <a:pt x="8" y="18"/>
                    <a:pt x="7" y="17"/>
                    <a:pt x="6" y="17"/>
                  </a:cubicBezTo>
                  <a:cubicBezTo>
                    <a:pt x="5" y="17"/>
                    <a:pt x="5" y="17"/>
                    <a:pt x="4" y="15"/>
                  </a:cubicBezTo>
                  <a:cubicBezTo>
                    <a:pt x="3" y="15"/>
                    <a:pt x="2" y="14"/>
                    <a:pt x="2" y="13"/>
                  </a:cubicBezTo>
                  <a:cubicBezTo>
                    <a:pt x="1" y="12"/>
                    <a:pt x="3" y="12"/>
                    <a:pt x="3" y="11"/>
                  </a:cubicBezTo>
                  <a:cubicBezTo>
                    <a:pt x="4" y="9"/>
                    <a:pt x="2" y="9"/>
                    <a:pt x="1" y="8"/>
                  </a:cubicBezTo>
                  <a:cubicBezTo>
                    <a:pt x="0" y="8"/>
                    <a:pt x="1" y="6"/>
                    <a:pt x="2" y="5"/>
                  </a:cubicBezTo>
                  <a:cubicBezTo>
                    <a:pt x="2" y="4"/>
                    <a:pt x="3" y="4"/>
                    <a:pt x="4" y="3"/>
                  </a:cubicBezTo>
                  <a:cubicBezTo>
                    <a:pt x="5" y="2"/>
                    <a:pt x="6" y="1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1"/>
                    <a:pt x="11" y="2"/>
                    <a:pt x="12" y="2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5" y="3"/>
                    <a:pt x="16" y="3"/>
                    <a:pt x="16" y="5"/>
                  </a:cubicBezTo>
                  <a:cubicBezTo>
                    <a:pt x="16" y="6"/>
                    <a:pt x="16" y="7"/>
                    <a:pt x="15" y="8"/>
                  </a:cubicBezTo>
                  <a:cubicBezTo>
                    <a:pt x="15" y="9"/>
                    <a:pt x="16" y="9"/>
                    <a:pt x="16" y="11"/>
                  </a:cubicBezTo>
                  <a:close/>
                </a:path>
              </a:pathLst>
            </a:custGeom>
            <a:solidFill>
              <a:srgbClr val="D9E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45" name="Freeform 944">
              <a:extLst>
                <a:ext uri="{FF2B5EF4-FFF2-40B4-BE49-F238E27FC236}">
                  <a16:creationId xmlns:a16="http://schemas.microsoft.com/office/drawing/2014/main" id="{583B4EE8-05B4-A297-07F8-87F0524D0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" y="2272"/>
              <a:ext cx="9" cy="14"/>
            </a:xfrm>
            <a:custGeom>
              <a:avLst/>
              <a:gdLst>
                <a:gd name="T0" fmla="*/ 45 w 4"/>
                <a:gd name="T1" fmla="*/ 0 h 6"/>
                <a:gd name="T2" fmla="*/ 11 w 4"/>
                <a:gd name="T3" fmla="*/ 37 h 6"/>
                <a:gd name="T4" fmla="*/ 36 w 4"/>
                <a:gd name="T5" fmla="*/ 77 h 6"/>
                <a:gd name="T6" fmla="*/ 25 w 4"/>
                <a:gd name="T7" fmla="*/ 37 h 6"/>
                <a:gd name="T8" fmla="*/ 45 w 4"/>
                <a:gd name="T9" fmla="*/ 12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cubicBezTo>
                    <a:pt x="3" y="1"/>
                    <a:pt x="1" y="2"/>
                    <a:pt x="1" y="3"/>
                  </a:cubicBezTo>
                  <a:cubicBezTo>
                    <a:pt x="0" y="5"/>
                    <a:pt x="1" y="5"/>
                    <a:pt x="3" y="6"/>
                  </a:cubicBezTo>
                  <a:cubicBezTo>
                    <a:pt x="2" y="5"/>
                    <a:pt x="1" y="4"/>
                    <a:pt x="2" y="3"/>
                  </a:cubicBezTo>
                  <a:cubicBezTo>
                    <a:pt x="3" y="2"/>
                    <a:pt x="3" y="2"/>
                    <a:pt x="4" y="1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46" name="Freeform 945">
              <a:extLst>
                <a:ext uri="{FF2B5EF4-FFF2-40B4-BE49-F238E27FC236}">
                  <a16:creationId xmlns:a16="http://schemas.microsoft.com/office/drawing/2014/main" id="{56B3B295-9ADD-8653-E0CA-CA93BC955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" y="2290"/>
              <a:ext cx="4" cy="11"/>
            </a:xfrm>
            <a:custGeom>
              <a:avLst/>
              <a:gdLst>
                <a:gd name="T0" fmla="*/ 16 w 2"/>
                <a:gd name="T1" fmla="*/ 0 h 5"/>
                <a:gd name="T2" fmla="*/ 0 w 2"/>
                <a:gd name="T3" fmla="*/ 20 h 5"/>
                <a:gd name="T4" fmla="*/ 16 w 2"/>
                <a:gd name="T5" fmla="*/ 53 h 5"/>
                <a:gd name="T6" fmla="*/ 8 w 2"/>
                <a:gd name="T7" fmla="*/ 20 h 5"/>
                <a:gd name="T8" fmla="*/ 16 w 2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1" y="3"/>
                    <a:pt x="2" y="4"/>
                    <a:pt x="2" y="5"/>
                  </a:cubicBezTo>
                  <a:cubicBezTo>
                    <a:pt x="2" y="4"/>
                    <a:pt x="2" y="3"/>
                    <a:pt x="1" y="2"/>
                  </a:cubicBezTo>
                  <a:cubicBezTo>
                    <a:pt x="1" y="1"/>
                    <a:pt x="2" y="0"/>
                    <a:pt x="2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47" name="Freeform 946">
              <a:extLst>
                <a:ext uri="{FF2B5EF4-FFF2-40B4-BE49-F238E27FC236}">
                  <a16:creationId xmlns:a16="http://schemas.microsoft.com/office/drawing/2014/main" id="{C1D2F8E5-D909-E992-9A11-F0DDEFE76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9" y="2299"/>
              <a:ext cx="20" cy="8"/>
            </a:xfrm>
            <a:custGeom>
              <a:avLst/>
              <a:gdLst>
                <a:gd name="T0" fmla="*/ 80 w 10"/>
                <a:gd name="T1" fmla="*/ 0 h 4"/>
                <a:gd name="T2" fmla="*/ 40 w 10"/>
                <a:gd name="T3" fmla="*/ 24 h 4"/>
                <a:gd name="T4" fmla="*/ 16 w 10"/>
                <a:gd name="T5" fmla="*/ 16 h 4"/>
                <a:gd name="T6" fmla="*/ 0 w 10"/>
                <a:gd name="T7" fmla="*/ 0 h 4"/>
                <a:gd name="T8" fmla="*/ 24 w 10"/>
                <a:gd name="T9" fmla="*/ 8 h 4"/>
                <a:gd name="T10" fmla="*/ 32 w 10"/>
                <a:gd name="T11" fmla="*/ 8 h 4"/>
                <a:gd name="T12" fmla="*/ 48 w 10"/>
                <a:gd name="T13" fmla="*/ 16 h 4"/>
                <a:gd name="T14" fmla="*/ 64 w 10"/>
                <a:gd name="T15" fmla="*/ 0 h 4"/>
                <a:gd name="T16" fmla="*/ 80 w 10"/>
                <a:gd name="T17" fmla="*/ 0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cubicBezTo>
                    <a:pt x="8" y="0"/>
                    <a:pt x="7" y="4"/>
                    <a:pt x="5" y="3"/>
                  </a:cubicBezTo>
                  <a:cubicBezTo>
                    <a:pt x="4" y="3"/>
                    <a:pt x="3" y="2"/>
                    <a:pt x="2" y="2"/>
                  </a:cubicBezTo>
                  <a:cubicBezTo>
                    <a:pt x="1" y="2"/>
                    <a:pt x="1" y="1"/>
                    <a:pt x="0" y="0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2"/>
                    <a:pt x="5" y="2"/>
                    <a:pt x="6" y="2"/>
                  </a:cubicBezTo>
                  <a:cubicBezTo>
                    <a:pt x="7" y="2"/>
                    <a:pt x="7" y="1"/>
                    <a:pt x="8" y="0"/>
                  </a:cubicBezTo>
                  <a:cubicBezTo>
                    <a:pt x="9" y="0"/>
                    <a:pt x="9" y="1"/>
                    <a:pt x="10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48" name="Freeform 947">
              <a:extLst>
                <a:ext uri="{FF2B5EF4-FFF2-40B4-BE49-F238E27FC236}">
                  <a16:creationId xmlns:a16="http://schemas.microsoft.com/office/drawing/2014/main" id="{A497119E-83D2-9984-9AA6-7B8583E4D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2275"/>
              <a:ext cx="4" cy="8"/>
            </a:xfrm>
            <a:custGeom>
              <a:avLst/>
              <a:gdLst>
                <a:gd name="T0" fmla="*/ 16 w 2"/>
                <a:gd name="T1" fmla="*/ 0 h 4"/>
                <a:gd name="T2" fmla="*/ 8 w 2"/>
                <a:gd name="T3" fmla="*/ 16 h 4"/>
                <a:gd name="T4" fmla="*/ 8 w 2"/>
                <a:gd name="T5" fmla="*/ 32 h 4"/>
                <a:gd name="T6" fmla="*/ 0 w 2"/>
                <a:gd name="T7" fmla="*/ 16 h 4"/>
                <a:gd name="T8" fmla="*/ 8 w 2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1" y="1"/>
                    <a:pt x="1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49" name="Freeform 948">
              <a:extLst>
                <a:ext uri="{FF2B5EF4-FFF2-40B4-BE49-F238E27FC236}">
                  <a16:creationId xmlns:a16="http://schemas.microsoft.com/office/drawing/2014/main" id="{E0760F67-CF90-5B1B-39D4-62391DE22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" y="2268"/>
              <a:ext cx="4" cy="2"/>
            </a:xfrm>
            <a:custGeom>
              <a:avLst/>
              <a:gdLst>
                <a:gd name="T0" fmla="*/ 16 w 2"/>
                <a:gd name="T1" fmla="*/ 8 h 1"/>
                <a:gd name="T2" fmla="*/ 0 w 2"/>
                <a:gd name="T3" fmla="*/ 0 h 1"/>
                <a:gd name="T4" fmla="*/ 16 w 2"/>
                <a:gd name="T5" fmla="*/ 8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1"/>
                    <a:pt x="2" y="1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50" name="Freeform 949">
              <a:extLst>
                <a:ext uri="{FF2B5EF4-FFF2-40B4-BE49-F238E27FC236}">
                  <a16:creationId xmlns:a16="http://schemas.microsoft.com/office/drawing/2014/main" id="{5A1E1CEC-6262-7D29-6985-DBBA0D334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" y="2288"/>
              <a:ext cx="4" cy="6"/>
            </a:xfrm>
            <a:custGeom>
              <a:avLst/>
              <a:gdLst>
                <a:gd name="T0" fmla="*/ 16 w 2"/>
                <a:gd name="T1" fmla="*/ 0 h 3"/>
                <a:gd name="T2" fmla="*/ 8 w 2"/>
                <a:gd name="T3" fmla="*/ 8 h 3"/>
                <a:gd name="T4" fmla="*/ 0 w 2"/>
                <a:gd name="T5" fmla="*/ 24 h 3"/>
                <a:gd name="T6" fmla="*/ 16 w 2"/>
                <a:gd name="T7" fmla="*/ 8 h 3"/>
                <a:gd name="T8" fmla="*/ 16 w 2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1" y="2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51" name="Freeform 950">
              <a:extLst>
                <a:ext uri="{FF2B5EF4-FFF2-40B4-BE49-F238E27FC236}">
                  <a16:creationId xmlns:a16="http://schemas.microsoft.com/office/drawing/2014/main" id="{30CDF4A3-2A7D-9022-36D0-EA9A90D26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" y="2301"/>
              <a:ext cx="10" cy="4"/>
            </a:xfrm>
            <a:custGeom>
              <a:avLst/>
              <a:gdLst>
                <a:gd name="T0" fmla="*/ 40 w 5"/>
                <a:gd name="T1" fmla="*/ 0 h 2"/>
                <a:gd name="T2" fmla="*/ 24 w 5"/>
                <a:gd name="T3" fmla="*/ 16 h 2"/>
                <a:gd name="T4" fmla="*/ 16 w 5"/>
                <a:gd name="T5" fmla="*/ 16 h 2"/>
                <a:gd name="T6" fmla="*/ 0 w 5"/>
                <a:gd name="T7" fmla="*/ 8 h 2"/>
                <a:gd name="T8" fmla="*/ 24 w 5"/>
                <a:gd name="T9" fmla="*/ 16 h 2"/>
                <a:gd name="T10" fmla="*/ 40 w 5"/>
                <a:gd name="T11" fmla="*/ 0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4" y="1"/>
                    <a:pt x="4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2" y="2"/>
                    <a:pt x="3" y="2"/>
                  </a:cubicBezTo>
                  <a:cubicBezTo>
                    <a:pt x="4" y="1"/>
                    <a:pt x="5" y="0"/>
                    <a:pt x="5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52" name="Freeform 951">
              <a:extLst>
                <a:ext uri="{FF2B5EF4-FFF2-40B4-BE49-F238E27FC236}">
                  <a16:creationId xmlns:a16="http://schemas.microsoft.com/office/drawing/2014/main" id="{1A554AE9-52CA-B1CC-9FBE-0DE6CC1AE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" y="2288"/>
              <a:ext cx="4" cy="6"/>
            </a:xfrm>
            <a:custGeom>
              <a:avLst/>
              <a:gdLst>
                <a:gd name="T0" fmla="*/ 16 w 2"/>
                <a:gd name="T1" fmla="*/ 0 h 3"/>
                <a:gd name="T2" fmla="*/ 0 w 2"/>
                <a:gd name="T3" fmla="*/ 24 h 3"/>
                <a:gd name="T4" fmla="*/ 0 w 2"/>
                <a:gd name="T5" fmla="*/ 24 h 3"/>
                <a:gd name="T6" fmla="*/ 0 w 2"/>
                <a:gd name="T7" fmla="*/ 24 h 3"/>
                <a:gd name="T8" fmla="*/ 16 w 2"/>
                <a:gd name="T9" fmla="*/ 16 h 3"/>
                <a:gd name="T10" fmla="*/ 16 w 2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2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53" name="Freeform 952">
              <a:extLst>
                <a:ext uri="{FF2B5EF4-FFF2-40B4-BE49-F238E27FC236}">
                  <a16:creationId xmlns:a16="http://schemas.microsoft.com/office/drawing/2014/main" id="{F9AA1978-96C2-3A02-8594-E7D81797A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" y="2277"/>
              <a:ext cx="5" cy="9"/>
            </a:xfrm>
            <a:custGeom>
              <a:avLst/>
              <a:gdLst>
                <a:gd name="T0" fmla="*/ 20 w 2"/>
                <a:gd name="T1" fmla="*/ 0 h 4"/>
                <a:gd name="T2" fmla="*/ 0 w 2"/>
                <a:gd name="T3" fmla="*/ 25 h 4"/>
                <a:gd name="T4" fmla="*/ 33 w 2"/>
                <a:gd name="T5" fmla="*/ 45 h 4"/>
                <a:gd name="T6" fmla="*/ 20 w 2"/>
                <a:gd name="T7" fmla="*/ 36 h 4"/>
                <a:gd name="T8" fmla="*/ 20 w 2"/>
                <a:gd name="T9" fmla="*/ 11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2"/>
                    <a:pt x="1" y="1"/>
                    <a:pt x="1" y="1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54" name="Freeform 953">
              <a:extLst>
                <a:ext uri="{FF2B5EF4-FFF2-40B4-BE49-F238E27FC236}">
                  <a16:creationId xmlns:a16="http://schemas.microsoft.com/office/drawing/2014/main" id="{951056D1-9EC0-661A-C72C-CC0F76E62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" y="2270"/>
              <a:ext cx="8" cy="5"/>
            </a:xfrm>
            <a:custGeom>
              <a:avLst/>
              <a:gdLst>
                <a:gd name="T0" fmla="*/ 32 w 4"/>
                <a:gd name="T1" fmla="*/ 20 h 2"/>
                <a:gd name="T2" fmla="*/ 16 w 4"/>
                <a:gd name="T3" fmla="*/ 20 h 2"/>
                <a:gd name="T4" fmla="*/ 0 w 4"/>
                <a:gd name="T5" fmla="*/ 0 h 2"/>
                <a:gd name="T6" fmla="*/ 16 w 4"/>
                <a:gd name="T7" fmla="*/ 33 h 2"/>
                <a:gd name="T8" fmla="*/ 32 w 4"/>
                <a:gd name="T9" fmla="*/ 2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2">
                  <a:moveTo>
                    <a:pt x="4" y="1"/>
                  </a:moveTo>
                  <a:cubicBezTo>
                    <a:pt x="4" y="1"/>
                    <a:pt x="3" y="1"/>
                    <a:pt x="2" y="1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3" y="2"/>
                    <a:pt x="3" y="1"/>
                    <a:pt x="4" y="1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55" name="Freeform 954">
              <a:extLst>
                <a:ext uri="{FF2B5EF4-FFF2-40B4-BE49-F238E27FC236}">
                  <a16:creationId xmlns:a16="http://schemas.microsoft.com/office/drawing/2014/main" id="{8DB2054E-1E94-0A75-9F52-9D547C967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" y="2266"/>
              <a:ext cx="35" cy="41"/>
            </a:xfrm>
            <a:custGeom>
              <a:avLst/>
              <a:gdLst>
                <a:gd name="T0" fmla="*/ 140 w 17"/>
                <a:gd name="T1" fmla="*/ 112 h 19"/>
                <a:gd name="T2" fmla="*/ 140 w 17"/>
                <a:gd name="T3" fmla="*/ 140 h 19"/>
                <a:gd name="T4" fmla="*/ 132 w 17"/>
                <a:gd name="T5" fmla="*/ 140 h 19"/>
                <a:gd name="T6" fmla="*/ 124 w 17"/>
                <a:gd name="T7" fmla="*/ 164 h 19"/>
                <a:gd name="T8" fmla="*/ 115 w 17"/>
                <a:gd name="T9" fmla="*/ 164 h 19"/>
                <a:gd name="T10" fmla="*/ 105 w 17"/>
                <a:gd name="T11" fmla="*/ 173 h 19"/>
                <a:gd name="T12" fmla="*/ 80 w 17"/>
                <a:gd name="T13" fmla="*/ 190 h 19"/>
                <a:gd name="T14" fmla="*/ 51 w 17"/>
                <a:gd name="T15" fmla="*/ 173 h 19"/>
                <a:gd name="T16" fmla="*/ 33 w 17"/>
                <a:gd name="T17" fmla="*/ 149 h 19"/>
                <a:gd name="T18" fmla="*/ 16 w 17"/>
                <a:gd name="T19" fmla="*/ 129 h 19"/>
                <a:gd name="T20" fmla="*/ 25 w 17"/>
                <a:gd name="T21" fmla="*/ 112 h 19"/>
                <a:gd name="T22" fmla="*/ 8 w 17"/>
                <a:gd name="T23" fmla="*/ 80 h 19"/>
                <a:gd name="T24" fmla="*/ 16 w 17"/>
                <a:gd name="T25" fmla="*/ 52 h 19"/>
                <a:gd name="T26" fmla="*/ 33 w 17"/>
                <a:gd name="T27" fmla="*/ 28 h 19"/>
                <a:gd name="T28" fmla="*/ 60 w 17"/>
                <a:gd name="T29" fmla="*/ 0 h 19"/>
                <a:gd name="T30" fmla="*/ 97 w 17"/>
                <a:gd name="T31" fmla="*/ 9 h 19"/>
                <a:gd name="T32" fmla="*/ 105 w 17"/>
                <a:gd name="T33" fmla="*/ 19 h 19"/>
                <a:gd name="T34" fmla="*/ 124 w 17"/>
                <a:gd name="T35" fmla="*/ 28 h 19"/>
                <a:gd name="T36" fmla="*/ 140 w 17"/>
                <a:gd name="T37" fmla="*/ 52 h 19"/>
                <a:gd name="T38" fmla="*/ 132 w 17"/>
                <a:gd name="T39" fmla="*/ 80 h 19"/>
                <a:gd name="T40" fmla="*/ 140 w 17"/>
                <a:gd name="T41" fmla="*/ 112 h 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7" h="19">
                  <a:moveTo>
                    <a:pt x="16" y="11"/>
                  </a:moveTo>
                  <a:cubicBezTo>
                    <a:pt x="17" y="12"/>
                    <a:pt x="17" y="13"/>
                    <a:pt x="16" y="14"/>
                  </a:cubicBezTo>
                  <a:cubicBezTo>
                    <a:pt x="16" y="14"/>
                    <a:pt x="15" y="14"/>
                    <a:pt x="15" y="14"/>
                  </a:cubicBezTo>
                  <a:cubicBezTo>
                    <a:pt x="15" y="14"/>
                    <a:pt x="16" y="16"/>
                    <a:pt x="14" y="16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3" y="16"/>
                    <a:pt x="12" y="17"/>
                    <a:pt x="12" y="17"/>
                  </a:cubicBezTo>
                  <a:cubicBezTo>
                    <a:pt x="11" y="18"/>
                    <a:pt x="10" y="19"/>
                    <a:pt x="9" y="19"/>
                  </a:cubicBezTo>
                  <a:cubicBezTo>
                    <a:pt x="8" y="18"/>
                    <a:pt x="7" y="17"/>
                    <a:pt x="6" y="17"/>
                  </a:cubicBezTo>
                  <a:cubicBezTo>
                    <a:pt x="5" y="17"/>
                    <a:pt x="5" y="17"/>
                    <a:pt x="4" y="15"/>
                  </a:cubicBezTo>
                  <a:cubicBezTo>
                    <a:pt x="3" y="15"/>
                    <a:pt x="2" y="14"/>
                    <a:pt x="2" y="13"/>
                  </a:cubicBezTo>
                  <a:cubicBezTo>
                    <a:pt x="1" y="12"/>
                    <a:pt x="3" y="12"/>
                    <a:pt x="3" y="11"/>
                  </a:cubicBezTo>
                  <a:cubicBezTo>
                    <a:pt x="4" y="9"/>
                    <a:pt x="2" y="9"/>
                    <a:pt x="1" y="8"/>
                  </a:cubicBezTo>
                  <a:cubicBezTo>
                    <a:pt x="0" y="8"/>
                    <a:pt x="1" y="6"/>
                    <a:pt x="2" y="5"/>
                  </a:cubicBezTo>
                  <a:cubicBezTo>
                    <a:pt x="2" y="4"/>
                    <a:pt x="3" y="4"/>
                    <a:pt x="4" y="3"/>
                  </a:cubicBezTo>
                  <a:cubicBezTo>
                    <a:pt x="5" y="2"/>
                    <a:pt x="6" y="1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1"/>
                    <a:pt x="11" y="2"/>
                    <a:pt x="12" y="2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5" y="3"/>
                    <a:pt x="16" y="3"/>
                    <a:pt x="16" y="5"/>
                  </a:cubicBezTo>
                  <a:cubicBezTo>
                    <a:pt x="16" y="6"/>
                    <a:pt x="16" y="7"/>
                    <a:pt x="15" y="8"/>
                  </a:cubicBezTo>
                  <a:cubicBezTo>
                    <a:pt x="15" y="9"/>
                    <a:pt x="16" y="9"/>
                    <a:pt x="16" y="11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56" name="Freeform 955">
              <a:extLst>
                <a:ext uri="{FF2B5EF4-FFF2-40B4-BE49-F238E27FC236}">
                  <a16:creationId xmlns:a16="http://schemas.microsoft.com/office/drawing/2014/main" id="{A8484B5F-7414-874B-07B9-9342AD75A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" y="2288"/>
              <a:ext cx="4" cy="4"/>
            </a:xfrm>
            <a:custGeom>
              <a:avLst/>
              <a:gdLst>
                <a:gd name="T0" fmla="*/ 8 w 2"/>
                <a:gd name="T1" fmla="*/ 16 h 2"/>
                <a:gd name="T2" fmla="*/ 0 w 2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57" name="Freeform 956">
              <a:extLst>
                <a:ext uri="{FF2B5EF4-FFF2-40B4-BE49-F238E27FC236}">
                  <a16:creationId xmlns:a16="http://schemas.microsoft.com/office/drawing/2014/main" id="{90E450FE-117A-9EC8-963A-D9AD8BD4C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5" y="2286"/>
              <a:ext cx="6" cy="8"/>
            </a:xfrm>
            <a:custGeom>
              <a:avLst/>
              <a:gdLst>
                <a:gd name="T0" fmla="*/ 0 w 3"/>
                <a:gd name="T1" fmla="*/ 32 h 4"/>
                <a:gd name="T2" fmla="*/ 24 w 3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2" y="3"/>
                    <a:pt x="2" y="2"/>
                    <a:pt x="3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58" name="Freeform 957">
              <a:extLst>
                <a:ext uri="{FF2B5EF4-FFF2-40B4-BE49-F238E27FC236}">
                  <a16:creationId xmlns:a16="http://schemas.microsoft.com/office/drawing/2014/main" id="{B210F01F-F8AC-492E-B88E-A4F9A9B34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" y="2270"/>
              <a:ext cx="4" cy="2"/>
            </a:xfrm>
            <a:custGeom>
              <a:avLst/>
              <a:gdLst>
                <a:gd name="T0" fmla="*/ 16 w 2"/>
                <a:gd name="T1" fmla="*/ 8 h 1"/>
                <a:gd name="T2" fmla="*/ 0 w 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59" name="Freeform 958">
              <a:extLst>
                <a:ext uri="{FF2B5EF4-FFF2-40B4-BE49-F238E27FC236}">
                  <a16:creationId xmlns:a16="http://schemas.microsoft.com/office/drawing/2014/main" id="{0243331B-D423-1588-CBE4-7719C853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3049"/>
              <a:ext cx="33" cy="41"/>
            </a:xfrm>
            <a:custGeom>
              <a:avLst/>
              <a:gdLst>
                <a:gd name="T0" fmla="*/ 132 w 16"/>
                <a:gd name="T1" fmla="*/ 88 h 19"/>
                <a:gd name="T2" fmla="*/ 132 w 16"/>
                <a:gd name="T3" fmla="*/ 149 h 19"/>
                <a:gd name="T4" fmla="*/ 124 w 16"/>
                <a:gd name="T5" fmla="*/ 164 h 19"/>
                <a:gd name="T6" fmla="*/ 124 w 16"/>
                <a:gd name="T7" fmla="*/ 164 h 19"/>
                <a:gd name="T8" fmla="*/ 89 w 16"/>
                <a:gd name="T9" fmla="*/ 173 h 19"/>
                <a:gd name="T10" fmla="*/ 72 w 16"/>
                <a:gd name="T11" fmla="*/ 149 h 19"/>
                <a:gd name="T12" fmla="*/ 52 w 16"/>
                <a:gd name="T13" fmla="*/ 164 h 19"/>
                <a:gd name="T14" fmla="*/ 43 w 16"/>
                <a:gd name="T15" fmla="*/ 140 h 19"/>
                <a:gd name="T16" fmla="*/ 25 w 16"/>
                <a:gd name="T17" fmla="*/ 121 h 19"/>
                <a:gd name="T18" fmla="*/ 0 w 16"/>
                <a:gd name="T19" fmla="*/ 80 h 19"/>
                <a:gd name="T20" fmla="*/ 8 w 16"/>
                <a:gd name="T21" fmla="*/ 60 h 19"/>
                <a:gd name="T22" fmla="*/ 25 w 16"/>
                <a:gd name="T23" fmla="*/ 41 h 19"/>
                <a:gd name="T24" fmla="*/ 52 w 16"/>
                <a:gd name="T25" fmla="*/ 0 h 19"/>
                <a:gd name="T26" fmla="*/ 107 w 16"/>
                <a:gd name="T27" fmla="*/ 28 h 19"/>
                <a:gd name="T28" fmla="*/ 132 w 16"/>
                <a:gd name="T29" fmla="*/ 88 h 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" h="19">
                  <a:moveTo>
                    <a:pt x="15" y="9"/>
                  </a:moveTo>
                  <a:cubicBezTo>
                    <a:pt x="16" y="10"/>
                    <a:pt x="15" y="14"/>
                    <a:pt x="15" y="15"/>
                  </a:cubicBezTo>
                  <a:cubicBezTo>
                    <a:pt x="15" y="15"/>
                    <a:pt x="15" y="16"/>
                    <a:pt x="14" y="16"/>
                  </a:cubicBezTo>
                  <a:cubicBezTo>
                    <a:pt x="14" y="17"/>
                    <a:pt x="14" y="16"/>
                    <a:pt x="14" y="16"/>
                  </a:cubicBezTo>
                  <a:cubicBezTo>
                    <a:pt x="12" y="17"/>
                    <a:pt x="12" y="19"/>
                    <a:pt x="10" y="17"/>
                  </a:cubicBezTo>
                  <a:cubicBezTo>
                    <a:pt x="9" y="16"/>
                    <a:pt x="9" y="15"/>
                    <a:pt x="8" y="15"/>
                  </a:cubicBezTo>
                  <a:cubicBezTo>
                    <a:pt x="7" y="15"/>
                    <a:pt x="7" y="16"/>
                    <a:pt x="6" y="16"/>
                  </a:cubicBezTo>
                  <a:cubicBezTo>
                    <a:pt x="5" y="16"/>
                    <a:pt x="5" y="15"/>
                    <a:pt x="5" y="14"/>
                  </a:cubicBezTo>
                  <a:cubicBezTo>
                    <a:pt x="4" y="13"/>
                    <a:pt x="4" y="13"/>
                    <a:pt x="3" y="12"/>
                  </a:cubicBezTo>
                  <a:cubicBezTo>
                    <a:pt x="2" y="11"/>
                    <a:pt x="0" y="10"/>
                    <a:pt x="0" y="8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2" y="5"/>
                    <a:pt x="2" y="5"/>
                    <a:pt x="3" y="4"/>
                  </a:cubicBezTo>
                  <a:cubicBezTo>
                    <a:pt x="3" y="2"/>
                    <a:pt x="5" y="0"/>
                    <a:pt x="6" y="0"/>
                  </a:cubicBezTo>
                  <a:cubicBezTo>
                    <a:pt x="8" y="0"/>
                    <a:pt x="10" y="1"/>
                    <a:pt x="12" y="3"/>
                  </a:cubicBezTo>
                  <a:cubicBezTo>
                    <a:pt x="12" y="4"/>
                    <a:pt x="13" y="8"/>
                    <a:pt x="15" y="9"/>
                  </a:cubicBezTo>
                  <a:close/>
                </a:path>
              </a:pathLst>
            </a:custGeom>
            <a:solidFill>
              <a:srgbClr val="D9E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60" name="Freeform 959">
              <a:extLst>
                <a:ext uri="{FF2B5EF4-FFF2-40B4-BE49-F238E27FC236}">
                  <a16:creationId xmlns:a16="http://schemas.microsoft.com/office/drawing/2014/main" id="{ADA089FA-3BC4-B235-534F-0DB731052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3062"/>
              <a:ext cx="8" cy="13"/>
            </a:xfrm>
            <a:custGeom>
              <a:avLst/>
              <a:gdLst>
                <a:gd name="T0" fmla="*/ 16 w 4"/>
                <a:gd name="T1" fmla="*/ 0 h 6"/>
                <a:gd name="T2" fmla="*/ 8 w 4"/>
                <a:gd name="T3" fmla="*/ 20 h 6"/>
                <a:gd name="T4" fmla="*/ 8 w 4"/>
                <a:gd name="T5" fmla="*/ 33 h 6"/>
                <a:gd name="T6" fmla="*/ 32 w 4"/>
                <a:gd name="T7" fmla="*/ 61 h 6"/>
                <a:gd name="T8" fmla="*/ 24 w 4"/>
                <a:gd name="T9" fmla="*/ 52 h 6"/>
                <a:gd name="T10" fmla="*/ 24 w 4"/>
                <a:gd name="T11" fmla="*/ 33 h 6"/>
                <a:gd name="T12" fmla="*/ 16 w 4"/>
                <a:gd name="T13" fmla="*/ 20 h 6"/>
                <a:gd name="T14" fmla="*/ 16 w 4"/>
                <a:gd name="T15" fmla="*/ 0 h 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5"/>
                    <a:pt x="3" y="6"/>
                    <a:pt x="4" y="6"/>
                  </a:cubicBezTo>
                  <a:cubicBezTo>
                    <a:pt x="4" y="6"/>
                    <a:pt x="3" y="5"/>
                    <a:pt x="3" y="5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2" y="1"/>
                    <a:pt x="2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61" name="Freeform 960">
              <a:extLst>
                <a:ext uri="{FF2B5EF4-FFF2-40B4-BE49-F238E27FC236}">
                  <a16:creationId xmlns:a16="http://schemas.microsoft.com/office/drawing/2014/main" id="{A5F1DFB1-5BAB-4130-120F-A9185A8EA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077"/>
              <a:ext cx="7" cy="7"/>
            </a:xfrm>
            <a:custGeom>
              <a:avLst/>
              <a:gdLst>
                <a:gd name="T0" fmla="*/ 0 w 3"/>
                <a:gd name="T1" fmla="*/ 0 h 3"/>
                <a:gd name="T2" fmla="*/ 12 w 3"/>
                <a:gd name="T3" fmla="*/ 37 h 3"/>
                <a:gd name="T4" fmla="*/ 28 w 3"/>
                <a:gd name="T5" fmla="*/ 28 h 3"/>
                <a:gd name="T6" fmla="*/ 37 w 3"/>
                <a:gd name="T7" fmla="*/ 12 h 3"/>
                <a:gd name="T8" fmla="*/ 28 w 3"/>
                <a:gd name="T9" fmla="*/ 28 h 3"/>
                <a:gd name="T10" fmla="*/ 0 w 3"/>
                <a:gd name="T11" fmla="*/ 12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2" y="1"/>
                    <a:pt x="2" y="2"/>
                  </a:cubicBezTo>
                  <a:cubicBezTo>
                    <a:pt x="1" y="2"/>
                    <a:pt x="0" y="1"/>
                    <a:pt x="0" y="1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62" name="Freeform 961">
              <a:extLst>
                <a:ext uri="{FF2B5EF4-FFF2-40B4-BE49-F238E27FC236}">
                  <a16:creationId xmlns:a16="http://schemas.microsoft.com/office/drawing/2014/main" id="{5C1B2078-6812-E9D5-F70E-6E02A0BD6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079"/>
              <a:ext cx="8" cy="9"/>
            </a:xfrm>
            <a:custGeom>
              <a:avLst/>
              <a:gdLst>
                <a:gd name="T0" fmla="*/ 8 w 4"/>
                <a:gd name="T1" fmla="*/ 11 h 4"/>
                <a:gd name="T2" fmla="*/ 0 w 4"/>
                <a:gd name="T3" fmla="*/ 11 h 4"/>
                <a:gd name="T4" fmla="*/ 8 w 4"/>
                <a:gd name="T5" fmla="*/ 36 h 4"/>
                <a:gd name="T6" fmla="*/ 32 w 4"/>
                <a:gd name="T7" fmla="*/ 25 h 4"/>
                <a:gd name="T8" fmla="*/ 16 w 4"/>
                <a:gd name="T9" fmla="*/ 25 h 4"/>
                <a:gd name="T10" fmla="*/ 8 w 4"/>
                <a:gd name="T11" fmla="*/ 11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4">
                  <a:moveTo>
                    <a:pt x="1" y="1"/>
                  </a:moveTo>
                  <a:cubicBezTo>
                    <a:pt x="0" y="1"/>
                    <a:pt x="0" y="0"/>
                    <a:pt x="0" y="1"/>
                  </a:cubicBezTo>
                  <a:cubicBezTo>
                    <a:pt x="0" y="1"/>
                    <a:pt x="1" y="3"/>
                    <a:pt x="1" y="3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3" y="2"/>
                    <a:pt x="2" y="3"/>
                    <a:pt x="2" y="2"/>
                  </a:cubicBezTo>
                  <a:cubicBezTo>
                    <a:pt x="1" y="2"/>
                    <a:pt x="2" y="1"/>
                    <a:pt x="1" y="1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63" name="Freeform 962">
              <a:extLst>
                <a:ext uri="{FF2B5EF4-FFF2-40B4-BE49-F238E27FC236}">
                  <a16:creationId xmlns:a16="http://schemas.microsoft.com/office/drawing/2014/main" id="{658CF4BA-2A3E-65CD-9B0E-8D67D6591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5" y="3075"/>
              <a:ext cx="6" cy="11"/>
            </a:xfrm>
            <a:custGeom>
              <a:avLst/>
              <a:gdLst>
                <a:gd name="T0" fmla="*/ 24 w 3"/>
                <a:gd name="T1" fmla="*/ 0 h 5"/>
                <a:gd name="T2" fmla="*/ 16 w 3"/>
                <a:gd name="T3" fmla="*/ 33 h 5"/>
                <a:gd name="T4" fmla="*/ 8 w 3"/>
                <a:gd name="T5" fmla="*/ 44 h 5"/>
                <a:gd name="T6" fmla="*/ 0 w 3"/>
                <a:gd name="T7" fmla="*/ 53 h 5"/>
                <a:gd name="T8" fmla="*/ 16 w 3"/>
                <a:gd name="T9" fmla="*/ 20 h 5"/>
                <a:gd name="T10" fmla="*/ 24 w 3"/>
                <a:gd name="T11" fmla="*/ 0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cubicBezTo>
                    <a:pt x="3" y="1"/>
                    <a:pt x="3" y="3"/>
                    <a:pt x="2" y="3"/>
                  </a:cubicBezTo>
                  <a:cubicBezTo>
                    <a:pt x="2" y="4"/>
                    <a:pt x="2" y="3"/>
                    <a:pt x="1" y="4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4"/>
                    <a:pt x="2" y="3"/>
                    <a:pt x="2" y="2"/>
                  </a:cubicBezTo>
                  <a:cubicBezTo>
                    <a:pt x="3" y="2"/>
                    <a:pt x="3" y="0"/>
                    <a:pt x="3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64" name="Freeform 963">
              <a:extLst>
                <a:ext uri="{FF2B5EF4-FFF2-40B4-BE49-F238E27FC236}">
                  <a16:creationId xmlns:a16="http://schemas.microsoft.com/office/drawing/2014/main" id="{848993DD-8776-E1C8-846B-4D62C9958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" y="3055"/>
              <a:ext cx="4" cy="15"/>
            </a:xfrm>
            <a:custGeom>
              <a:avLst/>
              <a:gdLst>
                <a:gd name="T0" fmla="*/ 0 w 2"/>
                <a:gd name="T1" fmla="*/ 9 h 7"/>
                <a:gd name="T2" fmla="*/ 0 w 2"/>
                <a:gd name="T3" fmla="*/ 41 h 7"/>
                <a:gd name="T4" fmla="*/ 16 w 2"/>
                <a:gd name="T5" fmla="*/ 69 h 7"/>
                <a:gd name="T6" fmla="*/ 8 w 2"/>
                <a:gd name="T7" fmla="*/ 28 h 7"/>
                <a:gd name="T8" fmla="*/ 0 w 2"/>
                <a:gd name="T9" fmla="*/ 9 h 7"/>
                <a:gd name="T10" fmla="*/ 0 w 2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" h="7">
                  <a:moveTo>
                    <a:pt x="0" y="1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1" y="6"/>
                    <a:pt x="2" y="7"/>
                  </a:cubicBezTo>
                  <a:cubicBezTo>
                    <a:pt x="1" y="6"/>
                    <a:pt x="1" y="5"/>
                    <a:pt x="1" y="3"/>
                  </a:cubicBezTo>
                  <a:cubicBezTo>
                    <a:pt x="1" y="3"/>
                    <a:pt x="1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65" name="Freeform 964">
              <a:extLst>
                <a:ext uri="{FF2B5EF4-FFF2-40B4-BE49-F238E27FC236}">
                  <a16:creationId xmlns:a16="http://schemas.microsoft.com/office/drawing/2014/main" id="{46BD578B-3A4A-76DA-DC21-62E1BC759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3066"/>
              <a:ext cx="4" cy="9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5 h 4"/>
                <a:gd name="T4" fmla="*/ 8 w 2"/>
                <a:gd name="T5" fmla="*/ 36 h 4"/>
                <a:gd name="T6" fmla="*/ 16 w 2"/>
                <a:gd name="T7" fmla="*/ 45 h 4"/>
                <a:gd name="T8" fmla="*/ 16 w 2"/>
                <a:gd name="T9" fmla="*/ 36 h 4"/>
                <a:gd name="T10" fmla="*/ 0 w 2"/>
                <a:gd name="T11" fmla="*/ 0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1"/>
                    <a:pt x="0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66" name="Freeform 965">
              <a:extLst>
                <a:ext uri="{FF2B5EF4-FFF2-40B4-BE49-F238E27FC236}">
                  <a16:creationId xmlns:a16="http://schemas.microsoft.com/office/drawing/2014/main" id="{5E25E4E9-7763-1B81-D77D-53EEF6308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3079"/>
              <a:ext cx="6" cy="7"/>
            </a:xfrm>
            <a:custGeom>
              <a:avLst/>
              <a:gdLst>
                <a:gd name="T0" fmla="*/ 16 w 3"/>
                <a:gd name="T1" fmla="*/ 12 h 3"/>
                <a:gd name="T2" fmla="*/ 0 w 3"/>
                <a:gd name="T3" fmla="*/ 12 h 3"/>
                <a:gd name="T4" fmla="*/ 24 w 3"/>
                <a:gd name="T5" fmla="*/ 37 h 3"/>
                <a:gd name="T6" fmla="*/ 16 w 3"/>
                <a:gd name="T7" fmla="*/ 12 h 3"/>
                <a:gd name="T8" fmla="*/ 16 w 3"/>
                <a:gd name="T9" fmla="*/ 12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1"/>
                    <a:pt x="1" y="0"/>
                    <a:pt x="0" y="1"/>
                  </a:cubicBezTo>
                  <a:cubicBezTo>
                    <a:pt x="2" y="1"/>
                    <a:pt x="2" y="2"/>
                    <a:pt x="3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3" y="0"/>
                    <a:pt x="2" y="1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67" name="Freeform 966">
              <a:extLst>
                <a:ext uri="{FF2B5EF4-FFF2-40B4-BE49-F238E27FC236}">
                  <a16:creationId xmlns:a16="http://schemas.microsoft.com/office/drawing/2014/main" id="{EBA94A78-6AA8-552A-BA7E-0D85C7BCE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3051"/>
              <a:ext cx="11" cy="6"/>
            </a:xfrm>
            <a:custGeom>
              <a:avLst/>
              <a:gdLst>
                <a:gd name="T0" fmla="*/ 53 w 5"/>
                <a:gd name="T1" fmla="*/ 0 h 3"/>
                <a:gd name="T2" fmla="*/ 20 w 5"/>
                <a:gd name="T3" fmla="*/ 0 h 3"/>
                <a:gd name="T4" fmla="*/ 0 w 5"/>
                <a:gd name="T5" fmla="*/ 24 h 3"/>
                <a:gd name="T6" fmla="*/ 33 w 5"/>
                <a:gd name="T7" fmla="*/ 8 h 3"/>
                <a:gd name="T8" fmla="*/ 53 w 5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0"/>
                    <a:pt x="4" y="0"/>
                    <a:pt x="5" y="0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68" name="Freeform 967">
              <a:extLst>
                <a:ext uri="{FF2B5EF4-FFF2-40B4-BE49-F238E27FC236}">
                  <a16:creationId xmlns:a16="http://schemas.microsoft.com/office/drawing/2014/main" id="{8EECE89A-9AEE-6B3F-E3AC-1A36D17C4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057"/>
              <a:ext cx="4" cy="13"/>
            </a:xfrm>
            <a:custGeom>
              <a:avLst/>
              <a:gdLst>
                <a:gd name="T0" fmla="*/ 0 w 2"/>
                <a:gd name="T1" fmla="*/ 0 h 6"/>
                <a:gd name="T2" fmla="*/ 0 w 2"/>
                <a:gd name="T3" fmla="*/ 33 h 6"/>
                <a:gd name="T4" fmla="*/ 16 w 2"/>
                <a:gd name="T5" fmla="*/ 61 h 6"/>
                <a:gd name="T6" fmla="*/ 0 w 2"/>
                <a:gd name="T7" fmla="*/ 33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1" y="5"/>
                    <a:pt x="0" y="5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69" name="Freeform 968">
              <a:extLst>
                <a:ext uri="{FF2B5EF4-FFF2-40B4-BE49-F238E27FC236}">
                  <a16:creationId xmlns:a16="http://schemas.microsoft.com/office/drawing/2014/main" id="{7D2C4DFA-0044-EFAE-7269-FB1786FCD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3049"/>
              <a:ext cx="33" cy="41"/>
            </a:xfrm>
            <a:custGeom>
              <a:avLst/>
              <a:gdLst>
                <a:gd name="T0" fmla="*/ 132 w 16"/>
                <a:gd name="T1" fmla="*/ 88 h 19"/>
                <a:gd name="T2" fmla="*/ 132 w 16"/>
                <a:gd name="T3" fmla="*/ 149 h 19"/>
                <a:gd name="T4" fmla="*/ 124 w 16"/>
                <a:gd name="T5" fmla="*/ 164 h 19"/>
                <a:gd name="T6" fmla="*/ 124 w 16"/>
                <a:gd name="T7" fmla="*/ 164 h 19"/>
                <a:gd name="T8" fmla="*/ 89 w 16"/>
                <a:gd name="T9" fmla="*/ 173 h 19"/>
                <a:gd name="T10" fmla="*/ 72 w 16"/>
                <a:gd name="T11" fmla="*/ 149 h 19"/>
                <a:gd name="T12" fmla="*/ 52 w 16"/>
                <a:gd name="T13" fmla="*/ 164 h 19"/>
                <a:gd name="T14" fmla="*/ 43 w 16"/>
                <a:gd name="T15" fmla="*/ 140 h 19"/>
                <a:gd name="T16" fmla="*/ 25 w 16"/>
                <a:gd name="T17" fmla="*/ 121 h 19"/>
                <a:gd name="T18" fmla="*/ 0 w 16"/>
                <a:gd name="T19" fmla="*/ 80 h 19"/>
                <a:gd name="T20" fmla="*/ 8 w 16"/>
                <a:gd name="T21" fmla="*/ 60 h 19"/>
                <a:gd name="T22" fmla="*/ 25 w 16"/>
                <a:gd name="T23" fmla="*/ 41 h 19"/>
                <a:gd name="T24" fmla="*/ 52 w 16"/>
                <a:gd name="T25" fmla="*/ 0 h 19"/>
                <a:gd name="T26" fmla="*/ 107 w 16"/>
                <a:gd name="T27" fmla="*/ 28 h 19"/>
                <a:gd name="T28" fmla="*/ 132 w 16"/>
                <a:gd name="T29" fmla="*/ 88 h 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" h="19">
                  <a:moveTo>
                    <a:pt x="15" y="9"/>
                  </a:moveTo>
                  <a:cubicBezTo>
                    <a:pt x="16" y="10"/>
                    <a:pt x="15" y="14"/>
                    <a:pt x="15" y="15"/>
                  </a:cubicBezTo>
                  <a:cubicBezTo>
                    <a:pt x="15" y="15"/>
                    <a:pt x="15" y="16"/>
                    <a:pt x="14" y="16"/>
                  </a:cubicBezTo>
                  <a:cubicBezTo>
                    <a:pt x="14" y="17"/>
                    <a:pt x="14" y="16"/>
                    <a:pt x="14" y="16"/>
                  </a:cubicBezTo>
                  <a:cubicBezTo>
                    <a:pt x="12" y="17"/>
                    <a:pt x="12" y="19"/>
                    <a:pt x="10" y="17"/>
                  </a:cubicBezTo>
                  <a:cubicBezTo>
                    <a:pt x="9" y="16"/>
                    <a:pt x="9" y="15"/>
                    <a:pt x="8" y="15"/>
                  </a:cubicBezTo>
                  <a:cubicBezTo>
                    <a:pt x="7" y="15"/>
                    <a:pt x="7" y="16"/>
                    <a:pt x="6" y="16"/>
                  </a:cubicBezTo>
                  <a:cubicBezTo>
                    <a:pt x="5" y="16"/>
                    <a:pt x="5" y="15"/>
                    <a:pt x="5" y="14"/>
                  </a:cubicBezTo>
                  <a:cubicBezTo>
                    <a:pt x="4" y="13"/>
                    <a:pt x="4" y="13"/>
                    <a:pt x="3" y="12"/>
                  </a:cubicBezTo>
                  <a:cubicBezTo>
                    <a:pt x="2" y="11"/>
                    <a:pt x="0" y="10"/>
                    <a:pt x="0" y="8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2" y="5"/>
                    <a:pt x="2" y="5"/>
                    <a:pt x="3" y="4"/>
                  </a:cubicBezTo>
                  <a:cubicBezTo>
                    <a:pt x="3" y="2"/>
                    <a:pt x="5" y="0"/>
                    <a:pt x="6" y="0"/>
                  </a:cubicBezTo>
                  <a:cubicBezTo>
                    <a:pt x="8" y="0"/>
                    <a:pt x="10" y="1"/>
                    <a:pt x="12" y="3"/>
                  </a:cubicBezTo>
                  <a:cubicBezTo>
                    <a:pt x="12" y="4"/>
                    <a:pt x="13" y="8"/>
                    <a:pt x="15" y="9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70" name="Freeform 969">
              <a:extLst>
                <a:ext uri="{FF2B5EF4-FFF2-40B4-BE49-F238E27FC236}">
                  <a16:creationId xmlns:a16="http://schemas.microsoft.com/office/drawing/2014/main" id="{6E2B75AE-47F9-B03F-73A3-FB5CB88A9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" y="3079"/>
              <a:ext cx="8" cy="2"/>
            </a:xfrm>
            <a:custGeom>
              <a:avLst/>
              <a:gdLst>
                <a:gd name="T0" fmla="*/ 32 w 4"/>
                <a:gd name="T1" fmla="*/ 0 h 1"/>
                <a:gd name="T2" fmla="*/ 0 w 4"/>
                <a:gd name="T3" fmla="*/ 8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2" y="0"/>
                    <a:pt x="1" y="1"/>
                    <a:pt x="0" y="1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71" name="Freeform 970">
              <a:extLst>
                <a:ext uri="{FF2B5EF4-FFF2-40B4-BE49-F238E27FC236}">
                  <a16:creationId xmlns:a16="http://schemas.microsoft.com/office/drawing/2014/main" id="{6BCA144A-8DBF-5B23-0B71-A6863660B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055"/>
              <a:ext cx="6" cy="15"/>
            </a:xfrm>
            <a:custGeom>
              <a:avLst/>
              <a:gdLst>
                <a:gd name="T0" fmla="*/ 24 w 3"/>
                <a:gd name="T1" fmla="*/ 69 h 7"/>
                <a:gd name="T2" fmla="*/ 8 w 3"/>
                <a:gd name="T3" fmla="*/ 41 h 7"/>
                <a:gd name="T4" fmla="*/ 0 w 3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7">
                  <a:moveTo>
                    <a:pt x="3" y="7"/>
                  </a:moveTo>
                  <a:cubicBezTo>
                    <a:pt x="2" y="6"/>
                    <a:pt x="1" y="6"/>
                    <a:pt x="1" y="4"/>
                  </a:cubicBezTo>
                  <a:cubicBezTo>
                    <a:pt x="0" y="2"/>
                    <a:pt x="1" y="0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72" name="Freeform 971">
              <a:extLst>
                <a:ext uri="{FF2B5EF4-FFF2-40B4-BE49-F238E27FC236}">
                  <a16:creationId xmlns:a16="http://schemas.microsoft.com/office/drawing/2014/main" id="{184DB01A-ABE5-4C45-5820-B16B8CB92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3073"/>
              <a:ext cx="2" cy="4"/>
            </a:xfrm>
            <a:custGeom>
              <a:avLst/>
              <a:gdLst>
                <a:gd name="T0" fmla="*/ 8 w 1"/>
                <a:gd name="T1" fmla="*/ 16 h 2"/>
                <a:gd name="T2" fmla="*/ 0 w 1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73" name="Freeform 972">
              <a:extLst>
                <a:ext uri="{FF2B5EF4-FFF2-40B4-BE49-F238E27FC236}">
                  <a16:creationId xmlns:a16="http://schemas.microsoft.com/office/drawing/2014/main" id="{2F1EBA5A-9624-AB78-3291-6B2D0CE73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" y="2338"/>
              <a:ext cx="38" cy="44"/>
            </a:xfrm>
            <a:custGeom>
              <a:avLst/>
              <a:gdLst>
                <a:gd name="T0" fmla="*/ 144 w 19"/>
                <a:gd name="T1" fmla="*/ 161 h 20"/>
                <a:gd name="T2" fmla="*/ 120 w 19"/>
                <a:gd name="T3" fmla="*/ 202 h 20"/>
                <a:gd name="T4" fmla="*/ 104 w 19"/>
                <a:gd name="T5" fmla="*/ 194 h 20"/>
                <a:gd name="T6" fmla="*/ 96 w 19"/>
                <a:gd name="T7" fmla="*/ 202 h 20"/>
                <a:gd name="T8" fmla="*/ 72 w 19"/>
                <a:gd name="T9" fmla="*/ 202 h 20"/>
                <a:gd name="T10" fmla="*/ 40 w 19"/>
                <a:gd name="T11" fmla="*/ 194 h 20"/>
                <a:gd name="T12" fmla="*/ 40 w 19"/>
                <a:gd name="T13" fmla="*/ 161 h 20"/>
                <a:gd name="T14" fmla="*/ 8 w 19"/>
                <a:gd name="T15" fmla="*/ 141 h 20"/>
                <a:gd name="T16" fmla="*/ 8 w 19"/>
                <a:gd name="T17" fmla="*/ 106 h 20"/>
                <a:gd name="T18" fmla="*/ 0 w 19"/>
                <a:gd name="T19" fmla="*/ 73 h 20"/>
                <a:gd name="T20" fmla="*/ 16 w 19"/>
                <a:gd name="T21" fmla="*/ 53 h 20"/>
                <a:gd name="T22" fmla="*/ 32 w 19"/>
                <a:gd name="T23" fmla="*/ 33 h 20"/>
                <a:gd name="T24" fmla="*/ 88 w 19"/>
                <a:gd name="T25" fmla="*/ 9 h 20"/>
                <a:gd name="T26" fmla="*/ 112 w 19"/>
                <a:gd name="T27" fmla="*/ 33 h 20"/>
                <a:gd name="T28" fmla="*/ 128 w 19"/>
                <a:gd name="T29" fmla="*/ 64 h 20"/>
                <a:gd name="T30" fmla="*/ 128 w 19"/>
                <a:gd name="T31" fmla="*/ 73 h 20"/>
                <a:gd name="T32" fmla="*/ 144 w 19"/>
                <a:gd name="T33" fmla="*/ 97 h 20"/>
                <a:gd name="T34" fmla="*/ 152 w 19"/>
                <a:gd name="T35" fmla="*/ 125 h 20"/>
                <a:gd name="T36" fmla="*/ 144 w 19"/>
                <a:gd name="T37" fmla="*/ 161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9" h="20">
                  <a:moveTo>
                    <a:pt x="18" y="15"/>
                  </a:moveTo>
                  <a:cubicBezTo>
                    <a:pt x="18" y="17"/>
                    <a:pt x="16" y="19"/>
                    <a:pt x="15" y="19"/>
                  </a:cubicBezTo>
                  <a:cubicBezTo>
                    <a:pt x="14" y="19"/>
                    <a:pt x="14" y="19"/>
                    <a:pt x="13" y="18"/>
                  </a:cubicBezTo>
                  <a:cubicBezTo>
                    <a:pt x="12" y="18"/>
                    <a:pt x="12" y="19"/>
                    <a:pt x="12" y="19"/>
                  </a:cubicBezTo>
                  <a:cubicBezTo>
                    <a:pt x="10" y="19"/>
                    <a:pt x="10" y="19"/>
                    <a:pt x="9" y="19"/>
                  </a:cubicBezTo>
                  <a:cubicBezTo>
                    <a:pt x="7" y="19"/>
                    <a:pt x="6" y="20"/>
                    <a:pt x="5" y="18"/>
                  </a:cubicBezTo>
                  <a:cubicBezTo>
                    <a:pt x="5" y="17"/>
                    <a:pt x="6" y="16"/>
                    <a:pt x="5" y="15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0" y="12"/>
                    <a:pt x="1" y="12"/>
                    <a:pt x="1" y="10"/>
                  </a:cubicBezTo>
                  <a:cubicBezTo>
                    <a:pt x="2" y="9"/>
                    <a:pt x="0" y="8"/>
                    <a:pt x="0" y="7"/>
                  </a:cubicBezTo>
                  <a:cubicBezTo>
                    <a:pt x="0" y="6"/>
                    <a:pt x="2" y="6"/>
                    <a:pt x="2" y="5"/>
                  </a:cubicBezTo>
                  <a:cubicBezTo>
                    <a:pt x="3" y="4"/>
                    <a:pt x="3" y="4"/>
                    <a:pt x="4" y="3"/>
                  </a:cubicBezTo>
                  <a:cubicBezTo>
                    <a:pt x="6" y="1"/>
                    <a:pt x="9" y="0"/>
                    <a:pt x="11" y="1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5" y="4"/>
                    <a:pt x="16" y="4"/>
                    <a:pt x="16" y="6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7" y="8"/>
                    <a:pt x="18" y="8"/>
                    <a:pt x="18" y="9"/>
                  </a:cubicBezTo>
                  <a:cubicBezTo>
                    <a:pt x="19" y="10"/>
                    <a:pt x="19" y="11"/>
                    <a:pt x="19" y="12"/>
                  </a:cubicBezTo>
                  <a:cubicBezTo>
                    <a:pt x="19" y="13"/>
                    <a:pt x="18" y="15"/>
                    <a:pt x="18" y="15"/>
                  </a:cubicBezTo>
                  <a:close/>
                </a:path>
              </a:pathLst>
            </a:custGeom>
            <a:solidFill>
              <a:srgbClr val="D9E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74" name="Freeform 973">
              <a:extLst>
                <a:ext uri="{FF2B5EF4-FFF2-40B4-BE49-F238E27FC236}">
                  <a16:creationId xmlns:a16="http://schemas.microsoft.com/office/drawing/2014/main" id="{0A549CCC-918A-BF0D-493D-A211D7732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" y="2349"/>
              <a:ext cx="14" cy="20"/>
            </a:xfrm>
            <a:custGeom>
              <a:avLst/>
              <a:gdLst>
                <a:gd name="T0" fmla="*/ 16 w 7"/>
                <a:gd name="T1" fmla="*/ 0 h 9"/>
                <a:gd name="T2" fmla="*/ 0 w 7"/>
                <a:gd name="T3" fmla="*/ 20 h 9"/>
                <a:gd name="T4" fmla="*/ 8 w 7"/>
                <a:gd name="T5" fmla="*/ 44 h 9"/>
                <a:gd name="T6" fmla="*/ 0 w 7"/>
                <a:gd name="T7" fmla="*/ 80 h 9"/>
                <a:gd name="T8" fmla="*/ 24 w 7"/>
                <a:gd name="T9" fmla="*/ 98 h 9"/>
                <a:gd name="T10" fmla="*/ 8 w 7"/>
                <a:gd name="T11" fmla="*/ 64 h 9"/>
                <a:gd name="T12" fmla="*/ 32 w 7"/>
                <a:gd name="T13" fmla="*/ 44 h 9"/>
                <a:gd name="T14" fmla="*/ 40 w 7"/>
                <a:gd name="T15" fmla="*/ 20 h 9"/>
                <a:gd name="T16" fmla="*/ 56 w 7"/>
                <a:gd name="T17" fmla="*/ 20 h 9"/>
                <a:gd name="T18" fmla="*/ 40 w 7"/>
                <a:gd name="T19" fmla="*/ 9 h 9"/>
                <a:gd name="T20" fmla="*/ 8 w 7"/>
                <a:gd name="T21" fmla="*/ 20 h 9"/>
                <a:gd name="T22" fmla="*/ 24 w 7"/>
                <a:gd name="T23" fmla="*/ 0 h 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" h="9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" y="4"/>
                    <a:pt x="1" y="4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2" y="9"/>
                    <a:pt x="1" y="7"/>
                    <a:pt x="1" y="6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4" y="3"/>
                    <a:pt x="4" y="2"/>
                    <a:pt x="5" y="2"/>
                  </a:cubicBezTo>
                  <a:cubicBezTo>
                    <a:pt x="6" y="1"/>
                    <a:pt x="7" y="2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1"/>
                    <a:pt x="2" y="3"/>
                    <a:pt x="1" y="2"/>
                  </a:cubicBezTo>
                  <a:cubicBezTo>
                    <a:pt x="2" y="1"/>
                    <a:pt x="3" y="1"/>
                    <a:pt x="3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75" name="Freeform 974">
              <a:extLst>
                <a:ext uri="{FF2B5EF4-FFF2-40B4-BE49-F238E27FC236}">
                  <a16:creationId xmlns:a16="http://schemas.microsoft.com/office/drawing/2014/main" id="{6CCF48DE-3FC0-DF49-EA20-D004AC50B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" y="2373"/>
              <a:ext cx="14" cy="7"/>
            </a:xfrm>
            <a:custGeom>
              <a:avLst/>
              <a:gdLst>
                <a:gd name="T0" fmla="*/ 0 w 7"/>
                <a:gd name="T1" fmla="*/ 0 h 3"/>
                <a:gd name="T2" fmla="*/ 8 w 7"/>
                <a:gd name="T3" fmla="*/ 28 h 3"/>
                <a:gd name="T4" fmla="*/ 24 w 7"/>
                <a:gd name="T5" fmla="*/ 28 h 3"/>
                <a:gd name="T6" fmla="*/ 56 w 7"/>
                <a:gd name="T7" fmla="*/ 28 h 3"/>
                <a:gd name="T8" fmla="*/ 40 w 7"/>
                <a:gd name="T9" fmla="*/ 28 h 3"/>
                <a:gd name="T10" fmla="*/ 24 w 7"/>
                <a:gd name="T11" fmla="*/ 12 h 3"/>
                <a:gd name="T12" fmla="*/ 16 w 7"/>
                <a:gd name="T13" fmla="*/ 12 h 3"/>
                <a:gd name="T14" fmla="*/ 0 w 7"/>
                <a:gd name="T15" fmla="*/ 0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2" y="3"/>
                    <a:pt x="3" y="2"/>
                  </a:cubicBezTo>
                  <a:cubicBezTo>
                    <a:pt x="4" y="2"/>
                    <a:pt x="6" y="3"/>
                    <a:pt x="7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4" y="2"/>
                    <a:pt x="4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76" name="Freeform 975">
              <a:extLst>
                <a:ext uri="{FF2B5EF4-FFF2-40B4-BE49-F238E27FC236}">
                  <a16:creationId xmlns:a16="http://schemas.microsoft.com/office/drawing/2014/main" id="{437F803A-47B9-6A2E-6E49-31419C697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" y="2366"/>
              <a:ext cx="12" cy="14"/>
            </a:xfrm>
            <a:custGeom>
              <a:avLst/>
              <a:gdLst>
                <a:gd name="T0" fmla="*/ 40 w 6"/>
                <a:gd name="T1" fmla="*/ 12 h 6"/>
                <a:gd name="T2" fmla="*/ 24 w 6"/>
                <a:gd name="T3" fmla="*/ 49 h 6"/>
                <a:gd name="T4" fmla="*/ 16 w 6"/>
                <a:gd name="T5" fmla="*/ 65 h 6"/>
                <a:gd name="T6" fmla="*/ 0 w 6"/>
                <a:gd name="T7" fmla="*/ 65 h 6"/>
                <a:gd name="T8" fmla="*/ 24 w 6"/>
                <a:gd name="T9" fmla="*/ 37 h 6"/>
                <a:gd name="T10" fmla="*/ 40 w 6"/>
                <a:gd name="T11" fmla="*/ 12 h 6"/>
                <a:gd name="T12" fmla="*/ 40 w 6"/>
                <a:gd name="T13" fmla="*/ 0 h 6"/>
                <a:gd name="T14" fmla="*/ 40 w 6"/>
                <a:gd name="T15" fmla="*/ 12 h 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5" y="3"/>
                    <a:pt x="4" y="3"/>
                    <a:pt x="3" y="4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1" y="6"/>
                    <a:pt x="1" y="5"/>
                    <a:pt x="0" y="5"/>
                  </a:cubicBezTo>
                  <a:cubicBezTo>
                    <a:pt x="2" y="5"/>
                    <a:pt x="3" y="4"/>
                    <a:pt x="3" y="3"/>
                  </a:cubicBezTo>
                  <a:cubicBezTo>
                    <a:pt x="4" y="2"/>
                    <a:pt x="4" y="2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6" y="0"/>
                    <a:pt x="5" y="1"/>
                    <a:pt x="5" y="1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77" name="Freeform 976">
              <a:extLst>
                <a:ext uri="{FF2B5EF4-FFF2-40B4-BE49-F238E27FC236}">
                  <a16:creationId xmlns:a16="http://schemas.microsoft.com/office/drawing/2014/main" id="{2B5F23E6-5193-3AB9-BCFF-DA0ECCA64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1" y="2355"/>
              <a:ext cx="6" cy="5"/>
            </a:xfrm>
            <a:custGeom>
              <a:avLst/>
              <a:gdLst>
                <a:gd name="T0" fmla="*/ 0 w 3"/>
                <a:gd name="T1" fmla="*/ 0 h 2"/>
                <a:gd name="T2" fmla="*/ 16 w 3"/>
                <a:gd name="T3" fmla="*/ 33 h 2"/>
                <a:gd name="T4" fmla="*/ 16 w 3"/>
                <a:gd name="T5" fmla="*/ 33 h 2"/>
                <a:gd name="T6" fmla="*/ 8 w 3"/>
                <a:gd name="T7" fmla="*/ 20 h 2"/>
                <a:gd name="T8" fmla="*/ 0 w 3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1" y="1"/>
                    <a:pt x="3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78" name="Freeform 977">
              <a:extLst>
                <a:ext uri="{FF2B5EF4-FFF2-40B4-BE49-F238E27FC236}">
                  <a16:creationId xmlns:a16="http://schemas.microsoft.com/office/drawing/2014/main" id="{375CE445-9FA8-25B9-FCEA-3F33D8DF4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7" y="2364"/>
              <a:ext cx="6" cy="9"/>
            </a:xfrm>
            <a:custGeom>
              <a:avLst/>
              <a:gdLst>
                <a:gd name="T0" fmla="*/ 16 w 3"/>
                <a:gd name="T1" fmla="*/ 11 h 4"/>
                <a:gd name="T2" fmla="*/ 16 w 3"/>
                <a:gd name="T3" fmla="*/ 25 h 4"/>
                <a:gd name="T4" fmla="*/ 0 w 3"/>
                <a:gd name="T5" fmla="*/ 36 h 4"/>
                <a:gd name="T6" fmla="*/ 16 w 3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2" y="1"/>
                    <a:pt x="2" y="2"/>
                    <a:pt x="2" y="2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2" y="4"/>
                    <a:pt x="3" y="2"/>
                    <a:pt x="2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79" name="Freeform 978">
              <a:extLst>
                <a:ext uri="{FF2B5EF4-FFF2-40B4-BE49-F238E27FC236}">
                  <a16:creationId xmlns:a16="http://schemas.microsoft.com/office/drawing/2014/main" id="{3BFE3614-FDA0-88DA-A776-8BBEB43B9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353"/>
              <a:ext cx="4" cy="9"/>
            </a:xfrm>
            <a:custGeom>
              <a:avLst/>
              <a:gdLst>
                <a:gd name="T0" fmla="*/ 8 w 2"/>
                <a:gd name="T1" fmla="*/ 0 h 4"/>
                <a:gd name="T2" fmla="*/ 16 w 2"/>
                <a:gd name="T3" fmla="*/ 36 h 4"/>
                <a:gd name="T4" fmla="*/ 0 w 2"/>
                <a:gd name="T5" fmla="*/ 45 h 4"/>
                <a:gd name="T6" fmla="*/ 8 w 2"/>
                <a:gd name="T7" fmla="*/ 36 h 4"/>
                <a:gd name="T8" fmla="*/ 0 w 2"/>
                <a:gd name="T9" fmla="*/ 11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1"/>
                    <a:pt x="2" y="2"/>
                    <a:pt x="2" y="3"/>
                  </a:cubicBezTo>
                  <a:cubicBezTo>
                    <a:pt x="2" y="4"/>
                    <a:pt x="1" y="4"/>
                    <a:pt x="0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80" name="Freeform 979">
              <a:extLst>
                <a:ext uri="{FF2B5EF4-FFF2-40B4-BE49-F238E27FC236}">
                  <a16:creationId xmlns:a16="http://schemas.microsoft.com/office/drawing/2014/main" id="{85960BDA-0505-ADE8-D893-B72776EE6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1" y="2340"/>
              <a:ext cx="18" cy="9"/>
            </a:xfrm>
            <a:custGeom>
              <a:avLst/>
              <a:gdLst>
                <a:gd name="T0" fmla="*/ 0 w 9"/>
                <a:gd name="T1" fmla="*/ 11 h 4"/>
                <a:gd name="T2" fmla="*/ 40 w 9"/>
                <a:gd name="T3" fmla="*/ 11 h 4"/>
                <a:gd name="T4" fmla="*/ 56 w 9"/>
                <a:gd name="T5" fmla="*/ 36 h 4"/>
                <a:gd name="T6" fmla="*/ 72 w 9"/>
                <a:gd name="T7" fmla="*/ 45 h 4"/>
                <a:gd name="T8" fmla="*/ 64 w 9"/>
                <a:gd name="T9" fmla="*/ 45 h 4"/>
                <a:gd name="T10" fmla="*/ 56 w 9"/>
                <a:gd name="T11" fmla="*/ 36 h 4"/>
                <a:gd name="T12" fmla="*/ 40 w 9"/>
                <a:gd name="T13" fmla="*/ 25 h 4"/>
                <a:gd name="T14" fmla="*/ 0 w 9"/>
                <a:gd name="T15" fmla="*/ 11 h 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" h="4">
                  <a:moveTo>
                    <a:pt x="0" y="1"/>
                  </a:moveTo>
                  <a:cubicBezTo>
                    <a:pt x="2" y="0"/>
                    <a:pt x="3" y="0"/>
                    <a:pt x="5" y="1"/>
                  </a:cubicBezTo>
                  <a:cubicBezTo>
                    <a:pt x="6" y="2"/>
                    <a:pt x="6" y="2"/>
                    <a:pt x="7" y="3"/>
                  </a:cubicBezTo>
                  <a:cubicBezTo>
                    <a:pt x="8" y="3"/>
                    <a:pt x="9" y="3"/>
                    <a:pt x="9" y="4"/>
                  </a:cubicBezTo>
                  <a:cubicBezTo>
                    <a:pt x="9" y="4"/>
                    <a:pt x="8" y="4"/>
                    <a:pt x="8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5" y="2"/>
                    <a:pt x="5" y="2"/>
                  </a:cubicBezTo>
                  <a:cubicBezTo>
                    <a:pt x="3" y="1"/>
                    <a:pt x="1" y="0"/>
                    <a:pt x="0" y="1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81" name="Freeform 980">
              <a:extLst>
                <a:ext uri="{FF2B5EF4-FFF2-40B4-BE49-F238E27FC236}">
                  <a16:creationId xmlns:a16="http://schemas.microsoft.com/office/drawing/2014/main" id="{BF486685-52F1-A180-92FA-AE795D415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2353"/>
              <a:ext cx="8" cy="5"/>
            </a:xfrm>
            <a:custGeom>
              <a:avLst/>
              <a:gdLst>
                <a:gd name="T0" fmla="*/ 32 w 4"/>
                <a:gd name="T1" fmla="*/ 20 h 2"/>
                <a:gd name="T2" fmla="*/ 24 w 4"/>
                <a:gd name="T3" fmla="*/ 20 h 2"/>
                <a:gd name="T4" fmla="*/ 16 w 4"/>
                <a:gd name="T5" fmla="*/ 20 h 2"/>
                <a:gd name="T6" fmla="*/ 0 w 4"/>
                <a:gd name="T7" fmla="*/ 20 h 2"/>
                <a:gd name="T8" fmla="*/ 16 w 4"/>
                <a:gd name="T9" fmla="*/ 20 h 2"/>
                <a:gd name="T10" fmla="*/ 32 w 4"/>
                <a:gd name="T11" fmla="*/ 20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2">
                  <a:moveTo>
                    <a:pt x="4" y="1"/>
                  </a:move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0" y="0"/>
                    <a:pt x="0" y="1"/>
                  </a:cubicBezTo>
                  <a:cubicBezTo>
                    <a:pt x="1" y="1"/>
                    <a:pt x="1" y="2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82" name="Freeform 981">
              <a:extLst>
                <a:ext uri="{FF2B5EF4-FFF2-40B4-BE49-F238E27FC236}">
                  <a16:creationId xmlns:a16="http://schemas.microsoft.com/office/drawing/2014/main" id="{E2B22490-36EC-4444-2D94-A7455C5B3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2362"/>
              <a:ext cx="2" cy="7"/>
            </a:xfrm>
            <a:custGeom>
              <a:avLst/>
              <a:gdLst>
                <a:gd name="T0" fmla="*/ 0 w 1"/>
                <a:gd name="T1" fmla="*/ 0 h 3"/>
                <a:gd name="T2" fmla="*/ 8 w 1"/>
                <a:gd name="T3" fmla="*/ 28 h 3"/>
                <a:gd name="T4" fmla="*/ 0 w 1"/>
                <a:gd name="T5" fmla="*/ 37 h 3"/>
                <a:gd name="T6" fmla="*/ 0 w 1"/>
                <a:gd name="T7" fmla="*/ 12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83" name="Freeform 982">
              <a:extLst>
                <a:ext uri="{FF2B5EF4-FFF2-40B4-BE49-F238E27FC236}">
                  <a16:creationId xmlns:a16="http://schemas.microsoft.com/office/drawing/2014/main" id="{76A01F29-9B14-C4EC-0525-26D53A608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" y="2351"/>
              <a:ext cx="8" cy="11"/>
            </a:xfrm>
            <a:custGeom>
              <a:avLst/>
              <a:gdLst>
                <a:gd name="T0" fmla="*/ 8 w 4"/>
                <a:gd name="T1" fmla="*/ 0 h 5"/>
                <a:gd name="T2" fmla="*/ 16 w 4"/>
                <a:gd name="T3" fmla="*/ 33 h 5"/>
                <a:gd name="T4" fmla="*/ 8 w 4"/>
                <a:gd name="T5" fmla="*/ 53 h 5"/>
                <a:gd name="T6" fmla="*/ 24 w 4"/>
                <a:gd name="T7" fmla="*/ 44 h 5"/>
                <a:gd name="T8" fmla="*/ 24 w 4"/>
                <a:gd name="T9" fmla="*/ 33 h 5"/>
                <a:gd name="T10" fmla="*/ 24 w 4"/>
                <a:gd name="T11" fmla="*/ 33 h 5"/>
                <a:gd name="T12" fmla="*/ 24 w 4"/>
                <a:gd name="T13" fmla="*/ 33 h 5"/>
                <a:gd name="T14" fmla="*/ 16 w 4"/>
                <a:gd name="T15" fmla="*/ 20 h 5"/>
                <a:gd name="T16" fmla="*/ 8 w 4"/>
                <a:gd name="T17" fmla="*/ 9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cubicBezTo>
                    <a:pt x="0" y="1"/>
                    <a:pt x="1" y="2"/>
                    <a:pt x="2" y="3"/>
                  </a:cubicBezTo>
                  <a:cubicBezTo>
                    <a:pt x="2" y="4"/>
                    <a:pt x="2" y="4"/>
                    <a:pt x="1" y="5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84" name="Freeform 983">
              <a:extLst>
                <a:ext uri="{FF2B5EF4-FFF2-40B4-BE49-F238E27FC236}">
                  <a16:creationId xmlns:a16="http://schemas.microsoft.com/office/drawing/2014/main" id="{2EB2D453-3D49-E207-48C1-20309D98E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" y="2373"/>
              <a:ext cx="4" cy="4"/>
            </a:xfrm>
            <a:custGeom>
              <a:avLst/>
              <a:gdLst>
                <a:gd name="T0" fmla="*/ 8 w 2"/>
                <a:gd name="T1" fmla="*/ 0 h 2"/>
                <a:gd name="T2" fmla="*/ 8 w 2"/>
                <a:gd name="T3" fmla="*/ 16 h 2"/>
                <a:gd name="T4" fmla="*/ 16 w 2"/>
                <a:gd name="T5" fmla="*/ 16 h 2"/>
                <a:gd name="T6" fmla="*/ 16 w 2"/>
                <a:gd name="T7" fmla="*/ 8 h 2"/>
                <a:gd name="T8" fmla="*/ 8 w 2"/>
                <a:gd name="T9" fmla="*/ 0 h 2"/>
                <a:gd name="T10" fmla="*/ 0 w 2"/>
                <a:gd name="T11" fmla="*/ 0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85" name="Freeform 984">
              <a:extLst>
                <a:ext uri="{FF2B5EF4-FFF2-40B4-BE49-F238E27FC236}">
                  <a16:creationId xmlns:a16="http://schemas.microsoft.com/office/drawing/2014/main" id="{96882AE6-E4C4-46EA-779C-512137F0B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7" y="2373"/>
              <a:ext cx="8" cy="7"/>
            </a:xfrm>
            <a:custGeom>
              <a:avLst/>
              <a:gdLst>
                <a:gd name="T0" fmla="*/ 32 w 4"/>
                <a:gd name="T1" fmla="*/ 0 h 3"/>
                <a:gd name="T2" fmla="*/ 24 w 4"/>
                <a:gd name="T3" fmla="*/ 12 h 3"/>
                <a:gd name="T4" fmla="*/ 16 w 4"/>
                <a:gd name="T5" fmla="*/ 28 h 3"/>
                <a:gd name="T6" fmla="*/ 8 w 4"/>
                <a:gd name="T7" fmla="*/ 37 h 3"/>
                <a:gd name="T8" fmla="*/ 0 w 4"/>
                <a:gd name="T9" fmla="*/ 28 h 3"/>
                <a:gd name="T10" fmla="*/ 16 w 4"/>
                <a:gd name="T11" fmla="*/ 28 h 3"/>
                <a:gd name="T12" fmla="*/ 24 w 4"/>
                <a:gd name="T13" fmla="*/ 12 h 3"/>
                <a:gd name="T14" fmla="*/ 32 w 4"/>
                <a:gd name="T15" fmla="*/ 0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2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3" y="0"/>
                    <a:pt x="4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86" name="Freeform 985">
              <a:extLst>
                <a:ext uri="{FF2B5EF4-FFF2-40B4-BE49-F238E27FC236}">
                  <a16:creationId xmlns:a16="http://schemas.microsoft.com/office/drawing/2014/main" id="{623D4825-872A-A209-77CF-EBD48D42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" y="2338"/>
              <a:ext cx="38" cy="44"/>
            </a:xfrm>
            <a:custGeom>
              <a:avLst/>
              <a:gdLst>
                <a:gd name="T0" fmla="*/ 144 w 19"/>
                <a:gd name="T1" fmla="*/ 161 h 20"/>
                <a:gd name="T2" fmla="*/ 120 w 19"/>
                <a:gd name="T3" fmla="*/ 202 h 20"/>
                <a:gd name="T4" fmla="*/ 104 w 19"/>
                <a:gd name="T5" fmla="*/ 194 h 20"/>
                <a:gd name="T6" fmla="*/ 96 w 19"/>
                <a:gd name="T7" fmla="*/ 202 h 20"/>
                <a:gd name="T8" fmla="*/ 72 w 19"/>
                <a:gd name="T9" fmla="*/ 202 h 20"/>
                <a:gd name="T10" fmla="*/ 40 w 19"/>
                <a:gd name="T11" fmla="*/ 194 h 20"/>
                <a:gd name="T12" fmla="*/ 40 w 19"/>
                <a:gd name="T13" fmla="*/ 161 h 20"/>
                <a:gd name="T14" fmla="*/ 8 w 19"/>
                <a:gd name="T15" fmla="*/ 141 h 20"/>
                <a:gd name="T16" fmla="*/ 8 w 19"/>
                <a:gd name="T17" fmla="*/ 106 h 20"/>
                <a:gd name="T18" fmla="*/ 0 w 19"/>
                <a:gd name="T19" fmla="*/ 73 h 20"/>
                <a:gd name="T20" fmla="*/ 16 w 19"/>
                <a:gd name="T21" fmla="*/ 53 h 20"/>
                <a:gd name="T22" fmla="*/ 32 w 19"/>
                <a:gd name="T23" fmla="*/ 33 h 20"/>
                <a:gd name="T24" fmla="*/ 88 w 19"/>
                <a:gd name="T25" fmla="*/ 9 h 20"/>
                <a:gd name="T26" fmla="*/ 112 w 19"/>
                <a:gd name="T27" fmla="*/ 33 h 20"/>
                <a:gd name="T28" fmla="*/ 128 w 19"/>
                <a:gd name="T29" fmla="*/ 64 h 20"/>
                <a:gd name="T30" fmla="*/ 128 w 19"/>
                <a:gd name="T31" fmla="*/ 73 h 20"/>
                <a:gd name="T32" fmla="*/ 144 w 19"/>
                <a:gd name="T33" fmla="*/ 97 h 20"/>
                <a:gd name="T34" fmla="*/ 152 w 19"/>
                <a:gd name="T35" fmla="*/ 125 h 20"/>
                <a:gd name="T36" fmla="*/ 144 w 19"/>
                <a:gd name="T37" fmla="*/ 161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9" h="20">
                  <a:moveTo>
                    <a:pt x="18" y="15"/>
                  </a:moveTo>
                  <a:cubicBezTo>
                    <a:pt x="18" y="17"/>
                    <a:pt x="16" y="19"/>
                    <a:pt x="15" y="19"/>
                  </a:cubicBezTo>
                  <a:cubicBezTo>
                    <a:pt x="14" y="19"/>
                    <a:pt x="14" y="19"/>
                    <a:pt x="13" y="18"/>
                  </a:cubicBezTo>
                  <a:cubicBezTo>
                    <a:pt x="12" y="18"/>
                    <a:pt x="12" y="19"/>
                    <a:pt x="12" y="19"/>
                  </a:cubicBezTo>
                  <a:cubicBezTo>
                    <a:pt x="10" y="19"/>
                    <a:pt x="10" y="19"/>
                    <a:pt x="9" y="19"/>
                  </a:cubicBezTo>
                  <a:cubicBezTo>
                    <a:pt x="7" y="19"/>
                    <a:pt x="6" y="20"/>
                    <a:pt x="5" y="18"/>
                  </a:cubicBezTo>
                  <a:cubicBezTo>
                    <a:pt x="5" y="17"/>
                    <a:pt x="6" y="16"/>
                    <a:pt x="5" y="15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0" y="12"/>
                    <a:pt x="1" y="12"/>
                    <a:pt x="1" y="10"/>
                  </a:cubicBezTo>
                  <a:cubicBezTo>
                    <a:pt x="2" y="9"/>
                    <a:pt x="0" y="8"/>
                    <a:pt x="0" y="7"/>
                  </a:cubicBezTo>
                  <a:cubicBezTo>
                    <a:pt x="0" y="6"/>
                    <a:pt x="2" y="6"/>
                    <a:pt x="2" y="5"/>
                  </a:cubicBezTo>
                  <a:cubicBezTo>
                    <a:pt x="3" y="4"/>
                    <a:pt x="3" y="4"/>
                    <a:pt x="4" y="3"/>
                  </a:cubicBezTo>
                  <a:cubicBezTo>
                    <a:pt x="6" y="1"/>
                    <a:pt x="9" y="0"/>
                    <a:pt x="11" y="1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5" y="4"/>
                    <a:pt x="16" y="4"/>
                    <a:pt x="16" y="6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7" y="8"/>
                    <a:pt x="18" y="8"/>
                    <a:pt x="18" y="9"/>
                  </a:cubicBezTo>
                  <a:cubicBezTo>
                    <a:pt x="19" y="10"/>
                    <a:pt x="19" y="11"/>
                    <a:pt x="19" y="12"/>
                  </a:cubicBezTo>
                  <a:cubicBezTo>
                    <a:pt x="19" y="13"/>
                    <a:pt x="18" y="15"/>
                    <a:pt x="18" y="15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87" name="Freeform 986">
              <a:extLst>
                <a:ext uri="{FF2B5EF4-FFF2-40B4-BE49-F238E27FC236}">
                  <a16:creationId xmlns:a16="http://schemas.microsoft.com/office/drawing/2014/main" id="{97574E0D-BBD0-A424-5790-92EA687F4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371"/>
              <a:ext cx="8" cy="4"/>
            </a:xfrm>
            <a:custGeom>
              <a:avLst/>
              <a:gdLst>
                <a:gd name="T0" fmla="*/ 0 w 4"/>
                <a:gd name="T1" fmla="*/ 0 h 2"/>
                <a:gd name="T2" fmla="*/ 32 w 4"/>
                <a:gd name="T3" fmla="*/ 16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cubicBezTo>
                    <a:pt x="2" y="1"/>
                    <a:pt x="3" y="1"/>
                    <a:pt x="4" y="2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88" name="Freeform 987">
              <a:extLst>
                <a:ext uri="{FF2B5EF4-FFF2-40B4-BE49-F238E27FC236}">
                  <a16:creationId xmlns:a16="http://schemas.microsoft.com/office/drawing/2014/main" id="{A8FBFB93-C6AD-4DCC-5B58-AB3297BAE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1" y="2353"/>
              <a:ext cx="2" cy="5"/>
            </a:xfrm>
            <a:custGeom>
              <a:avLst/>
              <a:gdLst>
                <a:gd name="T0" fmla="*/ 8 w 1"/>
                <a:gd name="T1" fmla="*/ 33 h 2"/>
                <a:gd name="T2" fmla="*/ 0 w 1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89" name="Freeform 988">
              <a:extLst>
                <a:ext uri="{FF2B5EF4-FFF2-40B4-BE49-F238E27FC236}">
                  <a16:creationId xmlns:a16="http://schemas.microsoft.com/office/drawing/2014/main" id="{A72682CB-1046-A30E-D635-8EB74443A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1" y="2353"/>
              <a:ext cx="12" cy="9"/>
            </a:xfrm>
            <a:custGeom>
              <a:avLst/>
              <a:gdLst>
                <a:gd name="T0" fmla="*/ 48 w 6"/>
                <a:gd name="T1" fmla="*/ 25 h 4"/>
                <a:gd name="T2" fmla="*/ 32 w 6"/>
                <a:gd name="T3" fmla="*/ 0 h 4"/>
                <a:gd name="T4" fmla="*/ 24 w 6"/>
                <a:gd name="T5" fmla="*/ 0 h 4"/>
                <a:gd name="T6" fmla="*/ 16 w 6"/>
                <a:gd name="T7" fmla="*/ 0 h 4"/>
                <a:gd name="T8" fmla="*/ 0 w 6"/>
                <a:gd name="T9" fmla="*/ 11 h 4"/>
                <a:gd name="T10" fmla="*/ 0 w 6"/>
                <a:gd name="T11" fmla="*/ 45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3"/>
                    <a:pt x="0" y="4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90" name="Freeform 989">
              <a:extLst>
                <a:ext uri="{FF2B5EF4-FFF2-40B4-BE49-F238E27FC236}">
                  <a16:creationId xmlns:a16="http://schemas.microsoft.com/office/drawing/2014/main" id="{0955C480-10D9-4478-3B97-0F2F4AAE6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7" y="2362"/>
              <a:ext cx="4" cy="9"/>
            </a:xfrm>
            <a:custGeom>
              <a:avLst/>
              <a:gdLst>
                <a:gd name="T0" fmla="*/ 0 w 2"/>
                <a:gd name="T1" fmla="*/ 45 h 4"/>
                <a:gd name="T2" fmla="*/ 16 w 2"/>
                <a:gd name="T3" fmla="*/ 25 h 4"/>
                <a:gd name="T4" fmla="*/ 8 w 2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1" y="4"/>
                    <a:pt x="2" y="2"/>
                    <a:pt x="2" y="2"/>
                  </a:cubicBezTo>
                  <a:cubicBezTo>
                    <a:pt x="2" y="1"/>
                    <a:pt x="1" y="0"/>
                    <a:pt x="1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91" name="Freeform 990">
              <a:extLst>
                <a:ext uri="{FF2B5EF4-FFF2-40B4-BE49-F238E27FC236}">
                  <a16:creationId xmlns:a16="http://schemas.microsoft.com/office/drawing/2014/main" id="{1788DA2B-131C-06FC-5C28-E6BAE1978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799"/>
              <a:ext cx="39" cy="44"/>
            </a:xfrm>
            <a:custGeom>
              <a:avLst/>
              <a:gdLst>
                <a:gd name="T0" fmla="*/ 156 w 19"/>
                <a:gd name="T1" fmla="*/ 169 h 20"/>
                <a:gd name="T2" fmla="*/ 131 w 19"/>
                <a:gd name="T3" fmla="*/ 213 h 20"/>
                <a:gd name="T4" fmla="*/ 113 w 19"/>
                <a:gd name="T5" fmla="*/ 202 h 20"/>
                <a:gd name="T6" fmla="*/ 105 w 19"/>
                <a:gd name="T7" fmla="*/ 202 h 20"/>
                <a:gd name="T8" fmla="*/ 76 w 19"/>
                <a:gd name="T9" fmla="*/ 202 h 20"/>
                <a:gd name="T10" fmla="*/ 43 w 19"/>
                <a:gd name="T11" fmla="*/ 194 h 20"/>
                <a:gd name="T12" fmla="*/ 43 w 19"/>
                <a:gd name="T13" fmla="*/ 161 h 20"/>
                <a:gd name="T14" fmla="*/ 8 w 19"/>
                <a:gd name="T15" fmla="*/ 150 h 20"/>
                <a:gd name="T16" fmla="*/ 8 w 19"/>
                <a:gd name="T17" fmla="*/ 117 h 20"/>
                <a:gd name="T18" fmla="*/ 0 w 19"/>
                <a:gd name="T19" fmla="*/ 73 h 20"/>
                <a:gd name="T20" fmla="*/ 16 w 19"/>
                <a:gd name="T21" fmla="*/ 53 h 20"/>
                <a:gd name="T22" fmla="*/ 33 w 19"/>
                <a:gd name="T23" fmla="*/ 33 h 20"/>
                <a:gd name="T24" fmla="*/ 96 w 19"/>
                <a:gd name="T25" fmla="*/ 9 h 20"/>
                <a:gd name="T26" fmla="*/ 123 w 19"/>
                <a:gd name="T27" fmla="*/ 44 h 20"/>
                <a:gd name="T28" fmla="*/ 140 w 19"/>
                <a:gd name="T29" fmla="*/ 64 h 20"/>
                <a:gd name="T30" fmla="*/ 140 w 19"/>
                <a:gd name="T31" fmla="*/ 88 h 20"/>
                <a:gd name="T32" fmla="*/ 156 w 19"/>
                <a:gd name="T33" fmla="*/ 97 h 20"/>
                <a:gd name="T34" fmla="*/ 164 w 19"/>
                <a:gd name="T35" fmla="*/ 141 h 20"/>
                <a:gd name="T36" fmla="*/ 156 w 19"/>
                <a:gd name="T37" fmla="*/ 169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9" h="20">
                  <a:moveTo>
                    <a:pt x="18" y="16"/>
                  </a:moveTo>
                  <a:cubicBezTo>
                    <a:pt x="18" y="17"/>
                    <a:pt x="16" y="19"/>
                    <a:pt x="15" y="20"/>
                  </a:cubicBezTo>
                  <a:cubicBezTo>
                    <a:pt x="14" y="20"/>
                    <a:pt x="14" y="19"/>
                    <a:pt x="13" y="19"/>
                  </a:cubicBezTo>
                  <a:cubicBezTo>
                    <a:pt x="12" y="18"/>
                    <a:pt x="12" y="19"/>
                    <a:pt x="12" y="19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7" y="19"/>
                    <a:pt x="6" y="20"/>
                    <a:pt x="5" y="18"/>
                  </a:cubicBezTo>
                  <a:cubicBezTo>
                    <a:pt x="5" y="17"/>
                    <a:pt x="6" y="16"/>
                    <a:pt x="5" y="15"/>
                  </a:cubicBezTo>
                  <a:cubicBezTo>
                    <a:pt x="4" y="14"/>
                    <a:pt x="2" y="15"/>
                    <a:pt x="1" y="14"/>
                  </a:cubicBezTo>
                  <a:cubicBezTo>
                    <a:pt x="0" y="12"/>
                    <a:pt x="1" y="12"/>
                    <a:pt x="1" y="11"/>
                  </a:cubicBezTo>
                  <a:cubicBezTo>
                    <a:pt x="2" y="9"/>
                    <a:pt x="0" y="9"/>
                    <a:pt x="0" y="7"/>
                  </a:cubicBezTo>
                  <a:cubicBezTo>
                    <a:pt x="0" y="6"/>
                    <a:pt x="2" y="6"/>
                    <a:pt x="2" y="5"/>
                  </a:cubicBezTo>
                  <a:cubicBezTo>
                    <a:pt x="3" y="5"/>
                    <a:pt x="3" y="4"/>
                    <a:pt x="4" y="3"/>
                  </a:cubicBezTo>
                  <a:cubicBezTo>
                    <a:pt x="6" y="1"/>
                    <a:pt x="9" y="0"/>
                    <a:pt x="11" y="1"/>
                  </a:cubicBezTo>
                  <a:cubicBezTo>
                    <a:pt x="12" y="2"/>
                    <a:pt x="13" y="3"/>
                    <a:pt x="14" y="4"/>
                  </a:cubicBezTo>
                  <a:cubicBezTo>
                    <a:pt x="15" y="4"/>
                    <a:pt x="16" y="5"/>
                    <a:pt x="16" y="6"/>
                  </a:cubicBezTo>
                  <a:cubicBezTo>
                    <a:pt x="16" y="7"/>
                    <a:pt x="16" y="7"/>
                    <a:pt x="16" y="8"/>
                  </a:cubicBezTo>
                  <a:cubicBezTo>
                    <a:pt x="17" y="8"/>
                    <a:pt x="18" y="9"/>
                    <a:pt x="18" y="9"/>
                  </a:cubicBezTo>
                  <a:cubicBezTo>
                    <a:pt x="19" y="10"/>
                    <a:pt x="19" y="11"/>
                    <a:pt x="19" y="13"/>
                  </a:cubicBezTo>
                  <a:cubicBezTo>
                    <a:pt x="19" y="14"/>
                    <a:pt x="18" y="15"/>
                    <a:pt x="18" y="16"/>
                  </a:cubicBezTo>
                  <a:close/>
                </a:path>
              </a:pathLst>
            </a:custGeom>
            <a:solidFill>
              <a:srgbClr val="D9E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92" name="Freeform 991">
              <a:extLst>
                <a:ext uri="{FF2B5EF4-FFF2-40B4-BE49-F238E27FC236}">
                  <a16:creationId xmlns:a16="http://schemas.microsoft.com/office/drawing/2014/main" id="{2281D539-24C0-A6B7-C758-6820058C9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3" y="2810"/>
              <a:ext cx="14" cy="20"/>
            </a:xfrm>
            <a:custGeom>
              <a:avLst/>
              <a:gdLst>
                <a:gd name="T0" fmla="*/ 16 w 7"/>
                <a:gd name="T1" fmla="*/ 0 h 9"/>
                <a:gd name="T2" fmla="*/ 0 w 7"/>
                <a:gd name="T3" fmla="*/ 20 h 9"/>
                <a:gd name="T4" fmla="*/ 8 w 7"/>
                <a:gd name="T5" fmla="*/ 53 h 9"/>
                <a:gd name="T6" fmla="*/ 0 w 7"/>
                <a:gd name="T7" fmla="*/ 80 h 9"/>
                <a:gd name="T8" fmla="*/ 24 w 7"/>
                <a:gd name="T9" fmla="*/ 98 h 9"/>
                <a:gd name="T10" fmla="*/ 8 w 7"/>
                <a:gd name="T11" fmla="*/ 80 h 9"/>
                <a:gd name="T12" fmla="*/ 32 w 7"/>
                <a:gd name="T13" fmla="*/ 44 h 9"/>
                <a:gd name="T14" fmla="*/ 40 w 7"/>
                <a:gd name="T15" fmla="*/ 20 h 9"/>
                <a:gd name="T16" fmla="*/ 56 w 7"/>
                <a:gd name="T17" fmla="*/ 20 h 9"/>
                <a:gd name="T18" fmla="*/ 40 w 7"/>
                <a:gd name="T19" fmla="*/ 9 h 9"/>
                <a:gd name="T20" fmla="*/ 8 w 7"/>
                <a:gd name="T21" fmla="*/ 20 h 9"/>
                <a:gd name="T22" fmla="*/ 24 w 7"/>
                <a:gd name="T23" fmla="*/ 0 h 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" h="9">
                  <a:moveTo>
                    <a:pt x="2" y="0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6"/>
                    <a:pt x="0" y="6"/>
                    <a:pt x="0" y="7"/>
                  </a:cubicBezTo>
                  <a:cubicBezTo>
                    <a:pt x="0" y="9"/>
                    <a:pt x="2" y="9"/>
                    <a:pt x="3" y="9"/>
                  </a:cubicBezTo>
                  <a:cubicBezTo>
                    <a:pt x="2" y="9"/>
                    <a:pt x="1" y="8"/>
                    <a:pt x="1" y="7"/>
                  </a:cubicBezTo>
                  <a:cubicBezTo>
                    <a:pt x="2" y="5"/>
                    <a:pt x="4" y="6"/>
                    <a:pt x="4" y="4"/>
                  </a:cubicBezTo>
                  <a:cubicBezTo>
                    <a:pt x="4" y="4"/>
                    <a:pt x="4" y="3"/>
                    <a:pt x="5" y="2"/>
                  </a:cubicBezTo>
                  <a:cubicBezTo>
                    <a:pt x="6" y="2"/>
                    <a:pt x="7" y="2"/>
                    <a:pt x="7" y="2"/>
                  </a:cubicBezTo>
                  <a:cubicBezTo>
                    <a:pt x="7" y="2"/>
                    <a:pt x="6" y="1"/>
                    <a:pt x="5" y="1"/>
                  </a:cubicBezTo>
                  <a:cubicBezTo>
                    <a:pt x="4" y="1"/>
                    <a:pt x="2" y="4"/>
                    <a:pt x="1" y="2"/>
                  </a:cubicBezTo>
                  <a:cubicBezTo>
                    <a:pt x="2" y="2"/>
                    <a:pt x="3" y="1"/>
                    <a:pt x="3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93" name="Freeform 992">
              <a:extLst>
                <a:ext uri="{FF2B5EF4-FFF2-40B4-BE49-F238E27FC236}">
                  <a16:creationId xmlns:a16="http://schemas.microsoft.com/office/drawing/2014/main" id="{52285A45-8926-B1FD-7B8E-E3977ADBA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1" y="2834"/>
              <a:ext cx="14" cy="7"/>
            </a:xfrm>
            <a:custGeom>
              <a:avLst/>
              <a:gdLst>
                <a:gd name="T0" fmla="*/ 0 w 7"/>
                <a:gd name="T1" fmla="*/ 0 h 3"/>
                <a:gd name="T2" fmla="*/ 8 w 7"/>
                <a:gd name="T3" fmla="*/ 28 h 3"/>
                <a:gd name="T4" fmla="*/ 24 w 7"/>
                <a:gd name="T5" fmla="*/ 37 h 3"/>
                <a:gd name="T6" fmla="*/ 56 w 7"/>
                <a:gd name="T7" fmla="*/ 28 h 3"/>
                <a:gd name="T8" fmla="*/ 40 w 7"/>
                <a:gd name="T9" fmla="*/ 28 h 3"/>
                <a:gd name="T10" fmla="*/ 24 w 7"/>
                <a:gd name="T11" fmla="*/ 28 h 3"/>
                <a:gd name="T12" fmla="*/ 16 w 7"/>
                <a:gd name="T13" fmla="*/ 12 h 3"/>
                <a:gd name="T14" fmla="*/ 0 w 7"/>
                <a:gd name="T15" fmla="*/ 0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1" y="1"/>
                    <a:pt x="0" y="2"/>
                    <a:pt x="1" y="2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4" y="3"/>
                    <a:pt x="6" y="3"/>
                    <a:pt x="7" y="2"/>
                  </a:cubicBezTo>
                  <a:cubicBezTo>
                    <a:pt x="6" y="2"/>
                    <a:pt x="6" y="3"/>
                    <a:pt x="5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94" name="Freeform 993">
              <a:extLst>
                <a:ext uri="{FF2B5EF4-FFF2-40B4-BE49-F238E27FC236}">
                  <a16:creationId xmlns:a16="http://schemas.microsoft.com/office/drawing/2014/main" id="{84C5A54E-A7D6-CF47-9F18-EE841F6E2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7" y="2828"/>
              <a:ext cx="12" cy="13"/>
            </a:xfrm>
            <a:custGeom>
              <a:avLst/>
              <a:gdLst>
                <a:gd name="T0" fmla="*/ 40 w 6"/>
                <a:gd name="T1" fmla="*/ 20 h 6"/>
                <a:gd name="T2" fmla="*/ 24 w 6"/>
                <a:gd name="T3" fmla="*/ 52 h 6"/>
                <a:gd name="T4" fmla="*/ 16 w 6"/>
                <a:gd name="T5" fmla="*/ 61 h 6"/>
                <a:gd name="T6" fmla="*/ 0 w 6"/>
                <a:gd name="T7" fmla="*/ 52 h 6"/>
                <a:gd name="T8" fmla="*/ 24 w 6"/>
                <a:gd name="T9" fmla="*/ 33 h 6"/>
                <a:gd name="T10" fmla="*/ 40 w 6"/>
                <a:gd name="T11" fmla="*/ 20 h 6"/>
                <a:gd name="T12" fmla="*/ 40 w 6"/>
                <a:gd name="T13" fmla="*/ 0 h 6"/>
                <a:gd name="T14" fmla="*/ 40 w 6"/>
                <a:gd name="T15" fmla="*/ 9 h 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5" y="3"/>
                    <a:pt x="4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1" y="6"/>
                    <a:pt x="1" y="5"/>
                    <a:pt x="0" y="5"/>
                  </a:cubicBezTo>
                  <a:cubicBezTo>
                    <a:pt x="2" y="6"/>
                    <a:pt x="3" y="5"/>
                    <a:pt x="3" y="3"/>
                  </a:cubicBezTo>
                  <a:cubicBezTo>
                    <a:pt x="4" y="3"/>
                    <a:pt x="4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6" y="0"/>
                    <a:pt x="5" y="1"/>
                    <a:pt x="5" y="1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95" name="Freeform 994">
              <a:extLst>
                <a:ext uri="{FF2B5EF4-FFF2-40B4-BE49-F238E27FC236}">
                  <a16:creationId xmlns:a16="http://schemas.microsoft.com/office/drawing/2014/main" id="{E2F418F3-9E33-15CA-24D8-93EBC4170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2817"/>
              <a:ext cx="6" cy="6"/>
            </a:xfrm>
            <a:custGeom>
              <a:avLst/>
              <a:gdLst>
                <a:gd name="T0" fmla="*/ 0 w 3"/>
                <a:gd name="T1" fmla="*/ 0 h 3"/>
                <a:gd name="T2" fmla="*/ 16 w 3"/>
                <a:gd name="T3" fmla="*/ 24 h 3"/>
                <a:gd name="T4" fmla="*/ 16 w 3"/>
                <a:gd name="T5" fmla="*/ 16 h 3"/>
                <a:gd name="T6" fmla="*/ 8 w 3"/>
                <a:gd name="T7" fmla="*/ 16 h 3"/>
                <a:gd name="T8" fmla="*/ 0 w 3"/>
                <a:gd name="T9" fmla="*/ 8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1" y="1"/>
                    <a:pt x="3" y="2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1"/>
                    <a:pt x="0" y="1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96" name="Freeform 995">
              <a:extLst>
                <a:ext uri="{FF2B5EF4-FFF2-40B4-BE49-F238E27FC236}">
                  <a16:creationId xmlns:a16="http://schemas.microsoft.com/office/drawing/2014/main" id="{7EF10A91-79F3-84F8-D5C2-3DAE98F42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" y="2826"/>
              <a:ext cx="6" cy="8"/>
            </a:xfrm>
            <a:custGeom>
              <a:avLst/>
              <a:gdLst>
                <a:gd name="T0" fmla="*/ 16 w 3"/>
                <a:gd name="T1" fmla="*/ 8 h 4"/>
                <a:gd name="T2" fmla="*/ 16 w 3"/>
                <a:gd name="T3" fmla="*/ 24 h 4"/>
                <a:gd name="T4" fmla="*/ 0 w 3"/>
                <a:gd name="T5" fmla="*/ 24 h 4"/>
                <a:gd name="T6" fmla="*/ 16 w 3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2" y="4"/>
                    <a:pt x="3" y="2"/>
                    <a:pt x="2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97" name="Freeform 996">
              <a:extLst>
                <a:ext uri="{FF2B5EF4-FFF2-40B4-BE49-F238E27FC236}">
                  <a16:creationId xmlns:a16="http://schemas.microsoft.com/office/drawing/2014/main" id="{D2BDB545-F620-D68E-883F-B13692C3B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9" y="2817"/>
              <a:ext cx="4" cy="6"/>
            </a:xfrm>
            <a:custGeom>
              <a:avLst/>
              <a:gdLst>
                <a:gd name="T0" fmla="*/ 8 w 2"/>
                <a:gd name="T1" fmla="*/ 0 h 3"/>
                <a:gd name="T2" fmla="*/ 16 w 2"/>
                <a:gd name="T3" fmla="*/ 16 h 3"/>
                <a:gd name="T4" fmla="*/ 0 w 2"/>
                <a:gd name="T5" fmla="*/ 24 h 3"/>
                <a:gd name="T6" fmla="*/ 8 w 2"/>
                <a:gd name="T7" fmla="*/ 16 h 3"/>
                <a:gd name="T8" fmla="*/ 0 w 2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1"/>
                    <a:pt x="2" y="1"/>
                    <a:pt x="2" y="2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0" y="1"/>
                    <a:pt x="0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98" name="Freeform 997">
              <a:extLst>
                <a:ext uri="{FF2B5EF4-FFF2-40B4-BE49-F238E27FC236}">
                  <a16:creationId xmlns:a16="http://schemas.microsoft.com/office/drawing/2014/main" id="{21ECDE0F-6548-F125-5CC4-B0CE8818B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3" y="2802"/>
              <a:ext cx="18" cy="10"/>
            </a:xfrm>
            <a:custGeom>
              <a:avLst/>
              <a:gdLst>
                <a:gd name="T0" fmla="*/ 0 w 9"/>
                <a:gd name="T1" fmla="*/ 8 h 5"/>
                <a:gd name="T2" fmla="*/ 40 w 9"/>
                <a:gd name="T3" fmla="*/ 8 h 5"/>
                <a:gd name="T4" fmla="*/ 56 w 9"/>
                <a:gd name="T5" fmla="*/ 24 h 5"/>
                <a:gd name="T6" fmla="*/ 72 w 9"/>
                <a:gd name="T7" fmla="*/ 40 h 5"/>
                <a:gd name="T8" fmla="*/ 64 w 9"/>
                <a:gd name="T9" fmla="*/ 32 h 5"/>
                <a:gd name="T10" fmla="*/ 56 w 9"/>
                <a:gd name="T11" fmla="*/ 32 h 5"/>
                <a:gd name="T12" fmla="*/ 40 w 9"/>
                <a:gd name="T13" fmla="*/ 16 h 5"/>
                <a:gd name="T14" fmla="*/ 0 w 9"/>
                <a:gd name="T15" fmla="*/ 8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" h="5">
                  <a:moveTo>
                    <a:pt x="0" y="1"/>
                  </a:moveTo>
                  <a:cubicBezTo>
                    <a:pt x="2" y="1"/>
                    <a:pt x="3" y="0"/>
                    <a:pt x="5" y="1"/>
                  </a:cubicBezTo>
                  <a:cubicBezTo>
                    <a:pt x="6" y="2"/>
                    <a:pt x="6" y="2"/>
                    <a:pt x="7" y="3"/>
                  </a:cubicBezTo>
                  <a:cubicBezTo>
                    <a:pt x="8" y="3"/>
                    <a:pt x="9" y="4"/>
                    <a:pt x="9" y="5"/>
                  </a:cubicBezTo>
                  <a:cubicBezTo>
                    <a:pt x="9" y="4"/>
                    <a:pt x="8" y="4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3"/>
                    <a:pt x="5" y="2"/>
                    <a:pt x="5" y="2"/>
                  </a:cubicBezTo>
                  <a:cubicBezTo>
                    <a:pt x="3" y="1"/>
                    <a:pt x="1" y="1"/>
                    <a:pt x="0" y="1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999" name="Freeform 998">
              <a:extLst>
                <a:ext uri="{FF2B5EF4-FFF2-40B4-BE49-F238E27FC236}">
                  <a16:creationId xmlns:a16="http://schemas.microsoft.com/office/drawing/2014/main" id="{7E0EB9E4-C95D-DD04-01E8-7C8BCAEC7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" y="2817"/>
              <a:ext cx="8" cy="2"/>
            </a:xfrm>
            <a:custGeom>
              <a:avLst/>
              <a:gdLst>
                <a:gd name="T0" fmla="*/ 32 w 4"/>
                <a:gd name="T1" fmla="*/ 0 h 1"/>
                <a:gd name="T2" fmla="*/ 24 w 4"/>
                <a:gd name="T3" fmla="*/ 0 h 1"/>
                <a:gd name="T4" fmla="*/ 16 w 4"/>
                <a:gd name="T5" fmla="*/ 0 h 1"/>
                <a:gd name="T6" fmla="*/ 0 w 4"/>
                <a:gd name="T7" fmla="*/ 8 h 1"/>
                <a:gd name="T8" fmla="*/ 16 w 4"/>
                <a:gd name="T9" fmla="*/ 8 h 1"/>
                <a:gd name="T10" fmla="*/ 32 w 4"/>
                <a:gd name="T11" fmla="*/ 8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0" y="0"/>
                    <a:pt x="0" y="1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3" y="1"/>
                    <a:pt x="3" y="0"/>
                    <a:pt x="4" y="1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00" name="Freeform 999">
              <a:extLst>
                <a:ext uri="{FF2B5EF4-FFF2-40B4-BE49-F238E27FC236}">
                  <a16:creationId xmlns:a16="http://schemas.microsoft.com/office/drawing/2014/main" id="{78582B59-C02E-F6EE-3A63-2113A4710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1" y="2826"/>
              <a:ext cx="2" cy="4"/>
            </a:xfrm>
            <a:custGeom>
              <a:avLst/>
              <a:gdLst>
                <a:gd name="T0" fmla="*/ 0 w 1"/>
                <a:gd name="T1" fmla="*/ 0 h 2"/>
                <a:gd name="T2" fmla="*/ 8 w 1"/>
                <a:gd name="T3" fmla="*/ 8 h 2"/>
                <a:gd name="T4" fmla="*/ 0 w 1"/>
                <a:gd name="T5" fmla="*/ 16 h 2"/>
                <a:gd name="T6" fmla="*/ 0 w 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01" name="Freeform 1000">
              <a:extLst>
                <a:ext uri="{FF2B5EF4-FFF2-40B4-BE49-F238E27FC236}">
                  <a16:creationId xmlns:a16="http://schemas.microsoft.com/office/drawing/2014/main" id="{3715D5DC-F48C-1AB3-67D4-16599473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815"/>
              <a:ext cx="9" cy="8"/>
            </a:xfrm>
            <a:custGeom>
              <a:avLst/>
              <a:gdLst>
                <a:gd name="T0" fmla="*/ 11 w 4"/>
                <a:gd name="T1" fmla="*/ 0 h 4"/>
                <a:gd name="T2" fmla="*/ 25 w 4"/>
                <a:gd name="T3" fmla="*/ 16 h 4"/>
                <a:gd name="T4" fmla="*/ 11 w 4"/>
                <a:gd name="T5" fmla="*/ 32 h 4"/>
                <a:gd name="T6" fmla="*/ 36 w 4"/>
                <a:gd name="T7" fmla="*/ 24 h 4"/>
                <a:gd name="T8" fmla="*/ 36 w 4"/>
                <a:gd name="T9" fmla="*/ 24 h 4"/>
                <a:gd name="T10" fmla="*/ 36 w 4"/>
                <a:gd name="T11" fmla="*/ 16 h 4"/>
                <a:gd name="T12" fmla="*/ 36 w 4"/>
                <a:gd name="T13" fmla="*/ 16 h 4"/>
                <a:gd name="T14" fmla="*/ 25 w 4"/>
                <a:gd name="T15" fmla="*/ 16 h 4"/>
                <a:gd name="T16" fmla="*/ 11 w 4"/>
                <a:gd name="T17" fmla="*/ 0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0" y="0"/>
                    <a:pt x="1" y="1"/>
                    <a:pt x="2" y="2"/>
                  </a:cubicBezTo>
                  <a:cubicBezTo>
                    <a:pt x="2" y="3"/>
                    <a:pt x="2" y="4"/>
                    <a:pt x="1" y="4"/>
                  </a:cubicBezTo>
                  <a:cubicBezTo>
                    <a:pt x="2" y="4"/>
                    <a:pt x="2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02" name="Freeform 1001">
              <a:extLst>
                <a:ext uri="{FF2B5EF4-FFF2-40B4-BE49-F238E27FC236}">
                  <a16:creationId xmlns:a16="http://schemas.microsoft.com/office/drawing/2014/main" id="{B5401D67-79F0-3CC9-3B10-548B323E4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1" y="2834"/>
              <a:ext cx="4" cy="7"/>
            </a:xfrm>
            <a:custGeom>
              <a:avLst/>
              <a:gdLst>
                <a:gd name="T0" fmla="*/ 8 w 2"/>
                <a:gd name="T1" fmla="*/ 12 h 3"/>
                <a:gd name="T2" fmla="*/ 8 w 2"/>
                <a:gd name="T3" fmla="*/ 28 h 3"/>
                <a:gd name="T4" fmla="*/ 16 w 2"/>
                <a:gd name="T5" fmla="*/ 37 h 3"/>
                <a:gd name="T6" fmla="*/ 16 w 2"/>
                <a:gd name="T7" fmla="*/ 12 h 3"/>
                <a:gd name="T8" fmla="*/ 8 w 2"/>
                <a:gd name="T9" fmla="*/ 0 h 3"/>
                <a:gd name="T10" fmla="*/ 0 w 2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" h="3">
                  <a:moveTo>
                    <a:pt x="1" y="1"/>
                  </a:moveTo>
                  <a:cubicBezTo>
                    <a:pt x="1" y="1"/>
                    <a:pt x="0" y="2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03" name="Freeform 1002">
              <a:extLst>
                <a:ext uri="{FF2B5EF4-FFF2-40B4-BE49-F238E27FC236}">
                  <a16:creationId xmlns:a16="http://schemas.microsoft.com/office/drawing/2014/main" id="{F3C52B1D-FF7E-B792-0E0D-2262BC833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" y="2834"/>
              <a:ext cx="8" cy="7"/>
            </a:xfrm>
            <a:custGeom>
              <a:avLst/>
              <a:gdLst>
                <a:gd name="T0" fmla="*/ 32 w 4"/>
                <a:gd name="T1" fmla="*/ 0 h 3"/>
                <a:gd name="T2" fmla="*/ 24 w 4"/>
                <a:gd name="T3" fmla="*/ 12 h 3"/>
                <a:gd name="T4" fmla="*/ 16 w 4"/>
                <a:gd name="T5" fmla="*/ 28 h 3"/>
                <a:gd name="T6" fmla="*/ 8 w 4"/>
                <a:gd name="T7" fmla="*/ 37 h 3"/>
                <a:gd name="T8" fmla="*/ 0 w 4"/>
                <a:gd name="T9" fmla="*/ 28 h 3"/>
                <a:gd name="T10" fmla="*/ 16 w 4"/>
                <a:gd name="T11" fmla="*/ 28 h 3"/>
                <a:gd name="T12" fmla="*/ 24 w 4"/>
                <a:gd name="T13" fmla="*/ 12 h 3"/>
                <a:gd name="T14" fmla="*/ 32 w 4"/>
                <a:gd name="T15" fmla="*/ 0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3"/>
                    <a:pt x="1" y="3"/>
                    <a:pt x="2" y="2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3" y="0"/>
                    <a:pt x="4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04" name="Freeform 1003">
              <a:extLst>
                <a:ext uri="{FF2B5EF4-FFF2-40B4-BE49-F238E27FC236}">
                  <a16:creationId xmlns:a16="http://schemas.microsoft.com/office/drawing/2014/main" id="{9745C008-2A8D-CCAA-0CC0-AF4970084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799"/>
              <a:ext cx="39" cy="44"/>
            </a:xfrm>
            <a:custGeom>
              <a:avLst/>
              <a:gdLst>
                <a:gd name="T0" fmla="*/ 156 w 19"/>
                <a:gd name="T1" fmla="*/ 169 h 20"/>
                <a:gd name="T2" fmla="*/ 131 w 19"/>
                <a:gd name="T3" fmla="*/ 213 h 20"/>
                <a:gd name="T4" fmla="*/ 113 w 19"/>
                <a:gd name="T5" fmla="*/ 202 h 20"/>
                <a:gd name="T6" fmla="*/ 105 w 19"/>
                <a:gd name="T7" fmla="*/ 202 h 20"/>
                <a:gd name="T8" fmla="*/ 76 w 19"/>
                <a:gd name="T9" fmla="*/ 202 h 20"/>
                <a:gd name="T10" fmla="*/ 43 w 19"/>
                <a:gd name="T11" fmla="*/ 194 h 20"/>
                <a:gd name="T12" fmla="*/ 43 w 19"/>
                <a:gd name="T13" fmla="*/ 161 h 20"/>
                <a:gd name="T14" fmla="*/ 8 w 19"/>
                <a:gd name="T15" fmla="*/ 150 h 20"/>
                <a:gd name="T16" fmla="*/ 8 w 19"/>
                <a:gd name="T17" fmla="*/ 117 h 20"/>
                <a:gd name="T18" fmla="*/ 0 w 19"/>
                <a:gd name="T19" fmla="*/ 73 h 20"/>
                <a:gd name="T20" fmla="*/ 16 w 19"/>
                <a:gd name="T21" fmla="*/ 53 h 20"/>
                <a:gd name="T22" fmla="*/ 33 w 19"/>
                <a:gd name="T23" fmla="*/ 33 h 20"/>
                <a:gd name="T24" fmla="*/ 96 w 19"/>
                <a:gd name="T25" fmla="*/ 9 h 20"/>
                <a:gd name="T26" fmla="*/ 123 w 19"/>
                <a:gd name="T27" fmla="*/ 44 h 20"/>
                <a:gd name="T28" fmla="*/ 140 w 19"/>
                <a:gd name="T29" fmla="*/ 64 h 20"/>
                <a:gd name="T30" fmla="*/ 140 w 19"/>
                <a:gd name="T31" fmla="*/ 88 h 20"/>
                <a:gd name="T32" fmla="*/ 156 w 19"/>
                <a:gd name="T33" fmla="*/ 97 h 20"/>
                <a:gd name="T34" fmla="*/ 164 w 19"/>
                <a:gd name="T35" fmla="*/ 141 h 20"/>
                <a:gd name="T36" fmla="*/ 156 w 19"/>
                <a:gd name="T37" fmla="*/ 169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9" h="20">
                  <a:moveTo>
                    <a:pt x="18" y="16"/>
                  </a:moveTo>
                  <a:cubicBezTo>
                    <a:pt x="18" y="17"/>
                    <a:pt x="16" y="19"/>
                    <a:pt x="15" y="20"/>
                  </a:cubicBezTo>
                  <a:cubicBezTo>
                    <a:pt x="14" y="20"/>
                    <a:pt x="14" y="19"/>
                    <a:pt x="13" y="19"/>
                  </a:cubicBezTo>
                  <a:cubicBezTo>
                    <a:pt x="12" y="18"/>
                    <a:pt x="12" y="19"/>
                    <a:pt x="12" y="19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7" y="19"/>
                    <a:pt x="6" y="20"/>
                    <a:pt x="5" y="18"/>
                  </a:cubicBezTo>
                  <a:cubicBezTo>
                    <a:pt x="5" y="17"/>
                    <a:pt x="6" y="16"/>
                    <a:pt x="5" y="15"/>
                  </a:cubicBezTo>
                  <a:cubicBezTo>
                    <a:pt x="4" y="14"/>
                    <a:pt x="2" y="15"/>
                    <a:pt x="1" y="14"/>
                  </a:cubicBezTo>
                  <a:cubicBezTo>
                    <a:pt x="0" y="12"/>
                    <a:pt x="1" y="12"/>
                    <a:pt x="1" y="11"/>
                  </a:cubicBezTo>
                  <a:cubicBezTo>
                    <a:pt x="2" y="9"/>
                    <a:pt x="0" y="9"/>
                    <a:pt x="0" y="7"/>
                  </a:cubicBezTo>
                  <a:cubicBezTo>
                    <a:pt x="0" y="6"/>
                    <a:pt x="2" y="6"/>
                    <a:pt x="2" y="5"/>
                  </a:cubicBezTo>
                  <a:cubicBezTo>
                    <a:pt x="3" y="5"/>
                    <a:pt x="3" y="4"/>
                    <a:pt x="4" y="3"/>
                  </a:cubicBezTo>
                  <a:cubicBezTo>
                    <a:pt x="6" y="1"/>
                    <a:pt x="9" y="0"/>
                    <a:pt x="11" y="1"/>
                  </a:cubicBezTo>
                  <a:cubicBezTo>
                    <a:pt x="12" y="2"/>
                    <a:pt x="13" y="3"/>
                    <a:pt x="14" y="4"/>
                  </a:cubicBezTo>
                  <a:cubicBezTo>
                    <a:pt x="15" y="4"/>
                    <a:pt x="16" y="5"/>
                    <a:pt x="16" y="6"/>
                  </a:cubicBezTo>
                  <a:cubicBezTo>
                    <a:pt x="16" y="7"/>
                    <a:pt x="16" y="7"/>
                    <a:pt x="16" y="8"/>
                  </a:cubicBezTo>
                  <a:cubicBezTo>
                    <a:pt x="17" y="8"/>
                    <a:pt x="18" y="9"/>
                    <a:pt x="18" y="9"/>
                  </a:cubicBezTo>
                  <a:cubicBezTo>
                    <a:pt x="19" y="10"/>
                    <a:pt x="19" y="11"/>
                    <a:pt x="19" y="13"/>
                  </a:cubicBezTo>
                  <a:cubicBezTo>
                    <a:pt x="19" y="14"/>
                    <a:pt x="18" y="15"/>
                    <a:pt x="18" y="16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05" name="Freeform 1004">
              <a:extLst>
                <a:ext uri="{FF2B5EF4-FFF2-40B4-BE49-F238E27FC236}">
                  <a16:creationId xmlns:a16="http://schemas.microsoft.com/office/drawing/2014/main" id="{7C4D768B-759E-43BD-2F2B-B5785078F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9" y="2832"/>
              <a:ext cx="8" cy="5"/>
            </a:xfrm>
            <a:custGeom>
              <a:avLst/>
              <a:gdLst>
                <a:gd name="T0" fmla="*/ 0 w 4"/>
                <a:gd name="T1" fmla="*/ 0 h 2"/>
                <a:gd name="T2" fmla="*/ 32 w 4"/>
                <a:gd name="T3" fmla="*/ 33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cubicBezTo>
                    <a:pt x="2" y="1"/>
                    <a:pt x="3" y="1"/>
                    <a:pt x="4" y="2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06" name="Freeform 1005">
              <a:extLst>
                <a:ext uri="{FF2B5EF4-FFF2-40B4-BE49-F238E27FC236}">
                  <a16:creationId xmlns:a16="http://schemas.microsoft.com/office/drawing/2014/main" id="{219CE1F6-8FEE-0D1C-1DEE-5EDA2EFAE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2815"/>
              <a:ext cx="2" cy="4"/>
            </a:xfrm>
            <a:custGeom>
              <a:avLst/>
              <a:gdLst>
                <a:gd name="T0" fmla="*/ 8 w 1"/>
                <a:gd name="T1" fmla="*/ 16 h 2"/>
                <a:gd name="T2" fmla="*/ 0 w 1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07" name="Freeform 1006">
              <a:extLst>
                <a:ext uri="{FF2B5EF4-FFF2-40B4-BE49-F238E27FC236}">
                  <a16:creationId xmlns:a16="http://schemas.microsoft.com/office/drawing/2014/main" id="{9BD5A552-A63E-7DB9-9767-86BEDBBDB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3" y="2815"/>
              <a:ext cx="12" cy="8"/>
            </a:xfrm>
            <a:custGeom>
              <a:avLst/>
              <a:gdLst>
                <a:gd name="T0" fmla="*/ 48 w 6"/>
                <a:gd name="T1" fmla="*/ 16 h 4"/>
                <a:gd name="T2" fmla="*/ 32 w 6"/>
                <a:gd name="T3" fmla="*/ 0 h 4"/>
                <a:gd name="T4" fmla="*/ 24 w 6"/>
                <a:gd name="T5" fmla="*/ 8 h 4"/>
                <a:gd name="T6" fmla="*/ 16 w 6"/>
                <a:gd name="T7" fmla="*/ 8 h 4"/>
                <a:gd name="T8" fmla="*/ 0 w 6"/>
                <a:gd name="T9" fmla="*/ 8 h 4"/>
                <a:gd name="T10" fmla="*/ 0 w 6"/>
                <a:gd name="T11" fmla="*/ 32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cubicBezTo>
                    <a:pt x="6" y="1"/>
                    <a:pt x="5" y="1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3"/>
                    <a:pt x="0" y="4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08" name="Freeform 1007">
              <a:extLst>
                <a:ext uri="{FF2B5EF4-FFF2-40B4-BE49-F238E27FC236}">
                  <a16:creationId xmlns:a16="http://schemas.microsoft.com/office/drawing/2014/main" id="{8BD0AC93-FD99-A301-8492-A73053BF0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" y="2823"/>
              <a:ext cx="4" cy="11"/>
            </a:xfrm>
            <a:custGeom>
              <a:avLst/>
              <a:gdLst>
                <a:gd name="T0" fmla="*/ 0 w 2"/>
                <a:gd name="T1" fmla="*/ 44 h 5"/>
                <a:gd name="T2" fmla="*/ 16 w 2"/>
                <a:gd name="T3" fmla="*/ 20 h 5"/>
                <a:gd name="T4" fmla="*/ 8 w 2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5">
                  <a:moveTo>
                    <a:pt x="0" y="4"/>
                  </a:moveTo>
                  <a:cubicBezTo>
                    <a:pt x="1" y="5"/>
                    <a:pt x="2" y="3"/>
                    <a:pt x="2" y="2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09" name="Freeform 1008">
              <a:extLst>
                <a:ext uri="{FF2B5EF4-FFF2-40B4-BE49-F238E27FC236}">
                  <a16:creationId xmlns:a16="http://schemas.microsoft.com/office/drawing/2014/main" id="{979A666B-D69A-B5B8-6029-97B9867D8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" y="3022"/>
              <a:ext cx="39" cy="42"/>
            </a:xfrm>
            <a:custGeom>
              <a:avLst/>
              <a:gdLst>
                <a:gd name="T0" fmla="*/ 156 w 19"/>
                <a:gd name="T1" fmla="*/ 161 h 19"/>
                <a:gd name="T2" fmla="*/ 131 w 19"/>
                <a:gd name="T3" fmla="*/ 206 h 19"/>
                <a:gd name="T4" fmla="*/ 113 w 19"/>
                <a:gd name="T5" fmla="*/ 195 h 19"/>
                <a:gd name="T6" fmla="*/ 105 w 19"/>
                <a:gd name="T7" fmla="*/ 206 h 19"/>
                <a:gd name="T8" fmla="*/ 76 w 19"/>
                <a:gd name="T9" fmla="*/ 206 h 19"/>
                <a:gd name="T10" fmla="*/ 43 w 19"/>
                <a:gd name="T11" fmla="*/ 195 h 19"/>
                <a:gd name="T12" fmla="*/ 43 w 19"/>
                <a:gd name="T13" fmla="*/ 161 h 19"/>
                <a:gd name="T14" fmla="*/ 8 w 19"/>
                <a:gd name="T15" fmla="*/ 141 h 19"/>
                <a:gd name="T16" fmla="*/ 8 w 19"/>
                <a:gd name="T17" fmla="*/ 108 h 19"/>
                <a:gd name="T18" fmla="*/ 0 w 19"/>
                <a:gd name="T19" fmla="*/ 73 h 19"/>
                <a:gd name="T20" fmla="*/ 16 w 19"/>
                <a:gd name="T21" fmla="*/ 53 h 19"/>
                <a:gd name="T22" fmla="*/ 33 w 19"/>
                <a:gd name="T23" fmla="*/ 20 h 19"/>
                <a:gd name="T24" fmla="*/ 96 w 19"/>
                <a:gd name="T25" fmla="*/ 9 h 19"/>
                <a:gd name="T26" fmla="*/ 123 w 19"/>
                <a:gd name="T27" fmla="*/ 33 h 19"/>
                <a:gd name="T28" fmla="*/ 140 w 19"/>
                <a:gd name="T29" fmla="*/ 53 h 19"/>
                <a:gd name="T30" fmla="*/ 140 w 19"/>
                <a:gd name="T31" fmla="*/ 73 h 19"/>
                <a:gd name="T32" fmla="*/ 156 w 19"/>
                <a:gd name="T33" fmla="*/ 88 h 19"/>
                <a:gd name="T34" fmla="*/ 164 w 19"/>
                <a:gd name="T35" fmla="*/ 133 h 19"/>
                <a:gd name="T36" fmla="*/ 156 w 19"/>
                <a:gd name="T37" fmla="*/ 161 h 1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9" h="19">
                  <a:moveTo>
                    <a:pt x="18" y="15"/>
                  </a:moveTo>
                  <a:cubicBezTo>
                    <a:pt x="18" y="16"/>
                    <a:pt x="16" y="19"/>
                    <a:pt x="15" y="19"/>
                  </a:cubicBezTo>
                  <a:cubicBezTo>
                    <a:pt x="14" y="19"/>
                    <a:pt x="14" y="18"/>
                    <a:pt x="13" y="18"/>
                  </a:cubicBezTo>
                  <a:cubicBezTo>
                    <a:pt x="12" y="18"/>
                    <a:pt x="12" y="18"/>
                    <a:pt x="12" y="19"/>
                  </a:cubicBezTo>
                  <a:cubicBezTo>
                    <a:pt x="10" y="19"/>
                    <a:pt x="10" y="19"/>
                    <a:pt x="9" y="19"/>
                  </a:cubicBezTo>
                  <a:cubicBezTo>
                    <a:pt x="7" y="19"/>
                    <a:pt x="6" y="19"/>
                    <a:pt x="5" y="18"/>
                  </a:cubicBezTo>
                  <a:cubicBezTo>
                    <a:pt x="5" y="17"/>
                    <a:pt x="6" y="16"/>
                    <a:pt x="5" y="15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0" y="12"/>
                    <a:pt x="1" y="11"/>
                    <a:pt x="1" y="10"/>
                  </a:cubicBezTo>
                  <a:cubicBezTo>
                    <a:pt x="2" y="8"/>
                    <a:pt x="0" y="8"/>
                    <a:pt x="0" y="7"/>
                  </a:cubicBezTo>
                  <a:cubicBezTo>
                    <a:pt x="0" y="6"/>
                    <a:pt x="2" y="5"/>
                    <a:pt x="2" y="5"/>
                  </a:cubicBezTo>
                  <a:cubicBezTo>
                    <a:pt x="3" y="4"/>
                    <a:pt x="3" y="3"/>
                    <a:pt x="4" y="2"/>
                  </a:cubicBezTo>
                  <a:cubicBezTo>
                    <a:pt x="6" y="0"/>
                    <a:pt x="9" y="0"/>
                    <a:pt x="11" y="1"/>
                  </a:cubicBezTo>
                  <a:cubicBezTo>
                    <a:pt x="12" y="1"/>
                    <a:pt x="13" y="2"/>
                    <a:pt x="14" y="3"/>
                  </a:cubicBezTo>
                  <a:cubicBezTo>
                    <a:pt x="15" y="4"/>
                    <a:pt x="16" y="4"/>
                    <a:pt x="16" y="5"/>
                  </a:cubicBezTo>
                  <a:cubicBezTo>
                    <a:pt x="16" y="6"/>
                    <a:pt x="16" y="6"/>
                    <a:pt x="16" y="7"/>
                  </a:cubicBezTo>
                  <a:cubicBezTo>
                    <a:pt x="17" y="8"/>
                    <a:pt x="18" y="8"/>
                    <a:pt x="18" y="8"/>
                  </a:cubicBezTo>
                  <a:cubicBezTo>
                    <a:pt x="19" y="9"/>
                    <a:pt x="19" y="10"/>
                    <a:pt x="19" y="12"/>
                  </a:cubicBezTo>
                  <a:cubicBezTo>
                    <a:pt x="19" y="13"/>
                    <a:pt x="18" y="14"/>
                    <a:pt x="18" y="15"/>
                  </a:cubicBezTo>
                  <a:close/>
                </a:path>
              </a:pathLst>
            </a:custGeom>
            <a:solidFill>
              <a:srgbClr val="D9E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10" name="Freeform 1009">
              <a:extLst>
                <a:ext uri="{FF2B5EF4-FFF2-40B4-BE49-F238E27FC236}">
                  <a16:creationId xmlns:a16="http://schemas.microsoft.com/office/drawing/2014/main" id="{8BAB568C-A07F-6EF3-6972-C3376355D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1" y="3033"/>
              <a:ext cx="14" cy="20"/>
            </a:xfrm>
            <a:custGeom>
              <a:avLst/>
              <a:gdLst>
                <a:gd name="T0" fmla="*/ 16 w 7"/>
                <a:gd name="T1" fmla="*/ 0 h 9"/>
                <a:gd name="T2" fmla="*/ 0 w 7"/>
                <a:gd name="T3" fmla="*/ 9 h 9"/>
                <a:gd name="T4" fmla="*/ 8 w 7"/>
                <a:gd name="T5" fmla="*/ 44 h 9"/>
                <a:gd name="T6" fmla="*/ 0 w 7"/>
                <a:gd name="T7" fmla="*/ 80 h 9"/>
                <a:gd name="T8" fmla="*/ 24 w 7"/>
                <a:gd name="T9" fmla="*/ 89 h 9"/>
                <a:gd name="T10" fmla="*/ 8 w 7"/>
                <a:gd name="T11" fmla="*/ 64 h 9"/>
                <a:gd name="T12" fmla="*/ 32 w 7"/>
                <a:gd name="T13" fmla="*/ 44 h 9"/>
                <a:gd name="T14" fmla="*/ 40 w 7"/>
                <a:gd name="T15" fmla="*/ 20 h 9"/>
                <a:gd name="T16" fmla="*/ 56 w 7"/>
                <a:gd name="T17" fmla="*/ 9 h 9"/>
                <a:gd name="T18" fmla="*/ 40 w 7"/>
                <a:gd name="T19" fmla="*/ 0 h 9"/>
                <a:gd name="T20" fmla="*/ 8 w 7"/>
                <a:gd name="T21" fmla="*/ 20 h 9"/>
                <a:gd name="T22" fmla="*/ 24 w 7"/>
                <a:gd name="T23" fmla="*/ 0 h 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" h="9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2" y="9"/>
                    <a:pt x="1" y="7"/>
                    <a:pt x="1" y="6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4" y="3"/>
                    <a:pt x="4" y="2"/>
                    <a:pt x="5" y="2"/>
                  </a:cubicBezTo>
                  <a:cubicBezTo>
                    <a:pt x="6" y="1"/>
                    <a:pt x="7" y="2"/>
                    <a:pt x="7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4" y="1"/>
                    <a:pt x="2" y="3"/>
                    <a:pt x="1" y="2"/>
                  </a:cubicBezTo>
                  <a:cubicBezTo>
                    <a:pt x="2" y="1"/>
                    <a:pt x="3" y="1"/>
                    <a:pt x="3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11" name="Freeform 1010">
              <a:extLst>
                <a:ext uri="{FF2B5EF4-FFF2-40B4-BE49-F238E27FC236}">
                  <a16:creationId xmlns:a16="http://schemas.microsoft.com/office/drawing/2014/main" id="{A68F13DE-66B1-74BE-40DF-04DB457C9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" y="3055"/>
              <a:ext cx="14" cy="9"/>
            </a:xfrm>
            <a:custGeom>
              <a:avLst/>
              <a:gdLst>
                <a:gd name="T0" fmla="*/ 0 w 7"/>
                <a:gd name="T1" fmla="*/ 0 h 4"/>
                <a:gd name="T2" fmla="*/ 8 w 7"/>
                <a:gd name="T3" fmla="*/ 36 h 4"/>
                <a:gd name="T4" fmla="*/ 24 w 7"/>
                <a:gd name="T5" fmla="*/ 36 h 4"/>
                <a:gd name="T6" fmla="*/ 56 w 7"/>
                <a:gd name="T7" fmla="*/ 36 h 4"/>
                <a:gd name="T8" fmla="*/ 40 w 7"/>
                <a:gd name="T9" fmla="*/ 36 h 4"/>
                <a:gd name="T10" fmla="*/ 24 w 7"/>
                <a:gd name="T11" fmla="*/ 25 h 4"/>
                <a:gd name="T12" fmla="*/ 16 w 7"/>
                <a:gd name="T13" fmla="*/ 11 h 4"/>
                <a:gd name="T14" fmla="*/ 0 w 7"/>
                <a:gd name="T15" fmla="*/ 0 h 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4" y="3"/>
                    <a:pt x="6" y="4"/>
                    <a:pt x="7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12" name="Freeform 1011">
              <a:extLst>
                <a:ext uri="{FF2B5EF4-FFF2-40B4-BE49-F238E27FC236}">
                  <a16:creationId xmlns:a16="http://schemas.microsoft.com/office/drawing/2014/main" id="{F034A02A-7ABC-C18F-B143-69F184630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" y="3049"/>
              <a:ext cx="12" cy="13"/>
            </a:xfrm>
            <a:custGeom>
              <a:avLst/>
              <a:gdLst>
                <a:gd name="T0" fmla="*/ 40 w 6"/>
                <a:gd name="T1" fmla="*/ 20 h 6"/>
                <a:gd name="T2" fmla="*/ 24 w 6"/>
                <a:gd name="T3" fmla="*/ 52 h 6"/>
                <a:gd name="T4" fmla="*/ 16 w 6"/>
                <a:gd name="T5" fmla="*/ 61 h 6"/>
                <a:gd name="T6" fmla="*/ 0 w 6"/>
                <a:gd name="T7" fmla="*/ 52 h 6"/>
                <a:gd name="T8" fmla="*/ 24 w 6"/>
                <a:gd name="T9" fmla="*/ 43 h 6"/>
                <a:gd name="T10" fmla="*/ 40 w 6"/>
                <a:gd name="T11" fmla="*/ 20 h 6"/>
                <a:gd name="T12" fmla="*/ 40 w 6"/>
                <a:gd name="T13" fmla="*/ 0 h 6"/>
                <a:gd name="T14" fmla="*/ 40 w 6"/>
                <a:gd name="T15" fmla="*/ 20 h 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5" y="3"/>
                    <a:pt x="4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1" y="6"/>
                    <a:pt x="1" y="6"/>
                    <a:pt x="0" y="5"/>
                  </a:cubicBezTo>
                  <a:cubicBezTo>
                    <a:pt x="2" y="6"/>
                    <a:pt x="3" y="5"/>
                    <a:pt x="3" y="4"/>
                  </a:cubicBezTo>
                  <a:cubicBezTo>
                    <a:pt x="4" y="3"/>
                    <a:pt x="4" y="3"/>
                    <a:pt x="5" y="2"/>
                  </a:cubicBezTo>
                  <a:cubicBezTo>
                    <a:pt x="5" y="2"/>
                    <a:pt x="5" y="1"/>
                    <a:pt x="5" y="0"/>
                  </a:cubicBezTo>
                  <a:cubicBezTo>
                    <a:pt x="6" y="1"/>
                    <a:pt x="5" y="1"/>
                    <a:pt x="5" y="2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13" name="Freeform 1012">
              <a:extLst>
                <a:ext uri="{FF2B5EF4-FFF2-40B4-BE49-F238E27FC236}">
                  <a16:creationId xmlns:a16="http://schemas.microsoft.com/office/drawing/2014/main" id="{3C6ADDD3-5D5F-7D43-29D8-245AB97CD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2" y="3040"/>
              <a:ext cx="6" cy="4"/>
            </a:xfrm>
            <a:custGeom>
              <a:avLst/>
              <a:gdLst>
                <a:gd name="T0" fmla="*/ 0 w 3"/>
                <a:gd name="T1" fmla="*/ 0 h 2"/>
                <a:gd name="T2" fmla="*/ 16 w 3"/>
                <a:gd name="T3" fmla="*/ 16 h 2"/>
                <a:gd name="T4" fmla="*/ 16 w 3"/>
                <a:gd name="T5" fmla="*/ 8 h 2"/>
                <a:gd name="T6" fmla="*/ 8 w 3"/>
                <a:gd name="T7" fmla="*/ 8 h 2"/>
                <a:gd name="T8" fmla="*/ 0 w 3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1" y="0"/>
                    <a:pt x="3" y="1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14" name="Freeform 1013">
              <a:extLst>
                <a:ext uri="{FF2B5EF4-FFF2-40B4-BE49-F238E27FC236}">
                  <a16:creationId xmlns:a16="http://schemas.microsoft.com/office/drawing/2014/main" id="{983D057A-4F65-9BD7-3D33-6261597E3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3049"/>
              <a:ext cx="6" cy="6"/>
            </a:xfrm>
            <a:custGeom>
              <a:avLst/>
              <a:gdLst>
                <a:gd name="T0" fmla="*/ 16 w 3"/>
                <a:gd name="T1" fmla="*/ 8 h 3"/>
                <a:gd name="T2" fmla="*/ 16 w 3"/>
                <a:gd name="T3" fmla="*/ 16 h 3"/>
                <a:gd name="T4" fmla="*/ 0 w 3"/>
                <a:gd name="T5" fmla="*/ 24 h 3"/>
                <a:gd name="T6" fmla="*/ 16 w 3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1"/>
                    <a:pt x="2" y="2"/>
                    <a:pt x="2" y="2"/>
                  </a:cubicBezTo>
                  <a:cubicBezTo>
                    <a:pt x="1" y="2"/>
                    <a:pt x="1" y="3"/>
                    <a:pt x="0" y="3"/>
                  </a:cubicBezTo>
                  <a:cubicBezTo>
                    <a:pt x="2" y="3"/>
                    <a:pt x="3" y="1"/>
                    <a:pt x="2" y="0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15" name="Freeform 1014">
              <a:extLst>
                <a:ext uri="{FF2B5EF4-FFF2-40B4-BE49-F238E27FC236}">
                  <a16:creationId xmlns:a16="http://schemas.microsoft.com/office/drawing/2014/main" id="{A7D3EB87-DEDA-1E64-5D47-A30B10879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" y="3038"/>
              <a:ext cx="4" cy="8"/>
            </a:xfrm>
            <a:custGeom>
              <a:avLst/>
              <a:gdLst>
                <a:gd name="T0" fmla="*/ 8 w 2"/>
                <a:gd name="T1" fmla="*/ 0 h 4"/>
                <a:gd name="T2" fmla="*/ 16 w 2"/>
                <a:gd name="T3" fmla="*/ 16 h 4"/>
                <a:gd name="T4" fmla="*/ 0 w 2"/>
                <a:gd name="T5" fmla="*/ 32 h 4"/>
                <a:gd name="T6" fmla="*/ 8 w 2"/>
                <a:gd name="T7" fmla="*/ 24 h 4"/>
                <a:gd name="T8" fmla="*/ 0 w 2"/>
                <a:gd name="T9" fmla="*/ 8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1"/>
                    <a:pt x="2" y="2"/>
                    <a:pt x="2" y="2"/>
                  </a:cubicBezTo>
                  <a:cubicBezTo>
                    <a:pt x="2" y="3"/>
                    <a:pt x="1" y="4"/>
                    <a:pt x="0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</a:path>
              </a:pathLst>
            </a:custGeom>
            <a:solidFill>
              <a:srgbClr val="B5D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16" name="Freeform 1015">
              <a:extLst>
                <a:ext uri="{FF2B5EF4-FFF2-40B4-BE49-F238E27FC236}">
                  <a16:creationId xmlns:a16="http://schemas.microsoft.com/office/drawing/2014/main" id="{7C8B769F-AA54-9A93-5EBB-BF07DE260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3022"/>
              <a:ext cx="19" cy="11"/>
            </a:xfrm>
            <a:custGeom>
              <a:avLst/>
              <a:gdLst>
                <a:gd name="T0" fmla="*/ 0 w 9"/>
                <a:gd name="T1" fmla="*/ 20 h 5"/>
                <a:gd name="T2" fmla="*/ 49 w 9"/>
                <a:gd name="T3" fmla="*/ 20 h 5"/>
                <a:gd name="T4" fmla="*/ 68 w 9"/>
                <a:gd name="T5" fmla="*/ 33 h 5"/>
                <a:gd name="T6" fmla="*/ 84 w 9"/>
                <a:gd name="T7" fmla="*/ 53 h 5"/>
                <a:gd name="T8" fmla="*/ 76 w 9"/>
                <a:gd name="T9" fmla="*/ 44 h 5"/>
                <a:gd name="T10" fmla="*/ 68 w 9"/>
                <a:gd name="T11" fmla="*/ 44 h 5"/>
                <a:gd name="T12" fmla="*/ 49 w 9"/>
                <a:gd name="T13" fmla="*/ 20 h 5"/>
                <a:gd name="T14" fmla="*/ 0 w 9"/>
                <a:gd name="T15" fmla="*/ 2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" h="5">
                  <a:moveTo>
                    <a:pt x="0" y="2"/>
                  </a:moveTo>
                  <a:cubicBezTo>
                    <a:pt x="2" y="1"/>
                    <a:pt x="3" y="0"/>
                    <a:pt x="5" y="2"/>
                  </a:cubicBezTo>
                  <a:cubicBezTo>
                    <a:pt x="6" y="2"/>
                    <a:pt x="6" y="3"/>
                    <a:pt x="7" y="3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9" y="5"/>
                    <a:pt x="8" y="4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5" y="3"/>
                    <a:pt x="5" y="2"/>
                  </a:cubicBezTo>
                  <a:cubicBezTo>
                    <a:pt x="3" y="2"/>
                    <a:pt x="1" y="1"/>
                    <a:pt x="0" y="2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17" name="Freeform 1016">
              <a:extLst>
                <a:ext uri="{FF2B5EF4-FFF2-40B4-BE49-F238E27FC236}">
                  <a16:creationId xmlns:a16="http://schemas.microsoft.com/office/drawing/2014/main" id="{2FD4D33F-35DF-7DE6-3BA4-0F111BE0B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3" y="3038"/>
              <a:ext cx="8" cy="2"/>
            </a:xfrm>
            <a:custGeom>
              <a:avLst/>
              <a:gdLst>
                <a:gd name="T0" fmla="*/ 32 w 4"/>
                <a:gd name="T1" fmla="*/ 8 h 1"/>
                <a:gd name="T2" fmla="*/ 24 w 4"/>
                <a:gd name="T3" fmla="*/ 0 h 1"/>
                <a:gd name="T4" fmla="*/ 16 w 4"/>
                <a:gd name="T5" fmla="*/ 8 h 1"/>
                <a:gd name="T6" fmla="*/ 0 w 4"/>
                <a:gd name="T7" fmla="*/ 8 h 1"/>
                <a:gd name="T8" fmla="*/ 16 w 4"/>
                <a:gd name="T9" fmla="*/ 8 h 1"/>
                <a:gd name="T10" fmla="*/ 32 w 4"/>
                <a:gd name="T11" fmla="*/ 8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1"/>
                    <a:pt x="3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2" y="1"/>
                    <a:pt x="0" y="0"/>
                    <a:pt x="0" y="1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3" y="1"/>
                    <a:pt x="3" y="0"/>
                    <a:pt x="4" y="1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18" name="Freeform 1017">
              <a:extLst>
                <a:ext uri="{FF2B5EF4-FFF2-40B4-BE49-F238E27FC236}">
                  <a16:creationId xmlns:a16="http://schemas.microsoft.com/office/drawing/2014/main" id="{32594DE4-DF82-0A1F-3418-8C94568EA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0" y="3046"/>
              <a:ext cx="2" cy="5"/>
            </a:xfrm>
            <a:custGeom>
              <a:avLst/>
              <a:gdLst>
                <a:gd name="T0" fmla="*/ 0 w 1"/>
                <a:gd name="T1" fmla="*/ 0 h 2"/>
                <a:gd name="T2" fmla="*/ 8 w 1"/>
                <a:gd name="T3" fmla="*/ 20 h 2"/>
                <a:gd name="T4" fmla="*/ 0 w 1"/>
                <a:gd name="T5" fmla="*/ 33 h 2"/>
                <a:gd name="T6" fmla="*/ 0 w 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solidFill>
              <a:srgbClr val="F9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A5EEB5E2-DD1A-913F-AB16-A1466351A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" y="3035"/>
              <a:ext cx="8" cy="11"/>
            </a:xfrm>
            <a:custGeom>
              <a:avLst/>
              <a:gdLst>
                <a:gd name="T0" fmla="*/ 8 w 4"/>
                <a:gd name="T1" fmla="*/ 0 h 5"/>
                <a:gd name="T2" fmla="*/ 16 w 4"/>
                <a:gd name="T3" fmla="*/ 20 h 5"/>
                <a:gd name="T4" fmla="*/ 8 w 4"/>
                <a:gd name="T5" fmla="*/ 53 h 5"/>
                <a:gd name="T6" fmla="*/ 24 w 4"/>
                <a:gd name="T7" fmla="*/ 44 h 5"/>
                <a:gd name="T8" fmla="*/ 24 w 4"/>
                <a:gd name="T9" fmla="*/ 33 h 5"/>
                <a:gd name="T10" fmla="*/ 24 w 4"/>
                <a:gd name="T11" fmla="*/ 33 h 5"/>
                <a:gd name="T12" fmla="*/ 24 w 4"/>
                <a:gd name="T13" fmla="*/ 20 h 5"/>
                <a:gd name="T14" fmla="*/ 16 w 4"/>
                <a:gd name="T15" fmla="*/ 20 h 5"/>
                <a:gd name="T16" fmla="*/ 8 w 4"/>
                <a:gd name="T17" fmla="*/ 9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2" y="3"/>
                    <a:pt x="2" y="4"/>
                    <a:pt x="1" y="5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3" y="3"/>
                  </a:cubicBezTo>
                  <a:cubicBezTo>
                    <a:pt x="3" y="2"/>
                    <a:pt x="3" y="3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20" name="Freeform 1019">
              <a:extLst>
                <a:ext uri="{FF2B5EF4-FFF2-40B4-BE49-F238E27FC236}">
                  <a16:creationId xmlns:a16="http://schemas.microsoft.com/office/drawing/2014/main" id="{45C3F12C-0C5D-B0CC-70EA-C7615F8B3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" y="3055"/>
              <a:ext cx="4" cy="7"/>
            </a:xfrm>
            <a:custGeom>
              <a:avLst/>
              <a:gdLst>
                <a:gd name="T0" fmla="*/ 8 w 2"/>
                <a:gd name="T1" fmla="*/ 12 h 3"/>
                <a:gd name="T2" fmla="*/ 8 w 2"/>
                <a:gd name="T3" fmla="*/ 28 h 3"/>
                <a:gd name="T4" fmla="*/ 16 w 2"/>
                <a:gd name="T5" fmla="*/ 37 h 3"/>
                <a:gd name="T6" fmla="*/ 16 w 2"/>
                <a:gd name="T7" fmla="*/ 12 h 3"/>
                <a:gd name="T8" fmla="*/ 8 w 2"/>
                <a:gd name="T9" fmla="*/ 12 h 3"/>
                <a:gd name="T10" fmla="*/ 0 w 2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" h="3">
                  <a:moveTo>
                    <a:pt x="1" y="1"/>
                  </a:moveTo>
                  <a:cubicBezTo>
                    <a:pt x="1" y="2"/>
                    <a:pt x="0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21" name="Freeform 1020">
              <a:extLst>
                <a:ext uri="{FF2B5EF4-FFF2-40B4-BE49-F238E27FC236}">
                  <a16:creationId xmlns:a16="http://schemas.microsoft.com/office/drawing/2014/main" id="{459D3C51-AE71-43C8-630D-DFEF7E23A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3055"/>
              <a:ext cx="8" cy="7"/>
            </a:xfrm>
            <a:custGeom>
              <a:avLst/>
              <a:gdLst>
                <a:gd name="T0" fmla="*/ 32 w 4"/>
                <a:gd name="T1" fmla="*/ 0 h 3"/>
                <a:gd name="T2" fmla="*/ 24 w 4"/>
                <a:gd name="T3" fmla="*/ 28 h 3"/>
                <a:gd name="T4" fmla="*/ 16 w 4"/>
                <a:gd name="T5" fmla="*/ 37 h 3"/>
                <a:gd name="T6" fmla="*/ 8 w 4"/>
                <a:gd name="T7" fmla="*/ 37 h 3"/>
                <a:gd name="T8" fmla="*/ 0 w 4"/>
                <a:gd name="T9" fmla="*/ 37 h 3"/>
                <a:gd name="T10" fmla="*/ 16 w 4"/>
                <a:gd name="T11" fmla="*/ 28 h 3"/>
                <a:gd name="T12" fmla="*/ 24 w 4"/>
                <a:gd name="T13" fmla="*/ 12 h 3"/>
                <a:gd name="T14" fmla="*/ 32 w 4"/>
                <a:gd name="T15" fmla="*/ 0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1"/>
                    <a:pt x="3" y="1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2" y="2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3" y="1"/>
                    <a:pt x="3" y="1"/>
                    <a:pt x="4" y="0"/>
                  </a:cubicBezTo>
                </a:path>
              </a:pathLst>
            </a:custGeom>
            <a:solidFill>
              <a:srgbClr val="8FC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22" name="Freeform 1021">
              <a:extLst>
                <a:ext uri="{FF2B5EF4-FFF2-40B4-BE49-F238E27FC236}">
                  <a16:creationId xmlns:a16="http://schemas.microsoft.com/office/drawing/2014/main" id="{8FEBE566-8457-1420-83F3-A6C771FA4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" y="3022"/>
              <a:ext cx="39" cy="42"/>
            </a:xfrm>
            <a:custGeom>
              <a:avLst/>
              <a:gdLst>
                <a:gd name="T0" fmla="*/ 156 w 19"/>
                <a:gd name="T1" fmla="*/ 161 h 19"/>
                <a:gd name="T2" fmla="*/ 131 w 19"/>
                <a:gd name="T3" fmla="*/ 206 h 19"/>
                <a:gd name="T4" fmla="*/ 113 w 19"/>
                <a:gd name="T5" fmla="*/ 195 h 19"/>
                <a:gd name="T6" fmla="*/ 105 w 19"/>
                <a:gd name="T7" fmla="*/ 206 h 19"/>
                <a:gd name="T8" fmla="*/ 76 w 19"/>
                <a:gd name="T9" fmla="*/ 206 h 19"/>
                <a:gd name="T10" fmla="*/ 43 w 19"/>
                <a:gd name="T11" fmla="*/ 195 h 19"/>
                <a:gd name="T12" fmla="*/ 43 w 19"/>
                <a:gd name="T13" fmla="*/ 161 h 19"/>
                <a:gd name="T14" fmla="*/ 8 w 19"/>
                <a:gd name="T15" fmla="*/ 141 h 19"/>
                <a:gd name="T16" fmla="*/ 8 w 19"/>
                <a:gd name="T17" fmla="*/ 108 h 19"/>
                <a:gd name="T18" fmla="*/ 0 w 19"/>
                <a:gd name="T19" fmla="*/ 73 h 19"/>
                <a:gd name="T20" fmla="*/ 16 w 19"/>
                <a:gd name="T21" fmla="*/ 53 h 19"/>
                <a:gd name="T22" fmla="*/ 33 w 19"/>
                <a:gd name="T23" fmla="*/ 20 h 19"/>
                <a:gd name="T24" fmla="*/ 96 w 19"/>
                <a:gd name="T25" fmla="*/ 9 h 19"/>
                <a:gd name="T26" fmla="*/ 123 w 19"/>
                <a:gd name="T27" fmla="*/ 33 h 19"/>
                <a:gd name="T28" fmla="*/ 140 w 19"/>
                <a:gd name="T29" fmla="*/ 53 h 19"/>
                <a:gd name="T30" fmla="*/ 140 w 19"/>
                <a:gd name="T31" fmla="*/ 73 h 19"/>
                <a:gd name="T32" fmla="*/ 156 w 19"/>
                <a:gd name="T33" fmla="*/ 88 h 19"/>
                <a:gd name="T34" fmla="*/ 164 w 19"/>
                <a:gd name="T35" fmla="*/ 133 h 19"/>
                <a:gd name="T36" fmla="*/ 156 w 19"/>
                <a:gd name="T37" fmla="*/ 161 h 1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9" h="19">
                  <a:moveTo>
                    <a:pt x="18" y="15"/>
                  </a:moveTo>
                  <a:cubicBezTo>
                    <a:pt x="18" y="16"/>
                    <a:pt x="16" y="19"/>
                    <a:pt x="15" y="19"/>
                  </a:cubicBezTo>
                  <a:cubicBezTo>
                    <a:pt x="14" y="19"/>
                    <a:pt x="14" y="18"/>
                    <a:pt x="13" y="18"/>
                  </a:cubicBezTo>
                  <a:cubicBezTo>
                    <a:pt x="12" y="18"/>
                    <a:pt x="12" y="18"/>
                    <a:pt x="12" y="19"/>
                  </a:cubicBezTo>
                  <a:cubicBezTo>
                    <a:pt x="10" y="19"/>
                    <a:pt x="10" y="19"/>
                    <a:pt x="9" y="19"/>
                  </a:cubicBezTo>
                  <a:cubicBezTo>
                    <a:pt x="7" y="19"/>
                    <a:pt x="6" y="19"/>
                    <a:pt x="5" y="18"/>
                  </a:cubicBezTo>
                  <a:cubicBezTo>
                    <a:pt x="5" y="17"/>
                    <a:pt x="6" y="16"/>
                    <a:pt x="5" y="15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0" y="12"/>
                    <a:pt x="1" y="11"/>
                    <a:pt x="1" y="10"/>
                  </a:cubicBezTo>
                  <a:cubicBezTo>
                    <a:pt x="2" y="8"/>
                    <a:pt x="0" y="8"/>
                    <a:pt x="0" y="7"/>
                  </a:cubicBezTo>
                  <a:cubicBezTo>
                    <a:pt x="0" y="6"/>
                    <a:pt x="2" y="5"/>
                    <a:pt x="2" y="5"/>
                  </a:cubicBezTo>
                  <a:cubicBezTo>
                    <a:pt x="3" y="4"/>
                    <a:pt x="3" y="3"/>
                    <a:pt x="4" y="2"/>
                  </a:cubicBezTo>
                  <a:cubicBezTo>
                    <a:pt x="6" y="0"/>
                    <a:pt x="9" y="0"/>
                    <a:pt x="11" y="1"/>
                  </a:cubicBezTo>
                  <a:cubicBezTo>
                    <a:pt x="12" y="1"/>
                    <a:pt x="13" y="2"/>
                    <a:pt x="14" y="3"/>
                  </a:cubicBezTo>
                  <a:cubicBezTo>
                    <a:pt x="15" y="4"/>
                    <a:pt x="16" y="4"/>
                    <a:pt x="16" y="5"/>
                  </a:cubicBezTo>
                  <a:cubicBezTo>
                    <a:pt x="16" y="6"/>
                    <a:pt x="16" y="6"/>
                    <a:pt x="16" y="7"/>
                  </a:cubicBezTo>
                  <a:cubicBezTo>
                    <a:pt x="17" y="8"/>
                    <a:pt x="18" y="8"/>
                    <a:pt x="18" y="8"/>
                  </a:cubicBezTo>
                  <a:cubicBezTo>
                    <a:pt x="19" y="9"/>
                    <a:pt x="19" y="10"/>
                    <a:pt x="19" y="12"/>
                  </a:cubicBezTo>
                  <a:cubicBezTo>
                    <a:pt x="19" y="13"/>
                    <a:pt x="18" y="14"/>
                    <a:pt x="18" y="15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7900EC0B-00F5-7866-587C-3B46D7446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" y="3053"/>
              <a:ext cx="8" cy="4"/>
            </a:xfrm>
            <a:custGeom>
              <a:avLst/>
              <a:gdLst>
                <a:gd name="T0" fmla="*/ 0 w 4"/>
                <a:gd name="T1" fmla="*/ 0 h 2"/>
                <a:gd name="T2" fmla="*/ 32 w 4"/>
                <a:gd name="T3" fmla="*/ 16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cubicBezTo>
                    <a:pt x="2" y="1"/>
                    <a:pt x="3" y="1"/>
                    <a:pt x="4" y="2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CA200FE0-FF32-5F8D-0344-4329BDD6F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2" y="3035"/>
              <a:ext cx="2" cy="7"/>
            </a:xfrm>
            <a:custGeom>
              <a:avLst/>
              <a:gdLst>
                <a:gd name="T0" fmla="*/ 8 w 1"/>
                <a:gd name="T1" fmla="*/ 37 h 3"/>
                <a:gd name="T2" fmla="*/ 0 w 1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25" name="Freeform 1024">
              <a:extLst>
                <a:ext uri="{FF2B5EF4-FFF2-40B4-BE49-F238E27FC236}">
                  <a16:creationId xmlns:a16="http://schemas.microsoft.com/office/drawing/2014/main" id="{D19F9F51-699A-029D-FFD3-943A75E7C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3038"/>
              <a:ext cx="12" cy="6"/>
            </a:xfrm>
            <a:custGeom>
              <a:avLst/>
              <a:gdLst>
                <a:gd name="T0" fmla="*/ 48 w 6"/>
                <a:gd name="T1" fmla="*/ 8 h 3"/>
                <a:gd name="T2" fmla="*/ 32 w 6"/>
                <a:gd name="T3" fmla="*/ 0 h 3"/>
                <a:gd name="T4" fmla="*/ 24 w 6"/>
                <a:gd name="T5" fmla="*/ 0 h 3"/>
                <a:gd name="T6" fmla="*/ 16 w 6"/>
                <a:gd name="T7" fmla="*/ 0 h 3"/>
                <a:gd name="T8" fmla="*/ 0 w 6"/>
                <a:gd name="T9" fmla="*/ 8 h 3"/>
                <a:gd name="T10" fmla="*/ 0 w 6"/>
                <a:gd name="T11" fmla="*/ 24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3">
                  <a:moveTo>
                    <a:pt x="6" y="1"/>
                  </a:move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3"/>
                    <a:pt x="0" y="3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26" name="Freeform 1025">
              <a:extLst>
                <a:ext uri="{FF2B5EF4-FFF2-40B4-BE49-F238E27FC236}">
                  <a16:creationId xmlns:a16="http://schemas.microsoft.com/office/drawing/2014/main" id="{EADCE9E9-C1C2-94F6-9247-178F619F9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3044"/>
              <a:ext cx="4" cy="11"/>
            </a:xfrm>
            <a:custGeom>
              <a:avLst/>
              <a:gdLst>
                <a:gd name="T0" fmla="*/ 0 w 2"/>
                <a:gd name="T1" fmla="*/ 44 h 5"/>
                <a:gd name="T2" fmla="*/ 16 w 2"/>
                <a:gd name="T3" fmla="*/ 20 h 5"/>
                <a:gd name="T4" fmla="*/ 8 w 2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5">
                  <a:moveTo>
                    <a:pt x="0" y="4"/>
                  </a:moveTo>
                  <a:cubicBezTo>
                    <a:pt x="1" y="5"/>
                    <a:pt x="2" y="3"/>
                    <a:pt x="2" y="2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27" name="Freeform 1026">
              <a:extLst>
                <a:ext uri="{FF2B5EF4-FFF2-40B4-BE49-F238E27FC236}">
                  <a16:creationId xmlns:a16="http://schemas.microsoft.com/office/drawing/2014/main" id="{D46D872F-8611-144B-50FE-2B5D694DB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" y="2454"/>
              <a:ext cx="56" cy="59"/>
            </a:xfrm>
            <a:custGeom>
              <a:avLst/>
              <a:gdLst>
                <a:gd name="T0" fmla="*/ 189 w 27"/>
                <a:gd name="T1" fmla="*/ 52 h 27"/>
                <a:gd name="T2" fmla="*/ 108 w 27"/>
                <a:gd name="T3" fmla="*/ 9 h 27"/>
                <a:gd name="T4" fmla="*/ 35 w 27"/>
                <a:gd name="T5" fmla="*/ 52 h 27"/>
                <a:gd name="T6" fmla="*/ 100 w 27"/>
                <a:gd name="T7" fmla="*/ 249 h 27"/>
                <a:gd name="T8" fmla="*/ 241 w 27"/>
                <a:gd name="T9" fmla="*/ 177 h 27"/>
                <a:gd name="T10" fmla="*/ 189 w 27"/>
                <a:gd name="T11" fmla="*/ 52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27">
                  <a:moveTo>
                    <a:pt x="21" y="5"/>
                  </a:moveTo>
                  <a:cubicBezTo>
                    <a:pt x="18" y="2"/>
                    <a:pt x="16" y="0"/>
                    <a:pt x="12" y="1"/>
                  </a:cubicBezTo>
                  <a:cubicBezTo>
                    <a:pt x="9" y="1"/>
                    <a:pt x="6" y="2"/>
                    <a:pt x="4" y="5"/>
                  </a:cubicBezTo>
                  <a:cubicBezTo>
                    <a:pt x="0" y="11"/>
                    <a:pt x="3" y="21"/>
                    <a:pt x="11" y="24"/>
                  </a:cubicBezTo>
                  <a:cubicBezTo>
                    <a:pt x="19" y="27"/>
                    <a:pt x="26" y="23"/>
                    <a:pt x="27" y="17"/>
                  </a:cubicBezTo>
                  <a:cubicBezTo>
                    <a:pt x="27" y="12"/>
                    <a:pt x="26" y="10"/>
                    <a:pt x="21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028" name="Freeform 1027">
              <a:extLst>
                <a:ext uri="{FF2B5EF4-FFF2-40B4-BE49-F238E27FC236}">
                  <a16:creationId xmlns:a16="http://schemas.microsoft.com/office/drawing/2014/main" id="{52E4DDFD-D235-60F9-B3C8-0045DDE73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" y="2467"/>
              <a:ext cx="28" cy="31"/>
            </a:xfrm>
            <a:custGeom>
              <a:avLst/>
              <a:gdLst>
                <a:gd name="T0" fmla="*/ 104 w 14"/>
                <a:gd name="T1" fmla="*/ 78 h 14"/>
                <a:gd name="T2" fmla="*/ 88 w 14"/>
                <a:gd name="T3" fmla="*/ 133 h 14"/>
                <a:gd name="T4" fmla="*/ 24 w 14"/>
                <a:gd name="T5" fmla="*/ 109 h 14"/>
                <a:gd name="T6" fmla="*/ 0 w 14"/>
                <a:gd name="T7" fmla="*/ 35 h 14"/>
                <a:gd name="T8" fmla="*/ 32 w 14"/>
                <a:gd name="T9" fmla="*/ 0 h 14"/>
                <a:gd name="T10" fmla="*/ 32 w 14"/>
                <a:gd name="T11" fmla="*/ 0 h 14"/>
                <a:gd name="T12" fmla="*/ 0 w 14"/>
                <a:gd name="T13" fmla="*/ 35 h 14"/>
                <a:gd name="T14" fmla="*/ 16 w 14"/>
                <a:gd name="T15" fmla="*/ 109 h 14"/>
                <a:gd name="T16" fmla="*/ 88 w 14"/>
                <a:gd name="T17" fmla="*/ 142 h 14"/>
                <a:gd name="T18" fmla="*/ 104 w 14"/>
                <a:gd name="T19" fmla="*/ 78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14">
                  <a:moveTo>
                    <a:pt x="13" y="7"/>
                  </a:moveTo>
                  <a:cubicBezTo>
                    <a:pt x="14" y="9"/>
                    <a:pt x="13" y="11"/>
                    <a:pt x="11" y="12"/>
                  </a:cubicBezTo>
                  <a:cubicBezTo>
                    <a:pt x="9" y="14"/>
                    <a:pt x="6" y="13"/>
                    <a:pt x="3" y="10"/>
                  </a:cubicBezTo>
                  <a:cubicBezTo>
                    <a:pt x="0" y="7"/>
                    <a:pt x="0" y="4"/>
                    <a:pt x="0" y="3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1"/>
                    <a:pt x="0" y="3"/>
                  </a:cubicBezTo>
                  <a:cubicBezTo>
                    <a:pt x="0" y="4"/>
                    <a:pt x="0" y="7"/>
                    <a:pt x="2" y="10"/>
                  </a:cubicBezTo>
                  <a:cubicBezTo>
                    <a:pt x="6" y="14"/>
                    <a:pt x="9" y="14"/>
                    <a:pt x="11" y="13"/>
                  </a:cubicBezTo>
                  <a:cubicBezTo>
                    <a:pt x="13" y="12"/>
                    <a:pt x="14" y="10"/>
                    <a:pt x="13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29" name="Freeform 1028">
              <a:extLst>
                <a:ext uri="{FF2B5EF4-FFF2-40B4-BE49-F238E27FC236}">
                  <a16:creationId xmlns:a16="http://schemas.microsoft.com/office/drawing/2014/main" id="{6693D9B9-B70A-F3F8-0008-BCBABCEB8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" y="2277"/>
              <a:ext cx="58" cy="59"/>
            </a:xfrm>
            <a:custGeom>
              <a:avLst/>
              <a:gdLst>
                <a:gd name="T0" fmla="*/ 197 w 28"/>
                <a:gd name="T1" fmla="*/ 44 h 27"/>
                <a:gd name="T2" fmla="*/ 116 w 28"/>
                <a:gd name="T3" fmla="*/ 0 h 27"/>
                <a:gd name="T4" fmla="*/ 44 w 28"/>
                <a:gd name="T5" fmla="*/ 44 h 27"/>
                <a:gd name="T6" fmla="*/ 99 w 28"/>
                <a:gd name="T7" fmla="*/ 249 h 27"/>
                <a:gd name="T8" fmla="*/ 249 w 28"/>
                <a:gd name="T9" fmla="*/ 177 h 27"/>
                <a:gd name="T10" fmla="*/ 197 w 28"/>
                <a:gd name="T11" fmla="*/ 44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27">
                  <a:moveTo>
                    <a:pt x="22" y="4"/>
                  </a:moveTo>
                  <a:cubicBezTo>
                    <a:pt x="19" y="2"/>
                    <a:pt x="16" y="0"/>
                    <a:pt x="13" y="0"/>
                  </a:cubicBezTo>
                  <a:cubicBezTo>
                    <a:pt x="10" y="1"/>
                    <a:pt x="7" y="2"/>
                    <a:pt x="5" y="4"/>
                  </a:cubicBezTo>
                  <a:cubicBezTo>
                    <a:pt x="0" y="10"/>
                    <a:pt x="3" y="20"/>
                    <a:pt x="11" y="24"/>
                  </a:cubicBezTo>
                  <a:cubicBezTo>
                    <a:pt x="19" y="27"/>
                    <a:pt x="27" y="22"/>
                    <a:pt x="28" y="17"/>
                  </a:cubicBezTo>
                  <a:cubicBezTo>
                    <a:pt x="28" y="12"/>
                    <a:pt x="27" y="10"/>
                    <a:pt x="22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030" name="Freeform 1029">
              <a:extLst>
                <a:ext uri="{FF2B5EF4-FFF2-40B4-BE49-F238E27FC236}">
                  <a16:creationId xmlns:a16="http://schemas.microsoft.com/office/drawing/2014/main" id="{728A4157-ED9B-63C5-CA61-8B6BFADF3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2288"/>
              <a:ext cx="31" cy="30"/>
            </a:xfrm>
            <a:custGeom>
              <a:avLst/>
              <a:gdLst>
                <a:gd name="T0" fmla="*/ 124 w 15"/>
                <a:gd name="T1" fmla="*/ 77 h 14"/>
                <a:gd name="T2" fmla="*/ 107 w 15"/>
                <a:gd name="T3" fmla="*/ 129 h 14"/>
                <a:gd name="T4" fmla="*/ 25 w 15"/>
                <a:gd name="T5" fmla="*/ 109 h 14"/>
                <a:gd name="T6" fmla="*/ 8 w 15"/>
                <a:gd name="T7" fmla="*/ 41 h 14"/>
                <a:gd name="T8" fmla="*/ 35 w 15"/>
                <a:gd name="T9" fmla="*/ 0 h 14"/>
                <a:gd name="T10" fmla="*/ 35 w 15"/>
                <a:gd name="T11" fmla="*/ 0 h 14"/>
                <a:gd name="T12" fmla="*/ 8 w 15"/>
                <a:gd name="T13" fmla="*/ 41 h 14"/>
                <a:gd name="T14" fmla="*/ 25 w 15"/>
                <a:gd name="T15" fmla="*/ 109 h 14"/>
                <a:gd name="T16" fmla="*/ 107 w 15"/>
                <a:gd name="T17" fmla="*/ 129 h 14"/>
                <a:gd name="T18" fmla="*/ 124 w 15"/>
                <a:gd name="T19" fmla="*/ 77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4">
                  <a:moveTo>
                    <a:pt x="14" y="8"/>
                  </a:moveTo>
                  <a:cubicBezTo>
                    <a:pt x="15" y="10"/>
                    <a:pt x="14" y="12"/>
                    <a:pt x="12" y="13"/>
                  </a:cubicBezTo>
                  <a:cubicBezTo>
                    <a:pt x="10" y="14"/>
                    <a:pt x="6" y="14"/>
                    <a:pt x="3" y="11"/>
                  </a:cubicBezTo>
                  <a:cubicBezTo>
                    <a:pt x="1" y="8"/>
                    <a:pt x="1" y="5"/>
                    <a:pt x="1" y="4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1" y="4"/>
                  </a:cubicBezTo>
                  <a:cubicBezTo>
                    <a:pt x="0" y="5"/>
                    <a:pt x="0" y="8"/>
                    <a:pt x="3" y="11"/>
                  </a:cubicBezTo>
                  <a:cubicBezTo>
                    <a:pt x="6" y="14"/>
                    <a:pt x="10" y="14"/>
                    <a:pt x="12" y="13"/>
                  </a:cubicBezTo>
                  <a:cubicBezTo>
                    <a:pt x="14" y="12"/>
                    <a:pt x="15" y="10"/>
                    <a:pt x="14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31" name="Freeform 1030">
              <a:extLst>
                <a:ext uri="{FF2B5EF4-FFF2-40B4-BE49-F238E27FC236}">
                  <a16:creationId xmlns:a16="http://schemas.microsoft.com/office/drawing/2014/main" id="{38DA0174-162A-279A-656A-09AA35430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" y="2537"/>
              <a:ext cx="58" cy="59"/>
            </a:xfrm>
            <a:custGeom>
              <a:avLst/>
              <a:gdLst>
                <a:gd name="T0" fmla="*/ 189 w 28"/>
                <a:gd name="T1" fmla="*/ 44 h 27"/>
                <a:gd name="T2" fmla="*/ 108 w 28"/>
                <a:gd name="T3" fmla="*/ 0 h 27"/>
                <a:gd name="T4" fmla="*/ 35 w 28"/>
                <a:gd name="T5" fmla="*/ 44 h 27"/>
                <a:gd name="T6" fmla="*/ 99 w 28"/>
                <a:gd name="T7" fmla="*/ 238 h 27"/>
                <a:gd name="T8" fmla="*/ 240 w 28"/>
                <a:gd name="T9" fmla="*/ 177 h 27"/>
                <a:gd name="T10" fmla="*/ 189 w 28"/>
                <a:gd name="T11" fmla="*/ 44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27">
                  <a:moveTo>
                    <a:pt x="21" y="4"/>
                  </a:moveTo>
                  <a:cubicBezTo>
                    <a:pt x="18" y="2"/>
                    <a:pt x="16" y="0"/>
                    <a:pt x="12" y="0"/>
                  </a:cubicBezTo>
                  <a:cubicBezTo>
                    <a:pt x="9" y="0"/>
                    <a:pt x="6" y="1"/>
                    <a:pt x="4" y="4"/>
                  </a:cubicBezTo>
                  <a:cubicBezTo>
                    <a:pt x="0" y="10"/>
                    <a:pt x="3" y="20"/>
                    <a:pt x="11" y="23"/>
                  </a:cubicBezTo>
                  <a:cubicBezTo>
                    <a:pt x="19" y="27"/>
                    <a:pt x="26" y="22"/>
                    <a:pt x="27" y="17"/>
                  </a:cubicBezTo>
                  <a:cubicBezTo>
                    <a:pt x="28" y="11"/>
                    <a:pt x="26" y="9"/>
                    <a:pt x="21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032" name="Freeform 1031">
              <a:extLst>
                <a:ext uri="{FF2B5EF4-FFF2-40B4-BE49-F238E27FC236}">
                  <a16:creationId xmlns:a16="http://schemas.microsoft.com/office/drawing/2014/main" id="{929BFC79-596E-195C-8F39-F9FBCD564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" y="2548"/>
              <a:ext cx="29" cy="31"/>
            </a:xfrm>
            <a:custGeom>
              <a:avLst/>
              <a:gdLst>
                <a:gd name="T0" fmla="*/ 116 w 14"/>
                <a:gd name="T1" fmla="*/ 89 h 14"/>
                <a:gd name="T2" fmla="*/ 99 w 14"/>
                <a:gd name="T3" fmla="*/ 142 h 14"/>
                <a:gd name="T4" fmla="*/ 25 w 14"/>
                <a:gd name="T5" fmla="*/ 109 h 14"/>
                <a:gd name="T6" fmla="*/ 8 w 14"/>
                <a:gd name="T7" fmla="*/ 35 h 14"/>
                <a:gd name="T8" fmla="*/ 35 w 14"/>
                <a:gd name="T9" fmla="*/ 0 h 14"/>
                <a:gd name="T10" fmla="*/ 35 w 14"/>
                <a:gd name="T11" fmla="*/ 0 h 14"/>
                <a:gd name="T12" fmla="*/ 0 w 14"/>
                <a:gd name="T13" fmla="*/ 35 h 14"/>
                <a:gd name="T14" fmla="*/ 25 w 14"/>
                <a:gd name="T15" fmla="*/ 109 h 14"/>
                <a:gd name="T16" fmla="*/ 108 w 14"/>
                <a:gd name="T17" fmla="*/ 142 h 14"/>
                <a:gd name="T18" fmla="*/ 116 w 14"/>
                <a:gd name="T19" fmla="*/ 89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14">
                  <a:moveTo>
                    <a:pt x="13" y="8"/>
                  </a:moveTo>
                  <a:cubicBezTo>
                    <a:pt x="14" y="10"/>
                    <a:pt x="13" y="12"/>
                    <a:pt x="11" y="13"/>
                  </a:cubicBezTo>
                  <a:cubicBezTo>
                    <a:pt x="9" y="14"/>
                    <a:pt x="6" y="14"/>
                    <a:pt x="3" y="10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1" y="2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5"/>
                    <a:pt x="0" y="7"/>
                    <a:pt x="3" y="10"/>
                  </a:cubicBezTo>
                  <a:cubicBezTo>
                    <a:pt x="6" y="14"/>
                    <a:pt x="9" y="14"/>
                    <a:pt x="12" y="13"/>
                  </a:cubicBezTo>
                  <a:cubicBezTo>
                    <a:pt x="13" y="12"/>
                    <a:pt x="14" y="10"/>
                    <a:pt x="13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33" name="Freeform 1032">
              <a:extLst>
                <a:ext uri="{FF2B5EF4-FFF2-40B4-BE49-F238E27FC236}">
                  <a16:creationId xmlns:a16="http://schemas.microsoft.com/office/drawing/2014/main" id="{DB267FC1-C23F-E070-0A01-491D117A3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3" y="2546"/>
              <a:ext cx="57" cy="61"/>
            </a:xfrm>
            <a:custGeom>
              <a:avLst/>
              <a:gdLst>
                <a:gd name="T0" fmla="*/ 179 w 28"/>
                <a:gd name="T1" fmla="*/ 52 h 28"/>
                <a:gd name="T2" fmla="*/ 108 w 28"/>
                <a:gd name="T3" fmla="*/ 9 h 28"/>
                <a:gd name="T4" fmla="*/ 41 w 28"/>
                <a:gd name="T5" fmla="*/ 52 h 28"/>
                <a:gd name="T6" fmla="*/ 92 w 28"/>
                <a:gd name="T7" fmla="*/ 246 h 28"/>
                <a:gd name="T8" fmla="*/ 228 w 28"/>
                <a:gd name="T9" fmla="*/ 176 h 28"/>
                <a:gd name="T10" fmla="*/ 179 w 28"/>
                <a:gd name="T11" fmla="*/ 52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28">
                  <a:moveTo>
                    <a:pt x="21" y="5"/>
                  </a:moveTo>
                  <a:cubicBezTo>
                    <a:pt x="19" y="2"/>
                    <a:pt x="16" y="0"/>
                    <a:pt x="13" y="1"/>
                  </a:cubicBezTo>
                  <a:cubicBezTo>
                    <a:pt x="10" y="1"/>
                    <a:pt x="7" y="2"/>
                    <a:pt x="5" y="5"/>
                  </a:cubicBezTo>
                  <a:cubicBezTo>
                    <a:pt x="0" y="11"/>
                    <a:pt x="3" y="21"/>
                    <a:pt x="11" y="24"/>
                  </a:cubicBezTo>
                  <a:cubicBezTo>
                    <a:pt x="19" y="28"/>
                    <a:pt x="26" y="23"/>
                    <a:pt x="27" y="17"/>
                  </a:cubicBezTo>
                  <a:cubicBezTo>
                    <a:pt x="28" y="12"/>
                    <a:pt x="26" y="10"/>
                    <a:pt x="21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034" name="Freeform 1033">
              <a:extLst>
                <a:ext uri="{FF2B5EF4-FFF2-40B4-BE49-F238E27FC236}">
                  <a16:creationId xmlns:a16="http://schemas.microsoft.com/office/drawing/2014/main" id="{D3897DAE-88C1-CF4D-83F7-F30334BF2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9" y="2559"/>
              <a:ext cx="29" cy="30"/>
            </a:xfrm>
            <a:custGeom>
              <a:avLst/>
              <a:gdLst>
                <a:gd name="T0" fmla="*/ 124 w 14"/>
                <a:gd name="T1" fmla="*/ 69 h 14"/>
                <a:gd name="T2" fmla="*/ 108 w 14"/>
                <a:gd name="T3" fmla="*/ 129 h 14"/>
                <a:gd name="T4" fmla="*/ 25 w 14"/>
                <a:gd name="T5" fmla="*/ 96 h 14"/>
                <a:gd name="T6" fmla="*/ 8 w 14"/>
                <a:gd name="T7" fmla="*/ 28 h 14"/>
                <a:gd name="T8" fmla="*/ 35 w 14"/>
                <a:gd name="T9" fmla="*/ 0 h 14"/>
                <a:gd name="T10" fmla="*/ 35 w 14"/>
                <a:gd name="T11" fmla="*/ 0 h 14"/>
                <a:gd name="T12" fmla="*/ 8 w 14"/>
                <a:gd name="T13" fmla="*/ 28 h 14"/>
                <a:gd name="T14" fmla="*/ 25 w 14"/>
                <a:gd name="T15" fmla="*/ 96 h 14"/>
                <a:gd name="T16" fmla="*/ 108 w 14"/>
                <a:gd name="T17" fmla="*/ 129 h 14"/>
                <a:gd name="T18" fmla="*/ 124 w 14"/>
                <a:gd name="T19" fmla="*/ 69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14">
                  <a:moveTo>
                    <a:pt x="14" y="7"/>
                  </a:moveTo>
                  <a:cubicBezTo>
                    <a:pt x="14" y="10"/>
                    <a:pt x="13" y="12"/>
                    <a:pt x="12" y="13"/>
                  </a:cubicBezTo>
                  <a:cubicBezTo>
                    <a:pt x="10" y="14"/>
                    <a:pt x="6" y="13"/>
                    <a:pt x="3" y="10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1"/>
                    <a:pt x="1" y="3"/>
                  </a:cubicBezTo>
                  <a:cubicBezTo>
                    <a:pt x="0" y="5"/>
                    <a:pt x="0" y="7"/>
                    <a:pt x="3" y="10"/>
                  </a:cubicBezTo>
                  <a:cubicBezTo>
                    <a:pt x="6" y="14"/>
                    <a:pt x="10" y="14"/>
                    <a:pt x="12" y="13"/>
                  </a:cubicBezTo>
                  <a:cubicBezTo>
                    <a:pt x="14" y="12"/>
                    <a:pt x="14" y="10"/>
                    <a:pt x="14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35" name="Freeform 1034">
              <a:extLst>
                <a:ext uri="{FF2B5EF4-FFF2-40B4-BE49-F238E27FC236}">
                  <a16:creationId xmlns:a16="http://schemas.microsoft.com/office/drawing/2014/main" id="{F5FA2BFC-0B27-02AF-9435-470AFB2F0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" y="2172"/>
              <a:ext cx="56" cy="59"/>
            </a:xfrm>
            <a:custGeom>
              <a:avLst/>
              <a:gdLst>
                <a:gd name="T0" fmla="*/ 189 w 27"/>
                <a:gd name="T1" fmla="*/ 44 h 27"/>
                <a:gd name="T2" fmla="*/ 108 w 27"/>
                <a:gd name="T3" fmla="*/ 0 h 27"/>
                <a:gd name="T4" fmla="*/ 35 w 27"/>
                <a:gd name="T5" fmla="*/ 44 h 27"/>
                <a:gd name="T6" fmla="*/ 100 w 27"/>
                <a:gd name="T7" fmla="*/ 249 h 27"/>
                <a:gd name="T8" fmla="*/ 241 w 27"/>
                <a:gd name="T9" fmla="*/ 177 h 27"/>
                <a:gd name="T10" fmla="*/ 189 w 27"/>
                <a:gd name="T11" fmla="*/ 44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27">
                  <a:moveTo>
                    <a:pt x="21" y="4"/>
                  </a:moveTo>
                  <a:cubicBezTo>
                    <a:pt x="18" y="2"/>
                    <a:pt x="16" y="0"/>
                    <a:pt x="12" y="0"/>
                  </a:cubicBezTo>
                  <a:cubicBezTo>
                    <a:pt x="9" y="1"/>
                    <a:pt x="6" y="2"/>
                    <a:pt x="4" y="4"/>
                  </a:cubicBezTo>
                  <a:cubicBezTo>
                    <a:pt x="0" y="11"/>
                    <a:pt x="3" y="20"/>
                    <a:pt x="11" y="24"/>
                  </a:cubicBezTo>
                  <a:cubicBezTo>
                    <a:pt x="19" y="27"/>
                    <a:pt x="26" y="22"/>
                    <a:pt x="27" y="17"/>
                  </a:cubicBezTo>
                  <a:cubicBezTo>
                    <a:pt x="27" y="12"/>
                    <a:pt x="26" y="10"/>
                    <a:pt x="21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036" name="Freeform 1035">
              <a:extLst>
                <a:ext uri="{FF2B5EF4-FFF2-40B4-BE49-F238E27FC236}">
                  <a16:creationId xmlns:a16="http://schemas.microsoft.com/office/drawing/2014/main" id="{B2745340-9E59-32C4-2E9F-58643BC53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" y="2183"/>
              <a:ext cx="29" cy="33"/>
            </a:xfrm>
            <a:custGeom>
              <a:avLst/>
              <a:gdLst>
                <a:gd name="T0" fmla="*/ 116 w 14"/>
                <a:gd name="T1" fmla="*/ 88 h 15"/>
                <a:gd name="T2" fmla="*/ 99 w 14"/>
                <a:gd name="T3" fmla="*/ 141 h 15"/>
                <a:gd name="T4" fmla="*/ 25 w 14"/>
                <a:gd name="T5" fmla="*/ 117 h 15"/>
                <a:gd name="T6" fmla="*/ 0 w 14"/>
                <a:gd name="T7" fmla="*/ 44 h 15"/>
                <a:gd name="T8" fmla="*/ 35 w 14"/>
                <a:gd name="T9" fmla="*/ 0 h 15"/>
                <a:gd name="T10" fmla="*/ 35 w 14"/>
                <a:gd name="T11" fmla="*/ 0 h 15"/>
                <a:gd name="T12" fmla="*/ 0 w 14"/>
                <a:gd name="T13" fmla="*/ 44 h 15"/>
                <a:gd name="T14" fmla="*/ 17 w 14"/>
                <a:gd name="T15" fmla="*/ 117 h 15"/>
                <a:gd name="T16" fmla="*/ 99 w 14"/>
                <a:gd name="T17" fmla="*/ 141 h 15"/>
                <a:gd name="T18" fmla="*/ 116 w 14"/>
                <a:gd name="T19" fmla="*/ 88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15">
                  <a:moveTo>
                    <a:pt x="13" y="8"/>
                  </a:moveTo>
                  <a:cubicBezTo>
                    <a:pt x="14" y="10"/>
                    <a:pt x="13" y="12"/>
                    <a:pt x="11" y="13"/>
                  </a:cubicBezTo>
                  <a:cubicBezTo>
                    <a:pt x="9" y="14"/>
                    <a:pt x="6" y="14"/>
                    <a:pt x="3" y="11"/>
                  </a:cubicBezTo>
                  <a:cubicBezTo>
                    <a:pt x="0" y="8"/>
                    <a:pt x="0" y="5"/>
                    <a:pt x="0" y="4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1" y="2"/>
                    <a:pt x="0" y="4"/>
                  </a:cubicBezTo>
                  <a:cubicBezTo>
                    <a:pt x="0" y="5"/>
                    <a:pt x="0" y="8"/>
                    <a:pt x="2" y="11"/>
                  </a:cubicBezTo>
                  <a:cubicBezTo>
                    <a:pt x="6" y="14"/>
                    <a:pt x="9" y="15"/>
                    <a:pt x="11" y="13"/>
                  </a:cubicBezTo>
                  <a:cubicBezTo>
                    <a:pt x="13" y="12"/>
                    <a:pt x="14" y="10"/>
                    <a:pt x="13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37" name="Freeform 1036">
              <a:extLst>
                <a:ext uri="{FF2B5EF4-FFF2-40B4-BE49-F238E27FC236}">
                  <a16:creationId xmlns:a16="http://schemas.microsoft.com/office/drawing/2014/main" id="{16806FCE-F652-CFAF-7D97-E60A0F57A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" y="2224"/>
              <a:ext cx="55" cy="59"/>
            </a:xfrm>
            <a:custGeom>
              <a:avLst/>
              <a:gdLst>
                <a:gd name="T0" fmla="*/ 179 w 27"/>
                <a:gd name="T1" fmla="*/ 44 h 27"/>
                <a:gd name="T2" fmla="*/ 100 w 27"/>
                <a:gd name="T3" fmla="*/ 0 h 27"/>
                <a:gd name="T4" fmla="*/ 33 w 27"/>
                <a:gd name="T5" fmla="*/ 44 h 27"/>
                <a:gd name="T6" fmla="*/ 92 w 27"/>
                <a:gd name="T7" fmla="*/ 249 h 27"/>
                <a:gd name="T8" fmla="*/ 228 w 27"/>
                <a:gd name="T9" fmla="*/ 177 h 27"/>
                <a:gd name="T10" fmla="*/ 179 w 27"/>
                <a:gd name="T11" fmla="*/ 44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27">
                  <a:moveTo>
                    <a:pt x="21" y="4"/>
                  </a:moveTo>
                  <a:cubicBezTo>
                    <a:pt x="18" y="2"/>
                    <a:pt x="16" y="0"/>
                    <a:pt x="12" y="0"/>
                  </a:cubicBezTo>
                  <a:cubicBezTo>
                    <a:pt x="9" y="1"/>
                    <a:pt x="6" y="2"/>
                    <a:pt x="4" y="4"/>
                  </a:cubicBezTo>
                  <a:cubicBezTo>
                    <a:pt x="0" y="11"/>
                    <a:pt x="3" y="20"/>
                    <a:pt x="11" y="24"/>
                  </a:cubicBezTo>
                  <a:cubicBezTo>
                    <a:pt x="19" y="27"/>
                    <a:pt x="26" y="22"/>
                    <a:pt x="27" y="17"/>
                  </a:cubicBezTo>
                  <a:cubicBezTo>
                    <a:pt x="27" y="12"/>
                    <a:pt x="26" y="10"/>
                    <a:pt x="21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038" name="Freeform 1037">
              <a:extLst>
                <a:ext uri="{FF2B5EF4-FFF2-40B4-BE49-F238E27FC236}">
                  <a16:creationId xmlns:a16="http://schemas.microsoft.com/office/drawing/2014/main" id="{AF634B8B-C242-E7E7-9A6A-0FE0CA1A6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" y="2235"/>
              <a:ext cx="29" cy="33"/>
            </a:xfrm>
            <a:custGeom>
              <a:avLst/>
              <a:gdLst>
                <a:gd name="T0" fmla="*/ 116 w 14"/>
                <a:gd name="T1" fmla="*/ 88 h 15"/>
                <a:gd name="T2" fmla="*/ 99 w 14"/>
                <a:gd name="T3" fmla="*/ 141 h 15"/>
                <a:gd name="T4" fmla="*/ 25 w 14"/>
                <a:gd name="T5" fmla="*/ 117 h 15"/>
                <a:gd name="T6" fmla="*/ 0 w 14"/>
                <a:gd name="T7" fmla="*/ 44 h 15"/>
                <a:gd name="T8" fmla="*/ 35 w 14"/>
                <a:gd name="T9" fmla="*/ 0 h 15"/>
                <a:gd name="T10" fmla="*/ 35 w 14"/>
                <a:gd name="T11" fmla="*/ 0 h 15"/>
                <a:gd name="T12" fmla="*/ 0 w 14"/>
                <a:gd name="T13" fmla="*/ 44 h 15"/>
                <a:gd name="T14" fmla="*/ 17 w 14"/>
                <a:gd name="T15" fmla="*/ 117 h 15"/>
                <a:gd name="T16" fmla="*/ 99 w 14"/>
                <a:gd name="T17" fmla="*/ 141 h 15"/>
                <a:gd name="T18" fmla="*/ 116 w 14"/>
                <a:gd name="T19" fmla="*/ 88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15">
                  <a:moveTo>
                    <a:pt x="13" y="8"/>
                  </a:moveTo>
                  <a:cubicBezTo>
                    <a:pt x="14" y="10"/>
                    <a:pt x="13" y="12"/>
                    <a:pt x="11" y="13"/>
                  </a:cubicBezTo>
                  <a:cubicBezTo>
                    <a:pt x="9" y="14"/>
                    <a:pt x="6" y="14"/>
                    <a:pt x="3" y="11"/>
                  </a:cubicBezTo>
                  <a:cubicBezTo>
                    <a:pt x="0" y="8"/>
                    <a:pt x="0" y="5"/>
                    <a:pt x="0" y="4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1" y="2"/>
                    <a:pt x="0" y="4"/>
                  </a:cubicBezTo>
                  <a:cubicBezTo>
                    <a:pt x="0" y="5"/>
                    <a:pt x="0" y="8"/>
                    <a:pt x="2" y="11"/>
                  </a:cubicBezTo>
                  <a:cubicBezTo>
                    <a:pt x="6" y="14"/>
                    <a:pt x="9" y="15"/>
                    <a:pt x="11" y="13"/>
                  </a:cubicBezTo>
                  <a:cubicBezTo>
                    <a:pt x="13" y="12"/>
                    <a:pt x="14" y="10"/>
                    <a:pt x="13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39" name="Freeform 1038">
              <a:extLst>
                <a:ext uri="{FF2B5EF4-FFF2-40B4-BE49-F238E27FC236}">
                  <a16:creationId xmlns:a16="http://schemas.microsoft.com/office/drawing/2014/main" id="{954C3197-F554-654A-34FA-50B42AE12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" y="2183"/>
              <a:ext cx="57" cy="59"/>
            </a:xfrm>
            <a:custGeom>
              <a:avLst/>
              <a:gdLst>
                <a:gd name="T0" fmla="*/ 179 w 28"/>
                <a:gd name="T1" fmla="*/ 44 h 27"/>
                <a:gd name="T2" fmla="*/ 108 w 28"/>
                <a:gd name="T3" fmla="*/ 0 h 27"/>
                <a:gd name="T4" fmla="*/ 41 w 28"/>
                <a:gd name="T5" fmla="*/ 44 h 27"/>
                <a:gd name="T6" fmla="*/ 92 w 28"/>
                <a:gd name="T7" fmla="*/ 238 h 27"/>
                <a:gd name="T8" fmla="*/ 228 w 28"/>
                <a:gd name="T9" fmla="*/ 177 h 27"/>
                <a:gd name="T10" fmla="*/ 179 w 28"/>
                <a:gd name="T11" fmla="*/ 44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27">
                  <a:moveTo>
                    <a:pt x="21" y="4"/>
                  </a:moveTo>
                  <a:cubicBezTo>
                    <a:pt x="19" y="2"/>
                    <a:pt x="16" y="0"/>
                    <a:pt x="13" y="0"/>
                  </a:cubicBezTo>
                  <a:cubicBezTo>
                    <a:pt x="10" y="0"/>
                    <a:pt x="7" y="1"/>
                    <a:pt x="5" y="4"/>
                  </a:cubicBezTo>
                  <a:cubicBezTo>
                    <a:pt x="0" y="10"/>
                    <a:pt x="3" y="20"/>
                    <a:pt x="11" y="23"/>
                  </a:cubicBezTo>
                  <a:cubicBezTo>
                    <a:pt x="19" y="27"/>
                    <a:pt x="26" y="22"/>
                    <a:pt x="27" y="17"/>
                  </a:cubicBezTo>
                  <a:cubicBezTo>
                    <a:pt x="28" y="11"/>
                    <a:pt x="26" y="9"/>
                    <a:pt x="21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040" name="Freeform 1039">
              <a:extLst>
                <a:ext uri="{FF2B5EF4-FFF2-40B4-BE49-F238E27FC236}">
                  <a16:creationId xmlns:a16="http://schemas.microsoft.com/office/drawing/2014/main" id="{8FC515CD-1873-32C9-E1B6-2F9193857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" y="2194"/>
              <a:ext cx="29" cy="30"/>
            </a:xfrm>
            <a:custGeom>
              <a:avLst/>
              <a:gdLst>
                <a:gd name="T0" fmla="*/ 124 w 14"/>
                <a:gd name="T1" fmla="*/ 77 h 14"/>
                <a:gd name="T2" fmla="*/ 108 w 14"/>
                <a:gd name="T3" fmla="*/ 129 h 14"/>
                <a:gd name="T4" fmla="*/ 25 w 14"/>
                <a:gd name="T5" fmla="*/ 96 h 14"/>
                <a:gd name="T6" fmla="*/ 8 w 14"/>
                <a:gd name="T7" fmla="*/ 28 h 14"/>
                <a:gd name="T8" fmla="*/ 35 w 14"/>
                <a:gd name="T9" fmla="*/ 0 h 14"/>
                <a:gd name="T10" fmla="*/ 35 w 14"/>
                <a:gd name="T11" fmla="*/ 0 h 14"/>
                <a:gd name="T12" fmla="*/ 8 w 14"/>
                <a:gd name="T13" fmla="*/ 28 h 14"/>
                <a:gd name="T14" fmla="*/ 25 w 14"/>
                <a:gd name="T15" fmla="*/ 96 h 14"/>
                <a:gd name="T16" fmla="*/ 108 w 14"/>
                <a:gd name="T17" fmla="*/ 129 h 14"/>
                <a:gd name="T18" fmla="*/ 124 w 14"/>
                <a:gd name="T19" fmla="*/ 77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14">
                  <a:moveTo>
                    <a:pt x="14" y="8"/>
                  </a:moveTo>
                  <a:cubicBezTo>
                    <a:pt x="14" y="10"/>
                    <a:pt x="13" y="12"/>
                    <a:pt x="12" y="13"/>
                  </a:cubicBezTo>
                  <a:cubicBezTo>
                    <a:pt x="10" y="14"/>
                    <a:pt x="6" y="14"/>
                    <a:pt x="3" y="10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1" y="2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2"/>
                    <a:pt x="1" y="3"/>
                  </a:cubicBezTo>
                  <a:cubicBezTo>
                    <a:pt x="0" y="5"/>
                    <a:pt x="0" y="7"/>
                    <a:pt x="3" y="10"/>
                  </a:cubicBezTo>
                  <a:cubicBezTo>
                    <a:pt x="6" y="14"/>
                    <a:pt x="10" y="14"/>
                    <a:pt x="12" y="13"/>
                  </a:cubicBezTo>
                  <a:cubicBezTo>
                    <a:pt x="14" y="12"/>
                    <a:pt x="14" y="10"/>
                    <a:pt x="14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41" name="Freeform 1040">
              <a:extLst>
                <a:ext uri="{FF2B5EF4-FFF2-40B4-BE49-F238E27FC236}">
                  <a16:creationId xmlns:a16="http://schemas.microsoft.com/office/drawing/2014/main" id="{E28C27EE-D2EF-F79A-BEC2-2B4CD100F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" y="2275"/>
              <a:ext cx="55" cy="59"/>
            </a:xfrm>
            <a:custGeom>
              <a:avLst/>
              <a:gdLst>
                <a:gd name="T0" fmla="*/ 179 w 27"/>
                <a:gd name="T1" fmla="*/ 44 h 27"/>
                <a:gd name="T2" fmla="*/ 100 w 27"/>
                <a:gd name="T3" fmla="*/ 0 h 27"/>
                <a:gd name="T4" fmla="*/ 33 w 27"/>
                <a:gd name="T5" fmla="*/ 44 h 27"/>
                <a:gd name="T6" fmla="*/ 92 w 27"/>
                <a:gd name="T7" fmla="*/ 238 h 27"/>
                <a:gd name="T8" fmla="*/ 228 w 27"/>
                <a:gd name="T9" fmla="*/ 177 h 27"/>
                <a:gd name="T10" fmla="*/ 179 w 27"/>
                <a:gd name="T11" fmla="*/ 44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27">
                  <a:moveTo>
                    <a:pt x="21" y="4"/>
                  </a:moveTo>
                  <a:cubicBezTo>
                    <a:pt x="18" y="2"/>
                    <a:pt x="16" y="0"/>
                    <a:pt x="12" y="0"/>
                  </a:cubicBezTo>
                  <a:cubicBezTo>
                    <a:pt x="9" y="0"/>
                    <a:pt x="6" y="1"/>
                    <a:pt x="4" y="4"/>
                  </a:cubicBezTo>
                  <a:cubicBezTo>
                    <a:pt x="0" y="10"/>
                    <a:pt x="3" y="20"/>
                    <a:pt x="11" y="23"/>
                  </a:cubicBezTo>
                  <a:cubicBezTo>
                    <a:pt x="19" y="27"/>
                    <a:pt x="26" y="22"/>
                    <a:pt x="27" y="17"/>
                  </a:cubicBezTo>
                  <a:cubicBezTo>
                    <a:pt x="27" y="11"/>
                    <a:pt x="26" y="9"/>
                    <a:pt x="21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042" name="Freeform 1041">
              <a:extLst>
                <a:ext uri="{FF2B5EF4-FFF2-40B4-BE49-F238E27FC236}">
                  <a16:creationId xmlns:a16="http://schemas.microsoft.com/office/drawing/2014/main" id="{4708DB0E-1A01-71A8-0E01-1E8DB77D7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8" y="2286"/>
              <a:ext cx="29" cy="30"/>
            </a:xfrm>
            <a:custGeom>
              <a:avLst/>
              <a:gdLst>
                <a:gd name="T0" fmla="*/ 116 w 14"/>
                <a:gd name="T1" fmla="*/ 77 h 14"/>
                <a:gd name="T2" fmla="*/ 99 w 14"/>
                <a:gd name="T3" fmla="*/ 129 h 14"/>
                <a:gd name="T4" fmla="*/ 25 w 14"/>
                <a:gd name="T5" fmla="*/ 96 h 14"/>
                <a:gd name="T6" fmla="*/ 0 w 14"/>
                <a:gd name="T7" fmla="*/ 28 h 14"/>
                <a:gd name="T8" fmla="*/ 35 w 14"/>
                <a:gd name="T9" fmla="*/ 0 h 14"/>
                <a:gd name="T10" fmla="*/ 35 w 14"/>
                <a:gd name="T11" fmla="*/ 0 h 14"/>
                <a:gd name="T12" fmla="*/ 0 w 14"/>
                <a:gd name="T13" fmla="*/ 28 h 14"/>
                <a:gd name="T14" fmla="*/ 17 w 14"/>
                <a:gd name="T15" fmla="*/ 96 h 14"/>
                <a:gd name="T16" fmla="*/ 99 w 14"/>
                <a:gd name="T17" fmla="*/ 129 h 14"/>
                <a:gd name="T18" fmla="*/ 116 w 14"/>
                <a:gd name="T19" fmla="*/ 77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14">
                  <a:moveTo>
                    <a:pt x="13" y="8"/>
                  </a:moveTo>
                  <a:cubicBezTo>
                    <a:pt x="14" y="10"/>
                    <a:pt x="13" y="12"/>
                    <a:pt x="11" y="13"/>
                  </a:cubicBezTo>
                  <a:cubicBezTo>
                    <a:pt x="9" y="14"/>
                    <a:pt x="6" y="14"/>
                    <a:pt x="3" y="10"/>
                  </a:cubicBezTo>
                  <a:cubicBezTo>
                    <a:pt x="0" y="7"/>
                    <a:pt x="0" y="5"/>
                    <a:pt x="0" y="3"/>
                  </a:cubicBezTo>
                  <a:cubicBezTo>
                    <a:pt x="1" y="2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5"/>
                    <a:pt x="0" y="7"/>
                    <a:pt x="2" y="10"/>
                  </a:cubicBezTo>
                  <a:cubicBezTo>
                    <a:pt x="6" y="14"/>
                    <a:pt x="9" y="14"/>
                    <a:pt x="11" y="13"/>
                  </a:cubicBezTo>
                  <a:cubicBezTo>
                    <a:pt x="13" y="12"/>
                    <a:pt x="14" y="10"/>
                    <a:pt x="13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43" name="Freeform 1042">
              <a:extLst>
                <a:ext uri="{FF2B5EF4-FFF2-40B4-BE49-F238E27FC236}">
                  <a16:creationId xmlns:a16="http://schemas.microsoft.com/office/drawing/2014/main" id="{7E9BD81C-C432-5FEC-C854-2189B7A77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5" y="2310"/>
              <a:ext cx="57" cy="61"/>
            </a:xfrm>
            <a:custGeom>
              <a:avLst/>
              <a:gdLst>
                <a:gd name="T0" fmla="*/ 187 w 28"/>
                <a:gd name="T1" fmla="*/ 52 h 28"/>
                <a:gd name="T2" fmla="*/ 108 w 28"/>
                <a:gd name="T3" fmla="*/ 9 h 28"/>
                <a:gd name="T4" fmla="*/ 41 w 28"/>
                <a:gd name="T5" fmla="*/ 52 h 28"/>
                <a:gd name="T6" fmla="*/ 92 w 28"/>
                <a:gd name="T7" fmla="*/ 246 h 28"/>
                <a:gd name="T8" fmla="*/ 236 w 28"/>
                <a:gd name="T9" fmla="*/ 176 h 28"/>
                <a:gd name="T10" fmla="*/ 187 w 28"/>
                <a:gd name="T11" fmla="*/ 52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28">
                  <a:moveTo>
                    <a:pt x="22" y="5"/>
                  </a:moveTo>
                  <a:cubicBezTo>
                    <a:pt x="19" y="2"/>
                    <a:pt x="16" y="0"/>
                    <a:pt x="13" y="1"/>
                  </a:cubicBezTo>
                  <a:cubicBezTo>
                    <a:pt x="10" y="1"/>
                    <a:pt x="7" y="2"/>
                    <a:pt x="5" y="5"/>
                  </a:cubicBezTo>
                  <a:cubicBezTo>
                    <a:pt x="0" y="11"/>
                    <a:pt x="3" y="21"/>
                    <a:pt x="11" y="24"/>
                  </a:cubicBezTo>
                  <a:cubicBezTo>
                    <a:pt x="19" y="28"/>
                    <a:pt x="27" y="23"/>
                    <a:pt x="28" y="17"/>
                  </a:cubicBezTo>
                  <a:cubicBezTo>
                    <a:pt x="28" y="12"/>
                    <a:pt x="27" y="10"/>
                    <a:pt x="22" y="5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044" name="Freeform 1043">
              <a:extLst>
                <a:ext uri="{FF2B5EF4-FFF2-40B4-BE49-F238E27FC236}">
                  <a16:creationId xmlns:a16="http://schemas.microsoft.com/office/drawing/2014/main" id="{F96E714D-851A-4A57-C1A7-5D602C433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1" y="2323"/>
              <a:ext cx="31" cy="30"/>
            </a:xfrm>
            <a:custGeom>
              <a:avLst/>
              <a:gdLst>
                <a:gd name="T0" fmla="*/ 124 w 15"/>
                <a:gd name="T1" fmla="*/ 69 h 14"/>
                <a:gd name="T2" fmla="*/ 107 w 15"/>
                <a:gd name="T3" fmla="*/ 129 h 14"/>
                <a:gd name="T4" fmla="*/ 25 w 15"/>
                <a:gd name="T5" fmla="*/ 96 h 14"/>
                <a:gd name="T6" fmla="*/ 8 w 15"/>
                <a:gd name="T7" fmla="*/ 28 h 14"/>
                <a:gd name="T8" fmla="*/ 35 w 15"/>
                <a:gd name="T9" fmla="*/ 0 h 14"/>
                <a:gd name="T10" fmla="*/ 35 w 15"/>
                <a:gd name="T11" fmla="*/ 0 h 14"/>
                <a:gd name="T12" fmla="*/ 8 w 15"/>
                <a:gd name="T13" fmla="*/ 28 h 14"/>
                <a:gd name="T14" fmla="*/ 25 w 15"/>
                <a:gd name="T15" fmla="*/ 96 h 14"/>
                <a:gd name="T16" fmla="*/ 107 w 15"/>
                <a:gd name="T17" fmla="*/ 129 h 14"/>
                <a:gd name="T18" fmla="*/ 124 w 15"/>
                <a:gd name="T19" fmla="*/ 69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4">
                  <a:moveTo>
                    <a:pt x="14" y="7"/>
                  </a:moveTo>
                  <a:cubicBezTo>
                    <a:pt x="15" y="10"/>
                    <a:pt x="14" y="12"/>
                    <a:pt x="12" y="13"/>
                  </a:cubicBezTo>
                  <a:cubicBezTo>
                    <a:pt x="10" y="14"/>
                    <a:pt x="6" y="13"/>
                    <a:pt x="3" y="10"/>
                  </a:cubicBezTo>
                  <a:cubicBezTo>
                    <a:pt x="1" y="7"/>
                    <a:pt x="1" y="5"/>
                    <a:pt x="1" y="3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7"/>
                    <a:pt x="3" y="10"/>
                  </a:cubicBezTo>
                  <a:cubicBezTo>
                    <a:pt x="6" y="14"/>
                    <a:pt x="10" y="14"/>
                    <a:pt x="12" y="13"/>
                  </a:cubicBezTo>
                  <a:cubicBezTo>
                    <a:pt x="14" y="12"/>
                    <a:pt x="15" y="10"/>
                    <a:pt x="14" y="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45" name="Freeform 1044">
              <a:extLst>
                <a:ext uri="{FF2B5EF4-FFF2-40B4-BE49-F238E27FC236}">
                  <a16:creationId xmlns:a16="http://schemas.microsoft.com/office/drawing/2014/main" id="{23C22867-5F4C-F86A-1B58-09ABD6483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2353"/>
              <a:ext cx="55" cy="59"/>
            </a:xfrm>
            <a:custGeom>
              <a:avLst/>
              <a:gdLst>
                <a:gd name="T0" fmla="*/ 179 w 27"/>
                <a:gd name="T1" fmla="*/ 44 h 27"/>
                <a:gd name="T2" fmla="*/ 100 w 27"/>
                <a:gd name="T3" fmla="*/ 0 h 27"/>
                <a:gd name="T4" fmla="*/ 33 w 27"/>
                <a:gd name="T5" fmla="*/ 44 h 27"/>
                <a:gd name="T6" fmla="*/ 92 w 27"/>
                <a:gd name="T7" fmla="*/ 238 h 27"/>
                <a:gd name="T8" fmla="*/ 228 w 27"/>
                <a:gd name="T9" fmla="*/ 177 h 27"/>
                <a:gd name="T10" fmla="*/ 179 w 27"/>
                <a:gd name="T11" fmla="*/ 44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27">
                  <a:moveTo>
                    <a:pt x="21" y="4"/>
                  </a:moveTo>
                  <a:cubicBezTo>
                    <a:pt x="18" y="2"/>
                    <a:pt x="16" y="0"/>
                    <a:pt x="12" y="0"/>
                  </a:cubicBezTo>
                  <a:cubicBezTo>
                    <a:pt x="9" y="0"/>
                    <a:pt x="6" y="1"/>
                    <a:pt x="4" y="4"/>
                  </a:cubicBezTo>
                  <a:cubicBezTo>
                    <a:pt x="0" y="10"/>
                    <a:pt x="3" y="20"/>
                    <a:pt x="11" y="23"/>
                  </a:cubicBezTo>
                  <a:cubicBezTo>
                    <a:pt x="19" y="27"/>
                    <a:pt x="26" y="22"/>
                    <a:pt x="27" y="17"/>
                  </a:cubicBezTo>
                  <a:cubicBezTo>
                    <a:pt x="27" y="11"/>
                    <a:pt x="26" y="9"/>
                    <a:pt x="21" y="4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046" name="Freeform 1045">
              <a:extLst>
                <a:ext uri="{FF2B5EF4-FFF2-40B4-BE49-F238E27FC236}">
                  <a16:creationId xmlns:a16="http://schemas.microsoft.com/office/drawing/2014/main" id="{6F64BC4A-4F51-66CF-1265-2225AEF8C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9" y="2364"/>
              <a:ext cx="29" cy="31"/>
            </a:xfrm>
            <a:custGeom>
              <a:avLst/>
              <a:gdLst>
                <a:gd name="T0" fmla="*/ 116 w 14"/>
                <a:gd name="T1" fmla="*/ 89 h 14"/>
                <a:gd name="T2" fmla="*/ 99 w 14"/>
                <a:gd name="T3" fmla="*/ 142 h 14"/>
                <a:gd name="T4" fmla="*/ 25 w 14"/>
                <a:gd name="T5" fmla="*/ 109 h 14"/>
                <a:gd name="T6" fmla="*/ 0 w 14"/>
                <a:gd name="T7" fmla="*/ 35 h 14"/>
                <a:gd name="T8" fmla="*/ 35 w 14"/>
                <a:gd name="T9" fmla="*/ 0 h 14"/>
                <a:gd name="T10" fmla="*/ 35 w 14"/>
                <a:gd name="T11" fmla="*/ 0 h 14"/>
                <a:gd name="T12" fmla="*/ 0 w 14"/>
                <a:gd name="T13" fmla="*/ 35 h 14"/>
                <a:gd name="T14" fmla="*/ 17 w 14"/>
                <a:gd name="T15" fmla="*/ 109 h 14"/>
                <a:gd name="T16" fmla="*/ 99 w 14"/>
                <a:gd name="T17" fmla="*/ 142 h 14"/>
                <a:gd name="T18" fmla="*/ 116 w 14"/>
                <a:gd name="T19" fmla="*/ 89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14">
                  <a:moveTo>
                    <a:pt x="13" y="8"/>
                  </a:moveTo>
                  <a:cubicBezTo>
                    <a:pt x="14" y="10"/>
                    <a:pt x="13" y="12"/>
                    <a:pt x="11" y="13"/>
                  </a:cubicBezTo>
                  <a:cubicBezTo>
                    <a:pt x="9" y="14"/>
                    <a:pt x="6" y="14"/>
                    <a:pt x="3" y="10"/>
                  </a:cubicBezTo>
                  <a:cubicBezTo>
                    <a:pt x="0" y="7"/>
                    <a:pt x="0" y="5"/>
                    <a:pt x="0" y="3"/>
                  </a:cubicBezTo>
                  <a:cubicBezTo>
                    <a:pt x="1" y="2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5"/>
                    <a:pt x="0" y="7"/>
                    <a:pt x="2" y="10"/>
                  </a:cubicBezTo>
                  <a:cubicBezTo>
                    <a:pt x="6" y="14"/>
                    <a:pt x="9" y="14"/>
                    <a:pt x="11" y="13"/>
                  </a:cubicBezTo>
                  <a:cubicBezTo>
                    <a:pt x="13" y="12"/>
                    <a:pt x="14" y="10"/>
                    <a:pt x="13" y="8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47" name="Freeform 1046">
              <a:extLst>
                <a:ext uri="{FF2B5EF4-FFF2-40B4-BE49-F238E27FC236}">
                  <a16:creationId xmlns:a16="http://schemas.microsoft.com/office/drawing/2014/main" id="{8FEC39D9-0EB1-0334-F8C0-00FC6C994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" y="2546"/>
              <a:ext cx="49" cy="59"/>
            </a:xfrm>
            <a:custGeom>
              <a:avLst/>
              <a:gdLst>
                <a:gd name="T0" fmla="*/ 145 w 24"/>
                <a:gd name="T1" fmla="*/ 33 h 27"/>
                <a:gd name="T2" fmla="*/ 92 w 24"/>
                <a:gd name="T3" fmla="*/ 0 h 27"/>
                <a:gd name="T4" fmla="*/ 33 w 24"/>
                <a:gd name="T5" fmla="*/ 166 h 27"/>
                <a:gd name="T6" fmla="*/ 155 w 24"/>
                <a:gd name="T7" fmla="*/ 273 h 27"/>
                <a:gd name="T8" fmla="*/ 204 w 24"/>
                <a:gd name="T9" fmla="*/ 186 h 27"/>
                <a:gd name="T10" fmla="*/ 180 w 24"/>
                <a:gd name="T11" fmla="*/ 96 h 27"/>
                <a:gd name="T12" fmla="*/ 145 w 24"/>
                <a:gd name="T13" fmla="*/ 33 h 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27">
                  <a:moveTo>
                    <a:pt x="17" y="3"/>
                  </a:moveTo>
                  <a:cubicBezTo>
                    <a:pt x="15" y="1"/>
                    <a:pt x="13" y="0"/>
                    <a:pt x="11" y="0"/>
                  </a:cubicBezTo>
                  <a:cubicBezTo>
                    <a:pt x="2" y="0"/>
                    <a:pt x="0" y="8"/>
                    <a:pt x="4" y="16"/>
                  </a:cubicBezTo>
                  <a:cubicBezTo>
                    <a:pt x="7" y="24"/>
                    <a:pt x="14" y="27"/>
                    <a:pt x="18" y="26"/>
                  </a:cubicBezTo>
                  <a:cubicBezTo>
                    <a:pt x="23" y="25"/>
                    <a:pt x="24" y="22"/>
                    <a:pt x="24" y="18"/>
                  </a:cubicBezTo>
                  <a:cubicBezTo>
                    <a:pt x="24" y="14"/>
                    <a:pt x="22" y="11"/>
                    <a:pt x="21" y="9"/>
                  </a:cubicBezTo>
                  <a:cubicBezTo>
                    <a:pt x="20" y="7"/>
                    <a:pt x="19" y="5"/>
                    <a:pt x="17" y="3"/>
                  </a:cubicBezTo>
                  <a:close/>
                </a:path>
              </a:pathLst>
            </a:custGeom>
            <a:solidFill>
              <a:srgbClr val="ED9075"/>
            </a:solidFill>
            <a:ln w="3175" cap="flat">
              <a:solidFill>
                <a:srgbClr val="9D0C1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E"/>
            </a:p>
          </p:txBody>
        </p:sp>
        <p:sp>
          <p:nvSpPr>
            <p:cNvPr id="1048" name="Freeform 1047">
              <a:extLst>
                <a:ext uri="{FF2B5EF4-FFF2-40B4-BE49-F238E27FC236}">
                  <a16:creationId xmlns:a16="http://schemas.microsoft.com/office/drawing/2014/main" id="{0340AAFD-8E88-9FB1-4050-B6690FA05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" y="2559"/>
              <a:ext cx="19" cy="33"/>
            </a:xfrm>
            <a:custGeom>
              <a:avLst/>
              <a:gdLst>
                <a:gd name="T0" fmla="*/ 8 w 9"/>
                <a:gd name="T1" fmla="*/ 9 h 15"/>
                <a:gd name="T2" fmla="*/ 8 w 9"/>
                <a:gd name="T3" fmla="*/ 64 h 15"/>
                <a:gd name="T4" fmla="*/ 57 w 9"/>
                <a:gd name="T5" fmla="*/ 150 h 15"/>
                <a:gd name="T6" fmla="*/ 84 w 9"/>
                <a:gd name="T7" fmla="*/ 150 h 15"/>
                <a:gd name="T8" fmla="*/ 84 w 9"/>
                <a:gd name="T9" fmla="*/ 150 h 15"/>
                <a:gd name="T10" fmla="*/ 57 w 9"/>
                <a:gd name="T11" fmla="*/ 150 h 15"/>
                <a:gd name="T12" fmla="*/ 8 w 9"/>
                <a:gd name="T13" fmla="*/ 64 h 15"/>
                <a:gd name="T14" fmla="*/ 8 w 9"/>
                <a:gd name="T15" fmla="*/ 9 h 15"/>
                <a:gd name="T16" fmla="*/ 36 w 9"/>
                <a:gd name="T17" fmla="*/ 9 h 15"/>
                <a:gd name="T18" fmla="*/ 36 w 9"/>
                <a:gd name="T19" fmla="*/ 9 h 15"/>
                <a:gd name="T20" fmla="*/ 8 w 9"/>
                <a:gd name="T21" fmla="*/ 9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" h="15">
                  <a:moveTo>
                    <a:pt x="1" y="1"/>
                  </a:moveTo>
                  <a:cubicBezTo>
                    <a:pt x="0" y="2"/>
                    <a:pt x="0" y="4"/>
                    <a:pt x="1" y="6"/>
                  </a:cubicBezTo>
                  <a:cubicBezTo>
                    <a:pt x="1" y="10"/>
                    <a:pt x="4" y="13"/>
                    <a:pt x="6" y="14"/>
                  </a:cubicBezTo>
                  <a:cubicBezTo>
                    <a:pt x="7" y="15"/>
                    <a:pt x="8" y="15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5"/>
                    <a:pt x="7" y="14"/>
                    <a:pt x="6" y="14"/>
                  </a:cubicBezTo>
                  <a:cubicBezTo>
                    <a:pt x="4" y="13"/>
                    <a:pt x="2" y="10"/>
                    <a:pt x="1" y="6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49" name="Freeform 1048">
              <a:extLst>
                <a:ext uri="{FF2B5EF4-FFF2-40B4-BE49-F238E27FC236}">
                  <a16:creationId xmlns:a16="http://schemas.microsoft.com/office/drawing/2014/main" id="{055DDBD2-440E-971E-59E8-0B1501D5E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" y="1894"/>
              <a:ext cx="41" cy="33"/>
            </a:xfrm>
            <a:custGeom>
              <a:avLst/>
              <a:gdLst>
                <a:gd name="T0" fmla="*/ 0 w 20"/>
                <a:gd name="T1" fmla="*/ 0 h 15"/>
                <a:gd name="T2" fmla="*/ 172 w 20"/>
                <a:gd name="T3" fmla="*/ 88 h 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" h="15">
                  <a:moveTo>
                    <a:pt x="0" y="0"/>
                  </a:moveTo>
                  <a:cubicBezTo>
                    <a:pt x="5" y="7"/>
                    <a:pt x="13" y="15"/>
                    <a:pt x="20" y="8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50" name="Freeform 1049">
              <a:extLst>
                <a:ext uri="{FF2B5EF4-FFF2-40B4-BE49-F238E27FC236}">
                  <a16:creationId xmlns:a16="http://schemas.microsoft.com/office/drawing/2014/main" id="{EF80F425-B1D8-4E08-7BBC-45069490D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" y="1936"/>
              <a:ext cx="41" cy="19"/>
            </a:xfrm>
            <a:custGeom>
              <a:avLst/>
              <a:gdLst>
                <a:gd name="T0" fmla="*/ 0 w 20"/>
                <a:gd name="T1" fmla="*/ 0 h 9"/>
                <a:gd name="T2" fmla="*/ 172 w 20"/>
                <a:gd name="T3" fmla="*/ 8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" h="9">
                  <a:moveTo>
                    <a:pt x="0" y="0"/>
                  </a:moveTo>
                  <a:cubicBezTo>
                    <a:pt x="3" y="9"/>
                    <a:pt x="15" y="6"/>
                    <a:pt x="20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51" name="Freeform 1050">
              <a:extLst>
                <a:ext uri="{FF2B5EF4-FFF2-40B4-BE49-F238E27FC236}">
                  <a16:creationId xmlns:a16="http://schemas.microsoft.com/office/drawing/2014/main" id="{32A8335F-20A9-F90F-8F94-55208E273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6" y="1912"/>
              <a:ext cx="37" cy="37"/>
            </a:xfrm>
            <a:custGeom>
              <a:avLst/>
              <a:gdLst>
                <a:gd name="T0" fmla="*/ 156 w 18"/>
                <a:gd name="T1" fmla="*/ 141 h 17"/>
                <a:gd name="T2" fmla="*/ 0 w 18"/>
                <a:gd name="T3" fmla="*/ 72 h 17"/>
                <a:gd name="T4" fmla="*/ 0 w 18"/>
                <a:gd name="T5" fmla="*/ 0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17">
                  <a:moveTo>
                    <a:pt x="18" y="14"/>
                  </a:moveTo>
                  <a:cubicBezTo>
                    <a:pt x="10" y="16"/>
                    <a:pt x="3" y="17"/>
                    <a:pt x="0" y="7"/>
                  </a:cubicBezTo>
                  <a:cubicBezTo>
                    <a:pt x="0" y="5"/>
                    <a:pt x="0" y="0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52" name="Freeform 1051">
              <a:extLst>
                <a:ext uri="{FF2B5EF4-FFF2-40B4-BE49-F238E27FC236}">
                  <a16:creationId xmlns:a16="http://schemas.microsoft.com/office/drawing/2014/main" id="{8E150787-2457-E5C6-7D9A-4DE9EB815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1877"/>
              <a:ext cx="43" cy="26"/>
            </a:xfrm>
            <a:custGeom>
              <a:avLst/>
              <a:gdLst>
                <a:gd name="T0" fmla="*/ 0 w 21"/>
                <a:gd name="T1" fmla="*/ 33 h 12"/>
                <a:gd name="T2" fmla="*/ 180 w 21"/>
                <a:gd name="T3" fmla="*/ 0 h 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" h="12">
                  <a:moveTo>
                    <a:pt x="0" y="3"/>
                  </a:moveTo>
                  <a:cubicBezTo>
                    <a:pt x="6" y="12"/>
                    <a:pt x="16" y="7"/>
                    <a:pt x="21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53" name="Freeform 1052">
              <a:extLst>
                <a:ext uri="{FF2B5EF4-FFF2-40B4-BE49-F238E27FC236}">
                  <a16:creationId xmlns:a16="http://schemas.microsoft.com/office/drawing/2014/main" id="{A8BFE5C0-69A7-03B8-3F83-4CE07F17A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4" y="1866"/>
              <a:ext cx="25" cy="17"/>
            </a:xfrm>
            <a:custGeom>
              <a:avLst/>
              <a:gdLst>
                <a:gd name="T0" fmla="*/ 0 w 12"/>
                <a:gd name="T1" fmla="*/ 0 h 8"/>
                <a:gd name="T2" fmla="*/ 108 w 12"/>
                <a:gd name="T3" fmla="*/ 68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cubicBezTo>
                    <a:pt x="1" y="6"/>
                    <a:pt x="6" y="8"/>
                    <a:pt x="12" y="7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54" name="Freeform 1053">
              <a:extLst>
                <a:ext uri="{FF2B5EF4-FFF2-40B4-BE49-F238E27FC236}">
                  <a16:creationId xmlns:a16="http://schemas.microsoft.com/office/drawing/2014/main" id="{BCC9B814-1175-DAEA-C32F-F973FE02D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" y="1925"/>
              <a:ext cx="37" cy="28"/>
            </a:xfrm>
            <a:custGeom>
              <a:avLst/>
              <a:gdLst>
                <a:gd name="T0" fmla="*/ 0 w 18"/>
                <a:gd name="T1" fmla="*/ 0 h 13"/>
                <a:gd name="T2" fmla="*/ 156 w 18"/>
                <a:gd name="T3" fmla="*/ 69 h 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" h="13">
                  <a:moveTo>
                    <a:pt x="0" y="0"/>
                  </a:moveTo>
                  <a:cubicBezTo>
                    <a:pt x="2" y="8"/>
                    <a:pt x="11" y="13"/>
                    <a:pt x="18" y="7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55" name="Freeform 1054">
              <a:extLst>
                <a:ext uri="{FF2B5EF4-FFF2-40B4-BE49-F238E27FC236}">
                  <a16:creationId xmlns:a16="http://schemas.microsoft.com/office/drawing/2014/main" id="{0981AF22-EB96-A583-0EB1-B0FA1D6C4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7" y="1868"/>
              <a:ext cx="39" cy="33"/>
            </a:xfrm>
            <a:custGeom>
              <a:avLst/>
              <a:gdLst>
                <a:gd name="T0" fmla="*/ 0 w 19"/>
                <a:gd name="T1" fmla="*/ 0 h 15"/>
                <a:gd name="T2" fmla="*/ 164 w 19"/>
                <a:gd name="T3" fmla="*/ 88 h 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cubicBezTo>
                    <a:pt x="4" y="11"/>
                    <a:pt x="8" y="15"/>
                    <a:pt x="19" y="8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56" name="Freeform 1055">
              <a:extLst>
                <a:ext uri="{FF2B5EF4-FFF2-40B4-BE49-F238E27FC236}">
                  <a16:creationId xmlns:a16="http://schemas.microsoft.com/office/drawing/2014/main" id="{43CA4F12-F9AD-ADB0-3CCB-CAB76D927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3" y="1850"/>
              <a:ext cx="45" cy="22"/>
            </a:xfrm>
            <a:custGeom>
              <a:avLst/>
              <a:gdLst>
                <a:gd name="T0" fmla="*/ 0 w 22"/>
                <a:gd name="T1" fmla="*/ 0 h 10"/>
                <a:gd name="T2" fmla="*/ 188 w 22"/>
                <a:gd name="T3" fmla="*/ 20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" h="10">
                  <a:moveTo>
                    <a:pt x="0" y="0"/>
                  </a:moveTo>
                  <a:cubicBezTo>
                    <a:pt x="8" y="8"/>
                    <a:pt x="12" y="10"/>
                    <a:pt x="22" y="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57" name="Freeform 1056">
              <a:extLst>
                <a:ext uri="{FF2B5EF4-FFF2-40B4-BE49-F238E27FC236}">
                  <a16:creationId xmlns:a16="http://schemas.microsoft.com/office/drawing/2014/main" id="{05075904-2BEB-3E9F-3D84-4CAA9B763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1802"/>
              <a:ext cx="55" cy="72"/>
            </a:xfrm>
            <a:custGeom>
              <a:avLst/>
              <a:gdLst>
                <a:gd name="T0" fmla="*/ 0 w 27"/>
                <a:gd name="T1" fmla="*/ 185 h 33"/>
                <a:gd name="T2" fmla="*/ 108 w 27"/>
                <a:gd name="T3" fmla="*/ 0 h 3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" h="33">
                  <a:moveTo>
                    <a:pt x="0" y="18"/>
                  </a:moveTo>
                  <a:cubicBezTo>
                    <a:pt x="2" y="33"/>
                    <a:pt x="27" y="11"/>
                    <a:pt x="13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58" name="Freeform 1057">
              <a:extLst>
                <a:ext uri="{FF2B5EF4-FFF2-40B4-BE49-F238E27FC236}">
                  <a16:creationId xmlns:a16="http://schemas.microsoft.com/office/drawing/2014/main" id="{AE9E757A-6E23-CA72-3146-94F527DB0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" y="1850"/>
              <a:ext cx="27" cy="44"/>
            </a:xfrm>
            <a:custGeom>
              <a:avLst/>
              <a:gdLst>
                <a:gd name="T0" fmla="*/ 108 w 13"/>
                <a:gd name="T1" fmla="*/ 0 h 20"/>
                <a:gd name="T2" fmla="*/ 0 w 13"/>
                <a:gd name="T3" fmla="*/ 125 h 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20">
                  <a:moveTo>
                    <a:pt x="12" y="0"/>
                  </a:moveTo>
                  <a:cubicBezTo>
                    <a:pt x="13" y="6"/>
                    <a:pt x="6" y="20"/>
                    <a:pt x="0" y="1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59" name="Freeform 1058">
              <a:extLst>
                <a:ext uri="{FF2B5EF4-FFF2-40B4-BE49-F238E27FC236}">
                  <a16:creationId xmlns:a16="http://schemas.microsoft.com/office/drawing/2014/main" id="{F20A759B-F3AF-5F09-297A-C315BAE8E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4" y="1923"/>
              <a:ext cx="31" cy="26"/>
            </a:xfrm>
            <a:custGeom>
              <a:avLst/>
              <a:gdLst>
                <a:gd name="T0" fmla="*/ 0 w 15"/>
                <a:gd name="T1" fmla="*/ 61 h 12"/>
                <a:gd name="T2" fmla="*/ 132 w 15"/>
                <a:gd name="T3" fmla="*/ 0 h 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" h="12">
                  <a:moveTo>
                    <a:pt x="0" y="6"/>
                  </a:moveTo>
                  <a:cubicBezTo>
                    <a:pt x="4" y="12"/>
                    <a:pt x="13" y="5"/>
                    <a:pt x="15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60" name="Freeform 1059">
              <a:extLst>
                <a:ext uri="{FF2B5EF4-FFF2-40B4-BE49-F238E27FC236}">
                  <a16:creationId xmlns:a16="http://schemas.microsoft.com/office/drawing/2014/main" id="{59F6D9BC-0B71-8503-35C6-FF8649991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1940"/>
              <a:ext cx="35" cy="15"/>
            </a:xfrm>
            <a:custGeom>
              <a:avLst/>
              <a:gdLst>
                <a:gd name="T0" fmla="*/ 8 w 17"/>
                <a:gd name="T1" fmla="*/ 0 h 7"/>
                <a:gd name="T2" fmla="*/ 68 w 17"/>
                <a:gd name="T3" fmla="*/ 69 h 7"/>
                <a:gd name="T4" fmla="*/ 148 w 17"/>
                <a:gd name="T5" fmla="*/ 41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7">
                  <a:moveTo>
                    <a:pt x="1" y="0"/>
                  </a:moveTo>
                  <a:cubicBezTo>
                    <a:pt x="0" y="4"/>
                    <a:pt x="5" y="7"/>
                    <a:pt x="8" y="7"/>
                  </a:cubicBezTo>
                  <a:cubicBezTo>
                    <a:pt x="12" y="7"/>
                    <a:pt x="15" y="6"/>
                    <a:pt x="17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61" name="Freeform 1060">
              <a:extLst>
                <a:ext uri="{FF2B5EF4-FFF2-40B4-BE49-F238E27FC236}">
                  <a16:creationId xmlns:a16="http://schemas.microsoft.com/office/drawing/2014/main" id="{ED76B0A0-5E95-F275-BF06-66AE3EAFE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1947"/>
              <a:ext cx="61" cy="30"/>
            </a:xfrm>
            <a:custGeom>
              <a:avLst/>
              <a:gdLst>
                <a:gd name="T0" fmla="*/ 24 w 30"/>
                <a:gd name="T1" fmla="*/ 28 h 14"/>
                <a:gd name="T2" fmla="*/ 57 w 30"/>
                <a:gd name="T3" fmla="*/ 120 h 14"/>
                <a:gd name="T4" fmla="*/ 211 w 30"/>
                <a:gd name="T5" fmla="*/ 0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" h="14">
                  <a:moveTo>
                    <a:pt x="3" y="3"/>
                  </a:moveTo>
                  <a:cubicBezTo>
                    <a:pt x="0" y="7"/>
                    <a:pt x="2" y="11"/>
                    <a:pt x="7" y="12"/>
                  </a:cubicBezTo>
                  <a:cubicBezTo>
                    <a:pt x="13" y="14"/>
                    <a:pt x="30" y="8"/>
                    <a:pt x="25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62" name="Freeform 1061">
              <a:extLst>
                <a:ext uri="{FF2B5EF4-FFF2-40B4-BE49-F238E27FC236}">
                  <a16:creationId xmlns:a16="http://schemas.microsoft.com/office/drawing/2014/main" id="{F2D0D95D-5CEB-3975-E671-62EEBAB6C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" y="1958"/>
              <a:ext cx="17" cy="6"/>
            </a:xfrm>
            <a:custGeom>
              <a:avLst/>
              <a:gdLst>
                <a:gd name="T0" fmla="*/ 0 w 8"/>
                <a:gd name="T1" fmla="*/ 0 h 3"/>
                <a:gd name="T2" fmla="*/ 77 w 8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cubicBezTo>
                    <a:pt x="0" y="3"/>
                    <a:pt x="6" y="0"/>
                    <a:pt x="8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63" name="Freeform 1062">
              <a:extLst>
                <a:ext uri="{FF2B5EF4-FFF2-40B4-BE49-F238E27FC236}">
                  <a16:creationId xmlns:a16="http://schemas.microsoft.com/office/drawing/2014/main" id="{173081D5-44C5-25DF-D688-EC42F7FC4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4" y="1920"/>
              <a:ext cx="14" cy="9"/>
            </a:xfrm>
            <a:custGeom>
              <a:avLst/>
              <a:gdLst>
                <a:gd name="T0" fmla="*/ 0 w 7"/>
                <a:gd name="T1" fmla="*/ 0 h 4"/>
                <a:gd name="T2" fmla="*/ 56 w 7"/>
                <a:gd name="T3" fmla="*/ 36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cubicBezTo>
                    <a:pt x="0" y="4"/>
                    <a:pt x="5" y="3"/>
                    <a:pt x="7" y="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64" name="Freeform 1063">
              <a:extLst>
                <a:ext uri="{FF2B5EF4-FFF2-40B4-BE49-F238E27FC236}">
                  <a16:creationId xmlns:a16="http://schemas.microsoft.com/office/drawing/2014/main" id="{6B5B4776-3808-2F24-5FBD-0E526E117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2" y="1829"/>
              <a:ext cx="37" cy="19"/>
            </a:xfrm>
            <a:custGeom>
              <a:avLst/>
              <a:gdLst>
                <a:gd name="T0" fmla="*/ 0 w 18"/>
                <a:gd name="T1" fmla="*/ 17 h 9"/>
                <a:gd name="T2" fmla="*/ 156 w 18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" h="9">
                  <a:moveTo>
                    <a:pt x="0" y="2"/>
                  </a:moveTo>
                  <a:cubicBezTo>
                    <a:pt x="5" y="9"/>
                    <a:pt x="12" y="5"/>
                    <a:pt x="18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65" name="Freeform 1064">
              <a:extLst>
                <a:ext uri="{FF2B5EF4-FFF2-40B4-BE49-F238E27FC236}">
                  <a16:creationId xmlns:a16="http://schemas.microsoft.com/office/drawing/2014/main" id="{810F12F7-F25D-7132-A936-6FE830CAB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" y="1822"/>
              <a:ext cx="47" cy="20"/>
            </a:xfrm>
            <a:custGeom>
              <a:avLst/>
              <a:gdLst>
                <a:gd name="T0" fmla="*/ 0 w 23"/>
                <a:gd name="T1" fmla="*/ 0 h 9"/>
                <a:gd name="T2" fmla="*/ 196 w 23"/>
                <a:gd name="T3" fmla="*/ 36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" h="9">
                  <a:moveTo>
                    <a:pt x="0" y="0"/>
                  </a:moveTo>
                  <a:cubicBezTo>
                    <a:pt x="5" y="9"/>
                    <a:pt x="14" y="7"/>
                    <a:pt x="23" y="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66" name="Freeform 1065">
              <a:extLst>
                <a:ext uri="{FF2B5EF4-FFF2-40B4-BE49-F238E27FC236}">
                  <a16:creationId xmlns:a16="http://schemas.microsoft.com/office/drawing/2014/main" id="{68C39FE0-1802-8DBC-2870-B7CE7A33E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" y="1785"/>
              <a:ext cx="43" cy="17"/>
            </a:xfrm>
            <a:custGeom>
              <a:avLst/>
              <a:gdLst>
                <a:gd name="T0" fmla="*/ 0 w 21"/>
                <a:gd name="T1" fmla="*/ 0 h 8"/>
                <a:gd name="T2" fmla="*/ 180 w 21"/>
                <a:gd name="T3" fmla="*/ 9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" h="8">
                  <a:moveTo>
                    <a:pt x="0" y="0"/>
                  </a:moveTo>
                  <a:cubicBezTo>
                    <a:pt x="5" y="8"/>
                    <a:pt x="13" y="6"/>
                    <a:pt x="21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67" name="Freeform 1066">
              <a:extLst>
                <a:ext uri="{FF2B5EF4-FFF2-40B4-BE49-F238E27FC236}">
                  <a16:creationId xmlns:a16="http://schemas.microsoft.com/office/drawing/2014/main" id="{2059974E-CD29-F687-9194-2854931B0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" y="1756"/>
              <a:ext cx="45" cy="35"/>
            </a:xfrm>
            <a:custGeom>
              <a:avLst/>
              <a:gdLst>
                <a:gd name="T0" fmla="*/ 0 w 22"/>
                <a:gd name="T1" fmla="*/ 105 h 16"/>
                <a:gd name="T2" fmla="*/ 164 w 22"/>
                <a:gd name="T3" fmla="*/ 0 h 1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" h="16">
                  <a:moveTo>
                    <a:pt x="0" y="10"/>
                  </a:moveTo>
                  <a:cubicBezTo>
                    <a:pt x="5" y="16"/>
                    <a:pt x="22" y="7"/>
                    <a:pt x="19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68" name="Freeform 1067">
              <a:extLst>
                <a:ext uri="{FF2B5EF4-FFF2-40B4-BE49-F238E27FC236}">
                  <a16:creationId xmlns:a16="http://schemas.microsoft.com/office/drawing/2014/main" id="{E59C891E-4EAE-4A2A-27B6-27123AC68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" y="1750"/>
              <a:ext cx="35" cy="15"/>
            </a:xfrm>
            <a:custGeom>
              <a:avLst/>
              <a:gdLst>
                <a:gd name="T0" fmla="*/ 0 w 17"/>
                <a:gd name="T1" fmla="*/ 0 h 7"/>
                <a:gd name="T2" fmla="*/ 148 w 17"/>
                <a:gd name="T3" fmla="*/ 0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" h="7">
                  <a:moveTo>
                    <a:pt x="0" y="0"/>
                  </a:moveTo>
                  <a:cubicBezTo>
                    <a:pt x="1" y="7"/>
                    <a:pt x="14" y="2"/>
                    <a:pt x="17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69" name="Freeform 1068">
              <a:extLst>
                <a:ext uri="{FF2B5EF4-FFF2-40B4-BE49-F238E27FC236}">
                  <a16:creationId xmlns:a16="http://schemas.microsoft.com/office/drawing/2014/main" id="{E06F793D-92E9-B564-C004-F8F9D73F3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1754"/>
              <a:ext cx="51" cy="37"/>
            </a:xfrm>
            <a:custGeom>
              <a:avLst/>
              <a:gdLst>
                <a:gd name="T0" fmla="*/ 41 w 25"/>
                <a:gd name="T1" fmla="*/ 44 h 17"/>
                <a:gd name="T2" fmla="*/ 67 w 25"/>
                <a:gd name="T3" fmla="*/ 157 h 17"/>
                <a:gd name="T4" fmla="*/ 163 w 25"/>
                <a:gd name="T5" fmla="*/ 0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" h="17">
                  <a:moveTo>
                    <a:pt x="5" y="4"/>
                  </a:moveTo>
                  <a:cubicBezTo>
                    <a:pt x="0" y="8"/>
                    <a:pt x="2" y="14"/>
                    <a:pt x="8" y="15"/>
                  </a:cubicBezTo>
                  <a:cubicBezTo>
                    <a:pt x="16" y="17"/>
                    <a:pt x="25" y="7"/>
                    <a:pt x="19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70" name="Freeform 1069">
              <a:extLst>
                <a:ext uri="{FF2B5EF4-FFF2-40B4-BE49-F238E27FC236}">
                  <a16:creationId xmlns:a16="http://schemas.microsoft.com/office/drawing/2014/main" id="{4A186547-9E07-F35E-44FE-3A09212D8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" y="1835"/>
              <a:ext cx="41" cy="24"/>
            </a:xfrm>
            <a:custGeom>
              <a:avLst/>
              <a:gdLst>
                <a:gd name="T0" fmla="*/ 8 w 20"/>
                <a:gd name="T1" fmla="*/ 0 h 11"/>
                <a:gd name="T2" fmla="*/ 68 w 20"/>
                <a:gd name="T3" fmla="*/ 105 h 11"/>
                <a:gd name="T4" fmla="*/ 156 w 20"/>
                <a:gd name="T5" fmla="*/ 9 h 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1">
                  <a:moveTo>
                    <a:pt x="1" y="0"/>
                  </a:moveTo>
                  <a:cubicBezTo>
                    <a:pt x="0" y="4"/>
                    <a:pt x="4" y="10"/>
                    <a:pt x="8" y="10"/>
                  </a:cubicBezTo>
                  <a:cubicBezTo>
                    <a:pt x="13" y="11"/>
                    <a:pt x="20" y="6"/>
                    <a:pt x="18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71" name="Freeform 1070">
              <a:extLst>
                <a:ext uri="{FF2B5EF4-FFF2-40B4-BE49-F238E27FC236}">
                  <a16:creationId xmlns:a16="http://schemas.microsoft.com/office/drawing/2014/main" id="{AE560B2A-2FC7-3275-0744-25E27377D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1864"/>
              <a:ext cx="51" cy="30"/>
            </a:xfrm>
            <a:custGeom>
              <a:avLst/>
              <a:gdLst>
                <a:gd name="T0" fmla="*/ 16 w 25"/>
                <a:gd name="T1" fmla="*/ 9 h 14"/>
                <a:gd name="T2" fmla="*/ 41 w 25"/>
                <a:gd name="T3" fmla="*/ 120 h 14"/>
                <a:gd name="T4" fmla="*/ 153 w 25"/>
                <a:gd name="T5" fmla="*/ 0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" h="14">
                  <a:moveTo>
                    <a:pt x="2" y="1"/>
                  </a:moveTo>
                  <a:cubicBezTo>
                    <a:pt x="0" y="5"/>
                    <a:pt x="0" y="10"/>
                    <a:pt x="5" y="12"/>
                  </a:cubicBezTo>
                  <a:cubicBezTo>
                    <a:pt x="11" y="14"/>
                    <a:pt x="25" y="6"/>
                    <a:pt x="18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72" name="Freeform 1071">
              <a:extLst>
                <a:ext uri="{FF2B5EF4-FFF2-40B4-BE49-F238E27FC236}">
                  <a16:creationId xmlns:a16="http://schemas.microsoft.com/office/drawing/2014/main" id="{AC19B2EC-C6F2-4192-4E51-FB5396E07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1899"/>
              <a:ext cx="26" cy="17"/>
            </a:xfrm>
            <a:custGeom>
              <a:avLst/>
              <a:gdLst>
                <a:gd name="T0" fmla="*/ 8 w 13"/>
                <a:gd name="T1" fmla="*/ 0 h 8"/>
                <a:gd name="T2" fmla="*/ 104 w 13"/>
                <a:gd name="T3" fmla="*/ 49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8">
                  <a:moveTo>
                    <a:pt x="1" y="0"/>
                  </a:moveTo>
                  <a:cubicBezTo>
                    <a:pt x="0" y="7"/>
                    <a:pt x="8" y="8"/>
                    <a:pt x="13" y="5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73" name="Freeform 1072">
              <a:extLst>
                <a:ext uri="{FF2B5EF4-FFF2-40B4-BE49-F238E27FC236}">
                  <a16:creationId xmlns:a16="http://schemas.microsoft.com/office/drawing/2014/main" id="{46962CE3-D0F3-AE4B-E09E-10B3E27AA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1958"/>
              <a:ext cx="41" cy="21"/>
            </a:xfrm>
            <a:custGeom>
              <a:avLst/>
              <a:gdLst>
                <a:gd name="T0" fmla="*/ 0 w 20"/>
                <a:gd name="T1" fmla="*/ 27 h 10"/>
                <a:gd name="T2" fmla="*/ 172 w 20"/>
                <a:gd name="T3" fmla="*/ 0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" h="10">
                  <a:moveTo>
                    <a:pt x="0" y="3"/>
                  </a:moveTo>
                  <a:cubicBezTo>
                    <a:pt x="3" y="10"/>
                    <a:pt x="19" y="7"/>
                    <a:pt x="2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74" name="Freeform 1073">
              <a:extLst>
                <a:ext uri="{FF2B5EF4-FFF2-40B4-BE49-F238E27FC236}">
                  <a16:creationId xmlns:a16="http://schemas.microsoft.com/office/drawing/2014/main" id="{92346785-704C-6A18-D2D5-91E02FCEA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7" y="1964"/>
              <a:ext cx="37" cy="20"/>
            </a:xfrm>
            <a:custGeom>
              <a:avLst/>
              <a:gdLst>
                <a:gd name="T0" fmla="*/ 0 w 18"/>
                <a:gd name="T1" fmla="*/ 9 h 9"/>
                <a:gd name="T2" fmla="*/ 156 w 18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" h="9">
                  <a:moveTo>
                    <a:pt x="0" y="1"/>
                  </a:moveTo>
                  <a:cubicBezTo>
                    <a:pt x="1" y="9"/>
                    <a:pt x="15" y="3"/>
                    <a:pt x="18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75" name="Freeform 1074">
              <a:extLst>
                <a:ext uri="{FF2B5EF4-FFF2-40B4-BE49-F238E27FC236}">
                  <a16:creationId xmlns:a16="http://schemas.microsoft.com/office/drawing/2014/main" id="{6703064C-393C-646A-5687-77032387C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" y="1975"/>
              <a:ext cx="23" cy="31"/>
            </a:xfrm>
            <a:custGeom>
              <a:avLst/>
              <a:gdLst>
                <a:gd name="T0" fmla="*/ 75 w 11"/>
                <a:gd name="T1" fmla="*/ 0 h 14"/>
                <a:gd name="T2" fmla="*/ 0 w 11"/>
                <a:gd name="T3" fmla="*/ 142 h 1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14">
                  <a:moveTo>
                    <a:pt x="8" y="0"/>
                  </a:moveTo>
                  <a:cubicBezTo>
                    <a:pt x="11" y="7"/>
                    <a:pt x="7" y="14"/>
                    <a:pt x="0" y="1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76" name="Freeform 1075">
              <a:extLst>
                <a:ext uri="{FF2B5EF4-FFF2-40B4-BE49-F238E27FC236}">
                  <a16:creationId xmlns:a16="http://schemas.microsoft.com/office/drawing/2014/main" id="{936D8E28-CCB0-F6A1-E65E-BA1D342A9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3" y="1988"/>
              <a:ext cx="43" cy="22"/>
            </a:xfrm>
            <a:custGeom>
              <a:avLst/>
              <a:gdLst>
                <a:gd name="T0" fmla="*/ 8 w 21"/>
                <a:gd name="T1" fmla="*/ 9 h 10"/>
                <a:gd name="T2" fmla="*/ 180 w 21"/>
                <a:gd name="T3" fmla="*/ 0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" h="10">
                  <a:moveTo>
                    <a:pt x="1" y="1"/>
                  </a:moveTo>
                  <a:cubicBezTo>
                    <a:pt x="0" y="10"/>
                    <a:pt x="18" y="3"/>
                    <a:pt x="21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77" name="Freeform 1076">
              <a:extLst>
                <a:ext uri="{FF2B5EF4-FFF2-40B4-BE49-F238E27FC236}">
                  <a16:creationId xmlns:a16="http://schemas.microsoft.com/office/drawing/2014/main" id="{92F37FB5-6B88-FFA4-9E73-C8C7E37E1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" y="2038"/>
              <a:ext cx="43" cy="33"/>
            </a:xfrm>
            <a:custGeom>
              <a:avLst/>
              <a:gdLst>
                <a:gd name="T0" fmla="*/ 0 w 21"/>
                <a:gd name="T1" fmla="*/ 53 h 15"/>
                <a:gd name="T2" fmla="*/ 139 w 21"/>
                <a:gd name="T3" fmla="*/ 0 h 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" h="15">
                  <a:moveTo>
                    <a:pt x="0" y="5"/>
                  </a:moveTo>
                  <a:cubicBezTo>
                    <a:pt x="2" y="15"/>
                    <a:pt x="21" y="6"/>
                    <a:pt x="16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78" name="Freeform 1077">
              <a:extLst>
                <a:ext uri="{FF2B5EF4-FFF2-40B4-BE49-F238E27FC236}">
                  <a16:creationId xmlns:a16="http://schemas.microsoft.com/office/drawing/2014/main" id="{A1AE3E57-2BD2-5BB6-096A-BBF337AA0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8" y="2019"/>
              <a:ext cx="41" cy="28"/>
            </a:xfrm>
            <a:custGeom>
              <a:avLst/>
              <a:gdLst>
                <a:gd name="T0" fmla="*/ 16 w 20"/>
                <a:gd name="T1" fmla="*/ 0 h 13"/>
                <a:gd name="T2" fmla="*/ 172 w 20"/>
                <a:gd name="T3" fmla="*/ 19 h 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" h="13">
                  <a:moveTo>
                    <a:pt x="2" y="0"/>
                  </a:moveTo>
                  <a:cubicBezTo>
                    <a:pt x="0" y="13"/>
                    <a:pt x="20" y="9"/>
                    <a:pt x="20" y="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79" name="Freeform 1078">
              <a:extLst>
                <a:ext uri="{FF2B5EF4-FFF2-40B4-BE49-F238E27FC236}">
                  <a16:creationId xmlns:a16="http://schemas.microsoft.com/office/drawing/2014/main" id="{07B9F057-70F4-D072-9899-EA2049D03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" y="2012"/>
              <a:ext cx="37" cy="20"/>
            </a:xfrm>
            <a:custGeom>
              <a:avLst/>
              <a:gdLst>
                <a:gd name="T0" fmla="*/ 0 w 18"/>
                <a:gd name="T1" fmla="*/ 0 h 9"/>
                <a:gd name="T2" fmla="*/ 140 w 18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2" y="9"/>
                    <a:pt x="18" y="6"/>
                    <a:pt x="16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80" name="Freeform 1079">
              <a:extLst>
                <a:ext uri="{FF2B5EF4-FFF2-40B4-BE49-F238E27FC236}">
                  <a16:creationId xmlns:a16="http://schemas.microsoft.com/office/drawing/2014/main" id="{A6A83949-7DDD-A18A-6F89-41BA2A1C5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" y="1973"/>
              <a:ext cx="37" cy="22"/>
            </a:xfrm>
            <a:custGeom>
              <a:avLst/>
              <a:gdLst>
                <a:gd name="T0" fmla="*/ 43 w 18"/>
                <a:gd name="T1" fmla="*/ 0 h 10"/>
                <a:gd name="T2" fmla="*/ 148 w 18"/>
                <a:gd name="T3" fmla="*/ 20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" h="10">
                  <a:moveTo>
                    <a:pt x="5" y="0"/>
                  </a:moveTo>
                  <a:cubicBezTo>
                    <a:pt x="0" y="9"/>
                    <a:pt x="18" y="10"/>
                    <a:pt x="17" y="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81" name="Freeform 1080">
              <a:extLst>
                <a:ext uri="{FF2B5EF4-FFF2-40B4-BE49-F238E27FC236}">
                  <a16:creationId xmlns:a16="http://schemas.microsoft.com/office/drawing/2014/main" id="{B48C16EC-00D2-E6FD-357D-ADAA2B27C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" y="1881"/>
              <a:ext cx="47" cy="44"/>
            </a:xfrm>
            <a:custGeom>
              <a:avLst/>
              <a:gdLst>
                <a:gd name="T0" fmla="*/ 67 w 23"/>
                <a:gd name="T1" fmla="*/ 33 h 20"/>
                <a:gd name="T2" fmla="*/ 25 w 23"/>
                <a:gd name="T3" fmla="*/ 106 h 20"/>
                <a:gd name="T4" fmla="*/ 129 w 23"/>
                <a:gd name="T5" fmla="*/ 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" h="20">
                  <a:moveTo>
                    <a:pt x="8" y="3"/>
                  </a:moveTo>
                  <a:cubicBezTo>
                    <a:pt x="4" y="0"/>
                    <a:pt x="0" y="7"/>
                    <a:pt x="3" y="10"/>
                  </a:cubicBezTo>
                  <a:cubicBezTo>
                    <a:pt x="10" y="20"/>
                    <a:pt x="23" y="6"/>
                    <a:pt x="15" y="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82" name="Freeform 1081">
              <a:extLst>
                <a:ext uri="{FF2B5EF4-FFF2-40B4-BE49-F238E27FC236}">
                  <a16:creationId xmlns:a16="http://schemas.microsoft.com/office/drawing/2014/main" id="{D33474CC-AA54-1C16-C632-1A0F3AF42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" y="1787"/>
              <a:ext cx="64" cy="31"/>
            </a:xfrm>
            <a:custGeom>
              <a:avLst/>
              <a:gdLst>
                <a:gd name="T0" fmla="*/ 81 w 31"/>
                <a:gd name="T1" fmla="*/ 35 h 14"/>
                <a:gd name="T2" fmla="*/ 132 w 31"/>
                <a:gd name="T3" fmla="*/ 153 h 14"/>
                <a:gd name="T4" fmla="*/ 213 w 31"/>
                <a:gd name="T5" fmla="*/ 0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14">
                  <a:moveTo>
                    <a:pt x="9" y="3"/>
                  </a:moveTo>
                  <a:cubicBezTo>
                    <a:pt x="0" y="7"/>
                    <a:pt x="7" y="14"/>
                    <a:pt x="15" y="14"/>
                  </a:cubicBezTo>
                  <a:cubicBezTo>
                    <a:pt x="20" y="14"/>
                    <a:pt x="31" y="6"/>
                    <a:pt x="24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0133B796-5DE1-E048-10F6-7C3741838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2" y="1813"/>
              <a:ext cx="63" cy="37"/>
            </a:xfrm>
            <a:custGeom>
              <a:avLst/>
              <a:gdLst>
                <a:gd name="T0" fmla="*/ 83 w 31"/>
                <a:gd name="T1" fmla="*/ 0 h 17"/>
                <a:gd name="T2" fmla="*/ 236 w 31"/>
                <a:gd name="T3" fmla="*/ 9 h 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1" h="17">
                  <a:moveTo>
                    <a:pt x="10" y="0"/>
                  </a:moveTo>
                  <a:cubicBezTo>
                    <a:pt x="0" y="10"/>
                    <a:pt x="31" y="17"/>
                    <a:pt x="28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A471C257-EE68-9503-A6E5-DE24BCE57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8" y="1835"/>
              <a:ext cx="43" cy="31"/>
            </a:xfrm>
            <a:custGeom>
              <a:avLst/>
              <a:gdLst>
                <a:gd name="T0" fmla="*/ 33 w 21"/>
                <a:gd name="T1" fmla="*/ 0 h 14"/>
                <a:gd name="T2" fmla="*/ 16 w 21"/>
                <a:gd name="T3" fmla="*/ 89 h 14"/>
                <a:gd name="T4" fmla="*/ 180 w 21"/>
                <a:gd name="T5" fmla="*/ 35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4">
                  <a:moveTo>
                    <a:pt x="4" y="0"/>
                  </a:moveTo>
                  <a:cubicBezTo>
                    <a:pt x="0" y="0"/>
                    <a:pt x="0" y="5"/>
                    <a:pt x="2" y="8"/>
                  </a:cubicBezTo>
                  <a:cubicBezTo>
                    <a:pt x="5" y="14"/>
                    <a:pt x="21" y="11"/>
                    <a:pt x="21" y="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C464285C-0470-5CB8-2D09-073FCAC3B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7" y="1824"/>
              <a:ext cx="54" cy="29"/>
            </a:xfrm>
            <a:custGeom>
              <a:avLst/>
              <a:gdLst>
                <a:gd name="T0" fmla="*/ 35 w 26"/>
                <a:gd name="T1" fmla="*/ 0 h 13"/>
                <a:gd name="T2" fmla="*/ 64 w 26"/>
                <a:gd name="T3" fmla="*/ 109 h 13"/>
                <a:gd name="T4" fmla="*/ 216 w 26"/>
                <a:gd name="T5" fmla="*/ 0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" h="13">
                  <a:moveTo>
                    <a:pt x="4" y="0"/>
                  </a:moveTo>
                  <a:cubicBezTo>
                    <a:pt x="0" y="3"/>
                    <a:pt x="3" y="9"/>
                    <a:pt x="7" y="10"/>
                  </a:cubicBezTo>
                  <a:cubicBezTo>
                    <a:pt x="12" y="13"/>
                    <a:pt x="26" y="8"/>
                    <a:pt x="24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8FF773E9-9CBC-14CD-0E80-9EF75CF40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3" y="1789"/>
              <a:ext cx="45" cy="37"/>
            </a:xfrm>
            <a:custGeom>
              <a:avLst/>
              <a:gdLst>
                <a:gd name="T0" fmla="*/ 51 w 22"/>
                <a:gd name="T1" fmla="*/ 0 h 17"/>
                <a:gd name="T2" fmla="*/ 0 w 22"/>
                <a:gd name="T3" fmla="*/ 72 h 17"/>
                <a:gd name="T4" fmla="*/ 188 w 22"/>
                <a:gd name="T5" fmla="*/ 72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" h="17">
                  <a:moveTo>
                    <a:pt x="6" y="0"/>
                  </a:moveTo>
                  <a:cubicBezTo>
                    <a:pt x="2" y="0"/>
                    <a:pt x="0" y="4"/>
                    <a:pt x="0" y="7"/>
                  </a:cubicBezTo>
                  <a:cubicBezTo>
                    <a:pt x="2" y="17"/>
                    <a:pt x="19" y="13"/>
                    <a:pt x="22" y="7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87" name="Freeform 1086">
              <a:extLst>
                <a:ext uri="{FF2B5EF4-FFF2-40B4-BE49-F238E27FC236}">
                  <a16:creationId xmlns:a16="http://schemas.microsoft.com/office/drawing/2014/main" id="{FB7B32BE-DB51-00B1-74B9-1D866C727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9" y="1947"/>
              <a:ext cx="82" cy="37"/>
            </a:xfrm>
            <a:custGeom>
              <a:avLst/>
              <a:gdLst>
                <a:gd name="T0" fmla="*/ 121 w 40"/>
                <a:gd name="T1" fmla="*/ 0 h 17"/>
                <a:gd name="T2" fmla="*/ 295 w 40"/>
                <a:gd name="T3" fmla="*/ 33 h 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" h="17">
                  <a:moveTo>
                    <a:pt x="14" y="0"/>
                  </a:moveTo>
                  <a:cubicBezTo>
                    <a:pt x="0" y="14"/>
                    <a:pt x="40" y="17"/>
                    <a:pt x="34" y="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88" name="Freeform 1087">
              <a:extLst>
                <a:ext uri="{FF2B5EF4-FFF2-40B4-BE49-F238E27FC236}">
                  <a16:creationId xmlns:a16="http://schemas.microsoft.com/office/drawing/2014/main" id="{D5FE196F-863B-C5BE-3F0B-D82F0FE9E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" y="1982"/>
              <a:ext cx="51" cy="28"/>
            </a:xfrm>
            <a:custGeom>
              <a:avLst/>
              <a:gdLst>
                <a:gd name="T0" fmla="*/ 41 w 25"/>
                <a:gd name="T1" fmla="*/ 52 h 13"/>
                <a:gd name="T2" fmla="*/ 120 w 25"/>
                <a:gd name="T3" fmla="*/ 112 h 13"/>
                <a:gd name="T4" fmla="*/ 171 w 25"/>
                <a:gd name="T5" fmla="*/ 0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" h="13">
                  <a:moveTo>
                    <a:pt x="5" y="5"/>
                  </a:moveTo>
                  <a:cubicBezTo>
                    <a:pt x="0" y="11"/>
                    <a:pt x="10" y="13"/>
                    <a:pt x="14" y="11"/>
                  </a:cubicBezTo>
                  <a:cubicBezTo>
                    <a:pt x="18" y="10"/>
                    <a:pt x="25" y="4"/>
                    <a:pt x="2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89" name="Freeform 1088">
              <a:extLst>
                <a:ext uri="{FF2B5EF4-FFF2-40B4-BE49-F238E27FC236}">
                  <a16:creationId xmlns:a16="http://schemas.microsoft.com/office/drawing/2014/main" id="{D67779D7-6C2C-525A-0E81-4D309DF68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2008"/>
              <a:ext cx="55" cy="46"/>
            </a:xfrm>
            <a:custGeom>
              <a:avLst/>
              <a:gdLst>
                <a:gd name="T0" fmla="*/ 16 w 27"/>
                <a:gd name="T1" fmla="*/ 33 h 21"/>
                <a:gd name="T2" fmla="*/ 187 w 27"/>
                <a:gd name="T3" fmla="*/ 0 h 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" h="21">
                  <a:moveTo>
                    <a:pt x="2" y="3"/>
                  </a:moveTo>
                  <a:cubicBezTo>
                    <a:pt x="0" y="21"/>
                    <a:pt x="27" y="9"/>
                    <a:pt x="22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90" name="Freeform 1089">
              <a:extLst>
                <a:ext uri="{FF2B5EF4-FFF2-40B4-BE49-F238E27FC236}">
                  <a16:creationId xmlns:a16="http://schemas.microsoft.com/office/drawing/2014/main" id="{549FA3A9-264A-7653-7980-71AADD23B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3" y="1999"/>
              <a:ext cx="4" cy="2"/>
            </a:xfrm>
            <a:custGeom>
              <a:avLst/>
              <a:gdLst>
                <a:gd name="T0" fmla="*/ 0 w 2"/>
                <a:gd name="T1" fmla="*/ 8 h 1"/>
                <a:gd name="T2" fmla="*/ 16 w 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1" y="0"/>
                    <a:pt x="2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91" name="Freeform 1090">
              <a:extLst>
                <a:ext uri="{FF2B5EF4-FFF2-40B4-BE49-F238E27FC236}">
                  <a16:creationId xmlns:a16="http://schemas.microsoft.com/office/drawing/2014/main" id="{A2CCBD14-7D79-1938-0644-5500F0A81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3" y="1885"/>
              <a:ext cx="18" cy="9"/>
            </a:xfrm>
            <a:custGeom>
              <a:avLst/>
              <a:gdLst>
                <a:gd name="T0" fmla="*/ 0 w 9"/>
                <a:gd name="T1" fmla="*/ 0 h 4"/>
                <a:gd name="T2" fmla="*/ 56 w 9"/>
                <a:gd name="T3" fmla="*/ 45 h 4"/>
                <a:gd name="T4" fmla="*/ 72 w 9"/>
                <a:gd name="T5" fmla="*/ 11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cubicBezTo>
                    <a:pt x="3" y="0"/>
                    <a:pt x="7" y="0"/>
                    <a:pt x="7" y="4"/>
                  </a:cubicBezTo>
                  <a:cubicBezTo>
                    <a:pt x="6" y="1"/>
                    <a:pt x="8" y="2"/>
                    <a:pt x="9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92" name="Freeform 1091">
              <a:extLst>
                <a:ext uri="{FF2B5EF4-FFF2-40B4-BE49-F238E27FC236}">
                  <a16:creationId xmlns:a16="http://schemas.microsoft.com/office/drawing/2014/main" id="{27CAC0F5-2FC4-51BB-706F-3F026D66A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" y="1802"/>
              <a:ext cx="17" cy="7"/>
            </a:xfrm>
            <a:custGeom>
              <a:avLst/>
              <a:gdLst>
                <a:gd name="T0" fmla="*/ 0 w 8"/>
                <a:gd name="T1" fmla="*/ 37 h 3"/>
                <a:gd name="T2" fmla="*/ 77 w 8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3">
                  <a:moveTo>
                    <a:pt x="0" y="3"/>
                  </a:moveTo>
                  <a:cubicBezTo>
                    <a:pt x="0" y="0"/>
                    <a:pt x="5" y="0"/>
                    <a:pt x="8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93" name="Freeform 1092">
              <a:extLst>
                <a:ext uri="{FF2B5EF4-FFF2-40B4-BE49-F238E27FC236}">
                  <a16:creationId xmlns:a16="http://schemas.microsoft.com/office/drawing/2014/main" id="{84F6F8BA-21BA-6776-A034-E56FF82BB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" y="1929"/>
              <a:ext cx="39" cy="33"/>
            </a:xfrm>
            <a:custGeom>
              <a:avLst/>
              <a:gdLst>
                <a:gd name="T0" fmla="*/ 0 w 19"/>
                <a:gd name="T1" fmla="*/ 44 h 15"/>
                <a:gd name="T2" fmla="*/ 131 w 19"/>
                <a:gd name="T3" fmla="*/ 0 h 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" h="15">
                  <a:moveTo>
                    <a:pt x="0" y="4"/>
                  </a:moveTo>
                  <a:cubicBezTo>
                    <a:pt x="0" y="15"/>
                    <a:pt x="19" y="10"/>
                    <a:pt x="15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94" name="Freeform 1093">
              <a:extLst>
                <a:ext uri="{FF2B5EF4-FFF2-40B4-BE49-F238E27FC236}">
                  <a16:creationId xmlns:a16="http://schemas.microsoft.com/office/drawing/2014/main" id="{A85CE13A-58D9-3BA9-E4B3-4985AF670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" y="1899"/>
              <a:ext cx="48" cy="30"/>
            </a:xfrm>
            <a:custGeom>
              <a:avLst/>
              <a:gdLst>
                <a:gd name="T0" fmla="*/ 35 w 23"/>
                <a:gd name="T1" fmla="*/ 51 h 14"/>
                <a:gd name="T2" fmla="*/ 83 w 23"/>
                <a:gd name="T3" fmla="*/ 137 h 14"/>
                <a:gd name="T4" fmla="*/ 152 w 23"/>
                <a:gd name="T5" fmla="*/ 0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" h="14">
                  <a:moveTo>
                    <a:pt x="4" y="5"/>
                  </a:moveTo>
                  <a:cubicBezTo>
                    <a:pt x="0" y="8"/>
                    <a:pt x="5" y="14"/>
                    <a:pt x="9" y="14"/>
                  </a:cubicBezTo>
                  <a:cubicBezTo>
                    <a:pt x="16" y="14"/>
                    <a:pt x="23" y="5"/>
                    <a:pt x="17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95" name="Freeform 1094">
              <a:extLst>
                <a:ext uri="{FF2B5EF4-FFF2-40B4-BE49-F238E27FC236}">
                  <a16:creationId xmlns:a16="http://schemas.microsoft.com/office/drawing/2014/main" id="{06F1722A-D93B-FF42-3C0E-01798E0CB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" y="2025"/>
              <a:ext cx="72" cy="46"/>
            </a:xfrm>
            <a:custGeom>
              <a:avLst/>
              <a:gdLst>
                <a:gd name="T0" fmla="*/ 43 w 35"/>
                <a:gd name="T1" fmla="*/ 61 h 21"/>
                <a:gd name="T2" fmla="*/ 165 w 35"/>
                <a:gd name="T3" fmla="*/ 0 h 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5" h="21">
                  <a:moveTo>
                    <a:pt x="5" y="6"/>
                  </a:moveTo>
                  <a:cubicBezTo>
                    <a:pt x="0" y="21"/>
                    <a:pt x="35" y="11"/>
                    <a:pt x="19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96" name="Freeform 1095">
              <a:extLst>
                <a:ext uri="{FF2B5EF4-FFF2-40B4-BE49-F238E27FC236}">
                  <a16:creationId xmlns:a16="http://schemas.microsoft.com/office/drawing/2014/main" id="{59731C74-8052-1C02-8BFC-01F19A2B1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" y="1986"/>
              <a:ext cx="53" cy="55"/>
            </a:xfrm>
            <a:custGeom>
              <a:avLst/>
              <a:gdLst>
                <a:gd name="T0" fmla="*/ 0 w 26"/>
                <a:gd name="T1" fmla="*/ 169 h 25"/>
                <a:gd name="T2" fmla="*/ 120 w 26"/>
                <a:gd name="T3" fmla="*/ 0 h 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6" h="25">
                  <a:moveTo>
                    <a:pt x="0" y="16"/>
                  </a:moveTo>
                  <a:cubicBezTo>
                    <a:pt x="9" y="25"/>
                    <a:pt x="26" y="10"/>
                    <a:pt x="14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97" name="Freeform 1096">
              <a:extLst>
                <a:ext uri="{FF2B5EF4-FFF2-40B4-BE49-F238E27FC236}">
                  <a16:creationId xmlns:a16="http://schemas.microsoft.com/office/drawing/2014/main" id="{EFD12C31-673F-E8CA-59BB-F585E58F4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" y="1993"/>
              <a:ext cx="61" cy="45"/>
            </a:xfrm>
            <a:custGeom>
              <a:avLst/>
              <a:gdLst>
                <a:gd name="T0" fmla="*/ 8 w 30"/>
                <a:gd name="T1" fmla="*/ 77 h 21"/>
                <a:gd name="T2" fmla="*/ 144 w 30"/>
                <a:gd name="T3" fmla="*/ 0 h 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" h="21">
                  <a:moveTo>
                    <a:pt x="1" y="8"/>
                  </a:moveTo>
                  <a:cubicBezTo>
                    <a:pt x="0" y="21"/>
                    <a:pt x="30" y="10"/>
                    <a:pt x="17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98" name="Freeform 1097">
              <a:extLst>
                <a:ext uri="{FF2B5EF4-FFF2-40B4-BE49-F238E27FC236}">
                  <a16:creationId xmlns:a16="http://schemas.microsoft.com/office/drawing/2014/main" id="{B710F71B-092C-BE64-3B41-63E6C193F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" y="2030"/>
              <a:ext cx="27" cy="22"/>
            </a:xfrm>
            <a:custGeom>
              <a:avLst/>
              <a:gdLst>
                <a:gd name="T0" fmla="*/ 0 w 13"/>
                <a:gd name="T1" fmla="*/ 0 h 10"/>
                <a:gd name="T2" fmla="*/ 116 w 13"/>
                <a:gd name="T3" fmla="*/ 73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10">
                  <a:moveTo>
                    <a:pt x="0" y="0"/>
                  </a:moveTo>
                  <a:cubicBezTo>
                    <a:pt x="0" y="8"/>
                    <a:pt x="7" y="10"/>
                    <a:pt x="13" y="7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099" name="Freeform 1098">
              <a:extLst>
                <a:ext uri="{FF2B5EF4-FFF2-40B4-BE49-F238E27FC236}">
                  <a16:creationId xmlns:a16="http://schemas.microsoft.com/office/drawing/2014/main" id="{F5C676F0-AB86-B23C-50F4-E3CCE91D6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2014"/>
              <a:ext cx="12" cy="9"/>
            </a:xfrm>
            <a:custGeom>
              <a:avLst/>
              <a:gdLst>
                <a:gd name="T0" fmla="*/ 0 w 6"/>
                <a:gd name="T1" fmla="*/ 0 h 4"/>
                <a:gd name="T2" fmla="*/ 48 w 6"/>
                <a:gd name="T3" fmla="*/ 45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cubicBezTo>
                    <a:pt x="0" y="3"/>
                    <a:pt x="3" y="4"/>
                    <a:pt x="6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00" name="Freeform 1099">
              <a:extLst>
                <a:ext uri="{FF2B5EF4-FFF2-40B4-BE49-F238E27FC236}">
                  <a16:creationId xmlns:a16="http://schemas.microsoft.com/office/drawing/2014/main" id="{73C643EE-5EB0-073D-1A33-C22D59C90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" y="1955"/>
              <a:ext cx="15" cy="5"/>
            </a:xfrm>
            <a:custGeom>
              <a:avLst/>
              <a:gdLst>
                <a:gd name="T0" fmla="*/ 0 w 7"/>
                <a:gd name="T1" fmla="*/ 20 h 2"/>
                <a:gd name="T2" fmla="*/ 69 w 7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2">
                  <a:moveTo>
                    <a:pt x="0" y="1"/>
                  </a:moveTo>
                  <a:cubicBezTo>
                    <a:pt x="2" y="2"/>
                    <a:pt x="5" y="2"/>
                    <a:pt x="7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01" name="Freeform 1100">
              <a:extLst>
                <a:ext uri="{FF2B5EF4-FFF2-40B4-BE49-F238E27FC236}">
                  <a16:creationId xmlns:a16="http://schemas.microsoft.com/office/drawing/2014/main" id="{43C2FEC2-8769-B3B4-C393-52DD3FA8F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8" y="1934"/>
              <a:ext cx="15" cy="6"/>
            </a:xfrm>
            <a:custGeom>
              <a:avLst/>
              <a:gdLst>
                <a:gd name="T0" fmla="*/ 0 w 7"/>
                <a:gd name="T1" fmla="*/ 0 h 3"/>
                <a:gd name="T2" fmla="*/ 69 w 7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2" y="3"/>
                    <a:pt x="4" y="2"/>
                    <a:pt x="7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02" name="Freeform 1101">
              <a:extLst>
                <a:ext uri="{FF2B5EF4-FFF2-40B4-BE49-F238E27FC236}">
                  <a16:creationId xmlns:a16="http://schemas.microsoft.com/office/drawing/2014/main" id="{419FCE3E-D07C-6B18-AB71-CDDFBA5E5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859"/>
              <a:ext cx="16" cy="15"/>
            </a:xfrm>
            <a:custGeom>
              <a:avLst/>
              <a:gdLst>
                <a:gd name="T0" fmla="*/ 0 w 8"/>
                <a:gd name="T1" fmla="*/ 51 h 7"/>
                <a:gd name="T2" fmla="*/ 16 w 8"/>
                <a:gd name="T3" fmla="*/ 69 h 7"/>
                <a:gd name="T4" fmla="*/ 64 w 8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7">
                  <a:moveTo>
                    <a:pt x="0" y="5"/>
                  </a:moveTo>
                  <a:cubicBezTo>
                    <a:pt x="0" y="6"/>
                    <a:pt x="1" y="6"/>
                    <a:pt x="2" y="7"/>
                  </a:cubicBezTo>
                  <a:cubicBezTo>
                    <a:pt x="4" y="6"/>
                    <a:pt x="8" y="4"/>
                    <a:pt x="8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03" name="Freeform 1102">
              <a:extLst>
                <a:ext uri="{FF2B5EF4-FFF2-40B4-BE49-F238E27FC236}">
                  <a16:creationId xmlns:a16="http://schemas.microsoft.com/office/drawing/2014/main" id="{65F6A226-F59A-3D46-3FFE-895DE4628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" y="1839"/>
              <a:ext cx="12" cy="9"/>
            </a:xfrm>
            <a:custGeom>
              <a:avLst/>
              <a:gdLst>
                <a:gd name="T0" fmla="*/ 0 w 6"/>
                <a:gd name="T1" fmla="*/ 36 h 4"/>
                <a:gd name="T2" fmla="*/ 48 w 6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4">
                  <a:moveTo>
                    <a:pt x="0" y="3"/>
                  </a:moveTo>
                  <a:cubicBezTo>
                    <a:pt x="3" y="4"/>
                    <a:pt x="4" y="1"/>
                    <a:pt x="6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04" name="Freeform 1103">
              <a:extLst>
                <a:ext uri="{FF2B5EF4-FFF2-40B4-BE49-F238E27FC236}">
                  <a16:creationId xmlns:a16="http://schemas.microsoft.com/office/drawing/2014/main" id="{70073AA2-7FEA-3622-677E-372C1865E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8" y="1829"/>
              <a:ext cx="8" cy="4"/>
            </a:xfrm>
            <a:custGeom>
              <a:avLst/>
              <a:gdLst>
                <a:gd name="T0" fmla="*/ 0 w 4"/>
                <a:gd name="T1" fmla="*/ 0 h 2"/>
                <a:gd name="T2" fmla="*/ 32 w 4"/>
                <a:gd name="T3" fmla="*/ 16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cubicBezTo>
                    <a:pt x="1" y="2"/>
                    <a:pt x="2" y="2"/>
                    <a:pt x="4" y="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05" name="Freeform 1104">
              <a:extLst>
                <a:ext uri="{FF2B5EF4-FFF2-40B4-BE49-F238E27FC236}">
                  <a16:creationId xmlns:a16="http://schemas.microsoft.com/office/drawing/2014/main" id="{8DDDA563-8C57-64F4-C9AD-07370C8C4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" y="1820"/>
              <a:ext cx="15" cy="4"/>
            </a:xfrm>
            <a:custGeom>
              <a:avLst/>
              <a:gdLst>
                <a:gd name="T0" fmla="*/ 0 w 7"/>
                <a:gd name="T1" fmla="*/ 0 h 2"/>
                <a:gd name="T2" fmla="*/ 69 w 7"/>
                <a:gd name="T3" fmla="*/ 8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2">
                  <a:moveTo>
                    <a:pt x="0" y="0"/>
                  </a:moveTo>
                  <a:cubicBezTo>
                    <a:pt x="1" y="2"/>
                    <a:pt x="4" y="2"/>
                    <a:pt x="7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06" name="Freeform 1105">
              <a:extLst>
                <a:ext uri="{FF2B5EF4-FFF2-40B4-BE49-F238E27FC236}">
                  <a16:creationId xmlns:a16="http://schemas.microsoft.com/office/drawing/2014/main" id="{236A1871-65DE-1D6C-94E8-DEB0F433A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" y="1811"/>
              <a:ext cx="13" cy="11"/>
            </a:xfrm>
            <a:custGeom>
              <a:avLst/>
              <a:gdLst>
                <a:gd name="T0" fmla="*/ 0 w 6"/>
                <a:gd name="T1" fmla="*/ 0 h 5"/>
                <a:gd name="T2" fmla="*/ 61 w 6"/>
                <a:gd name="T3" fmla="*/ 44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cubicBezTo>
                    <a:pt x="0" y="4"/>
                    <a:pt x="3" y="5"/>
                    <a:pt x="6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07" name="Freeform 1106">
              <a:extLst>
                <a:ext uri="{FF2B5EF4-FFF2-40B4-BE49-F238E27FC236}">
                  <a16:creationId xmlns:a16="http://schemas.microsoft.com/office/drawing/2014/main" id="{A38EC075-5BF2-0CE9-10C6-69F99CD4D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4" y="1798"/>
              <a:ext cx="18" cy="11"/>
            </a:xfrm>
            <a:custGeom>
              <a:avLst/>
              <a:gdLst>
                <a:gd name="T0" fmla="*/ 24 w 9"/>
                <a:gd name="T1" fmla="*/ 0 h 5"/>
                <a:gd name="T2" fmla="*/ 72 w 9"/>
                <a:gd name="T3" fmla="*/ 9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5">
                  <a:moveTo>
                    <a:pt x="3" y="0"/>
                  </a:moveTo>
                  <a:cubicBezTo>
                    <a:pt x="0" y="4"/>
                    <a:pt x="7" y="5"/>
                    <a:pt x="9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08" name="Freeform 1107">
              <a:extLst>
                <a:ext uri="{FF2B5EF4-FFF2-40B4-BE49-F238E27FC236}">
                  <a16:creationId xmlns:a16="http://schemas.microsoft.com/office/drawing/2014/main" id="{7530AC34-27D2-BEC1-5643-62E4DDE06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7" y="2001"/>
              <a:ext cx="11" cy="13"/>
            </a:xfrm>
            <a:custGeom>
              <a:avLst/>
              <a:gdLst>
                <a:gd name="T0" fmla="*/ 0 w 5"/>
                <a:gd name="T1" fmla="*/ 20 h 6"/>
                <a:gd name="T2" fmla="*/ 53 w 5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6">
                  <a:moveTo>
                    <a:pt x="0" y="2"/>
                  </a:moveTo>
                  <a:cubicBezTo>
                    <a:pt x="1" y="6"/>
                    <a:pt x="5" y="3"/>
                    <a:pt x="5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09" name="Freeform 1108">
              <a:extLst>
                <a:ext uri="{FF2B5EF4-FFF2-40B4-BE49-F238E27FC236}">
                  <a16:creationId xmlns:a16="http://schemas.microsoft.com/office/drawing/2014/main" id="{94D1563B-3D2C-0F3F-3729-692EF6AA9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" y="1903"/>
              <a:ext cx="49" cy="33"/>
            </a:xfrm>
            <a:custGeom>
              <a:avLst/>
              <a:gdLst>
                <a:gd name="T0" fmla="*/ 204 w 24"/>
                <a:gd name="T1" fmla="*/ 44 h 15"/>
                <a:gd name="T2" fmla="*/ 0 w 24"/>
                <a:gd name="T3" fmla="*/ 0 h 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15">
                  <a:moveTo>
                    <a:pt x="24" y="4"/>
                  </a:moveTo>
                  <a:cubicBezTo>
                    <a:pt x="17" y="15"/>
                    <a:pt x="7" y="7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10" name="Freeform 1109">
              <a:extLst>
                <a:ext uri="{FF2B5EF4-FFF2-40B4-BE49-F238E27FC236}">
                  <a16:creationId xmlns:a16="http://schemas.microsoft.com/office/drawing/2014/main" id="{E6D4B0BD-2C0C-DB72-C614-849CF1117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6" y="1894"/>
              <a:ext cx="41" cy="33"/>
            </a:xfrm>
            <a:custGeom>
              <a:avLst/>
              <a:gdLst>
                <a:gd name="T0" fmla="*/ 172 w 20"/>
                <a:gd name="T1" fmla="*/ 0 h 15"/>
                <a:gd name="T2" fmla="*/ 0 w 20"/>
                <a:gd name="T3" fmla="*/ 88 h 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6" y="7"/>
                    <a:pt x="7" y="15"/>
                    <a:pt x="0" y="8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11" name="Freeform 1110">
              <a:extLst>
                <a:ext uri="{FF2B5EF4-FFF2-40B4-BE49-F238E27FC236}">
                  <a16:creationId xmlns:a16="http://schemas.microsoft.com/office/drawing/2014/main" id="{16569876-6A29-ACA9-0513-2A95E1B0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1936"/>
              <a:ext cx="41" cy="19"/>
            </a:xfrm>
            <a:custGeom>
              <a:avLst/>
              <a:gdLst>
                <a:gd name="T0" fmla="*/ 172 w 20"/>
                <a:gd name="T1" fmla="*/ 0 h 9"/>
                <a:gd name="T2" fmla="*/ 0 w 20"/>
                <a:gd name="T3" fmla="*/ 8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" h="9">
                  <a:moveTo>
                    <a:pt x="20" y="0"/>
                  </a:moveTo>
                  <a:cubicBezTo>
                    <a:pt x="17" y="9"/>
                    <a:pt x="5" y="6"/>
                    <a:pt x="0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12" name="Freeform 1111">
              <a:extLst>
                <a:ext uri="{FF2B5EF4-FFF2-40B4-BE49-F238E27FC236}">
                  <a16:creationId xmlns:a16="http://schemas.microsoft.com/office/drawing/2014/main" id="{8B1042FB-9F9D-A7F8-2FEC-E7D23182C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3" y="1877"/>
              <a:ext cx="43" cy="26"/>
            </a:xfrm>
            <a:custGeom>
              <a:avLst/>
              <a:gdLst>
                <a:gd name="T0" fmla="*/ 180 w 21"/>
                <a:gd name="T1" fmla="*/ 33 h 12"/>
                <a:gd name="T2" fmla="*/ 0 w 21"/>
                <a:gd name="T3" fmla="*/ 0 h 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" h="12">
                  <a:moveTo>
                    <a:pt x="21" y="3"/>
                  </a:moveTo>
                  <a:cubicBezTo>
                    <a:pt x="15" y="12"/>
                    <a:pt x="5" y="7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13" name="Freeform 1112">
              <a:extLst>
                <a:ext uri="{FF2B5EF4-FFF2-40B4-BE49-F238E27FC236}">
                  <a16:creationId xmlns:a16="http://schemas.microsoft.com/office/drawing/2014/main" id="{D52DF8D7-5214-08D2-7270-B5364408E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6" y="1866"/>
              <a:ext cx="25" cy="17"/>
            </a:xfrm>
            <a:custGeom>
              <a:avLst/>
              <a:gdLst>
                <a:gd name="T0" fmla="*/ 108 w 12"/>
                <a:gd name="T1" fmla="*/ 0 h 8"/>
                <a:gd name="T2" fmla="*/ 0 w 12"/>
                <a:gd name="T3" fmla="*/ 68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8">
                  <a:moveTo>
                    <a:pt x="12" y="0"/>
                  </a:moveTo>
                  <a:cubicBezTo>
                    <a:pt x="11" y="6"/>
                    <a:pt x="6" y="8"/>
                    <a:pt x="0" y="7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14" name="Freeform 1113">
              <a:extLst>
                <a:ext uri="{FF2B5EF4-FFF2-40B4-BE49-F238E27FC236}">
                  <a16:creationId xmlns:a16="http://schemas.microsoft.com/office/drawing/2014/main" id="{6E393F73-2899-5DDA-FEB1-5C444D6A3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" y="1925"/>
              <a:ext cx="37" cy="28"/>
            </a:xfrm>
            <a:custGeom>
              <a:avLst/>
              <a:gdLst>
                <a:gd name="T0" fmla="*/ 156 w 18"/>
                <a:gd name="T1" fmla="*/ 0 h 13"/>
                <a:gd name="T2" fmla="*/ 0 w 18"/>
                <a:gd name="T3" fmla="*/ 69 h 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" h="13">
                  <a:moveTo>
                    <a:pt x="18" y="0"/>
                  </a:moveTo>
                  <a:cubicBezTo>
                    <a:pt x="17" y="8"/>
                    <a:pt x="7" y="13"/>
                    <a:pt x="0" y="7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15" name="Freeform 1114">
              <a:extLst>
                <a:ext uri="{FF2B5EF4-FFF2-40B4-BE49-F238E27FC236}">
                  <a16:creationId xmlns:a16="http://schemas.microsoft.com/office/drawing/2014/main" id="{7B6EC737-DB18-A4EC-B4CE-4CBA2E664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9" y="1868"/>
              <a:ext cx="39" cy="33"/>
            </a:xfrm>
            <a:custGeom>
              <a:avLst/>
              <a:gdLst>
                <a:gd name="T0" fmla="*/ 164 w 19"/>
                <a:gd name="T1" fmla="*/ 0 h 15"/>
                <a:gd name="T2" fmla="*/ 0 w 19"/>
                <a:gd name="T3" fmla="*/ 88 h 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" h="15">
                  <a:moveTo>
                    <a:pt x="19" y="0"/>
                  </a:moveTo>
                  <a:cubicBezTo>
                    <a:pt x="15" y="11"/>
                    <a:pt x="11" y="15"/>
                    <a:pt x="0" y="8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16" name="Freeform 1115">
              <a:extLst>
                <a:ext uri="{FF2B5EF4-FFF2-40B4-BE49-F238E27FC236}">
                  <a16:creationId xmlns:a16="http://schemas.microsoft.com/office/drawing/2014/main" id="{D831E142-A011-DBF3-BEF3-E69DAB28F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" y="1850"/>
              <a:ext cx="45" cy="22"/>
            </a:xfrm>
            <a:custGeom>
              <a:avLst/>
              <a:gdLst>
                <a:gd name="T0" fmla="*/ 188 w 22"/>
                <a:gd name="T1" fmla="*/ 0 h 10"/>
                <a:gd name="T2" fmla="*/ 0 w 22"/>
                <a:gd name="T3" fmla="*/ 20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" h="10">
                  <a:moveTo>
                    <a:pt x="22" y="0"/>
                  </a:moveTo>
                  <a:cubicBezTo>
                    <a:pt x="15" y="8"/>
                    <a:pt x="10" y="10"/>
                    <a:pt x="0" y="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17" name="Freeform 1116">
              <a:extLst>
                <a:ext uri="{FF2B5EF4-FFF2-40B4-BE49-F238E27FC236}">
                  <a16:creationId xmlns:a16="http://schemas.microsoft.com/office/drawing/2014/main" id="{7B517C37-95E9-5C77-0EE9-11A972DDB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1" y="1842"/>
              <a:ext cx="35" cy="30"/>
            </a:xfrm>
            <a:custGeom>
              <a:avLst/>
              <a:gdLst>
                <a:gd name="T0" fmla="*/ 148 w 17"/>
                <a:gd name="T1" fmla="*/ 77 h 14"/>
                <a:gd name="T2" fmla="*/ 51 w 17"/>
                <a:gd name="T3" fmla="*/ 120 h 14"/>
                <a:gd name="T4" fmla="*/ 0 w 17"/>
                <a:gd name="T5" fmla="*/ 0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14">
                  <a:moveTo>
                    <a:pt x="17" y="8"/>
                  </a:moveTo>
                  <a:cubicBezTo>
                    <a:pt x="15" y="12"/>
                    <a:pt x="11" y="14"/>
                    <a:pt x="6" y="12"/>
                  </a:cubicBezTo>
                  <a:cubicBezTo>
                    <a:pt x="1" y="9"/>
                    <a:pt x="1" y="3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18" name="Freeform 1117">
              <a:extLst>
                <a:ext uri="{FF2B5EF4-FFF2-40B4-BE49-F238E27FC236}">
                  <a16:creationId xmlns:a16="http://schemas.microsoft.com/office/drawing/2014/main" id="{AB28AC1B-4E6D-EF5F-9D26-28963627A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1805"/>
              <a:ext cx="56" cy="69"/>
            </a:xfrm>
            <a:custGeom>
              <a:avLst/>
              <a:gdLst>
                <a:gd name="T0" fmla="*/ 241 w 27"/>
                <a:gd name="T1" fmla="*/ 173 h 32"/>
                <a:gd name="T2" fmla="*/ 116 w 27"/>
                <a:gd name="T3" fmla="*/ 0 h 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" h="32">
                  <a:moveTo>
                    <a:pt x="27" y="17"/>
                  </a:moveTo>
                  <a:cubicBezTo>
                    <a:pt x="25" y="32"/>
                    <a:pt x="0" y="12"/>
                    <a:pt x="13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19" name="Freeform 1118">
              <a:extLst>
                <a:ext uri="{FF2B5EF4-FFF2-40B4-BE49-F238E27FC236}">
                  <a16:creationId xmlns:a16="http://schemas.microsoft.com/office/drawing/2014/main" id="{2CBF6D1A-124C-CBD7-093A-31319C743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" y="1850"/>
              <a:ext cx="26" cy="44"/>
            </a:xfrm>
            <a:custGeom>
              <a:avLst/>
              <a:gdLst>
                <a:gd name="T0" fmla="*/ 8 w 13"/>
                <a:gd name="T1" fmla="*/ 0 h 20"/>
                <a:gd name="T2" fmla="*/ 104 w 13"/>
                <a:gd name="T3" fmla="*/ 125 h 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20">
                  <a:moveTo>
                    <a:pt x="1" y="0"/>
                  </a:moveTo>
                  <a:cubicBezTo>
                    <a:pt x="0" y="6"/>
                    <a:pt x="8" y="20"/>
                    <a:pt x="13" y="1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20" name="Freeform 1119">
              <a:extLst>
                <a:ext uri="{FF2B5EF4-FFF2-40B4-BE49-F238E27FC236}">
                  <a16:creationId xmlns:a16="http://schemas.microsoft.com/office/drawing/2014/main" id="{28744771-EAC6-FAFD-ECC8-3AC477C9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" y="1883"/>
              <a:ext cx="37" cy="29"/>
            </a:xfrm>
            <a:custGeom>
              <a:avLst/>
              <a:gdLst>
                <a:gd name="T0" fmla="*/ 156 w 18"/>
                <a:gd name="T1" fmla="*/ 145 h 13"/>
                <a:gd name="T2" fmla="*/ 16 w 18"/>
                <a:gd name="T3" fmla="*/ 0 h 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" h="13">
                  <a:moveTo>
                    <a:pt x="18" y="13"/>
                  </a:moveTo>
                  <a:cubicBezTo>
                    <a:pt x="12" y="12"/>
                    <a:pt x="0" y="12"/>
                    <a:pt x="2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21" name="Freeform 1120">
              <a:extLst>
                <a:ext uri="{FF2B5EF4-FFF2-40B4-BE49-F238E27FC236}">
                  <a16:creationId xmlns:a16="http://schemas.microsoft.com/office/drawing/2014/main" id="{34075A46-3736-0A19-67A4-590CDFFFF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1923"/>
              <a:ext cx="31" cy="26"/>
            </a:xfrm>
            <a:custGeom>
              <a:avLst/>
              <a:gdLst>
                <a:gd name="T0" fmla="*/ 132 w 15"/>
                <a:gd name="T1" fmla="*/ 61 h 12"/>
                <a:gd name="T2" fmla="*/ 0 w 15"/>
                <a:gd name="T3" fmla="*/ 0 h 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" h="12">
                  <a:moveTo>
                    <a:pt x="15" y="6"/>
                  </a:moveTo>
                  <a:cubicBezTo>
                    <a:pt x="11" y="12"/>
                    <a:pt x="2" y="5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22" name="Freeform 1121">
              <a:extLst>
                <a:ext uri="{FF2B5EF4-FFF2-40B4-BE49-F238E27FC236}">
                  <a16:creationId xmlns:a16="http://schemas.microsoft.com/office/drawing/2014/main" id="{CCCFC9E1-6333-9E84-06FF-BEFE7781A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" y="1940"/>
              <a:ext cx="35" cy="15"/>
            </a:xfrm>
            <a:custGeom>
              <a:avLst/>
              <a:gdLst>
                <a:gd name="T0" fmla="*/ 140 w 17"/>
                <a:gd name="T1" fmla="*/ 0 h 7"/>
                <a:gd name="T2" fmla="*/ 80 w 17"/>
                <a:gd name="T3" fmla="*/ 69 h 7"/>
                <a:gd name="T4" fmla="*/ 0 w 17"/>
                <a:gd name="T5" fmla="*/ 41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7">
                  <a:moveTo>
                    <a:pt x="16" y="0"/>
                  </a:moveTo>
                  <a:cubicBezTo>
                    <a:pt x="17" y="4"/>
                    <a:pt x="12" y="7"/>
                    <a:pt x="9" y="7"/>
                  </a:cubicBezTo>
                  <a:cubicBezTo>
                    <a:pt x="6" y="7"/>
                    <a:pt x="2" y="6"/>
                    <a:pt x="0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23" name="Freeform 1122">
              <a:extLst>
                <a:ext uri="{FF2B5EF4-FFF2-40B4-BE49-F238E27FC236}">
                  <a16:creationId xmlns:a16="http://schemas.microsoft.com/office/drawing/2014/main" id="{40B7C8AE-6860-5403-F808-6B971BD86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1955"/>
              <a:ext cx="29" cy="27"/>
            </a:xfrm>
            <a:custGeom>
              <a:avLst/>
              <a:gdLst>
                <a:gd name="T0" fmla="*/ 124 w 14"/>
                <a:gd name="T1" fmla="*/ 92 h 12"/>
                <a:gd name="T2" fmla="*/ 0 w 14"/>
                <a:gd name="T3" fmla="*/ 0 h 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" h="12">
                  <a:moveTo>
                    <a:pt x="14" y="8"/>
                  </a:moveTo>
                  <a:cubicBezTo>
                    <a:pt x="9" y="12"/>
                    <a:pt x="0" y="5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24" name="Freeform 1123">
              <a:extLst>
                <a:ext uri="{FF2B5EF4-FFF2-40B4-BE49-F238E27FC236}">
                  <a16:creationId xmlns:a16="http://schemas.microsoft.com/office/drawing/2014/main" id="{0C3019D4-2675-0F07-B466-125A0BD40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1" y="1947"/>
              <a:ext cx="59" cy="30"/>
            </a:xfrm>
            <a:custGeom>
              <a:avLst/>
              <a:gdLst>
                <a:gd name="T0" fmla="*/ 220 w 29"/>
                <a:gd name="T1" fmla="*/ 28 h 14"/>
                <a:gd name="T2" fmla="*/ 187 w 29"/>
                <a:gd name="T3" fmla="*/ 120 h 14"/>
                <a:gd name="T4" fmla="*/ 33 w 29"/>
                <a:gd name="T5" fmla="*/ 0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" h="14">
                  <a:moveTo>
                    <a:pt x="26" y="3"/>
                  </a:moveTo>
                  <a:cubicBezTo>
                    <a:pt x="29" y="7"/>
                    <a:pt x="27" y="11"/>
                    <a:pt x="22" y="12"/>
                  </a:cubicBezTo>
                  <a:cubicBezTo>
                    <a:pt x="17" y="14"/>
                    <a:pt x="0" y="8"/>
                    <a:pt x="4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25" name="Freeform 1124">
              <a:extLst>
                <a:ext uri="{FF2B5EF4-FFF2-40B4-BE49-F238E27FC236}">
                  <a16:creationId xmlns:a16="http://schemas.microsoft.com/office/drawing/2014/main" id="{ACF866DC-7566-0A36-69B6-724633BFE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" y="1958"/>
              <a:ext cx="18" cy="6"/>
            </a:xfrm>
            <a:custGeom>
              <a:avLst/>
              <a:gdLst>
                <a:gd name="T0" fmla="*/ 72 w 9"/>
                <a:gd name="T1" fmla="*/ 0 h 3"/>
                <a:gd name="T2" fmla="*/ 0 w 9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3">
                  <a:moveTo>
                    <a:pt x="9" y="0"/>
                  </a:moveTo>
                  <a:cubicBezTo>
                    <a:pt x="9" y="3"/>
                    <a:pt x="2" y="0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26" name="Freeform 1125">
              <a:extLst>
                <a:ext uri="{FF2B5EF4-FFF2-40B4-BE49-F238E27FC236}">
                  <a16:creationId xmlns:a16="http://schemas.microsoft.com/office/drawing/2014/main" id="{16742894-5D0A-0812-CCD0-F45850036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" y="1822"/>
              <a:ext cx="47" cy="20"/>
            </a:xfrm>
            <a:custGeom>
              <a:avLst/>
              <a:gdLst>
                <a:gd name="T0" fmla="*/ 196 w 23"/>
                <a:gd name="T1" fmla="*/ 0 h 9"/>
                <a:gd name="T2" fmla="*/ 0 w 23"/>
                <a:gd name="T3" fmla="*/ 36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" h="9">
                  <a:moveTo>
                    <a:pt x="23" y="0"/>
                  </a:moveTo>
                  <a:cubicBezTo>
                    <a:pt x="17" y="9"/>
                    <a:pt x="8" y="7"/>
                    <a:pt x="0" y="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27" name="Freeform 1126">
              <a:extLst>
                <a:ext uri="{FF2B5EF4-FFF2-40B4-BE49-F238E27FC236}">
                  <a16:creationId xmlns:a16="http://schemas.microsoft.com/office/drawing/2014/main" id="{B7A68FA9-4D60-66B3-3A39-A81312C92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" y="1796"/>
              <a:ext cx="33" cy="26"/>
            </a:xfrm>
            <a:custGeom>
              <a:avLst/>
              <a:gdLst>
                <a:gd name="T0" fmla="*/ 140 w 16"/>
                <a:gd name="T1" fmla="*/ 80 h 12"/>
                <a:gd name="T2" fmla="*/ 0 w 16"/>
                <a:gd name="T3" fmla="*/ 0 h 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6" h="12">
                  <a:moveTo>
                    <a:pt x="16" y="8"/>
                  </a:moveTo>
                  <a:cubicBezTo>
                    <a:pt x="11" y="12"/>
                    <a:pt x="1" y="5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28" name="Freeform 1127">
              <a:extLst>
                <a:ext uri="{FF2B5EF4-FFF2-40B4-BE49-F238E27FC236}">
                  <a16:creationId xmlns:a16="http://schemas.microsoft.com/office/drawing/2014/main" id="{D4AE0DDD-7FBA-769D-9726-2579D1CEE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3" y="1785"/>
              <a:ext cx="45" cy="17"/>
            </a:xfrm>
            <a:custGeom>
              <a:avLst/>
              <a:gdLst>
                <a:gd name="T0" fmla="*/ 188 w 22"/>
                <a:gd name="T1" fmla="*/ 0 h 8"/>
                <a:gd name="T2" fmla="*/ 0 w 22"/>
                <a:gd name="T3" fmla="*/ 9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" h="8">
                  <a:moveTo>
                    <a:pt x="22" y="0"/>
                  </a:moveTo>
                  <a:cubicBezTo>
                    <a:pt x="16" y="8"/>
                    <a:pt x="8" y="6"/>
                    <a:pt x="0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29" name="Freeform 1128">
              <a:extLst>
                <a:ext uri="{FF2B5EF4-FFF2-40B4-BE49-F238E27FC236}">
                  <a16:creationId xmlns:a16="http://schemas.microsoft.com/office/drawing/2014/main" id="{E522A378-ECEF-0BA4-EDE6-B59BB2A0D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0" y="1756"/>
              <a:ext cx="45" cy="40"/>
            </a:xfrm>
            <a:custGeom>
              <a:avLst/>
              <a:gdLst>
                <a:gd name="T0" fmla="*/ 188 w 22"/>
                <a:gd name="T1" fmla="*/ 80 h 18"/>
                <a:gd name="T2" fmla="*/ 25 w 22"/>
                <a:gd name="T3" fmla="*/ 0 h 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" h="18">
                  <a:moveTo>
                    <a:pt x="22" y="7"/>
                  </a:moveTo>
                  <a:cubicBezTo>
                    <a:pt x="17" y="18"/>
                    <a:pt x="0" y="7"/>
                    <a:pt x="3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30" name="Freeform 1129">
              <a:extLst>
                <a:ext uri="{FF2B5EF4-FFF2-40B4-BE49-F238E27FC236}">
                  <a16:creationId xmlns:a16="http://schemas.microsoft.com/office/drawing/2014/main" id="{6F23C27D-EEC7-17E9-A3A3-2BD7A21B8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" y="1750"/>
              <a:ext cx="35" cy="15"/>
            </a:xfrm>
            <a:custGeom>
              <a:avLst/>
              <a:gdLst>
                <a:gd name="T0" fmla="*/ 148 w 17"/>
                <a:gd name="T1" fmla="*/ 0 h 7"/>
                <a:gd name="T2" fmla="*/ 0 w 17"/>
                <a:gd name="T3" fmla="*/ 0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" h="7">
                  <a:moveTo>
                    <a:pt x="17" y="0"/>
                  </a:moveTo>
                  <a:cubicBezTo>
                    <a:pt x="16" y="7"/>
                    <a:pt x="3" y="2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31" name="Freeform 1130">
              <a:extLst>
                <a:ext uri="{FF2B5EF4-FFF2-40B4-BE49-F238E27FC236}">
                  <a16:creationId xmlns:a16="http://schemas.microsoft.com/office/drawing/2014/main" id="{363248BF-59D5-44B5-B84F-D77476BB2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6" y="1754"/>
              <a:ext cx="50" cy="37"/>
            </a:xfrm>
            <a:custGeom>
              <a:avLst/>
              <a:gdLst>
                <a:gd name="T0" fmla="*/ 183 w 24"/>
                <a:gd name="T1" fmla="*/ 44 h 17"/>
                <a:gd name="T2" fmla="*/ 144 w 24"/>
                <a:gd name="T3" fmla="*/ 157 h 17"/>
                <a:gd name="T4" fmla="*/ 44 w 24"/>
                <a:gd name="T5" fmla="*/ 0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17">
                  <a:moveTo>
                    <a:pt x="20" y="4"/>
                  </a:moveTo>
                  <a:cubicBezTo>
                    <a:pt x="24" y="8"/>
                    <a:pt x="22" y="14"/>
                    <a:pt x="16" y="15"/>
                  </a:cubicBezTo>
                  <a:cubicBezTo>
                    <a:pt x="8" y="17"/>
                    <a:pt x="0" y="7"/>
                    <a:pt x="5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32" name="Freeform 1131">
              <a:extLst>
                <a:ext uri="{FF2B5EF4-FFF2-40B4-BE49-F238E27FC236}">
                  <a16:creationId xmlns:a16="http://schemas.microsoft.com/office/drawing/2014/main" id="{84927298-6305-0F46-D6C4-A06AACDC8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" y="1835"/>
              <a:ext cx="39" cy="24"/>
            </a:xfrm>
            <a:custGeom>
              <a:avLst/>
              <a:gdLst>
                <a:gd name="T0" fmla="*/ 156 w 19"/>
                <a:gd name="T1" fmla="*/ 0 h 11"/>
                <a:gd name="T2" fmla="*/ 96 w 19"/>
                <a:gd name="T3" fmla="*/ 105 h 11"/>
                <a:gd name="T4" fmla="*/ 8 w 19"/>
                <a:gd name="T5" fmla="*/ 9 h 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11">
                  <a:moveTo>
                    <a:pt x="18" y="0"/>
                  </a:moveTo>
                  <a:cubicBezTo>
                    <a:pt x="19" y="4"/>
                    <a:pt x="15" y="10"/>
                    <a:pt x="11" y="10"/>
                  </a:cubicBezTo>
                  <a:cubicBezTo>
                    <a:pt x="6" y="11"/>
                    <a:pt x="0" y="6"/>
                    <a:pt x="1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33" name="Freeform 1132">
              <a:extLst>
                <a:ext uri="{FF2B5EF4-FFF2-40B4-BE49-F238E27FC236}">
                  <a16:creationId xmlns:a16="http://schemas.microsoft.com/office/drawing/2014/main" id="{C2B7278E-7BD2-D9C9-D2CB-D7C471C19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" y="1899"/>
              <a:ext cx="25" cy="17"/>
            </a:xfrm>
            <a:custGeom>
              <a:avLst/>
              <a:gdLst>
                <a:gd name="T0" fmla="*/ 100 w 12"/>
                <a:gd name="T1" fmla="*/ 0 h 8"/>
                <a:gd name="T2" fmla="*/ 0 w 12"/>
                <a:gd name="T3" fmla="*/ 49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8">
                  <a:moveTo>
                    <a:pt x="11" y="0"/>
                  </a:moveTo>
                  <a:cubicBezTo>
                    <a:pt x="12" y="7"/>
                    <a:pt x="5" y="8"/>
                    <a:pt x="0" y="5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34" name="Freeform 1133">
              <a:extLst>
                <a:ext uri="{FF2B5EF4-FFF2-40B4-BE49-F238E27FC236}">
                  <a16:creationId xmlns:a16="http://schemas.microsoft.com/office/drawing/2014/main" id="{4B6BF973-89E7-6388-AFF8-11356C483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2" y="1964"/>
              <a:ext cx="36" cy="20"/>
            </a:xfrm>
            <a:custGeom>
              <a:avLst/>
              <a:gdLst>
                <a:gd name="T0" fmla="*/ 144 w 18"/>
                <a:gd name="T1" fmla="*/ 9 h 9"/>
                <a:gd name="T2" fmla="*/ 0 w 18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" h="9">
                  <a:moveTo>
                    <a:pt x="18" y="1"/>
                  </a:moveTo>
                  <a:cubicBezTo>
                    <a:pt x="17" y="9"/>
                    <a:pt x="4" y="3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35" name="Freeform 1134">
              <a:extLst>
                <a:ext uri="{FF2B5EF4-FFF2-40B4-BE49-F238E27FC236}">
                  <a16:creationId xmlns:a16="http://schemas.microsoft.com/office/drawing/2014/main" id="{27CA0115-EB18-A50E-88D2-2C032CA0A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" y="1975"/>
              <a:ext cx="24" cy="31"/>
            </a:xfrm>
            <a:custGeom>
              <a:avLst/>
              <a:gdLst>
                <a:gd name="T0" fmla="*/ 24 w 12"/>
                <a:gd name="T1" fmla="*/ 0 h 14"/>
                <a:gd name="T2" fmla="*/ 96 w 12"/>
                <a:gd name="T3" fmla="*/ 142 h 1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14">
                  <a:moveTo>
                    <a:pt x="3" y="0"/>
                  </a:moveTo>
                  <a:cubicBezTo>
                    <a:pt x="0" y="7"/>
                    <a:pt x="4" y="14"/>
                    <a:pt x="12" y="1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36" name="Freeform 1135">
              <a:extLst>
                <a:ext uri="{FF2B5EF4-FFF2-40B4-BE49-F238E27FC236}">
                  <a16:creationId xmlns:a16="http://schemas.microsoft.com/office/drawing/2014/main" id="{88B1EF50-7E13-29A9-8A63-A856DE302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1982"/>
              <a:ext cx="35" cy="24"/>
            </a:xfrm>
            <a:custGeom>
              <a:avLst/>
              <a:gdLst>
                <a:gd name="T0" fmla="*/ 148 w 17"/>
                <a:gd name="T1" fmla="*/ 52 h 11"/>
                <a:gd name="T2" fmla="*/ 16 w 17"/>
                <a:gd name="T3" fmla="*/ 0 h 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" h="11">
                  <a:moveTo>
                    <a:pt x="17" y="5"/>
                  </a:moveTo>
                  <a:cubicBezTo>
                    <a:pt x="14" y="11"/>
                    <a:pt x="0" y="4"/>
                    <a:pt x="2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37" name="Freeform 1136">
              <a:extLst>
                <a:ext uri="{FF2B5EF4-FFF2-40B4-BE49-F238E27FC236}">
                  <a16:creationId xmlns:a16="http://schemas.microsoft.com/office/drawing/2014/main" id="{8F0662F5-10F8-54A3-5CAB-DE5815B5D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" y="1988"/>
              <a:ext cx="43" cy="22"/>
            </a:xfrm>
            <a:custGeom>
              <a:avLst/>
              <a:gdLst>
                <a:gd name="T0" fmla="*/ 172 w 21"/>
                <a:gd name="T1" fmla="*/ 9 h 10"/>
                <a:gd name="T2" fmla="*/ 0 w 21"/>
                <a:gd name="T3" fmla="*/ 0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" h="10">
                  <a:moveTo>
                    <a:pt x="20" y="1"/>
                  </a:moveTo>
                  <a:cubicBezTo>
                    <a:pt x="21" y="10"/>
                    <a:pt x="3" y="3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38" name="Freeform 1137">
              <a:extLst>
                <a:ext uri="{FF2B5EF4-FFF2-40B4-BE49-F238E27FC236}">
                  <a16:creationId xmlns:a16="http://schemas.microsoft.com/office/drawing/2014/main" id="{F48240E8-31B0-793D-9A2A-76014A130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038"/>
              <a:ext cx="45" cy="33"/>
            </a:xfrm>
            <a:custGeom>
              <a:avLst/>
              <a:gdLst>
                <a:gd name="T0" fmla="*/ 188 w 22"/>
                <a:gd name="T1" fmla="*/ 53 h 15"/>
                <a:gd name="T2" fmla="*/ 41 w 22"/>
                <a:gd name="T3" fmla="*/ 0 h 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" h="15">
                  <a:moveTo>
                    <a:pt x="22" y="5"/>
                  </a:moveTo>
                  <a:cubicBezTo>
                    <a:pt x="20" y="15"/>
                    <a:pt x="0" y="6"/>
                    <a:pt x="5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39" name="Freeform 1138">
              <a:extLst>
                <a:ext uri="{FF2B5EF4-FFF2-40B4-BE49-F238E27FC236}">
                  <a16:creationId xmlns:a16="http://schemas.microsoft.com/office/drawing/2014/main" id="{7088A9C9-B0F4-767E-2C31-BD38A237E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6" y="2019"/>
              <a:ext cx="41" cy="28"/>
            </a:xfrm>
            <a:custGeom>
              <a:avLst/>
              <a:gdLst>
                <a:gd name="T0" fmla="*/ 156 w 20"/>
                <a:gd name="T1" fmla="*/ 0 h 13"/>
                <a:gd name="T2" fmla="*/ 0 w 20"/>
                <a:gd name="T3" fmla="*/ 19 h 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" h="13">
                  <a:moveTo>
                    <a:pt x="18" y="0"/>
                  </a:moveTo>
                  <a:cubicBezTo>
                    <a:pt x="20" y="13"/>
                    <a:pt x="0" y="9"/>
                    <a:pt x="0" y="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40" name="Freeform 1139">
              <a:extLst>
                <a:ext uri="{FF2B5EF4-FFF2-40B4-BE49-F238E27FC236}">
                  <a16:creationId xmlns:a16="http://schemas.microsoft.com/office/drawing/2014/main" id="{30C0243D-D21F-1375-EC2E-12D1F58F3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" y="2012"/>
              <a:ext cx="35" cy="20"/>
            </a:xfrm>
            <a:custGeom>
              <a:avLst/>
              <a:gdLst>
                <a:gd name="T0" fmla="*/ 148 w 17"/>
                <a:gd name="T1" fmla="*/ 0 h 9"/>
                <a:gd name="T2" fmla="*/ 16 w 17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cubicBezTo>
                    <a:pt x="15" y="9"/>
                    <a:pt x="0" y="6"/>
                    <a:pt x="2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41" name="Freeform 1140">
              <a:extLst>
                <a:ext uri="{FF2B5EF4-FFF2-40B4-BE49-F238E27FC236}">
                  <a16:creationId xmlns:a16="http://schemas.microsoft.com/office/drawing/2014/main" id="{56DE0AF4-8E0B-5806-6558-66CA62A7C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5" y="1973"/>
              <a:ext cx="36" cy="22"/>
            </a:xfrm>
            <a:custGeom>
              <a:avLst/>
              <a:gdLst>
                <a:gd name="T0" fmla="*/ 112 w 18"/>
                <a:gd name="T1" fmla="*/ 0 h 10"/>
                <a:gd name="T2" fmla="*/ 8 w 18"/>
                <a:gd name="T3" fmla="*/ 20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" h="10">
                  <a:moveTo>
                    <a:pt x="14" y="0"/>
                  </a:moveTo>
                  <a:cubicBezTo>
                    <a:pt x="18" y="9"/>
                    <a:pt x="0" y="10"/>
                    <a:pt x="1" y="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42" name="Freeform 1141">
              <a:extLst>
                <a:ext uri="{FF2B5EF4-FFF2-40B4-BE49-F238E27FC236}">
                  <a16:creationId xmlns:a16="http://schemas.microsoft.com/office/drawing/2014/main" id="{1B8D1315-1F2E-DE47-9BAF-9D83A9D31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" y="1864"/>
              <a:ext cx="43" cy="32"/>
            </a:xfrm>
            <a:custGeom>
              <a:avLst/>
              <a:gdLst>
                <a:gd name="T0" fmla="*/ 180 w 21"/>
                <a:gd name="T1" fmla="*/ 68 h 15"/>
                <a:gd name="T2" fmla="*/ 41 w 21"/>
                <a:gd name="T3" fmla="*/ 0 h 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" h="15">
                  <a:moveTo>
                    <a:pt x="21" y="7"/>
                  </a:moveTo>
                  <a:cubicBezTo>
                    <a:pt x="16" y="15"/>
                    <a:pt x="0" y="10"/>
                    <a:pt x="5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43" name="Freeform 1142">
              <a:extLst>
                <a:ext uri="{FF2B5EF4-FFF2-40B4-BE49-F238E27FC236}">
                  <a16:creationId xmlns:a16="http://schemas.microsoft.com/office/drawing/2014/main" id="{BAE1388E-518C-40DC-2093-CA5EF7451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1813"/>
              <a:ext cx="66" cy="37"/>
            </a:xfrm>
            <a:custGeom>
              <a:avLst/>
              <a:gdLst>
                <a:gd name="T0" fmla="*/ 192 w 32"/>
                <a:gd name="T1" fmla="*/ 0 h 17"/>
                <a:gd name="T2" fmla="*/ 35 w 32"/>
                <a:gd name="T3" fmla="*/ 9 h 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2" h="17">
                  <a:moveTo>
                    <a:pt x="22" y="0"/>
                  </a:moveTo>
                  <a:cubicBezTo>
                    <a:pt x="32" y="10"/>
                    <a:pt x="0" y="17"/>
                    <a:pt x="4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44" name="Freeform 1143">
              <a:extLst>
                <a:ext uri="{FF2B5EF4-FFF2-40B4-BE49-F238E27FC236}">
                  <a16:creationId xmlns:a16="http://schemas.microsoft.com/office/drawing/2014/main" id="{E30B4920-9662-C758-5615-055632D50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" y="1835"/>
              <a:ext cx="43" cy="31"/>
            </a:xfrm>
            <a:custGeom>
              <a:avLst/>
              <a:gdLst>
                <a:gd name="T0" fmla="*/ 147 w 21"/>
                <a:gd name="T1" fmla="*/ 0 h 14"/>
                <a:gd name="T2" fmla="*/ 172 w 21"/>
                <a:gd name="T3" fmla="*/ 89 h 14"/>
                <a:gd name="T4" fmla="*/ 0 w 21"/>
                <a:gd name="T5" fmla="*/ 35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4">
                  <a:moveTo>
                    <a:pt x="17" y="0"/>
                  </a:moveTo>
                  <a:cubicBezTo>
                    <a:pt x="21" y="0"/>
                    <a:pt x="21" y="5"/>
                    <a:pt x="20" y="8"/>
                  </a:cubicBezTo>
                  <a:cubicBezTo>
                    <a:pt x="16" y="14"/>
                    <a:pt x="1" y="11"/>
                    <a:pt x="0" y="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45" name="Freeform 1144">
              <a:extLst>
                <a:ext uri="{FF2B5EF4-FFF2-40B4-BE49-F238E27FC236}">
                  <a16:creationId xmlns:a16="http://schemas.microsoft.com/office/drawing/2014/main" id="{CA242EC0-E68B-5ED4-28E4-3FE11218F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" y="1853"/>
              <a:ext cx="53" cy="28"/>
            </a:xfrm>
            <a:custGeom>
              <a:avLst/>
              <a:gdLst>
                <a:gd name="T0" fmla="*/ 188 w 26"/>
                <a:gd name="T1" fmla="*/ 0 h 13"/>
                <a:gd name="T2" fmla="*/ 163 w 26"/>
                <a:gd name="T3" fmla="*/ 101 h 13"/>
                <a:gd name="T4" fmla="*/ 16 w 26"/>
                <a:gd name="T5" fmla="*/ 0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" h="13">
                  <a:moveTo>
                    <a:pt x="22" y="0"/>
                  </a:moveTo>
                  <a:cubicBezTo>
                    <a:pt x="26" y="3"/>
                    <a:pt x="23" y="8"/>
                    <a:pt x="19" y="10"/>
                  </a:cubicBezTo>
                  <a:cubicBezTo>
                    <a:pt x="14" y="13"/>
                    <a:pt x="0" y="8"/>
                    <a:pt x="2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46" name="Freeform 1145">
              <a:extLst>
                <a:ext uri="{FF2B5EF4-FFF2-40B4-BE49-F238E27FC236}">
                  <a16:creationId xmlns:a16="http://schemas.microsoft.com/office/drawing/2014/main" id="{80BCAF2E-0F93-6332-F084-F65142888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1789"/>
              <a:ext cx="47" cy="37"/>
            </a:xfrm>
            <a:custGeom>
              <a:avLst/>
              <a:gdLst>
                <a:gd name="T0" fmla="*/ 137 w 23"/>
                <a:gd name="T1" fmla="*/ 0 h 17"/>
                <a:gd name="T2" fmla="*/ 188 w 23"/>
                <a:gd name="T3" fmla="*/ 72 h 17"/>
                <a:gd name="T4" fmla="*/ 0 w 23"/>
                <a:gd name="T5" fmla="*/ 72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" h="17">
                  <a:moveTo>
                    <a:pt x="16" y="0"/>
                  </a:moveTo>
                  <a:cubicBezTo>
                    <a:pt x="20" y="0"/>
                    <a:pt x="23" y="4"/>
                    <a:pt x="22" y="7"/>
                  </a:cubicBezTo>
                  <a:cubicBezTo>
                    <a:pt x="20" y="17"/>
                    <a:pt x="4" y="13"/>
                    <a:pt x="0" y="7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47" name="Freeform 1146">
              <a:extLst>
                <a:ext uri="{FF2B5EF4-FFF2-40B4-BE49-F238E27FC236}">
                  <a16:creationId xmlns:a16="http://schemas.microsoft.com/office/drawing/2014/main" id="{888087F2-8A20-CE31-450E-A6F9246ED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1947"/>
              <a:ext cx="82" cy="37"/>
            </a:xfrm>
            <a:custGeom>
              <a:avLst/>
              <a:gdLst>
                <a:gd name="T0" fmla="*/ 223 w 40"/>
                <a:gd name="T1" fmla="*/ 0 h 17"/>
                <a:gd name="T2" fmla="*/ 59 w 40"/>
                <a:gd name="T3" fmla="*/ 33 h 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" h="17">
                  <a:moveTo>
                    <a:pt x="26" y="0"/>
                  </a:moveTo>
                  <a:cubicBezTo>
                    <a:pt x="40" y="14"/>
                    <a:pt x="0" y="17"/>
                    <a:pt x="7" y="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48" name="Freeform 1147">
              <a:extLst>
                <a:ext uri="{FF2B5EF4-FFF2-40B4-BE49-F238E27FC236}">
                  <a16:creationId xmlns:a16="http://schemas.microsoft.com/office/drawing/2014/main" id="{95CBC20E-577C-6761-D055-E36E21423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" y="1982"/>
              <a:ext cx="53" cy="28"/>
            </a:xfrm>
            <a:custGeom>
              <a:avLst/>
              <a:gdLst>
                <a:gd name="T0" fmla="*/ 179 w 26"/>
                <a:gd name="T1" fmla="*/ 52 h 13"/>
                <a:gd name="T2" fmla="*/ 92 w 26"/>
                <a:gd name="T3" fmla="*/ 112 h 13"/>
                <a:gd name="T4" fmla="*/ 49 w 26"/>
                <a:gd name="T5" fmla="*/ 0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" h="13">
                  <a:moveTo>
                    <a:pt x="21" y="5"/>
                  </a:moveTo>
                  <a:cubicBezTo>
                    <a:pt x="26" y="11"/>
                    <a:pt x="15" y="13"/>
                    <a:pt x="11" y="11"/>
                  </a:cubicBezTo>
                  <a:cubicBezTo>
                    <a:pt x="7" y="10"/>
                    <a:pt x="0" y="4"/>
                    <a:pt x="6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49" name="Freeform 1148">
              <a:extLst>
                <a:ext uri="{FF2B5EF4-FFF2-40B4-BE49-F238E27FC236}">
                  <a16:creationId xmlns:a16="http://schemas.microsoft.com/office/drawing/2014/main" id="{B9AFA793-2BCD-BA14-AC5A-2AA07D5EE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" y="2008"/>
              <a:ext cx="55" cy="46"/>
            </a:xfrm>
            <a:custGeom>
              <a:avLst/>
              <a:gdLst>
                <a:gd name="T0" fmla="*/ 212 w 27"/>
                <a:gd name="T1" fmla="*/ 33 h 21"/>
                <a:gd name="T2" fmla="*/ 49 w 27"/>
                <a:gd name="T3" fmla="*/ 0 h 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" h="21">
                  <a:moveTo>
                    <a:pt x="25" y="3"/>
                  </a:moveTo>
                  <a:cubicBezTo>
                    <a:pt x="27" y="21"/>
                    <a:pt x="0" y="9"/>
                    <a:pt x="6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50" name="Freeform 1149">
              <a:extLst>
                <a:ext uri="{FF2B5EF4-FFF2-40B4-BE49-F238E27FC236}">
                  <a16:creationId xmlns:a16="http://schemas.microsoft.com/office/drawing/2014/main" id="{4350688C-45C5-9AEC-7B4B-DD0F5CCF1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9" y="1999"/>
              <a:ext cx="4" cy="2"/>
            </a:xfrm>
            <a:custGeom>
              <a:avLst/>
              <a:gdLst>
                <a:gd name="T0" fmla="*/ 16 w 2"/>
                <a:gd name="T1" fmla="*/ 8 h 1"/>
                <a:gd name="T2" fmla="*/ 0 w 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51" name="Freeform 1150">
              <a:extLst>
                <a:ext uri="{FF2B5EF4-FFF2-40B4-BE49-F238E27FC236}">
                  <a16:creationId xmlns:a16="http://schemas.microsoft.com/office/drawing/2014/main" id="{D94DA4BC-A7EC-3677-7A4A-FB6B95D05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4" y="1885"/>
              <a:ext cx="19" cy="9"/>
            </a:xfrm>
            <a:custGeom>
              <a:avLst/>
              <a:gdLst>
                <a:gd name="T0" fmla="*/ 84 w 9"/>
                <a:gd name="T1" fmla="*/ 0 h 4"/>
                <a:gd name="T2" fmla="*/ 27 w 9"/>
                <a:gd name="T3" fmla="*/ 45 h 4"/>
                <a:gd name="T4" fmla="*/ 0 w 9"/>
                <a:gd name="T5" fmla="*/ 11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6" y="0"/>
                    <a:pt x="3" y="0"/>
                    <a:pt x="3" y="4"/>
                  </a:cubicBezTo>
                  <a:cubicBezTo>
                    <a:pt x="3" y="1"/>
                    <a:pt x="1" y="2"/>
                    <a:pt x="0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52" name="Freeform 1151">
              <a:extLst>
                <a:ext uri="{FF2B5EF4-FFF2-40B4-BE49-F238E27FC236}">
                  <a16:creationId xmlns:a16="http://schemas.microsoft.com/office/drawing/2014/main" id="{CF1739F8-22C7-64EE-1DA1-CABE6354C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" y="1802"/>
              <a:ext cx="16" cy="7"/>
            </a:xfrm>
            <a:custGeom>
              <a:avLst/>
              <a:gdLst>
                <a:gd name="T0" fmla="*/ 64 w 8"/>
                <a:gd name="T1" fmla="*/ 37 h 3"/>
                <a:gd name="T2" fmla="*/ 0 w 8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3">
                  <a:moveTo>
                    <a:pt x="8" y="3"/>
                  </a:moveTo>
                  <a:cubicBezTo>
                    <a:pt x="7" y="0"/>
                    <a:pt x="3" y="0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53" name="Freeform 1152">
              <a:extLst>
                <a:ext uri="{FF2B5EF4-FFF2-40B4-BE49-F238E27FC236}">
                  <a16:creationId xmlns:a16="http://schemas.microsoft.com/office/drawing/2014/main" id="{800597C2-7E0B-B66F-FBD9-69A6EBF66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" y="1929"/>
              <a:ext cx="41" cy="33"/>
            </a:xfrm>
            <a:custGeom>
              <a:avLst/>
              <a:gdLst>
                <a:gd name="T0" fmla="*/ 172 w 20"/>
                <a:gd name="T1" fmla="*/ 44 h 15"/>
                <a:gd name="T2" fmla="*/ 43 w 20"/>
                <a:gd name="T3" fmla="*/ 0 h 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" h="15">
                  <a:moveTo>
                    <a:pt x="20" y="4"/>
                  </a:moveTo>
                  <a:cubicBezTo>
                    <a:pt x="19" y="15"/>
                    <a:pt x="0" y="10"/>
                    <a:pt x="5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54" name="Freeform 1153">
              <a:extLst>
                <a:ext uri="{FF2B5EF4-FFF2-40B4-BE49-F238E27FC236}">
                  <a16:creationId xmlns:a16="http://schemas.microsoft.com/office/drawing/2014/main" id="{78E8CF70-6AEF-4817-6A00-328763EB3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" y="1899"/>
              <a:ext cx="47" cy="30"/>
            </a:xfrm>
            <a:custGeom>
              <a:avLst/>
              <a:gdLst>
                <a:gd name="T0" fmla="*/ 163 w 23"/>
                <a:gd name="T1" fmla="*/ 51 h 14"/>
                <a:gd name="T2" fmla="*/ 112 w 23"/>
                <a:gd name="T3" fmla="*/ 137 h 14"/>
                <a:gd name="T4" fmla="*/ 51 w 23"/>
                <a:gd name="T5" fmla="*/ 0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" h="14">
                  <a:moveTo>
                    <a:pt x="19" y="5"/>
                  </a:moveTo>
                  <a:cubicBezTo>
                    <a:pt x="23" y="8"/>
                    <a:pt x="17" y="14"/>
                    <a:pt x="13" y="14"/>
                  </a:cubicBezTo>
                  <a:cubicBezTo>
                    <a:pt x="7" y="14"/>
                    <a:pt x="0" y="5"/>
                    <a:pt x="6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55" name="Freeform 1154">
              <a:extLst>
                <a:ext uri="{FF2B5EF4-FFF2-40B4-BE49-F238E27FC236}">
                  <a16:creationId xmlns:a16="http://schemas.microsoft.com/office/drawing/2014/main" id="{FCAEC17D-8620-1626-6DD6-D87420CEF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9" y="1986"/>
              <a:ext cx="53" cy="55"/>
            </a:xfrm>
            <a:custGeom>
              <a:avLst/>
              <a:gdLst>
                <a:gd name="T0" fmla="*/ 220 w 26"/>
                <a:gd name="T1" fmla="*/ 169 h 25"/>
                <a:gd name="T2" fmla="*/ 100 w 26"/>
                <a:gd name="T3" fmla="*/ 0 h 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6" h="25">
                  <a:moveTo>
                    <a:pt x="26" y="16"/>
                  </a:moveTo>
                  <a:cubicBezTo>
                    <a:pt x="18" y="25"/>
                    <a:pt x="0" y="10"/>
                    <a:pt x="12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56" name="Freeform 1155">
              <a:extLst>
                <a:ext uri="{FF2B5EF4-FFF2-40B4-BE49-F238E27FC236}">
                  <a16:creationId xmlns:a16="http://schemas.microsoft.com/office/drawing/2014/main" id="{31484B14-E47E-2212-8F06-52FB3D05C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1993"/>
              <a:ext cx="62" cy="45"/>
            </a:xfrm>
            <a:custGeom>
              <a:avLst/>
              <a:gdLst>
                <a:gd name="T0" fmla="*/ 248 w 30"/>
                <a:gd name="T1" fmla="*/ 77 h 21"/>
                <a:gd name="T2" fmla="*/ 107 w 30"/>
                <a:gd name="T3" fmla="*/ 0 h 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" h="21">
                  <a:moveTo>
                    <a:pt x="28" y="8"/>
                  </a:moveTo>
                  <a:cubicBezTo>
                    <a:pt x="30" y="21"/>
                    <a:pt x="0" y="10"/>
                    <a:pt x="12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57" name="Freeform 1156">
              <a:extLst>
                <a:ext uri="{FF2B5EF4-FFF2-40B4-BE49-F238E27FC236}">
                  <a16:creationId xmlns:a16="http://schemas.microsoft.com/office/drawing/2014/main" id="{9D4DF7D6-90CF-8178-5345-850FF6B9C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" y="1962"/>
              <a:ext cx="59" cy="37"/>
            </a:xfrm>
            <a:custGeom>
              <a:avLst/>
              <a:gdLst>
                <a:gd name="T0" fmla="*/ 187 w 29"/>
                <a:gd name="T1" fmla="*/ 44 h 17"/>
                <a:gd name="T2" fmla="*/ 49 w 29"/>
                <a:gd name="T3" fmla="*/ 0 h 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9" h="17">
                  <a:moveTo>
                    <a:pt x="22" y="4"/>
                  </a:moveTo>
                  <a:cubicBezTo>
                    <a:pt x="29" y="16"/>
                    <a:pt x="0" y="17"/>
                    <a:pt x="6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58" name="Freeform 1157">
              <a:extLst>
                <a:ext uri="{FF2B5EF4-FFF2-40B4-BE49-F238E27FC236}">
                  <a16:creationId xmlns:a16="http://schemas.microsoft.com/office/drawing/2014/main" id="{A3DD4EFA-D84A-9522-FDE3-E8702CB95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" y="2036"/>
              <a:ext cx="35" cy="27"/>
            </a:xfrm>
            <a:custGeom>
              <a:avLst/>
              <a:gdLst>
                <a:gd name="T0" fmla="*/ 140 w 17"/>
                <a:gd name="T1" fmla="*/ 25 h 12"/>
                <a:gd name="T2" fmla="*/ 0 w 17"/>
                <a:gd name="T3" fmla="*/ 0 h 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" h="12">
                  <a:moveTo>
                    <a:pt x="16" y="2"/>
                  </a:moveTo>
                  <a:cubicBezTo>
                    <a:pt x="17" y="12"/>
                    <a:pt x="1" y="9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59" name="Freeform 1158">
              <a:extLst>
                <a:ext uri="{FF2B5EF4-FFF2-40B4-BE49-F238E27FC236}">
                  <a16:creationId xmlns:a16="http://schemas.microsoft.com/office/drawing/2014/main" id="{10EE8C2E-4FBE-610B-FDE4-18C6D9921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" y="2030"/>
              <a:ext cx="26" cy="22"/>
            </a:xfrm>
            <a:custGeom>
              <a:avLst/>
              <a:gdLst>
                <a:gd name="T0" fmla="*/ 104 w 13"/>
                <a:gd name="T1" fmla="*/ 0 h 10"/>
                <a:gd name="T2" fmla="*/ 0 w 13"/>
                <a:gd name="T3" fmla="*/ 73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10">
                  <a:moveTo>
                    <a:pt x="13" y="0"/>
                  </a:moveTo>
                  <a:cubicBezTo>
                    <a:pt x="13" y="8"/>
                    <a:pt x="7" y="10"/>
                    <a:pt x="0" y="7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60" name="Freeform 1159">
              <a:extLst>
                <a:ext uri="{FF2B5EF4-FFF2-40B4-BE49-F238E27FC236}">
                  <a16:creationId xmlns:a16="http://schemas.microsoft.com/office/drawing/2014/main" id="{8DEC4149-5200-3F04-F779-20EC190A3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2014"/>
              <a:ext cx="11" cy="9"/>
            </a:xfrm>
            <a:custGeom>
              <a:avLst/>
              <a:gdLst>
                <a:gd name="T0" fmla="*/ 53 w 5"/>
                <a:gd name="T1" fmla="*/ 0 h 4"/>
                <a:gd name="T2" fmla="*/ 0 w 5"/>
                <a:gd name="T3" fmla="*/ 45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5" y="3"/>
                    <a:pt x="2" y="4"/>
                    <a:pt x="0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61" name="Freeform 1160">
              <a:extLst>
                <a:ext uri="{FF2B5EF4-FFF2-40B4-BE49-F238E27FC236}">
                  <a16:creationId xmlns:a16="http://schemas.microsoft.com/office/drawing/2014/main" id="{D565F7A4-1E20-1A27-E85A-B2BCA8CA6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2" y="1839"/>
              <a:ext cx="12" cy="9"/>
            </a:xfrm>
            <a:custGeom>
              <a:avLst/>
              <a:gdLst>
                <a:gd name="T0" fmla="*/ 48 w 6"/>
                <a:gd name="T1" fmla="*/ 36 h 4"/>
                <a:gd name="T2" fmla="*/ 0 w 6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4">
                  <a:moveTo>
                    <a:pt x="6" y="3"/>
                  </a:moveTo>
                  <a:cubicBezTo>
                    <a:pt x="4" y="4"/>
                    <a:pt x="2" y="1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62" name="Freeform 1161">
              <a:extLst>
                <a:ext uri="{FF2B5EF4-FFF2-40B4-BE49-F238E27FC236}">
                  <a16:creationId xmlns:a16="http://schemas.microsoft.com/office/drawing/2014/main" id="{07FA6429-F091-10FD-6B01-74914BD80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3" y="1857"/>
              <a:ext cx="9" cy="4"/>
            </a:xfrm>
            <a:custGeom>
              <a:avLst/>
              <a:gdLst>
                <a:gd name="T0" fmla="*/ 45 w 4"/>
                <a:gd name="T1" fmla="*/ 0 h 2"/>
                <a:gd name="T2" fmla="*/ 0 w 4"/>
                <a:gd name="T3" fmla="*/ 16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cubicBezTo>
                    <a:pt x="3" y="1"/>
                    <a:pt x="1" y="2"/>
                    <a:pt x="0" y="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63" name="Freeform 1162">
              <a:extLst>
                <a:ext uri="{FF2B5EF4-FFF2-40B4-BE49-F238E27FC236}">
                  <a16:creationId xmlns:a16="http://schemas.microsoft.com/office/drawing/2014/main" id="{4E1B3C39-89F3-7153-EDEE-9077CF4E4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" y="1820"/>
              <a:ext cx="12" cy="4"/>
            </a:xfrm>
            <a:custGeom>
              <a:avLst/>
              <a:gdLst>
                <a:gd name="T0" fmla="*/ 48 w 6"/>
                <a:gd name="T1" fmla="*/ 0 h 2"/>
                <a:gd name="T2" fmla="*/ 0 w 6"/>
                <a:gd name="T3" fmla="*/ 8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5" y="2"/>
                    <a:pt x="2" y="2"/>
                    <a:pt x="0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64" name="Freeform 1163">
              <a:extLst>
                <a:ext uri="{FF2B5EF4-FFF2-40B4-BE49-F238E27FC236}">
                  <a16:creationId xmlns:a16="http://schemas.microsoft.com/office/drawing/2014/main" id="{7518B9DF-96E1-6505-55F9-950641511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" y="1811"/>
              <a:ext cx="14" cy="11"/>
            </a:xfrm>
            <a:custGeom>
              <a:avLst/>
              <a:gdLst>
                <a:gd name="T0" fmla="*/ 56 w 7"/>
                <a:gd name="T1" fmla="*/ 0 h 5"/>
                <a:gd name="T2" fmla="*/ 0 w 7"/>
                <a:gd name="T3" fmla="*/ 44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5">
                  <a:moveTo>
                    <a:pt x="7" y="0"/>
                  </a:moveTo>
                  <a:cubicBezTo>
                    <a:pt x="6" y="4"/>
                    <a:pt x="3" y="5"/>
                    <a:pt x="0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65" name="Freeform 1164">
              <a:extLst>
                <a:ext uri="{FF2B5EF4-FFF2-40B4-BE49-F238E27FC236}">
                  <a16:creationId xmlns:a16="http://schemas.microsoft.com/office/drawing/2014/main" id="{EE727EA3-5AF4-630A-A3CF-53CF90CFB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" y="1903"/>
              <a:ext cx="6" cy="1"/>
            </a:xfrm>
            <a:custGeom>
              <a:avLst/>
              <a:gdLst>
                <a:gd name="T0" fmla="*/ 24 w 3"/>
                <a:gd name="T1" fmla="*/ 0 h 1"/>
                <a:gd name="T2" fmla="*/ 0 w 3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66" name="Freeform 1165">
              <a:extLst>
                <a:ext uri="{FF2B5EF4-FFF2-40B4-BE49-F238E27FC236}">
                  <a16:creationId xmlns:a16="http://schemas.microsoft.com/office/drawing/2014/main" id="{361707E5-CA68-73AD-DB44-B5E7C2B0B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" y="2001"/>
              <a:ext cx="12" cy="13"/>
            </a:xfrm>
            <a:custGeom>
              <a:avLst/>
              <a:gdLst>
                <a:gd name="T0" fmla="*/ 48 w 6"/>
                <a:gd name="T1" fmla="*/ 20 h 6"/>
                <a:gd name="T2" fmla="*/ 0 w 6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6">
                  <a:moveTo>
                    <a:pt x="6" y="2"/>
                  </a:moveTo>
                  <a:cubicBezTo>
                    <a:pt x="4" y="6"/>
                    <a:pt x="1" y="3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67" name="Freeform 1166">
              <a:extLst>
                <a:ext uri="{FF2B5EF4-FFF2-40B4-BE49-F238E27FC236}">
                  <a16:creationId xmlns:a16="http://schemas.microsoft.com/office/drawing/2014/main" id="{673D14F4-68E8-7F48-6D1A-C730D8D65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" y="1997"/>
              <a:ext cx="8" cy="4"/>
            </a:xfrm>
            <a:custGeom>
              <a:avLst/>
              <a:gdLst>
                <a:gd name="T0" fmla="*/ 32 w 4"/>
                <a:gd name="T1" fmla="*/ 0 h 2"/>
                <a:gd name="T2" fmla="*/ 0 w 4"/>
                <a:gd name="T3" fmla="*/ 8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cubicBezTo>
                    <a:pt x="3" y="2"/>
                    <a:pt x="1" y="2"/>
                    <a:pt x="0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68" name="Freeform 1167">
              <a:extLst>
                <a:ext uri="{FF2B5EF4-FFF2-40B4-BE49-F238E27FC236}">
                  <a16:creationId xmlns:a16="http://schemas.microsoft.com/office/drawing/2014/main" id="{FC4131D7-CC05-377B-F6EC-CBD43D692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" y="1785"/>
              <a:ext cx="51" cy="44"/>
            </a:xfrm>
            <a:custGeom>
              <a:avLst/>
              <a:gdLst>
                <a:gd name="T0" fmla="*/ 0 w 25"/>
                <a:gd name="T1" fmla="*/ 44 h 20"/>
                <a:gd name="T2" fmla="*/ 145 w 25"/>
                <a:gd name="T3" fmla="*/ 0 h 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5" h="20">
                  <a:moveTo>
                    <a:pt x="0" y="4"/>
                  </a:moveTo>
                  <a:cubicBezTo>
                    <a:pt x="1" y="20"/>
                    <a:pt x="25" y="11"/>
                    <a:pt x="17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69" name="Freeform 1168">
              <a:extLst>
                <a:ext uri="{FF2B5EF4-FFF2-40B4-BE49-F238E27FC236}">
                  <a16:creationId xmlns:a16="http://schemas.microsoft.com/office/drawing/2014/main" id="{24ED6182-975E-9CCF-26C0-E885F3A03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" y="1778"/>
              <a:ext cx="29" cy="40"/>
            </a:xfrm>
            <a:custGeom>
              <a:avLst/>
              <a:gdLst>
                <a:gd name="T0" fmla="*/ 0 w 14"/>
                <a:gd name="T1" fmla="*/ 98 h 18"/>
                <a:gd name="T2" fmla="*/ 116 w 14"/>
                <a:gd name="T3" fmla="*/ 0 h 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" h="18">
                  <a:moveTo>
                    <a:pt x="0" y="9"/>
                  </a:moveTo>
                  <a:cubicBezTo>
                    <a:pt x="5" y="18"/>
                    <a:pt x="14" y="8"/>
                    <a:pt x="13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70" name="Freeform 1169">
              <a:extLst>
                <a:ext uri="{FF2B5EF4-FFF2-40B4-BE49-F238E27FC236}">
                  <a16:creationId xmlns:a16="http://schemas.microsoft.com/office/drawing/2014/main" id="{773027CF-D027-3436-E49B-104616662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" y="1752"/>
              <a:ext cx="41" cy="39"/>
            </a:xfrm>
            <a:custGeom>
              <a:avLst/>
              <a:gdLst>
                <a:gd name="T0" fmla="*/ 0 w 20"/>
                <a:gd name="T1" fmla="*/ 72 h 18"/>
                <a:gd name="T2" fmla="*/ 121 w 20"/>
                <a:gd name="T3" fmla="*/ 0 h 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" h="18">
                  <a:moveTo>
                    <a:pt x="0" y="7"/>
                  </a:moveTo>
                  <a:cubicBezTo>
                    <a:pt x="3" y="18"/>
                    <a:pt x="20" y="7"/>
                    <a:pt x="14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71" name="Freeform 1170">
              <a:extLst>
                <a:ext uri="{FF2B5EF4-FFF2-40B4-BE49-F238E27FC236}">
                  <a16:creationId xmlns:a16="http://schemas.microsoft.com/office/drawing/2014/main" id="{3E609A48-81E4-226B-19D3-C636D02DC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1735"/>
              <a:ext cx="37" cy="19"/>
            </a:xfrm>
            <a:custGeom>
              <a:avLst/>
              <a:gdLst>
                <a:gd name="T0" fmla="*/ 0 w 18"/>
                <a:gd name="T1" fmla="*/ 27 h 9"/>
                <a:gd name="T2" fmla="*/ 80 w 18"/>
                <a:gd name="T3" fmla="*/ 84 h 9"/>
                <a:gd name="T4" fmla="*/ 156 w 18"/>
                <a:gd name="T5" fmla="*/ 0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9">
                  <a:moveTo>
                    <a:pt x="0" y="3"/>
                  </a:moveTo>
                  <a:cubicBezTo>
                    <a:pt x="1" y="7"/>
                    <a:pt x="5" y="9"/>
                    <a:pt x="9" y="9"/>
                  </a:cubicBezTo>
                  <a:cubicBezTo>
                    <a:pt x="15" y="9"/>
                    <a:pt x="18" y="6"/>
                    <a:pt x="18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72" name="Freeform 1171">
              <a:extLst>
                <a:ext uri="{FF2B5EF4-FFF2-40B4-BE49-F238E27FC236}">
                  <a16:creationId xmlns:a16="http://schemas.microsoft.com/office/drawing/2014/main" id="{E77D1597-D55C-7FA4-8FDA-20D2EE647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9" y="1772"/>
              <a:ext cx="35" cy="26"/>
            </a:xfrm>
            <a:custGeom>
              <a:avLst/>
              <a:gdLst>
                <a:gd name="T0" fmla="*/ 25 w 17"/>
                <a:gd name="T1" fmla="*/ 0 h 12"/>
                <a:gd name="T2" fmla="*/ 25 w 17"/>
                <a:gd name="T3" fmla="*/ 80 h 12"/>
                <a:gd name="T4" fmla="*/ 148 w 17"/>
                <a:gd name="T5" fmla="*/ 61 h 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12">
                  <a:moveTo>
                    <a:pt x="3" y="0"/>
                  </a:moveTo>
                  <a:cubicBezTo>
                    <a:pt x="0" y="2"/>
                    <a:pt x="2" y="6"/>
                    <a:pt x="3" y="8"/>
                  </a:cubicBezTo>
                  <a:cubicBezTo>
                    <a:pt x="8" y="12"/>
                    <a:pt x="14" y="10"/>
                    <a:pt x="17" y="6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73" name="Freeform 1172">
              <a:extLst>
                <a:ext uri="{FF2B5EF4-FFF2-40B4-BE49-F238E27FC236}">
                  <a16:creationId xmlns:a16="http://schemas.microsoft.com/office/drawing/2014/main" id="{4840F782-BBAA-DB0E-2DB7-440E2AD9B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3" y="1750"/>
              <a:ext cx="45" cy="28"/>
            </a:xfrm>
            <a:custGeom>
              <a:avLst/>
              <a:gdLst>
                <a:gd name="T0" fmla="*/ 25 w 22"/>
                <a:gd name="T1" fmla="*/ 0 h 13"/>
                <a:gd name="T2" fmla="*/ 25 w 22"/>
                <a:gd name="T3" fmla="*/ 101 h 13"/>
                <a:gd name="T4" fmla="*/ 172 w 22"/>
                <a:gd name="T5" fmla="*/ 19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" h="13">
                  <a:moveTo>
                    <a:pt x="3" y="0"/>
                  </a:moveTo>
                  <a:cubicBezTo>
                    <a:pt x="0" y="3"/>
                    <a:pt x="0" y="8"/>
                    <a:pt x="3" y="10"/>
                  </a:cubicBezTo>
                  <a:cubicBezTo>
                    <a:pt x="7" y="13"/>
                    <a:pt x="22" y="9"/>
                    <a:pt x="20" y="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74" name="Freeform 1173">
              <a:extLst>
                <a:ext uri="{FF2B5EF4-FFF2-40B4-BE49-F238E27FC236}">
                  <a16:creationId xmlns:a16="http://schemas.microsoft.com/office/drawing/2014/main" id="{1891D584-4842-9E4D-D769-9E6006825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732"/>
              <a:ext cx="46" cy="22"/>
            </a:xfrm>
            <a:custGeom>
              <a:avLst/>
              <a:gdLst>
                <a:gd name="T0" fmla="*/ 36 w 22"/>
                <a:gd name="T1" fmla="*/ 9 h 10"/>
                <a:gd name="T2" fmla="*/ 92 w 22"/>
                <a:gd name="T3" fmla="*/ 106 h 10"/>
                <a:gd name="T4" fmla="*/ 165 w 22"/>
                <a:gd name="T5" fmla="*/ 0 h 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" h="10">
                  <a:moveTo>
                    <a:pt x="4" y="1"/>
                  </a:moveTo>
                  <a:cubicBezTo>
                    <a:pt x="0" y="5"/>
                    <a:pt x="6" y="10"/>
                    <a:pt x="10" y="10"/>
                  </a:cubicBezTo>
                  <a:cubicBezTo>
                    <a:pt x="15" y="10"/>
                    <a:pt x="22" y="5"/>
                    <a:pt x="18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75" name="Freeform 1174">
              <a:extLst>
                <a:ext uri="{FF2B5EF4-FFF2-40B4-BE49-F238E27FC236}">
                  <a16:creationId xmlns:a16="http://schemas.microsoft.com/office/drawing/2014/main" id="{4FF4B30B-8B5E-0E6D-D20C-97B854B30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8" y="1715"/>
              <a:ext cx="43" cy="22"/>
            </a:xfrm>
            <a:custGeom>
              <a:avLst/>
              <a:gdLst>
                <a:gd name="T0" fmla="*/ 41 w 21"/>
                <a:gd name="T1" fmla="*/ 0 h 10"/>
                <a:gd name="T2" fmla="*/ 68 w 21"/>
                <a:gd name="T3" fmla="*/ 88 h 10"/>
                <a:gd name="T4" fmla="*/ 172 w 21"/>
                <a:gd name="T5" fmla="*/ 0 h 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0">
                  <a:moveTo>
                    <a:pt x="5" y="0"/>
                  </a:moveTo>
                  <a:cubicBezTo>
                    <a:pt x="0" y="3"/>
                    <a:pt x="4" y="7"/>
                    <a:pt x="8" y="8"/>
                  </a:cubicBezTo>
                  <a:cubicBezTo>
                    <a:pt x="14" y="10"/>
                    <a:pt x="21" y="7"/>
                    <a:pt x="2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76" name="Freeform 1175">
              <a:extLst>
                <a:ext uri="{FF2B5EF4-FFF2-40B4-BE49-F238E27FC236}">
                  <a16:creationId xmlns:a16="http://schemas.microsoft.com/office/drawing/2014/main" id="{6044AACF-7510-24E7-266E-6152E9120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1735"/>
              <a:ext cx="45" cy="32"/>
            </a:xfrm>
            <a:custGeom>
              <a:avLst/>
              <a:gdLst>
                <a:gd name="T0" fmla="*/ 0 w 22"/>
                <a:gd name="T1" fmla="*/ 28 h 15"/>
                <a:gd name="T2" fmla="*/ 147 w 22"/>
                <a:gd name="T3" fmla="*/ 0 h 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" h="15">
                  <a:moveTo>
                    <a:pt x="0" y="3"/>
                  </a:moveTo>
                  <a:cubicBezTo>
                    <a:pt x="1" y="15"/>
                    <a:pt x="22" y="7"/>
                    <a:pt x="17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77" name="Freeform 1176">
              <a:extLst>
                <a:ext uri="{FF2B5EF4-FFF2-40B4-BE49-F238E27FC236}">
                  <a16:creationId xmlns:a16="http://schemas.microsoft.com/office/drawing/2014/main" id="{ECDD6559-7347-C826-F2D8-CD3FFE81B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9" y="1778"/>
              <a:ext cx="30" cy="18"/>
            </a:xfrm>
            <a:custGeom>
              <a:avLst/>
              <a:gdLst>
                <a:gd name="T0" fmla="*/ 0 w 15"/>
                <a:gd name="T1" fmla="*/ 0 h 8"/>
                <a:gd name="T2" fmla="*/ 120 w 15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" h="8">
                  <a:moveTo>
                    <a:pt x="0" y="0"/>
                  </a:moveTo>
                  <a:cubicBezTo>
                    <a:pt x="2" y="8"/>
                    <a:pt x="15" y="8"/>
                    <a:pt x="15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78" name="Freeform 1177">
              <a:extLst>
                <a:ext uri="{FF2B5EF4-FFF2-40B4-BE49-F238E27FC236}">
                  <a16:creationId xmlns:a16="http://schemas.microsoft.com/office/drawing/2014/main" id="{50676441-217C-F626-646F-4839D6B80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" y="1870"/>
              <a:ext cx="53" cy="29"/>
            </a:xfrm>
            <a:custGeom>
              <a:avLst/>
              <a:gdLst>
                <a:gd name="T0" fmla="*/ 41 w 26"/>
                <a:gd name="T1" fmla="*/ 9 h 13"/>
                <a:gd name="T2" fmla="*/ 179 w 26"/>
                <a:gd name="T3" fmla="*/ 0 h 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6" h="13">
                  <a:moveTo>
                    <a:pt x="5" y="1"/>
                  </a:moveTo>
                  <a:cubicBezTo>
                    <a:pt x="0" y="13"/>
                    <a:pt x="26" y="10"/>
                    <a:pt x="21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79" name="Freeform 1178">
              <a:extLst>
                <a:ext uri="{FF2B5EF4-FFF2-40B4-BE49-F238E27FC236}">
                  <a16:creationId xmlns:a16="http://schemas.microsoft.com/office/drawing/2014/main" id="{E60C3163-D85E-FBC8-F899-0BA449D6C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1881"/>
              <a:ext cx="41" cy="24"/>
            </a:xfrm>
            <a:custGeom>
              <a:avLst/>
              <a:gdLst>
                <a:gd name="T0" fmla="*/ 25 w 20"/>
                <a:gd name="T1" fmla="*/ 0 h 11"/>
                <a:gd name="T2" fmla="*/ 51 w 20"/>
                <a:gd name="T3" fmla="*/ 105 h 11"/>
                <a:gd name="T4" fmla="*/ 156 w 20"/>
                <a:gd name="T5" fmla="*/ 44 h 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1">
                  <a:moveTo>
                    <a:pt x="3" y="0"/>
                  </a:moveTo>
                  <a:cubicBezTo>
                    <a:pt x="0" y="4"/>
                    <a:pt x="2" y="9"/>
                    <a:pt x="6" y="10"/>
                  </a:cubicBezTo>
                  <a:cubicBezTo>
                    <a:pt x="9" y="11"/>
                    <a:pt x="20" y="9"/>
                    <a:pt x="18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80" name="Freeform 1179">
              <a:extLst>
                <a:ext uri="{FF2B5EF4-FFF2-40B4-BE49-F238E27FC236}">
                  <a16:creationId xmlns:a16="http://schemas.microsoft.com/office/drawing/2014/main" id="{16621BC1-A5E5-1110-DDDD-832FEA25B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1822"/>
              <a:ext cx="51" cy="46"/>
            </a:xfrm>
            <a:custGeom>
              <a:avLst/>
              <a:gdLst>
                <a:gd name="T0" fmla="*/ 0 w 25"/>
                <a:gd name="T1" fmla="*/ 85 h 21"/>
                <a:gd name="T2" fmla="*/ 137 w 25"/>
                <a:gd name="T3" fmla="*/ 0 h 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5" h="21">
                  <a:moveTo>
                    <a:pt x="0" y="8"/>
                  </a:moveTo>
                  <a:cubicBezTo>
                    <a:pt x="0" y="21"/>
                    <a:pt x="25" y="7"/>
                    <a:pt x="16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81" name="Freeform 1180">
              <a:extLst>
                <a:ext uri="{FF2B5EF4-FFF2-40B4-BE49-F238E27FC236}">
                  <a16:creationId xmlns:a16="http://schemas.microsoft.com/office/drawing/2014/main" id="{66FAE761-BC12-1555-E818-637485F0A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7" y="1831"/>
              <a:ext cx="14" cy="8"/>
            </a:xfrm>
            <a:custGeom>
              <a:avLst/>
              <a:gdLst>
                <a:gd name="T0" fmla="*/ 0 w 7"/>
                <a:gd name="T1" fmla="*/ 24 h 4"/>
                <a:gd name="T2" fmla="*/ 56 w 7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4">
                  <a:moveTo>
                    <a:pt x="0" y="3"/>
                  </a:moveTo>
                  <a:cubicBezTo>
                    <a:pt x="3" y="4"/>
                    <a:pt x="5" y="3"/>
                    <a:pt x="7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82" name="Freeform 1181">
              <a:extLst>
                <a:ext uri="{FF2B5EF4-FFF2-40B4-BE49-F238E27FC236}">
                  <a16:creationId xmlns:a16="http://schemas.microsoft.com/office/drawing/2014/main" id="{15A7D08A-6B04-02F5-6B60-EE604530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2" y="1796"/>
              <a:ext cx="20" cy="13"/>
            </a:xfrm>
            <a:custGeom>
              <a:avLst/>
              <a:gdLst>
                <a:gd name="T0" fmla="*/ 0 w 10"/>
                <a:gd name="T1" fmla="*/ 20 h 6"/>
                <a:gd name="T2" fmla="*/ 80 w 10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6">
                  <a:moveTo>
                    <a:pt x="0" y="2"/>
                  </a:moveTo>
                  <a:cubicBezTo>
                    <a:pt x="2" y="6"/>
                    <a:pt x="8" y="3"/>
                    <a:pt x="1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83" name="Freeform 1182">
              <a:extLst>
                <a:ext uri="{FF2B5EF4-FFF2-40B4-BE49-F238E27FC236}">
                  <a16:creationId xmlns:a16="http://schemas.microsoft.com/office/drawing/2014/main" id="{5BCD80A1-4A22-5381-968A-69BE67E8D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" y="1759"/>
              <a:ext cx="10" cy="6"/>
            </a:xfrm>
            <a:custGeom>
              <a:avLst/>
              <a:gdLst>
                <a:gd name="T0" fmla="*/ 0 w 5"/>
                <a:gd name="T1" fmla="*/ 8 h 3"/>
                <a:gd name="T2" fmla="*/ 40 w 5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2" y="3"/>
                    <a:pt x="4" y="2"/>
                    <a:pt x="5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84" name="Freeform 1183">
              <a:extLst>
                <a:ext uri="{FF2B5EF4-FFF2-40B4-BE49-F238E27FC236}">
                  <a16:creationId xmlns:a16="http://schemas.microsoft.com/office/drawing/2014/main" id="{5D8C46CB-6071-2CBA-7D7F-EEC0E8D62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761"/>
              <a:ext cx="14" cy="13"/>
            </a:xfrm>
            <a:custGeom>
              <a:avLst/>
              <a:gdLst>
                <a:gd name="T0" fmla="*/ 16 w 7"/>
                <a:gd name="T1" fmla="*/ 0 h 6"/>
                <a:gd name="T2" fmla="*/ 56 w 7"/>
                <a:gd name="T3" fmla="*/ 52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0" y="4"/>
                    <a:pt x="4" y="6"/>
                    <a:pt x="7" y="5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85" name="Freeform 1184">
              <a:extLst>
                <a:ext uri="{FF2B5EF4-FFF2-40B4-BE49-F238E27FC236}">
                  <a16:creationId xmlns:a16="http://schemas.microsoft.com/office/drawing/2014/main" id="{498540CE-96D7-D2FF-E2EC-3EBA3304B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" y="1925"/>
              <a:ext cx="49" cy="39"/>
            </a:xfrm>
            <a:custGeom>
              <a:avLst/>
              <a:gdLst>
                <a:gd name="T0" fmla="*/ 172 w 24"/>
                <a:gd name="T1" fmla="*/ 52 h 18"/>
                <a:gd name="T2" fmla="*/ 137 w 24"/>
                <a:gd name="T3" fmla="*/ 165 h 18"/>
                <a:gd name="T4" fmla="*/ 41 w 24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18">
                  <a:moveTo>
                    <a:pt x="20" y="5"/>
                  </a:moveTo>
                  <a:cubicBezTo>
                    <a:pt x="24" y="9"/>
                    <a:pt x="22" y="14"/>
                    <a:pt x="16" y="16"/>
                  </a:cubicBezTo>
                  <a:cubicBezTo>
                    <a:pt x="8" y="18"/>
                    <a:pt x="0" y="7"/>
                    <a:pt x="5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86" name="Freeform 1185">
              <a:extLst>
                <a:ext uri="{FF2B5EF4-FFF2-40B4-BE49-F238E27FC236}">
                  <a16:creationId xmlns:a16="http://schemas.microsoft.com/office/drawing/2014/main" id="{3827F56D-3607-E88A-9354-D1EAB658C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" y="1986"/>
              <a:ext cx="65" cy="37"/>
            </a:xfrm>
            <a:custGeom>
              <a:avLst/>
              <a:gdLst>
                <a:gd name="T0" fmla="*/ 185 w 32"/>
                <a:gd name="T1" fmla="*/ 0 h 17"/>
                <a:gd name="T2" fmla="*/ 33 w 32"/>
                <a:gd name="T3" fmla="*/ 9 h 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2" h="17">
                  <a:moveTo>
                    <a:pt x="22" y="0"/>
                  </a:moveTo>
                  <a:cubicBezTo>
                    <a:pt x="32" y="9"/>
                    <a:pt x="0" y="17"/>
                    <a:pt x="4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87" name="Freeform 1186">
              <a:extLst>
                <a:ext uri="{FF2B5EF4-FFF2-40B4-BE49-F238E27FC236}">
                  <a16:creationId xmlns:a16="http://schemas.microsoft.com/office/drawing/2014/main" id="{6FB6452A-64A6-32CD-ACE4-AF10F93C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1" y="1962"/>
              <a:ext cx="47" cy="37"/>
            </a:xfrm>
            <a:custGeom>
              <a:avLst/>
              <a:gdLst>
                <a:gd name="T0" fmla="*/ 137 w 23"/>
                <a:gd name="T1" fmla="*/ 0 h 17"/>
                <a:gd name="T2" fmla="*/ 188 w 23"/>
                <a:gd name="T3" fmla="*/ 72 h 17"/>
                <a:gd name="T4" fmla="*/ 0 w 23"/>
                <a:gd name="T5" fmla="*/ 72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" h="17">
                  <a:moveTo>
                    <a:pt x="16" y="0"/>
                  </a:moveTo>
                  <a:cubicBezTo>
                    <a:pt x="20" y="0"/>
                    <a:pt x="23" y="3"/>
                    <a:pt x="22" y="7"/>
                  </a:cubicBezTo>
                  <a:cubicBezTo>
                    <a:pt x="20" y="17"/>
                    <a:pt x="4" y="12"/>
                    <a:pt x="0" y="7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88" name="Freeform 1187">
              <a:extLst>
                <a:ext uri="{FF2B5EF4-FFF2-40B4-BE49-F238E27FC236}">
                  <a16:creationId xmlns:a16="http://schemas.microsoft.com/office/drawing/2014/main" id="{85578BC0-E8E4-161E-82C3-D0193E1EF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1993"/>
              <a:ext cx="13" cy="4"/>
            </a:xfrm>
            <a:custGeom>
              <a:avLst/>
              <a:gdLst>
                <a:gd name="T0" fmla="*/ 61 w 6"/>
                <a:gd name="T1" fmla="*/ 0 h 2"/>
                <a:gd name="T2" fmla="*/ 0 w 6"/>
                <a:gd name="T3" fmla="*/ 8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5" y="2"/>
                    <a:pt x="2" y="2"/>
                    <a:pt x="0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89" name="Freeform 1188">
              <a:extLst>
                <a:ext uri="{FF2B5EF4-FFF2-40B4-BE49-F238E27FC236}">
                  <a16:creationId xmlns:a16="http://schemas.microsoft.com/office/drawing/2014/main" id="{BC040A56-2A61-ED16-1B09-045DD2A6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3" y="1925"/>
              <a:ext cx="41" cy="39"/>
            </a:xfrm>
            <a:custGeom>
              <a:avLst/>
              <a:gdLst>
                <a:gd name="T0" fmla="*/ 0 w 20"/>
                <a:gd name="T1" fmla="*/ 72 h 18"/>
                <a:gd name="T2" fmla="*/ 121 w 20"/>
                <a:gd name="T3" fmla="*/ 0 h 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" h="18">
                  <a:moveTo>
                    <a:pt x="0" y="7"/>
                  </a:moveTo>
                  <a:cubicBezTo>
                    <a:pt x="3" y="18"/>
                    <a:pt x="20" y="7"/>
                    <a:pt x="14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90" name="Freeform 1189">
              <a:extLst>
                <a:ext uri="{FF2B5EF4-FFF2-40B4-BE49-F238E27FC236}">
                  <a16:creationId xmlns:a16="http://schemas.microsoft.com/office/drawing/2014/main" id="{5B6C445A-9230-60FB-B451-DA0608F38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6" y="1968"/>
              <a:ext cx="20" cy="14"/>
            </a:xfrm>
            <a:custGeom>
              <a:avLst/>
              <a:gdLst>
                <a:gd name="T0" fmla="*/ 0 w 10"/>
                <a:gd name="T1" fmla="*/ 28 h 6"/>
                <a:gd name="T2" fmla="*/ 80 w 10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6">
                  <a:moveTo>
                    <a:pt x="0" y="2"/>
                  </a:moveTo>
                  <a:cubicBezTo>
                    <a:pt x="2" y="6"/>
                    <a:pt x="8" y="2"/>
                    <a:pt x="1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91" name="Freeform 1190">
              <a:extLst>
                <a:ext uri="{FF2B5EF4-FFF2-40B4-BE49-F238E27FC236}">
                  <a16:creationId xmlns:a16="http://schemas.microsoft.com/office/drawing/2014/main" id="{DF4DD443-8A27-A6BB-0096-E7B14FD63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" y="1931"/>
              <a:ext cx="11" cy="7"/>
            </a:xfrm>
            <a:custGeom>
              <a:avLst/>
              <a:gdLst>
                <a:gd name="T0" fmla="*/ 0 w 5"/>
                <a:gd name="T1" fmla="*/ 12 h 3"/>
                <a:gd name="T2" fmla="*/ 53 w 5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2" y="3"/>
                    <a:pt x="4" y="1"/>
                    <a:pt x="5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92" name="Freeform 1191">
              <a:extLst>
                <a:ext uri="{FF2B5EF4-FFF2-40B4-BE49-F238E27FC236}">
                  <a16:creationId xmlns:a16="http://schemas.microsoft.com/office/drawing/2014/main" id="{89C75594-F197-5A23-4788-A20ED89D1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1934"/>
              <a:ext cx="14" cy="13"/>
            </a:xfrm>
            <a:custGeom>
              <a:avLst/>
              <a:gdLst>
                <a:gd name="T0" fmla="*/ 16 w 7"/>
                <a:gd name="T1" fmla="*/ 0 h 6"/>
                <a:gd name="T2" fmla="*/ 56 w 7"/>
                <a:gd name="T3" fmla="*/ 52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0" y="4"/>
                    <a:pt x="4" y="6"/>
                    <a:pt x="7" y="5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93" name="Freeform 1192">
              <a:extLst>
                <a:ext uri="{FF2B5EF4-FFF2-40B4-BE49-F238E27FC236}">
                  <a16:creationId xmlns:a16="http://schemas.microsoft.com/office/drawing/2014/main" id="{4552F872-D223-96C2-ACA6-6E58091BD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" y="1783"/>
              <a:ext cx="35" cy="39"/>
            </a:xfrm>
            <a:custGeom>
              <a:avLst/>
              <a:gdLst>
                <a:gd name="T0" fmla="*/ 43 w 17"/>
                <a:gd name="T1" fmla="*/ 0 h 18"/>
                <a:gd name="T2" fmla="*/ 148 w 17"/>
                <a:gd name="T3" fmla="*/ 104 h 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" h="18">
                  <a:moveTo>
                    <a:pt x="5" y="0"/>
                  </a:moveTo>
                  <a:cubicBezTo>
                    <a:pt x="0" y="8"/>
                    <a:pt x="11" y="18"/>
                    <a:pt x="17" y="1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94" name="Freeform 1193">
              <a:extLst>
                <a:ext uri="{FF2B5EF4-FFF2-40B4-BE49-F238E27FC236}">
                  <a16:creationId xmlns:a16="http://schemas.microsoft.com/office/drawing/2014/main" id="{A6808F32-242C-2184-9FA0-E7285E54C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3" y="1798"/>
              <a:ext cx="12" cy="7"/>
            </a:xfrm>
            <a:custGeom>
              <a:avLst/>
              <a:gdLst>
                <a:gd name="T0" fmla="*/ 0 w 6"/>
                <a:gd name="T1" fmla="*/ 0 h 3"/>
                <a:gd name="T2" fmla="*/ 48 w 6"/>
                <a:gd name="T3" fmla="*/ 12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cubicBezTo>
                    <a:pt x="2" y="3"/>
                    <a:pt x="4" y="3"/>
                    <a:pt x="6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95" name="Freeform 1194">
              <a:extLst>
                <a:ext uri="{FF2B5EF4-FFF2-40B4-BE49-F238E27FC236}">
                  <a16:creationId xmlns:a16="http://schemas.microsoft.com/office/drawing/2014/main" id="{AC8A5961-6890-B4B4-48B7-C06CB746B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5" y="1829"/>
              <a:ext cx="19" cy="10"/>
            </a:xfrm>
            <a:custGeom>
              <a:avLst/>
              <a:gdLst>
                <a:gd name="T0" fmla="*/ 0 w 9"/>
                <a:gd name="T1" fmla="*/ 0 h 5"/>
                <a:gd name="T2" fmla="*/ 84 w 9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cubicBezTo>
                    <a:pt x="1" y="5"/>
                    <a:pt x="8" y="4"/>
                    <a:pt x="9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96" name="Freeform 1195">
              <a:extLst>
                <a:ext uri="{FF2B5EF4-FFF2-40B4-BE49-F238E27FC236}">
                  <a16:creationId xmlns:a16="http://schemas.microsoft.com/office/drawing/2014/main" id="{89070657-861A-C656-BCD2-6E90DCD6E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1881"/>
              <a:ext cx="13" cy="2"/>
            </a:xfrm>
            <a:custGeom>
              <a:avLst/>
              <a:gdLst>
                <a:gd name="T0" fmla="*/ 0 w 6"/>
                <a:gd name="T1" fmla="*/ 0 h 1"/>
                <a:gd name="T2" fmla="*/ 61 w 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cubicBezTo>
                    <a:pt x="2" y="1"/>
                    <a:pt x="4" y="1"/>
                    <a:pt x="6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97" name="Freeform 1196">
              <a:extLst>
                <a:ext uri="{FF2B5EF4-FFF2-40B4-BE49-F238E27FC236}">
                  <a16:creationId xmlns:a16="http://schemas.microsoft.com/office/drawing/2014/main" id="{B0536F9C-D4AB-B677-8F4D-76ECF4694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" y="1927"/>
              <a:ext cx="14" cy="13"/>
            </a:xfrm>
            <a:custGeom>
              <a:avLst/>
              <a:gdLst>
                <a:gd name="T0" fmla="*/ 0 w 7"/>
                <a:gd name="T1" fmla="*/ 43 h 6"/>
                <a:gd name="T2" fmla="*/ 56 w 7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6">
                  <a:moveTo>
                    <a:pt x="0" y="4"/>
                  </a:moveTo>
                  <a:cubicBezTo>
                    <a:pt x="3" y="6"/>
                    <a:pt x="7" y="4"/>
                    <a:pt x="7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98" name="Freeform 1197">
              <a:extLst>
                <a:ext uri="{FF2B5EF4-FFF2-40B4-BE49-F238E27FC236}">
                  <a16:creationId xmlns:a16="http://schemas.microsoft.com/office/drawing/2014/main" id="{716D1B03-8A4E-1CC2-8548-A99CB8197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" y="2038"/>
              <a:ext cx="16" cy="9"/>
            </a:xfrm>
            <a:custGeom>
              <a:avLst/>
              <a:gdLst>
                <a:gd name="T0" fmla="*/ 8 w 8"/>
                <a:gd name="T1" fmla="*/ 0 h 4"/>
                <a:gd name="T2" fmla="*/ 64 w 8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4">
                  <a:moveTo>
                    <a:pt x="1" y="0"/>
                  </a:moveTo>
                  <a:cubicBezTo>
                    <a:pt x="0" y="4"/>
                    <a:pt x="6" y="2"/>
                    <a:pt x="8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199" name="Freeform 1198">
              <a:extLst>
                <a:ext uri="{FF2B5EF4-FFF2-40B4-BE49-F238E27FC236}">
                  <a16:creationId xmlns:a16="http://schemas.microsoft.com/office/drawing/2014/main" id="{3B312E65-DE47-ADE9-7EF9-0339CCBD6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" y="2017"/>
              <a:ext cx="37" cy="39"/>
            </a:xfrm>
            <a:custGeom>
              <a:avLst/>
              <a:gdLst>
                <a:gd name="T0" fmla="*/ 60 w 18"/>
                <a:gd name="T1" fmla="*/ 0 h 18"/>
                <a:gd name="T2" fmla="*/ 156 w 18"/>
                <a:gd name="T3" fmla="*/ 93 h 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" h="18">
                  <a:moveTo>
                    <a:pt x="7" y="0"/>
                  </a:moveTo>
                  <a:cubicBezTo>
                    <a:pt x="0" y="3"/>
                    <a:pt x="10" y="18"/>
                    <a:pt x="18" y="9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00" name="Freeform 1199">
              <a:extLst>
                <a:ext uri="{FF2B5EF4-FFF2-40B4-BE49-F238E27FC236}">
                  <a16:creationId xmlns:a16="http://schemas.microsoft.com/office/drawing/2014/main" id="{75B457A8-60D7-7FFF-E950-8169D3955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1" y="2025"/>
              <a:ext cx="8" cy="7"/>
            </a:xfrm>
            <a:custGeom>
              <a:avLst/>
              <a:gdLst>
                <a:gd name="T0" fmla="*/ 0 w 4"/>
                <a:gd name="T1" fmla="*/ 0 h 3"/>
                <a:gd name="T2" fmla="*/ 32 w 4"/>
                <a:gd name="T3" fmla="*/ 37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1" y="2"/>
                    <a:pt x="2" y="3"/>
                    <a:pt x="4" y="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01" name="Freeform 1200">
              <a:extLst>
                <a:ext uri="{FF2B5EF4-FFF2-40B4-BE49-F238E27FC236}">
                  <a16:creationId xmlns:a16="http://schemas.microsoft.com/office/drawing/2014/main" id="{5E6F340A-8BCE-439A-19E5-96F151794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" y="1940"/>
              <a:ext cx="43" cy="24"/>
            </a:xfrm>
            <a:custGeom>
              <a:avLst/>
              <a:gdLst>
                <a:gd name="T0" fmla="*/ 16 w 21"/>
                <a:gd name="T1" fmla="*/ 61 h 11"/>
                <a:gd name="T2" fmla="*/ 84 w 21"/>
                <a:gd name="T3" fmla="*/ 105 h 11"/>
                <a:gd name="T4" fmla="*/ 139 w 21"/>
                <a:gd name="T5" fmla="*/ 0 h 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1">
                  <a:moveTo>
                    <a:pt x="2" y="6"/>
                  </a:moveTo>
                  <a:cubicBezTo>
                    <a:pt x="0" y="11"/>
                    <a:pt x="7" y="11"/>
                    <a:pt x="10" y="10"/>
                  </a:cubicBezTo>
                  <a:cubicBezTo>
                    <a:pt x="13" y="10"/>
                    <a:pt x="21" y="3"/>
                    <a:pt x="16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02" name="Freeform 1201">
              <a:extLst>
                <a:ext uri="{FF2B5EF4-FFF2-40B4-BE49-F238E27FC236}">
                  <a16:creationId xmlns:a16="http://schemas.microsoft.com/office/drawing/2014/main" id="{35129DF6-351A-87C3-13C7-35484687F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" y="1885"/>
              <a:ext cx="10" cy="9"/>
            </a:xfrm>
            <a:custGeom>
              <a:avLst/>
              <a:gdLst>
                <a:gd name="T0" fmla="*/ 8 w 5"/>
                <a:gd name="T1" fmla="*/ 0 h 4"/>
                <a:gd name="T2" fmla="*/ 40 w 5"/>
                <a:gd name="T3" fmla="*/ 36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0" y="3"/>
                    <a:pt x="3" y="4"/>
                    <a:pt x="5" y="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03" name="Freeform 1202">
              <a:extLst>
                <a:ext uri="{FF2B5EF4-FFF2-40B4-BE49-F238E27FC236}">
                  <a16:creationId xmlns:a16="http://schemas.microsoft.com/office/drawing/2014/main" id="{4C0436FC-F9BF-8311-2ECB-A927B94A4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1888"/>
              <a:ext cx="29" cy="30"/>
            </a:xfrm>
            <a:custGeom>
              <a:avLst/>
              <a:gdLst>
                <a:gd name="T0" fmla="*/ 25 w 14"/>
                <a:gd name="T1" fmla="*/ 0 h 14"/>
                <a:gd name="T2" fmla="*/ 0 w 14"/>
                <a:gd name="T3" fmla="*/ 60 h 14"/>
                <a:gd name="T4" fmla="*/ 124 w 14"/>
                <a:gd name="T5" fmla="*/ 109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14">
                  <a:moveTo>
                    <a:pt x="3" y="0"/>
                  </a:moveTo>
                  <a:cubicBezTo>
                    <a:pt x="1" y="1"/>
                    <a:pt x="0" y="3"/>
                    <a:pt x="0" y="6"/>
                  </a:cubicBezTo>
                  <a:cubicBezTo>
                    <a:pt x="0" y="14"/>
                    <a:pt x="8" y="14"/>
                    <a:pt x="14" y="1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04" name="Freeform 1203">
              <a:extLst>
                <a:ext uri="{FF2B5EF4-FFF2-40B4-BE49-F238E27FC236}">
                  <a16:creationId xmlns:a16="http://schemas.microsoft.com/office/drawing/2014/main" id="{2D4C1DDD-DD61-7237-2F45-3D51C819D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" y="1894"/>
              <a:ext cx="6" cy="9"/>
            </a:xfrm>
            <a:custGeom>
              <a:avLst/>
              <a:gdLst>
                <a:gd name="T0" fmla="*/ 0 w 3"/>
                <a:gd name="T1" fmla="*/ 0 h 4"/>
                <a:gd name="T2" fmla="*/ 24 w 3"/>
                <a:gd name="T3" fmla="*/ 45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0" y="3"/>
                    <a:pt x="1" y="4"/>
                    <a:pt x="3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05" name="Freeform 1204">
              <a:extLst>
                <a:ext uri="{FF2B5EF4-FFF2-40B4-BE49-F238E27FC236}">
                  <a16:creationId xmlns:a16="http://schemas.microsoft.com/office/drawing/2014/main" id="{ADBE0066-3F12-BCB4-9E32-41E4089EA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9" y="1907"/>
              <a:ext cx="23" cy="13"/>
            </a:xfrm>
            <a:custGeom>
              <a:avLst/>
              <a:gdLst>
                <a:gd name="T0" fmla="*/ 0 w 11"/>
                <a:gd name="T1" fmla="*/ 20 h 6"/>
                <a:gd name="T2" fmla="*/ 100 w 11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6">
                  <a:moveTo>
                    <a:pt x="0" y="2"/>
                  </a:moveTo>
                  <a:cubicBezTo>
                    <a:pt x="3" y="6"/>
                    <a:pt x="10" y="5"/>
                    <a:pt x="11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06" name="Freeform 1205">
              <a:extLst>
                <a:ext uri="{FF2B5EF4-FFF2-40B4-BE49-F238E27FC236}">
                  <a16:creationId xmlns:a16="http://schemas.microsoft.com/office/drawing/2014/main" id="{CFE72E68-A048-485B-A5FC-525BC2A82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9" y="1885"/>
              <a:ext cx="9" cy="9"/>
            </a:xfrm>
            <a:custGeom>
              <a:avLst/>
              <a:gdLst>
                <a:gd name="T0" fmla="*/ 45 w 4"/>
                <a:gd name="T1" fmla="*/ 0 h 4"/>
                <a:gd name="T2" fmla="*/ 0 w 4"/>
                <a:gd name="T3" fmla="*/ 45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1" y="0"/>
                    <a:pt x="0" y="2"/>
                    <a:pt x="0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07" name="Freeform 1206">
              <a:extLst>
                <a:ext uri="{FF2B5EF4-FFF2-40B4-BE49-F238E27FC236}">
                  <a16:creationId xmlns:a16="http://schemas.microsoft.com/office/drawing/2014/main" id="{95AFF056-4D97-FC36-50C9-C38CB3117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" y="1982"/>
              <a:ext cx="39" cy="41"/>
            </a:xfrm>
            <a:custGeom>
              <a:avLst/>
              <a:gdLst>
                <a:gd name="T0" fmla="*/ 60 w 19"/>
                <a:gd name="T1" fmla="*/ 19 h 19"/>
                <a:gd name="T2" fmla="*/ 25 w 19"/>
                <a:gd name="T3" fmla="*/ 129 h 19"/>
                <a:gd name="T4" fmla="*/ 164 w 19"/>
                <a:gd name="T5" fmla="*/ 101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19">
                  <a:moveTo>
                    <a:pt x="7" y="2"/>
                  </a:moveTo>
                  <a:cubicBezTo>
                    <a:pt x="0" y="0"/>
                    <a:pt x="0" y="9"/>
                    <a:pt x="3" y="13"/>
                  </a:cubicBezTo>
                  <a:cubicBezTo>
                    <a:pt x="8" y="19"/>
                    <a:pt x="17" y="17"/>
                    <a:pt x="19" y="1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08" name="Freeform 1207">
              <a:extLst>
                <a:ext uri="{FF2B5EF4-FFF2-40B4-BE49-F238E27FC236}">
                  <a16:creationId xmlns:a16="http://schemas.microsoft.com/office/drawing/2014/main" id="{56624174-B110-BD51-CD4E-7E2F0B9A8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2" y="1988"/>
              <a:ext cx="17" cy="20"/>
            </a:xfrm>
            <a:custGeom>
              <a:avLst/>
              <a:gdLst>
                <a:gd name="T0" fmla="*/ 0 w 8"/>
                <a:gd name="T1" fmla="*/ 0 h 9"/>
                <a:gd name="T2" fmla="*/ 77 w 8"/>
                <a:gd name="T3" fmla="*/ 44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9">
                  <a:moveTo>
                    <a:pt x="0" y="0"/>
                  </a:moveTo>
                  <a:cubicBezTo>
                    <a:pt x="1" y="4"/>
                    <a:pt x="4" y="9"/>
                    <a:pt x="8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09" name="Freeform 1208">
              <a:extLst>
                <a:ext uri="{FF2B5EF4-FFF2-40B4-BE49-F238E27FC236}">
                  <a16:creationId xmlns:a16="http://schemas.microsoft.com/office/drawing/2014/main" id="{9CA1880C-8202-0370-78D7-DE0D08BA1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" y="2003"/>
              <a:ext cx="35" cy="29"/>
            </a:xfrm>
            <a:custGeom>
              <a:avLst/>
              <a:gdLst>
                <a:gd name="T0" fmla="*/ 43 w 17"/>
                <a:gd name="T1" fmla="*/ 0 h 13"/>
                <a:gd name="T2" fmla="*/ 16 w 17"/>
                <a:gd name="T3" fmla="*/ 80 h 13"/>
                <a:gd name="T4" fmla="*/ 148 w 17"/>
                <a:gd name="T5" fmla="*/ 56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13">
                  <a:moveTo>
                    <a:pt x="5" y="0"/>
                  </a:moveTo>
                  <a:cubicBezTo>
                    <a:pt x="1" y="0"/>
                    <a:pt x="0" y="4"/>
                    <a:pt x="2" y="7"/>
                  </a:cubicBezTo>
                  <a:cubicBezTo>
                    <a:pt x="5" y="13"/>
                    <a:pt x="14" y="10"/>
                    <a:pt x="17" y="5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10" name="Freeform 1209">
              <a:extLst>
                <a:ext uri="{FF2B5EF4-FFF2-40B4-BE49-F238E27FC236}">
                  <a16:creationId xmlns:a16="http://schemas.microsoft.com/office/drawing/2014/main" id="{1B616B80-ABB1-156A-5240-F0E3D3892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999"/>
              <a:ext cx="39" cy="22"/>
            </a:xfrm>
            <a:custGeom>
              <a:avLst/>
              <a:gdLst>
                <a:gd name="T0" fmla="*/ 33 w 19"/>
                <a:gd name="T1" fmla="*/ 0 h 10"/>
                <a:gd name="T2" fmla="*/ 88 w 19"/>
                <a:gd name="T3" fmla="*/ 106 h 10"/>
                <a:gd name="T4" fmla="*/ 148 w 19"/>
                <a:gd name="T5" fmla="*/ 44 h 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10">
                  <a:moveTo>
                    <a:pt x="4" y="0"/>
                  </a:moveTo>
                  <a:cubicBezTo>
                    <a:pt x="0" y="4"/>
                    <a:pt x="6" y="10"/>
                    <a:pt x="10" y="10"/>
                  </a:cubicBezTo>
                  <a:cubicBezTo>
                    <a:pt x="13" y="10"/>
                    <a:pt x="19" y="7"/>
                    <a:pt x="17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11" name="Freeform 1210">
              <a:extLst>
                <a:ext uri="{FF2B5EF4-FFF2-40B4-BE49-F238E27FC236}">
                  <a16:creationId xmlns:a16="http://schemas.microsoft.com/office/drawing/2014/main" id="{8FADF22E-6C9A-3510-48D2-51AFC1915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3" y="2008"/>
              <a:ext cx="6" cy="9"/>
            </a:xfrm>
            <a:custGeom>
              <a:avLst/>
              <a:gdLst>
                <a:gd name="T0" fmla="*/ 0 w 3"/>
                <a:gd name="T1" fmla="*/ 0 h 4"/>
                <a:gd name="T2" fmla="*/ 24 w 3"/>
                <a:gd name="T3" fmla="*/ 45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0" y="2"/>
                    <a:pt x="1" y="4"/>
                    <a:pt x="3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12" name="Freeform 1211">
              <a:extLst>
                <a:ext uri="{FF2B5EF4-FFF2-40B4-BE49-F238E27FC236}">
                  <a16:creationId xmlns:a16="http://schemas.microsoft.com/office/drawing/2014/main" id="{78726934-1BD1-2742-3E14-4109B3373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" y="2021"/>
              <a:ext cx="55" cy="31"/>
            </a:xfrm>
            <a:custGeom>
              <a:avLst/>
              <a:gdLst>
                <a:gd name="T0" fmla="*/ 41 w 27"/>
                <a:gd name="T1" fmla="*/ 0 h 14"/>
                <a:gd name="T2" fmla="*/ 196 w 27"/>
                <a:gd name="T3" fmla="*/ 0 h 1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" h="14">
                  <a:moveTo>
                    <a:pt x="5" y="0"/>
                  </a:moveTo>
                  <a:cubicBezTo>
                    <a:pt x="0" y="14"/>
                    <a:pt x="27" y="9"/>
                    <a:pt x="23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13" name="Freeform 1212">
              <a:extLst>
                <a:ext uri="{FF2B5EF4-FFF2-40B4-BE49-F238E27FC236}">
                  <a16:creationId xmlns:a16="http://schemas.microsoft.com/office/drawing/2014/main" id="{4F9D0F5D-1FCB-F2C6-D9B5-BB6069665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" y="2028"/>
              <a:ext cx="6" cy="4"/>
            </a:xfrm>
            <a:custGeom>
              <a:avLst/>
              <a:gdLst>
                <a:gd name="T0" fmla="*/ 0 w 3"/>
                <a:gd name="T1" fmla="*/ 0 h 2"/>
                <a:gd name="T2" fmla="*/ 24 w 3"/>
                <a:gd name="T3" fmla="*/ 8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1" y="2"/>
                    <a:pt x="2" y="2"/>
                    <a:pt x="3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14" name="Freeform 1213">
              <a:extLst>
                <a:ext uri="{FF2B5EF4-FFF2-40B4-BE49-F238E27FC236}">
                  <a16:creationId xmlns:a16="http://schemas.microsoft.com/office/drawing/2014/main" id="{64DC7C1F-140F-0749-B8AE-752C32DD8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" y="2008"/>
              <a:ext cx="58" cy="35"/>
            </a:xfrm>
            <a:custGeom>
              <a:avLst/>
              <a:gdLst>
                <a:gd name="T0" fmla="*/ 35 w 28"/>
                <a:gd name="T1" fmla="*/ 0 h 16"/>
                <a:gd name="T2" fmla="*/ 215 w 28"/>
                <a:gd name="T3" fmla="*/ 33 h 1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" h="16">
                  <a:moveTo>
                    <a:pt x="4" y="0"/>
                  </a:moveTo>
                  <a:cubicBezTo>
                    <a:pt x="0" y="16"/>
                    <a:pt x="28" y="12"/>
                    <a:pt x="24" y="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15" name="Freeform 1214">
              <a:extLst>
                <a:ext uri="{FF2B5EF4-FFF2-40B4-BE49-F238E27FC236}">
                  <a16:creationId xmlns:a16="http://schemas.microsoft.com/office/drawing/2014/main" id="{BC5D5BC1-2B53-9C37-3F06-92D6A33AC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" y="2012"/>
              <a:ext cx="14" cy="9"/>
            </a:xfrm>
            <a:custGeom>
              <a:avLst/>
              <a:gdLst>
                <a:gd name="T0" fmla="*/ 0 w 7"/>
                <a:gd name="T1" fmla="*/ 0 h 4"/>
                <a:gd name="T2" fmla="*/ 56 w 7"/>
                <a:gd name="T3" fmla="*/ 36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cubicBezTo>
                    <a:pt x="0" y="4"/>
                    <a:pt x="4" y="4"/>
                    <a:pt x="7" y="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16" name="Freeform 1215">
              <a:extLst>
                <a:ext uri="{FF2B5EF4-FFF2-40B4-BE49-F238E27FC236}">
                  <a16:creationId xmlns:a16="http://schemas.microsoft.com/office/drawing/2014/main" id="{A714F068-DF33-AB3E-E582-F35D14AA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7" y="1990"/>
              <a:ext cx="16" cy="13"/>
            </a:xfrm>
            <a:custGeom>
              <a:avLst/>
              <a:gdLst>
                <a:gd name="T0" fmla="*/ 0 w 8"/>
                <a:gd name="T1" fmla="*/ 33 h 6"/>
                <a:gd name="T2" fmla="*/ 64 w 8"/>
                <a:gd name="T3" fmla="*/ 61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6">
                  <a:moveTo>
                    <a:pt x="0" y="3"/>
                  </a:moveTo>
                  <a:cubicBezTo>
                    <a:pt x="3" y="0"/>
                    <a:pt x="5" y="4"/>
                    <a:pt x="8" y="6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17" name="Freeform 1216">
              <a:extLst>
                <a:ext uri="{FF2B5EF4-FFF2-40B4-BE49-F238E27FC236}">
                  <a16:creationId xmlns:a16="http://schemas.microsoft.com/office/drawing/2014/main" id="{DBCBB73E-CF63-FD74-5728-8A5D622CA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" y="1962"/>
              <a:ext cx="28" cy="24"/>
            </a:xfrm>
            <a:custGeom>
              <a:avLst/>
              <a:gdLst>
                <a:gd name="T0" fmla="*/ 32 w 14"/>
                <a:gd name="T1" fmla="*/ 0 h 11"/>
                <a:gd name="T2" fmla="*/ 112 w 14"/>
                <a:gd name="T3" fmla="*/ 72 h 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" h="11">
                  <a:moveTo>
                    <a:pt x="4" y="0"/>
                  </a:moveTo>
                  <a:cubicBezTo>
                    <a:pt x="0" y="7"/>
                    <a:pt x="8" y="11"/>
                    <a:pt x="14" y="7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18" name="Freeform 1217">
              <a:extLst>
                <a:ext uri="{FF2B5EF4-FFF2-40B4-BE49-F238E27FC236}">
                  <a16:creationId xmlns:a16="http://schemas.microsoft.com/office/drawing/2014/main" id="{4F23A47C-F3E6-0E43-CA29-D11B95EF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" y="1953"/>
              <a:ext cx="16" cy="13"/>
            </a:xfrm>
            <a:custGeom>
              <a:avLst/>
              <a:gdLst>
                <a:gd name="T0" fmla="*/ 0 w 8"/>
                <a:gd name="T1" fmla="*/ 20 h 6"/>
                <a:gd name="T2" fmla="*/ 64 w 8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cubicBezTo>
                    <a:pt x="2" y="6"/>
                    <a:pt x="7" y="2"/>
                    <a:pt x="8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19" name="Freeform 1218">
              <a:extLst>
                <a:ext uri="{FF2B5EF4-FFF2-40B4-BE49-F238E27FC236}">
                  <a16:creationId xmlns:a16="http://schemas.microsoft.com/office/drawing/2014/main" id="{590520A5-CE4A-817C-324B-057E61FAD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7" y="1984"/>
              <a:ext cx="10" cy="6"/>
            </a:xfrm>
            <a:custGeom>
              <a:avLst/>
              <a:gdLst>
                <a:gd name="T0" fmla="*/ 0 w 5"/>
                <a:gd name="T1" fmla="*/ 8 h 3"/>
                <a:gd name="T2" fmla="*/ 40 w 5"/>
                <a:gd name="T3" fmla="*/ 24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2" y="0"/>
                    <a:pt x="4" y="1"/>
                    <a:pt x="5" y="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20" name="Freeform 1219">
              <a:extLst>
                <a:ext uri="{FF2B5EF4-FFF2-40B4-BE49-F238E27FC236}">
                  <a16:creationId xmlns:a16="http://schemas.microsoft.com/office/drawing/2014/main" id="{B83BDA28-8908-95DA-302B-68027B05F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4" y="1975"/>
              <a:ext cx="21" cy="13"/>
            </a:xfrm>
            <a:custGeom>
              <a:avLst/>
              <a:gdLst>
                <a:gd name="T0" fmla="*/ 0 w 10"/>
                <a:gd name="T1" fmla="*/ 20 h 6"/>
                <a:gd name="T2" fmla="*/ 92 w 10"/>
                <a:gd name="T3" fmla="*/ 61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6">
                  <a:moveTo>
                    <a:pt x="0" y="2"/>
                  </a:moveTo>
                  <a:cubicBezTo>
                    <a:pt x="4" y="0"/>
                    <a:pt x="9" y="1"/>
                    <a:pt x="10" y="6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21" name="Freeform 1220">
              <a:extLst>
                <a:ext uri="{FF2B5EF4-FFF2-40B4-BE49-F238E27FC236}">
                  <a16:creationId xmlns:a16="http://schemas.microsoft.com/office/drawing/2014/main" id="{C79B9F9C-678B-8565-D33C-40957EE99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6" y="1986"/>
              <a:ext cx="12" cy="7"/>
            </a:xfrm>
            <a:custGeom>
              <a:avLst/>
              <a:gdLst>
                <a:gd name="T0" fmla="*/ 0 w 6"/>
                <a:gd name="T1" fmla="*/ 0 h 3"/>
                <a:gd name="T2" fmla="*/ 48 w 6"/>
                <a:gd name="T3" fmla="*/ 37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cubicBezTo>
                    <a:pt x="2" y="2"/>
                    <a:pt x="4" y="3"/>
                    <a:pt x="6" y="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22" name="Freeform 1221">
              <a:extLst>
                <a:ext uri="{FF2B5EF4-FFF2-40B4-BE49-F238E27FC236}">
                  <a16:creationId xmlns:a16="http://schemas.microsoft.com/office/drawing/2014/main" id="{7C7556F7-0661-97DD-F83B-19A32996F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" y="1894"/>
              <a:ext cx="27" cy="18"/>
            </a:xfrm>
            <a:custGeom>
              <a:avLst/>
              <a:gdLst>
                <a:gd name="T0" fmla="*/ 17 w 13"/>
                <a:gd name="T1" fmla="*/ 0 h 8"/>
                <a:gd name="T2" fmla="*/ 116 w 13"/>
                <a:gd name="T3" fmla="*/ 36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8">
                  <a:moveTo>
                    <a:pt x="2" y="0"/>
                  </a:moveTo>
                  <a:cubicBezTo>
                    <a:pt x="0" y="6"/>
                    <a:pt x="11" y="8"/>
                    <a:pt x="13" y="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23" name="Freeform 1222">
              <a:extLst>
                <a:ext uri="{FF2B5EF4-FFF2-40B4-BE49-F238E27FC236}">
                  <a16:creationId xmlns:a16="http://schemas.microsoft.com/office/drawing/2014/main" id="{27D13981-F40D-B927-4D42-AE7A683E2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" y="1846"/>
              <a:ext cx="23" cy="13"/>
            </a:xfrm>
            <a:custGeom>
              <a:avLst/>
              <a:gdLst>
                <a:gd name="T0" fmla="*/ 0 w 11"/>
                <a:gd name="T1" fmla="*/ 0 h 6"/>
                <a:gd name="T2" fmla="*/ 100 w 11"/>
                <a:gd name="T3" fmla="*/ 43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0" y="6"/>
                    <a:pt x="7" y="6"/>
                    <a:pt x="11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24" name="Freeform 1223">
              <a:extLst>
                <a:ext uri="{FF2B5EF4-FFF2-40B4-BE49-F238E27FC236}">
                  <a16:creationId xmlns:a16="http://schemas.microsoft.com/office/drawing/2014/main" id="{AF04840C-6A92-58ED-3A14-290450DFF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" y="1754"/>
              <a:ext cx="14" cy="9"/>
            </a:xfrm>
            <a:custGeom>
              <a:avLst/>
              <a:gdLst>
                <a:gd name="T0" fmla="*/ 0 w 7"/>
                <a:gd name="T1" fmla="*/ 0 h 4"/>
                <a:gd name="T2" fmla="*/ 56 w 7"/>
                <a:gd name="T3" fmla="*/ 11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cubicBezTo>
                    <a:pt x="0" y="4"/>
                    <a:pt x="5" y="2"/>
                    <a:pt x="7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25" name="Freeform 1224">
              <a:extLst>
                <a:ext uri="{FF2B5EF4-FFF2-40B4-BE49-F238E27FC236}">
                  <a16:creationId xmlns:a16="http://schemas.microsoft.com/office/drawing/2014/main" id="{D6B99CFA-13A8-76D3-5C80-A5086119B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3" y="1715"/>
              <a:ext cx="35" cy="26"/>
            </a:xfrm>
            <a:custGeom>
              <a:avLst/>
              <a:gdLst>
                <a:gd name="T0" fmla="*/ 0 w 17"/>
                <a:gd name="T1" fmla="*/ 20 h 12"/>
                <a:gd name="T2" fmla="*/ 140 w 17"/>
                <a:gd name="T3" fmla="*/ 0 h 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" h="12">
                  <a:moveTo>
                    <a:pt x="0" y="2"/>
                  </a:moveTo>
                  <a:cubicBezTo>
                    <a:pt x="0" y="12"/>
                    <a:pt x="17" y="10"/>
                    <a:pt x="16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26" name="Freeform 1225">
              <a:extLst>
                <a:ext uri="{FF2B5EF4-FFF2-40B4-BE49-F238E27FC236}">
                  <a16:creationId xmlns:a16="http://schemas.microsoft.com/office/drawing/2014/main" id="{3630B125-5686-3B67-7EA7-54C907384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5" y="1700"/>
              <a:ext cx="33" cy="26"/>
            </a:xfrm>
            <a:custGeom>
              <a:avLst/>
              <a:gdLst>
                <a:gd name="T0" fmla="*/ 17 w 16"/>
                <a:gd name="T1" fmla="*/ 0 h 12"/>
                <a:gd name="T2" fmla="*/ 17 w 16"/>
                <a:gd name="T3" fmla="*/ 72 h 12"/>
                <a:gd name="T4" fmla="*/ 140 w 16"/>
                <a:gd name="T5" fmla="*/ 104 h 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12">
                  <a:moveTo>
                    <a:pt x="2" y="0"/>
                  </a:moveTo>
                  <a:cubicBezTo>
                    <a:pt x="0" y="2"/>
                    <a:pt x="1" y="5"/>
                    <a:pt x="2" y="7"/>
                  </a:cubicBezTo>
                  <a:cubicBezTo>
                    <a:pt x="5" y="12"/>
                    <a:pt x="12" y="12"/>
                    <a:pt x="16" y="1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27" name="Freeform 1226">
              <a:extLst>
                <a:ext uri="{FF2B5EF4-FFF2-40B4-BE49-F238E27FC236}">
                  <a16:creationId xmlns:a16="http://schemas.microsoft.com/office/drawing/2014/main" id="{27FB0323-FE5F-74EE-13E8-B39CCEA8E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" y="1713"/>
              <a:ext cx="30" cy="32"/>
            </a:xfrm>
            <a:custGeom>
              <a:avLst/>
              <a:gdLst>
                <a:gd name="T0" fmla="*/ 40 w 15"/>
                <a:gd name="T1" fmla="*/ 0 h 15"/>
                <a:gd name="T2" fmla="*/ 16 w 15"/>
                <a:gd name="T3" fmla="*/ 96 h 15"/>
                <a:gd name="T4" fmla="*/ 120 w 15"/>
                <a:gd name="T5" fmla="*/ 105 h 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15">
                  <a:moveTo>
                    <a:pt x="5" y="0"/>
                  </a:moveTo>
                  <a:cubicBezTo>
                    <a:pt x="2" y="3"/>
                    <a:pt x="0" y="6"/>
                    <a:pt x="2" y="10"/>
                  </a:cubicBezTo>
                  <a:cubicBezTo>
                    <a:pt x="4" y="15"/>
                    <a:pt x="11" y="14"/>
                    <a:pt x="15" y="1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28" name="Freeform 1227">
              <a:extLst>
                <a:ext uri="{FF2B5EF4-FFF2-40B4-BE49-F238E27FC236}">
                  <a16:creationId xmlns:a16="http://schemas.microsoft.com/office/drawing/2014/main" id="{37070E1E-E055-88D2-E6B5-B412030E3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8" y="1724"/>
              <a:ext cx="21" cy="13"/>
            </a:xfrm>
            <a:custGeom>
              <a:avLst/>
              <a:gdLst>
                <a:gd name="T0" fmla="*/ 0 w 10"/>
                <a:gd name="T1" fmla="*/ 0 h 6"/>
                <a:gd name="T2" fmla="*/ 92 w 10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cubicBezTo>
                    <a:pt x="1" y="6"/>
                    <a:pt x="8" y="2"/>
                    <a:pt x="1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29" name="Freeform 1228">
              <a:extLst>
                <a:ext uri="{FF2B5EF4-FFF2-40B4-BE49-F238E27FC236}">
                  <a16:creationId xmlns:a16="http://schemas.microsoft.com/office/drawing/2014/main" id="{EA5B8C9E-CF00-3AC7-4E41-B3B84FB53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" y="1796"/>
              <a:ext cx="19" cy="9"/>
            </a:xfrm>
            <a:custGeom>
              <a:avLst/>
              <a:gdLst>
                <a:gd name="T0" fmla="*/ 27 w 9"/>
                <a:gd name="T1" fmla="*/ 0 h 4"/>
                <a:gd name="T2" fmla="*/ 84 w 9"/>
                <a:gd name="T3" fmla="*/ 36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4">
                  <a:moveTo>
                    <a:pt x="3" y="0"/>
                  </a:moveTo>
                  <a:cubicBezTo>
                    <a:pt x="0" y="4"/>
                    <a:pt x="7" y="4"/>
                    <a:pt x="9" y="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30" name="Freeform 1229">
              <a:extLst>
                <a:ext uri="{FF2B5EF4-FFF2-40B4-BE49-F238E27FC236}">
                  <a16:creationId xmlns:a16="http://schemas.microsoft.com/office/drawing/2014/main" id="{274D8541-8104-8941-C095-DA663A24B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3" y="1881"/>
              <a:ext cx="9" cy="13"/>
            </a:xfrm>
            <a:custGeom>
              <a:avLst/>
              <a:gdLst>
                <a:gd name="T0" fmla="*/ 45 w 4"/>
                <a:gd name="T1" fmla="*/ 0 h 6"/>
                <a:gd name="T2" fmla="*/ 11 w 4"/>
                <a:gd name="T3" fmla="*/ 61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cubicBezTo>
                    <a:pt x="1" y="1"/>
                    <a:pt x="0" y="3"/>
                    <a:pt x="1" y="6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31" name="Freeform 1230">
              <a:extLst>
                <a:ext uri="{FF2B5EF4-FFF2-40B4-BE49-F238E27FC236}">
                  <a16:creationId xmlns:a16="http://schemas.microsoft.com/office/drawing/2014/main" id="{B3EEABEC-B486-16FC-07F8-8A1BD351D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" y="1888"/>
              <a:ext cx="12" cy="11"/>
            </a:xfrm>
            <a:custGeom>
              <a:avLst/>
              <a:gdLst>
                <a:gd name="T0" fmla="*/ 0 w 6"/>
                <a:gd name="T1" fmla="*/ 33 h 5"/>
                <a:gd name="T2" fmla="*/ 40 w 6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5">
                  <a:moveTo>
                    <a:pt x="0" y="3"/>
                  </a:moveTo>
                  <a:cubicBezTo>
                    <a:pt x="2" y="5"/>
                    <a:pt x="6" y="3"/>
                    <a:pt x="5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32" name="Freeform 1231">
              <a:extLst>
                <a:ext uri="{FF2B5EF4-FFF2-40B4-BE49-F238E27FC236}">
                  <a16:creationId xmlns:a16="http://schemas.microsoft.com/office/drawing/2014/main" id="{477AC3A8-A0D5-BCA4-4FFA-8291C66A2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" y="1955"/>
              <a:ext cx="18" cy="13"/>
            </a:xfrm>
            <a:custGeom>
              <a:avLst/>
              <a:gdLst>
                <a:gd name="T0" fmla="*/ 0 w 9"/>
                <a:gd name="T1" fmla="*/ 20 h 6"/>
                <a:gd name="T2" fmla="*/ 72 w 9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6">
                  <a:moveTo>
                    <a:pt x="0" y="2"/>
                  </a:moveTo>
                  <a:cubicBezTo>
                    <a:pt x="2" y="6"/>
                    <a:pt x="7" y="2"/>
                    <a:pt x="9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33" name="Freeform 1232">
              <a:extLst>
                <a:ext uri="{FF2B5EF4-FFF2-40B4-BE49-F238E27FC236}">
                  <a16:creationId xmlns:a16="http://schemas.microsoft.com/office/drawing/2014/main" id="{2FA7303C-053C-FE6A-07C2-DC2FBEE1F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2028"/>
              <a:ext cx="10" cy="15"/>
            </a:xfrm>
            <a:custGeom>
              <a:avLst/>
              <a:gdLst>
                <a:gd name="T0" fmla="*/ 16 w 5"/>
                <a:gd name="T1" fmla="*/ 0 h 7"/>
                <a:gd name="T2" fmla="*/ 40 w 5"/>
                <a:gd name="T3" fmla="*/ 69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7">
                  <a:moveTo>
                    <a:pt x="2" y="0"/>
                  </a:moveTo>
                  <a:cubicBezTo>
                    <a:pt x="0" y="3"/>
                    <a:pt x="1" y="7"/>
                    <a:pt x="5" y="7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34" name="Freeform 1233">
              <a:extLst>
                <a:ext uri="{FF2B5EF4-FFF2-40B4-BE49-F238E27FC236}">
                  <a16:creationId xmlns:a16="http://schemas.microsoft.com/office/drawing/2014/main" id="{CCBE6A88-4349-9BDC-7701-8E1ADD3FA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" y="2023"/>
              <a:ext cx="4" cy="9"/>
            </a:xfrm>
            <a:custGeom>
              <a:avLst/>
              <a:gdLst>
                <a:gd name="T0" fmla="*/ 0 w 2"/>
                <a:gd name="T1" fmla="*/ 0 h 4"/>
                <a:gd name="T2" fmla="*/ 16 w 2"/>
                <a:gd name="T3" fmla="*/ 45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1" y="1"/>
                    <a:pt x="2" y="2"/>
                    <a:pt x="2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35" name="Freeform 1234">
              <a:extLst>
                <a:ext uri="{FF2B5EF4-FFF2-40B4-BE49-F238E27FC236}">
                  <a16:creationId xmlns:a16="http://schemas.microsoft.com/office/drawing/2014/main" id="{8F23C7DE-ECE0-33A7-CA29-0134533A9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4" y="3525"/>
              <a:ext cx="66" cy="44"/>
            </a:xfrm>
            <a:custGeom>
              <a:avLst/>
              <a:gdLst>
                <a:gd name="T0" fmla="*/ 0 w 32"/>
                <a:gd name="T1" fmla="*/ 44 h 20"/>
                <a:gd name="T2" fmla="*/ 281 w 32"/>
                <a:gd name="T3" fmla="*/ 0 h 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2" h="20">
                  <a:moveTo>
                    <a:pt x="0" y="4"/>
                  </a:moveTo>
                  <a:cubicBezTo>
                    <a:pt x="9" y="20"/>
                    <a:pt x="23" y="8"/>
                    <a:pt x="32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36" name="Freeform 1235">
              <a:extLst>
                <a:ext uri="{FF2B5EF4-FFF2-40B4-BE49-F238E27FC236}">
                  <a16:creationId xmlns:a16="http://schemas.microsoft.com/office/drawing/2014/main" id="{52C15A64-3F7B-7DC6-B823-16CCC42E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" y="3536"/>
              <a:ext cx="49" cy="50"/>
            </a:xfrm>
            <a:custGeom>
              <a:avLst/>
              <a:gdLst>
                <a:gd name="T0" fmla="*/ 204 w 24"/>
                <a:gd name="T1" fmla="*/ 185 h 23"/>
                <a:gd name="T2" fmla="*/ 0 w 24"/>
                <a:gd name="T3" fmla="*/ 93 h 23"/>
                <a:gd name="T4" fmla="*/ 8 w 24"/>
                <a:gd name="T5" fmla="*/ 0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23">
                  <a:moveTo>
                    <a:pt x="24" y="18"/>
                  </a:moveTo>
                  <a:cubicBezTo>
                    <a:pt x="14" y="20"/>
                    <a:pt x="4" y="23"/>
                    <a:pt x="0" y="9"/>
                  </a:cubicBezTo>
                  <a:cubicBezTo>
                    <a:pt x="0" y="6"/>
                    <a:pt x="1" y="0"/>
                    <a:pt x="1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37" name="Freeform 1236">
              <a:extLst>
                <a:ext uri="{FF2B5EF4-FFF2-40B4-BE49-F238E27FC236}">
                  <a16:creationId xmlns:a16="http://schemas.microsoft.com/office/drawing/2014/main" id="{6DFF5AD8-F814-CA24-8389-94E428D74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3475"/>
              <a:ext cx="33" cy="24"/>
            </a:xfrm>
            <a:custGeom>
              <a:avLst/>
              <a:gdLst>
                <a:gd name="T0" fmla="*/ 0 w 16"/>
                <a:gd name="T1" fmla="*/ 0 h 11"/>
                <a:gd name="T2" fmla="*/ 140 w 16"/>
                <a:gd name="T3" fmla="*/ 96 h 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cubicBezTo>
                    <a:pt x="2" y="7"/>
                    <a:pt x="9" y="11"/>
                    <a:pt x="16" y="9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38" name="Freeform 1237">
              <a:extLst>
                <a:ext uri="{FF2B5EF4-FFF2-40B4-BE49-F238E27FC236}">
                  <a16:creationId xmlns:a16="http://schemas.microsoft.com/office/drawing/2014/main" id="{79C5AB39-F83E-57B1-20ED-D0989ABB5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551"/>
              <a:ext cx="49" cy="40"/>
            </a:xfrm>
            <a:custGeom>
              <a:avLst/>
              <a:gdLst>
                <a:gd name="T0" fmla="*/ 0 w 24"/>
                <a:gd name="T1" fmla="*/ 0 h 18"/>
                <a:gd name="T2" fmla="*/ 204 w 24"/>
                <a:gd name="T3" fmla="*/ 109 h 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18">
                  <a:moveTo>
                    <a:pt x="0" y="0"/>
                  </a:moveTo>
                  <a:cubicBezTo>
                    <a:pt x="1" y="12"/>
                    <a:pt x="14" y="18"/>
                    <a:pt x="24" y="1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39" name="Freeform 1238">
              <a:extLst>
                <a:ext uri="{FF2B5EF4-FFF2-40B4-BE49-F238E27FC236}">
                  <a16:creationId xmlns:a16="http://schemas.microsoft.com/office/drawing/2014/main" id="{EE4F5112-F1B7-B4B6-3D4C-86ACC81F9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1" y="3477"/>
              <a:ext cx="51" cy="44"/>
            </a:xfrm>
            <a:custGeom>
              <a:avLst/>
              <a:gdLst>
                <a:gd name="T0" fmla="*/ 0 w 25"/>
                <a:gd name="T1" fmla="*/ 0 h 20"/>
                <a:gd name="T2" fmla="*/ 212 w 25"/>
                <a:gd name="T3" fmla="*/ 117 h 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5" h="20">
                  <a:moveTo>
                    <a:pt x="0" y="0"/>
                  </a:moveTo>
                  <a:cubicBezTo>
                    <a:pt x="5" y="14"/>
                    <a:pt x="11" y="20"/>
                    <a:pt x="25" y="1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40" name="Freeform 1239">
              <a:extLst>
                <a:ext uri="{FF2B5EF4-FFF2-40B4-BE49-F238E27FC236}">
                  <a16:creationId xmlns:a16="http://schemas.microsoft.com/office/drawing/2014/main" id="{3BB6C0D1-959D-D70E-B75F-107B86896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" y="3455"/>
              <a:ext cx="34" cy="55"/>
            </a:xfrm>
            <a:custGeom>
              <a:avLst/>
              <a:gdLst>
                <a:gd name="T0" fmla="*/ 120 w 17"/>
                <a:gd name="T1" fmla="*/ 0 h 25"/>
                <a:gd name="T2" fmla="*/ 0 w 17"/>
                <a:gd name="T3" fmla="*/ 169 h 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" h="25">
                  <a:moveTo>
                    <a:pt x="15" y="0"/>
                  </a:moveTo>
                  <a:cubicBezTo>
                    <a:pt x="17" y="7"/>
                    <a:pt x="7" y="25"/>
                    <a:pt x="0" y="16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41" name="Freeform 1240">
              <a:extLst>
                <a:ext uri="{FF2B5EF4-FFF2-40B4-BE49-F238E27FC236}">
                  <a16:creationId xmlns:a16="http://schemas.microsoft.com/office/drawing/2014/main" id="{B11EE5C5-95BD-35C2-0879-A14A3A479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" y="3497"/>
              <a:ext cx="49" cy="37"/>
            </a:xfrm>
            <a:custGeom>
              <a:avLst/>
              <a:gdLst>
                <a:gd name="T0" fmla="*/ 0 w 24"/>
                <a:gd name="T1" fmla="*/ 176 h 17"/>
                <a:gd name="T2" fmla="*/ 188 w 24"/>
                <a:gd name="T3" fmla="*/ 0 h 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17">
                  <a:moveTo>
                    <a:pt x="0" y="17"/>
                  </a:moveTo>
                  <a:cubicBezTo>
                    <a:pt x="9" y="16"/>
                    <a:pt x="24" y="17"/>
                    <a:pt x="22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42" name="Freeform 1241">
              <a:extLst>
                <a:ext uri="{FF2B5EF4-FFF2-40B4-BE49-F238E27FC236}">
                  <a16:creationId xmlns:a16="http://schemas.microsoft.com/office/drawing/2014/main" id="{F011F2DC-A61A-7690-06A3-9F88AEFD9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" y="3549"/>
              <a:ext cx="41" cy="35"/>
            </a:xfrm>
            <a:custGeom>
              <a:avLst/>
              <a:gdLst>
                <a:gd name="T0" fmla="*/ 0 w 20"/>
                <a:gd name="T1" fmla="*/ 85 h 16"/>
                <a:gd name="T2" fmla="*/ 172 w 20"/>
                <a:gd name="T3" fmla="*/ 0 h 1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" h="16">
                  <a:moveTo>
                    <a:pt x="0" y="8"/>
                  </a:moveTo>
                  <a:cubicBezTo>
                    <a:pt x="6" y="16"/>
                    <a:pt x="17" y="7"/>
                    <a:pt x="2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43" name="Freeform 1242">
              <a:extLst>
                <a:ext uri="{FF2B5EF4-FFF2-40B4-BE49-F238E27FC236}">
                  <a16:creationId xmlns:a16="http://schemas.microsoft.com/office/drawing/2014/main" id="{A035FE9F-3FC1-7CA4-60BB-A1649A95B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6" y="3580"/>
              <a:ext cx="76" cy="44"/>
            </a:xfrm>
            <a:custGeom>
              <a:avLst/>
              <a:gdLst>
                <a:gd name="T0" fmla="*/ 33 w 37"/>
                <a:gd name="T1" fmla="*/ 33 h 20"/>
                <a:gd name="T2" fmla="*/ 105 w 37"/>
                <a:gd name="T3" fmla="*/ 194 h 20"/>
                <a:gd name="T4" fmla="*/ 279 w 37"/>
                <a:gd name="T5" fmla="*/ 0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" h="20">
                  <a:moveTo>
                    <a:pt x="4" y="3"/>
                  </a:moveTo>
                  <a:cubicBezTo>
                    <a:pt x="0" y="8"/>
                    <a:pt x="5" y="17"/>
                    <a:pt x="12" y="18"/>
                  </a:cubicBezTo>
                  <a:cubicBezTo>
                    <a:pt x="19" y="20"/>
                    <a:pt x="37" y="12"/>
                    <a:pt x="32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44" name="Freeform 1243">
              <a:extLst>
                <a:ext uri="{FF2B5EF4-FFF2-40B4-BE49-F238E27FC236}">
                  <a16:creationId xmlns:a16="http://schemas.microsoft.com/office/drawing/2014/main" id="{9D19E3E2-D56B-428E-10B7-400F9D762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" y="3595"/>
              <a:ext cx="22" cy="11"/>
            </a:xfrm>
            <a:custGeom>
              <a:avLst/>
              <a:gdLst>
                <a:gd name="T0" fmla="*/ 8 w 11"/>
                <a:gd name="T1" fmla="*/ 9 h 5"/>
                <a:gd name="T2" fmla="*/ 88 w 11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5">
                  <a:moveTo>
                    <a:pt x="1" y="1"/>
                  </a:moveTo>
                  <a:cubicBezTo>
                    <a:pt x="0" y="5"/>
                    <a:pt x="9" y="1"/>
                    <a:pt x="11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45" name="Freeform 1244">
              <a:extLst>
                <a:ext uri="{FF2B5EF4-FFF2-40B4-BE49-F238E27FC236}">
                  <a16:creationId xmlns:a16="http://schemas.microsoft.com/office/drawing/2014/main" id="{683B5B01-A477-E436-E9B9-51F666D4F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" y="3547"/>
              <a:ext cx="20" cy="11"/>
            </a:xfrm>
            <a:custGeom>
              <a:avLst/>
              <a:gdLst>
                <a:gd name="T0" fmla="*/ 8 w 10"/>
                <a:gd name="T1" fmla="*/ 0 h 5"/>
                <a:gd name="T2" fmla="*/ 80 w 10"/>
                <a:gd name="T3" fmla="*/ 44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5">
                  <a:moveTo>
                    <a:pt x="1" y="0"/>
                  </a:moveTo>
                  <a:cubicBezTo>
                    <a:pt x="0" y="5"/>
                    <a:pt x="7" y="4"/>
                    <a:pt x="10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46" name="Freeform 1245">
              <a:extLst>
                <a:ext uri="{FF2B5EF4-FFF2-40B4-BE49-F238E27FC236}">
                  <a16:creationId xmlns:a16="http://schemas.microsoft.com/office/drawing/2014/main" id="{DB962E82-0080-64AF-5AFC-026F4AF00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3416"/>
              <a:ext cx="62" cy="26"/>
            </a:xfrm>
            <a:custGeom>
              <a:avLst/>
              <a:gdLst>
                <a:gd name="T0" fmla="*/ 0 w 30"/>
                <a:gd name="T1" fmla="*/ 0 h 12"/>
                <a:gd name="T2" fmla="*/ 265 w 30"/>
                <a:gd name="T3" fmla="*/ 43 h 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" h="12">
                  <a:moveTo>
                    <a:pt x="0" y="0"/>
                  </a:moveTo>
                  <a:cubicBezTo>
                    <a:pt x="7" y="12"/>
                    <a:pt x="19" y="9"/>
                    <a:pt x="30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47" name="Freeform 1246">
              <a:extLst>
                <a:ext uri="{FF2B5EF4-FFF2-40B4-BE49-F238E27FC236}">
                  <a16:creationId xmlns:a16="http://schemas.microsoft.com/office/drawing/2014/main" id="{14121932-1D85-2C22-E567-BF1753A8E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328"/>
              <a:ext cx="58" cy="49"/>
            </a:xfrm>
            <a:custGeom>
              <a:avLst/>
              <a:gdLst>
                <a:gd name="T0" fmla="*/ 0 w 28"/>
                <a:gd name="T1" fmla="*/ 145 h 22"/>
                <a:gd name="T2" fmla="*/ 224 w 28"/>
                <a:gd name="T3" fmla="*/ 0 h 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" h="22">
                  <a:moveTo>
                    <a:pt x="0" y="13"/>
                  </a:moveTo>
                  <a:cubicBezTo>
                    <a:pt x="5" y="22"/>
                    <a:pt x="28" y="9"/>
                    <a:pt x="25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48" name="Freeform 1247">
              <a:extLst>
                <a:ext uri="{FF2B5EF4-FFF2-40B4-BE49-F238E27FC236}">
                  <a16:creationId xmlns:a16="http://schemas.microsoft.com/office/drawing/2014/main" id="{A5863F13-D77C-1859-81D8-4760A1A36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" y="3324"/>
              <a:ext cx="66" cy="53"/>
            </a:xfrm>
            <a:custGeom>
              <a:avLst/>
              <a:gdLst>
                <a:gd name="T0" fmla="*/ 43 w 32"/>
                <a:gd name="T1" fmla="*/ 64 h 24"/>
                <a:gd name="T2" fmla="*/ 89 w 32"/>
                <a:gd name="T3" fmla="*/ 225 h 24"/>
                <a:gd name="T4" fmla="*/ 221 w 32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" h="24">
                  <a:moveTo>
                    <a:pt x="5" y="6"/>
                  </a:moveTo>
                  <a:cubicBezTo>
                    <a:pt x="0" y="11"/>
                    <a:pt x="3" y="19"/>
                    <a:pt x="10" y="21"/>
                  </a:cubicBezTo>
                  <a:cubicBezTo>
                    <a:pt x="21" y="24"/>
                    <a:pt x="32" y="9"/>
                    <a:pt x="25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49" name="Freeform 1248">
              <a:extLst>
                <a:ext uri="{FF2B5EF4-FFF2-40B4-BE49-F238E27FC236}">
                  <a16:creationId xmlns:a16="http://schemas.microsoft.com/office/drawing/2014/main" id="{5C99E5BB-01D9-34A5-22CD-917A3A82A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471"/>
              <a:ext cx="70" cy="41"/>
            </a:xfrm>
            <a:custGeom>
              <a:avLst/>
              <a:gdLst>
                <a:gd name="T0" fmla="*/ 16 w 34"/>
                <a:gd name="T1" fmla="*/ 19 h 19"/>
                <a:gd name="T2" fmla="*/ 60 w 34"/>
                <a:gd name="T3" fmla="*/ 164 h 19"/>
                <a:gd name="T4" fmla="*/ 208 w 34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" h="19">
                  <a:moveTo>
                    <a:pt x="2" y="2"/>
                  </a:moveTo>
                  <a:cubicBezTo>
                    <a:pt x="0" y="7"/>
                    <a:pt x="1" y="14"/>
                    <a:pt x="7" y="16"/>
                  </a:cubicBezTo>
                  <a:cubicBezTo>
                    <a:pt x="15" y="19"/>
                    <a:pt x="34" y="9"/>
                    <a:pt x="24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50" name="Freeform 1249">
              <a:extLst>
                <a:ext uri="{FF2B5EF4-FFF2-40B4-BE49-F238E27FC236}">
                  <a16:creationId xmlns:a16="http://schemas.microsoft.com/office/drawing/2014/main" id="{0D56ECA1-AF46-6950-C24D-891C51C48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" y="3549"/>
              <a:ext cx="52" cy="31"/>
            </a:xfrm>
            <a:custGeom>
              <a:avLst/>
              <a:gdLst>
                <a:gd name="T0" fmla="*/ 35 w 25"/>
                <a:gd name="T1" fmla="*/ 44 h 14"/>
                <a:gd name="T2" fmla="*/ 108 w 25"/>
                <a:gd name="T3" fmla="*/ 153 h 14"/>
                <a:gd name="T4" fmla="*/ 160 w 25"/>
                <a:gd name="T5" fmla="*/ 0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" h="14">
                  <a:moveTo>
                    <a:pt x="4" y="4"/>
                  </a:moveTo>
                  <a:cubicBezTo>
                    <a:pt x="0" y="8"/>
                    <a:pt x="8" y="14"/>
                    <a:pt x="12" y="14"/>
                  </a:cubicBezTo>
                  <a:cubicBezTo>
                    <a:pt x="16" y="13"/>
                    <a:pt x="25" y="3"/>
                    <a:pt x="18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51" name="Freeform 1250">
              <a:extLst>
                <a:ext uri="{FF2B5EF4-FFF2-40B4-BE49-F238E27FC236}">
                  <a16:creationId xmlns:a16="http://schemas.microsoft.com/office/drawing/2014/main" id="{E12A1239-52F7-4C49-1367-E0BF021CE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" y="3595"/>
              <a:ext cx="55" cy="31"/>
            </a:xfrm>
            <a:custGeom>
              <a:avLst/>
              <a:gdLst>
                <a:gd name="T0" fmla="*/ 0 w 27"/>
                <a:gd name="T1" fmla="*/ 44 h 14"/>
                <a:gd name="T2" fmla="*/ 228 w 27"/>
                <a:gd name="T3" fmla="*/ 0 h 1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" h="14">
                  <a:moveTo>
                    <a:pt x="0" y="4"/>
                  </a:moveTo>
                  <a:cubicBezTo>
                    <a:pt x="4" y="14"/>
                    <a:pt x="26" y="10"/>
                    <a:pt x="27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52" name="Freeform 1251">
              <a:extLst>
                <a:ext uri="{FF2B5EF4-FFF2-40B4-BE49-F238E27FC236}">
                  <a16:creationId xmlns:a16="http://schemas.microsoft.com/office/drawing/2014/main" id="{BEB02FE5-7A8A-1C13-7D7D-D9CAD9638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3652"/>
              <a:ext cx="49" cy="24"/>
            </a:xfrm>
            <a:custGeom>
              <a:avLst/>
              <a:gdLst>
                <a:gd name="T0" fmla="*/ 33 w 24"/>
                <a:gd name="T1" fmla="*/ 9 h 11"/>
                <a:gd name="T2" fmla="*/ 92 w 24"/>
                <a:gd name="T3" fmla="*/ 113 h 11"/>
                <a:gd name="T4" fmla="*/ 172 w 24"/>
                <a:gd name="T5" fmla="*/ 0 h 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11">
                  <a:moveTo>
                    <a:pt x="4" y="1"/>
                  </a:moveTo>
                  <a:cubicBezTo>
                    <a:pt x="0" y="7"/>
                    <a:pt x="6" y="11"/>
                    <a:pt x="11" y="11"/>
                  </a:cubicBezTo>
                  <a:cubicBezTo>
                    <a:pt x="15" y="10"/>
                    <a:pt x="24" y="5"/>
                    <a:pt x="2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53" name="Freeform 1252">
              <a:extLst>
                <a:ext uri="{FF2B5EF4-FFF2-40B4-BE49-F238E27FC236}">
                  <a16:creationId xmlns:a16="http://schemas.microsoft.com/office/drawing/2014/main" id="{77FA0E03-0C75-C634-CE09-6EB71ADA1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" y="3615"/>
              <a:ext cx="51" cy="31"/>
            </a:xfrm>
            <a:custGeom>
              <a:avLst/>
              <a:gdLst>
                <a:gd name="T0" fmla="*/ 49 w 25"/>
                <a:gd name="T1" fmla="*/ 0 h 14"/>
                <a:gd name="T2" fmla="*/ 196 w 25"/>
                <a:gd name="T3" fmla="*/ 44 h 1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5" h="14">
                  <a:moveTo>
                    <a:pt x="6" y="0"/>
                  </a:moveTo>
                  <a:cubicBezTo>
                    <a:pt x="0" y="12"/>
                    <a:pt x="25" y="14"/>
                    <a:pt x="23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54" name="Freeform 1253">
              <a:extLst>
                <a:ext uri="{FF2B5EF4-FFF2-40B4-BE49-F238E27FC236}">
                  <a16:creationId xmlns:a16="http://schemas.microsoft.com/office/drawing/2014/main" id="{28B9A16B-DC3A-AECC-362B-4D0193D0E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" y="3495"/>
              <a:ext cx="63" cy="56"/>
            </a:xfrm>
            <a:custGeom>
              <a:avLst/>
              <a:gdLst>
                <a:gd name="T0" fmla="*/ 91 w 31"/>
                <a:gd name="T1" fmla="*/ 41 h 26"/>
                <a:gd name="T2" fmla="*/ 33 w 31"/>
                <a:gd name="T3" fmla="*/ 140 h 26"/>
                <a:gd name="T4" fmla="*/ 161 w 31"/>
                <a:gd name="T5" fmla="*/ 41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26">
                  <a:moveTo>
                    <a:pt x="11" y="4"/>
                  </a:moveTo>
                  <a:cubicBezTo>
                    <a:pt x="5" y="0"/>
                    <a:pt x="0" y="9"/>
                    <a:pt x="4" y="14"/>
                  </a:cubicBezTo>
                  <a:cubicBezTo>
                    <a:pt x="13" y="26"/>
                    <a:pt x="31" y="8"/>
                    <a:pt x="19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55" name="Freeform 1254">
              <a:extLst>
                <a:ext uri="{FF2B5EF4-FFF2-40B4-BE49-F238E27FC236}">
                  <a16:creationId xmlns:a16="http://schemas.microsoft.com/office/drawing/2014/main" id="{105AF0C4-F3C8-8FE6-6424-04EF3FFD1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" y="3473"/>
              <a:ext cx="55" cy="41"/>
            </a:xfrm>
            <a:custGeom>
              <a:avLst/>
              <a:gdLst>
                <a:gd name="T0" fmla="*/ 0 w 27"/>
                <a:gd name="T1" fmla="*/ 88 h 19"/>
                <a:gd name="T2" fmla="*/ 171 w 27"/>
                <a:gd name="T3" fmla="*/ 0 h 1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" h="19">
                  <a:moveTo>
                    <a:pt x="0" y="9"/>
                  </a:moveTo>
                  <a:cubicBezTo>
                    <a:pt x="6" y="19"/>
                    <a:pt x="27" y="12"/>
                    <a:pt x="2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56" name="Freeform 1255">
              <a:extLst>
                <a:ext uri="{FF2B5EF4-FFF2-40B4-BE49-F238E27FC236}">
                  <a16:creationId xmlns:a16="http://schemas.microsoft.com/office/drawing/2014/main" id="{974C544F-25C2-44CC-15D7-5A4AB65A6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9" y="3370"/>
              <a:ext cx="84" cy="42"/>
            </a:xfrm>
            <a:custGeom>
              <a:avLst/>
              <a:gdLst>
                <a:gd name="T0" fmla="*/ 104 w 41"/>
                <a:gd name="T1" fmla="*/ 33 h 19"/>
                <a:gd name="T2" fmla="*/ 172 w 41"/>
                <a:gd name="T3" fmla="*/ 195 h 19"/>
                <a:gd name="T4" fmla="*/ 277 w 41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19">
                  <a:moveTo>
                    <a:pt x="12" y="3"/>
                  </a:moveTo>
                  <a:cubicBezTo>
                    <a:pt x="0" y="9"/>
                    <a:pt x="9" y="19"/>
                    <a:pt x="20" y="18"/>
                  </a:cubicBezTo>
                  <a:cubicBezTo>
                    <a:pt x="27" y="18"/>
                    <a:pt x="41" y="8"/>
                    <a:pt x="32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57" name="Freeform 1256">
              <a:extLst>
                <a:ext uri="{FF2B5EF4-FFF2-40B4-BE49-F238E27FC236}">
                  <a16:creationId xmlns:a16="http://schemas.microsoft.com/office/drawing/2014/main" id="{AE8B0D9D-B9ED-5F3B-E26A-6C32F913A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" y="3433"/>
              <a:ext cx="57" cy="42"/>
            </a:xfrm>
            <a:custGeom>
              <a:avLst/>
              <a:gdLst>
                <a:gd name="T0" fmla="*/ 41 w 28"/>
                <a:gd name="T1" fmla="*/ 0 h 19"/>
                <a:gd name="T2" fmla="*/ 16 w 28"/>
                <a:gd name="T3" fmla="*/ 108 h 19"/>
                <a:gd name="T4" fmla="*/ 236 w 28"/>
                <a:gd name="T5" fmla="*/ 44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19">
                  <a:moveTo>
                    <a:pt x="5" y="0"/>
                  </a:moveTo>
                  <a:cubicBezTo>
                    <a:pt x="1" y="0"/>
                    <a:pt x="0" y="7"/>
                    <a:pt x="2" y="10"/>
                  </a:cubicBezTo>
                  <a:cubicBezTo>
                    <a:pt x="7" y="19"/>
                    <a:pt x="27" y="14"/>
                    <a:pt x="28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58" name="Freeform 1257">
              <a:extLst>
                <a:ext uri="{FF2B5EF4-FFF2-40B4-BE49-F238E27FC236}">
                  <a16:creationId xmlns:a16="http://schemas.microsoft.com/office/drawing/2014/main" id="{69E7034C-2334-865A-1EC8-F689DE71E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1" y="3372"/>
              <a:ext cx="62" cy="50"/>
            </a:xfrm>
            <a:custGeom>
              <a:avLst/>
              <a:gdLst>
                <a:gd name="T0" fmla="*/ 72 w 30"/>
                <a:gd name="T1" fmla="*/ 0 h 23"/>
                <a:gd name="T2" fmla="*/ 8 w 30"/>
                <a:gd name="T3" fmla="*/ 93 h 23"/>
                <a:gd name="T4" fmla="*/ 265 w 30"/>
                <a:gd name="T5" fmla="*/ 93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" h="23">
                  <a:moveTo>
                    <a:pt x="8" y="0"/>
                  </a:moveTo>
                  <a:cubicBezTo>
                    <a:pt x="3" y="0"/>
                    <a:pt x="0" y="5"/>
                    <a:pt x="1" y="9"/>
                  </a:cubicBezTo>
                  <a:cubicBezTo>
                    <a:pt x="3" y="23"/>
                    <a:pt x="25" y="17"/>
                    <a:pt x="30" y="9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59" name="Freeform 1258">
              <a:extLst>
                <a:ext uri="{FF2B5EF4-FFF2-40B4-BE49-F238E27FC236}">
                  <a16:creationId xmlns:a16="http://schemas.microsoft.com/office/drawing/2014/main" id="{C3D2D23A-5604-1144-6290-C253B64CC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" y="3628"/>
              <a:ext cx="70" cy="39"/>
            </a:xfrm>
            <a:custGeom>
              <a:avLst/>
              <a:gdLst>
                <a:gd name="T0" fmla="*/ 51 w 34"/>
                <a:gd name="T1" fmla="*/ 72 h 18"/>
                <a:gd name="T2" fmla="*/ 165 w 34"/>
                <a:gd name="T3" fmla="*/ 165 h 18"/>
                <a:gd name="T4" fmla="*/ 229 w 34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" h="18">
                  <a:moveTo>
                    <a:pt x="6" y="7"/>
                  </a:moveTo>
                  <a:cubicBezTo>
                    <a:pt x="0" y="15"/>
                    <a:pt x="14" y="18"/>
                    <a:pt x="19" y="16"/>
                  </a:cubicBezTo>
                  <a:cubicBezTo>
                    <a:pt x="24" y="14"/>
                    <a:pt x="34" y="5"/>
                    <a:pt x="26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60" name="Freeform 1259">
              <a:extLst>
                <a:ext uri="{FF2B5EF4-FFF2-40B4-BE49-F238E27FC236}">
                  <a16:creationId xmlns:a16="http://schemas.microsoft.com/office/drawing/2014/main" id="{98BE9DBF-8B76-76AB-3CF5-C11B51819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" y="3663"/>
              <a:ext cx="68" cy="42"/>
            </a:xfrm>
            <a:custGeom>
              <a:avLst/>
              <a:gdLst>
                <a:gd name="T0" fmla="*/ 0 w 33"/>
                <a:gd name="T1" fmla="*/ 53 h 19"/>
                <a:gd name="T2" fmla="*/ 229 w 33"/>
                <a:gd name="T3" fmla="*/ 0 h 1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3" h="19">
                  <a:moveTo>
                    <a:pt x="0" y="5"/>
                  </a:moveTo>
                  <a:cubicBezTo>
                    <a:pt x="7" y="19"/>
                    <a:pt x="33" y="12"/>
                    <a:pt x="26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61" name="Freeform 1260">
              <a:extLst>
                <a:ext uri="{FF2B5EF4-FFF2-40B4-BE49-F238E27FC236}">
                  <a16:creationId xmlns:a16="http://schemas.microsoft.com/office/drawing/2014/main" id="{093E8CE6-39F5-0AAA-17BF-7F3FBCC70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3652"/>
              <a:ext cx="5" cy="2"/>
            </a:xfrm>
            <a:custGeom>
              <a:avLst/>
              <a:gdLst>
                <a:gd name="T0" fmla="*/ 0 w 2"/>
                <a:gd name="T1" fmla="*/ 8 h 1"/>
                <a:gd name="T2" fmla="*/ 33 w 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1" y="0"/>
                    <a:pt x="2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62" name="Freeform 1261">
              <a:extLst>
                <a:ext uri="{FF2B5EF4-FFF2-40B4-BE49-F238E27FC236}">
                  <a16:creationId xmlns:a16="http://schemas.microsoft.com/office/drawing/2014/main" id="{5AD3F2D7-0DAF-057D-C3AC-A67677844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3499"/>
              <a:ext cx="25" cy="11"/>
            </a:xfrm>
            <a:custGeom>
              <a:avLst/>
              <a:gdLst>
                <a:gd name="T0" fmla="*/ 0 w 12"/>
                <a:gd name="T1" fmla="*/ 0 h 5"/>
                <a:gd name="T2" fmla="*/ 73 w 12"/>
                <a:gd name="T3" fmla="*/ 53 h 5"/>
                <a:gd name="T4" fmla="*/ 108 w 12"/>
                <a:gd name="T5" fmla="*/ 2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" h="5">
                  <a:moveTo>
                    <a:pt x="0" y="0"/>
                  </a:moveTo>
                  <a:cubicBezTo>
                    <a:pt x="3" y="0"/>
                    <a:pt x="8" y="1"/>
                    <a:pt x="8" y="5"/>
                  </a:cubicBezTo>
                  <a:cubicBezTo>
                    <a:pt x="8" y="2"/>
                    <a:pt x="10" y="3"/>
                    <a:pt x="12" y="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63" name="Freeform 1262">
              <a:extLst>
                <a:ext uri="{FF2B5EF4-FFF2-40B4-BE49-F238E27FC236}">
                  <a16:creationId xmlns:a16="http://schemas.microsoft.com/office/drawing/2014/main" id="{A91F40CC-7893-AE29-9F63-C0530D1D5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3390"/>
              <a:ext cx="21" cy="8"/>
            </a:xfrm>
            <a:custGeom>
              <a:avLst/>
              <a:gdLst>
                <a:gd name="T0" fmla="*/ 0 w 10"/>
                <a:gd name="T1" fmla="*/ 32 h 4"/>
                <a:gd name="T2" fmla="*/ 92 w 10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4">
                  <a:moveTo>
                    <a:pt x="0" y="4"/>
                  </a:moveTo>
                  <a:cubicBezTo>
                    <a:pt x="1" y="0"/>
                    <a:pt x="7" y="0"/>
                    <a:pt x="1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64" name="Freeform 1263">
              <a:extLst>
                <a:ext uri="{FF2B5EF4-FFF2-40B4-BE49-F238E27FC236}">
                  <a16:creationId xmlns:a16="http://schemas.microsoft.com/office/drawing/2014/main" id="{EE36D69B-78B1-ED1B-DBE4-5D653DD25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3558"/>
              <a:ext cx="55" cy="46"/>
            </a:xfrm>
            <a:custGeom>
              <a:avLst/>
              <a:gdLst>
                <a:gd name="T0" fmla="*/ 0 w 27"/>
                <a:gd name="T1" fmla="*/ 61 h 21"/>
                <a:gd name="T2" fmla="*/ 171 w 27"/>
                <a:gd name="T3" fmla="*/ 0 h 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" h="21">
                  <a:moveTo>
                    <a:pt x="0" y="6"/>
                  </a:moveTo>
                  <a:cubicBezTo>
                    <a:pt x="1" y="21"/>
                    <a:pt x="27" y="14"/>
                    <a:pt x="2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65" name="Freeform 1264">
              <a:extLst>
                <a:ext uri="{FF2B5EF4-FFF2-40B4-BE49-F238E27FC236}">
                  <a16:creationId xmlns:a16="http://schemas.microsoft.com/office/drawing/2014/main" id="{60607917-4574-C1B1-879C-601B236DA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" y="3635"/>
              <a:ext cx="72" cy="74"/>
            </a:xfrm>
            <a:custGeom>
              <a:avLst/>
              <a:gdLst>
                <a:gd name="T0" fmla="*/ 0 w 35"/>
                <a:gd name="T1" fmla="*/ 226 h 34"/>
                <a:gd name="T2" fmla="*/ 165 w 35"/>
                <a:gd name="T3" fmla="*/ 0 h 3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5" h="34">
                  <a:moveTo>
                    <a:pt x="0" y="22"/>
                  </a:moveTo>
                  <a:cubicBezTo>
                    <a:pt x="12" y="34"/>
                    <a:pt x="35" y="13"/>
                    <a:pt x="19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66" name="Freeform 1265">
              <a:extLst>
                <a:ext uri="{FF2B5EF4-FFF2-40B4-BE49-F238E27FC236}">
                  <a16:creationId xmlns:a16="http://schemas.microsoft.com/office/drawing/2014/main" id="{CAEFC95A-9C9D-DFA6-16DE-1C3F22A7A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3604"/>
              <a:ext cx="80" cy="48"/>
            </a:xfrm>
            <a:custGeom>
              <a:avLst/>
              <a:gdLst>
                <a:gd name="T0" fmla="*/ 76 w 39"/>
                <a:gd name="T1" fmla="*/ 52 h 22"/>
                <a:gd name="T2" fmla="*/ 269 w 39"/>
                <a:gd name="T3" fmla="*/ 0 h 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" h="22">
                  <a:moveTo>
                    <a:pt x="9" y="5"/>
                  </a:moveTo>
                  <a:cubicBezTo>
                    <a:pt x="0" y="20"/>
                    <a:pt x="39" y="22"/>
                    <a:pt x="31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67" name="Freeform 1266">
              <a:extLst>
                <a:ext uri="{FF2B5EF4-FFF2-40B4-BE49-F238E27FC236}">
                  <a16:creationId xmlns:a16="http://schemas.microsoft.com/office/drawing/2014/main" id="{290372AA-45A6-657B-3839-F968644E8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" y="3595"/>
              <a:ext cx="21" cy="5"/>
            </a:xfrm>
            <a:custGeom>
              <a:avLst/>
              <a:gdLst>
                <a:gd name="T0" fmla="*/ 0 w 10"/>
                <a:gd name="T1" fmla="*/ 0 h 2"/>
                <a:gd name="T2" fmla="*/ 92 w 10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2">
                  <a:moveTo>
                    <a:pt x="0" y="0"/>
                  </a:moveTo>
                  <a:cubicBezTo>
                    <a:pt x="3" y="2"/>
                    <a:pt x="7" y="2"/>
                    <a:pt x="1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68" name="Freeform 1267">
              <a:extLst>
                <a:ext uri="{FF2B5EF4-FFF2-40B4-BE49-F238E27FC236}">
                  <a16:creationId xmlns:a16="http://schemas.microsoft.com/office/drawing/2014/main" id="{7F0828A8-C7A8-A0B3-93B7-EF9E2DBE7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" y="3565"/>
              <a:ext cx="18" cy="8"/>
            </a:xfrm>
            <a:custGeom>
              <a:avLst/>
              <a:gdLst>
                <a:gd name="T0" fmla="*/ 0 w 9"/>
                <a:gd name="T1" fmla="*/ 0 h 4"/>
                <a:gd name="T2" fmla="*/ 72 w 9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cubicBezTo>
                    <a:pt x="2" y="4"/>
                    <a:pt x="6" y="3"/>
                    <a:pt x="9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69" name="Freeform 1268">
              <a:extLst>
                <a:ext uri="{FF2B5EF4-FFF2-40B4-BE49-F238E27FC236}">
                  <a16:creationId xmlns:a16="http://schemas.microsoft.com/office/drawing/2014/main" id="{5C6BDC81-528A-2DB8-7924-9EF140708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4" y="3466"/>
              <a:ext cx="21" cy="20"/>
            </a:xfrm>
            <a:custGeom>
              <a:avLst/>
              <a:gdLst>
                <a:gd name="T0" fmla="*/ 0 w 10"/>
                <a:gd name="T1" fmla="*/ 64 h 9"/>
                <a:gd name="T2" fmla="*/ 17 w 10"/>
                <a:gd name="T3" fmla="*/ 98 h 9"/>
                <a:gd name="T4" fmla="*/ 92 w 10"/>
                <a:gd name="T5" fmla="*/ 0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9">
                  <a:moveTo>
                    <a:pt x="0" y="6"/>
                  </a:moveTo>
                  <a:cubicBezTo>
                    <a:pt x="0" y="7"/>
                    <a:pt x="1" y="8"/>
                    <a:pt x="2" y="9"/>
                  </a:cubicBezTo>
                  <a:cubicBezTo>
                    <a:pt x="6" y="8"/>
                    <a:pt x="10" y="4"/>
                    <a:pt x="1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70" name="Freeform 1269">
              <a:extLst>
                <a:ext uri="{FF2B5EF4-FFF2-40B4-BE49-F238E27FC236}">
                  <a16:creationId xmlns:a16="http://schemas.microsoft.com/office/drawing/2014/main" id="{961FC653-C501-93C1-CD9E-423382167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438"/>
              <a:ext cx="16" cy="11"/>
            </a:xfrm>
            <a:custGeom>
              <a:avLst/>
              <a:gdLst>
                <a:gd name="T0" fmla="*/ 0 w 8"/>
                <a:gd name="T1" fmla="*/ 44 h 5"/>
                <a:gd name="T2" fmla="*/ 64 w 8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5">
                  <a:moveTo>
                    <a:pt x="0" y="4"/>
                  </a:moveTo>
                  <a:cubicBezTo>
                    <a:pt x="3" y="5"/>
                    <a:pt x="5" y="2"/>
                    <a:pt x="8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71" name="Freeform 1270">
              <a:extLst>
                <a:ext uri="{FF2B5EF4-FFF2-40B4-BE49-F238E27FC236}">
                  <a16:creationId xmlns:a16="http://schemas.microsoft.com/office/drawing/2014/main" id="{BF33E39A-ED86-B5D0-0B8F-02F9FF871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" y="3403"/>
              <a:ext cx="19" cy="13"/>
            </a:xfrm>
            <a:custGeom>
              <a:avLst/>
              <a:gdLst>
                <a:gd name="T0" fmla="*/ 0 w 9"/>
                <a:gd name="T1" fmla="*/ 0 h 6"/>
                <a:gd name="T2" fmla="*/ 84 w 9"/>
                <a:gd name="T3" fmla="*/ 52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cubicBezTo>
                    <a:pt x="1" y="4"/>
                    <a:pt x="5" y="6"/>
                    <a:pt x="9" y="5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72" name="Freeform 1271">
              <a:extLst>
                <a:ext uri="{FF2B5EF4-FFF2-40B4-BE49-F238E27FC236}">
                  <a16:creationId xmlns:a16="http://schemas.microsoft.com/office/drawing/2014/main" id="{4BA54E15-7861-CEFC-3204-58492E777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" y="3385"/>
              <a:ext cx="25" cy="11"/>
            </a:xfrm>
            <a:custGeom>
              <a:avLst/>
              <a:gdLst>
                <a:gd name="T0" fmla="*/ 35 w 12"/>
                <a:gd name="T1" fmla="*/ 0 h 5"/>
                <a:gd name="T2" fmla="*/ 108 w 12"/>
                <a:gd name="T3" fmla="*/ 9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5">
                  <a:moveTo>
                    <a:pt x="4" y="0"/>
                  </a:moveTo>
                  <a:cubicBezTo>
                    <a:pt x="0" y="5"/>
                    <a:pt x="9" y="5"/>
                    <a:pt x="12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73" name="Freeform 1272">
              <a:extLst>
                <a:ext uri="{FF2B5EF4-FFF2-40B4-BE49-F238E27FC236}">
                  <a16:creationId xmlns:a16="http://schemas.microsoft.com/office/drawing/2014/main" id="{FE38F9D2-2F35-F9B2-DD12-706AE4B85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3654"/>
              <a:ext cx="14" cy="18"/>
            </a:xfrm>
            <a:custGeom>
              <a:avLst/>
              <a:gdLst>
                <a:gd name="T0" fmla="*/ 0 w 7"/>
                <a:gd name="T1" fmla="*/ 36 h 8"/>
                <a:gd name="T2" fmla="*/ 56 w 7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8">
                  <a:moveTo>
                    <a:pt x="0" y="3"/>
                  </a:moveTo>
                  <a:cubicBezTo>
                    <a:pt x="2" y="8"/>
                    <a:pt x="7" y="4"/>
                    <a:pt x="7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74" name="Freeform 1273">
              <a:extLst>
                <a:ext uri="{FF2B5EF4-FFF2-40B4-BE49-F238E27FC236}">
                  <a16:creationId xmlns:a16="http://schemas.microsoft.com/office/drawing/2014/main" id="{C9B2A064-CD3F-1EAB-CF7F-4C741AA84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" y="3525"/>
              <a:ext cx="66" cy="44"/>
            </a:xfrm>
            <a:custGeom>
              <a:avLst/>
              <a:gdLst>
                <a:gd name="T0" fmla="*/ 281 w 32"/>
                <a:gd name="T1" fmla="*/ 44 h 20"/>
                <a:gd name="T2" fmla="*/ 0 w 32"/>
                <a:gd name="T3" fmla="*/ 0 h 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2" h="20">
                  <a:moveTo>
                    <a:pt x="32" y="4"/>
                  </a:moveTo>
                  <a:cubicBezTo>
                    <a:pt x="23" y="20"/>
                    <a:pt x="9" y="8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75" name="Freeform 1274">
              <a:extLst>
                <a:ext uri="{FF2B5EF4-FFF2-40B4-BE49-F238E27FC236}">
                  <a16:creationId xmlns:a16="http://schemas.microsoft.com/office/drawing/2014/main" id="{2DFC3074-B29F-C302-4BD5-E60C3FF38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3" y="3512"/>
              <a:ext cx="55" cy="44"/>
            </a:xfrm>
            <a:custGeom>
              <a:avLst/>
              <a:gdLst>
                <a:gd name="T0" fmla="*/ 228 w 27"/>
                <a:gd name="T1" fmla="*/ 0 h 20"/>
                <a:gd name="T2" fmla="*/ 0 w 27"/>
                <a:gd name="T3" fmla="*/ 106 h 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" h="20">
                  <a:moveTo>
                    <a:pt x="27" y="0"/>
                  </a:moveTo>
                  <a:cubicBezTo>
                    <a:pt x="21" y="9"/>
                    <a:pt x="10" y="20"/>
                    <a:pt x="0" y="1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76" name="Freeform 1275">
              <a:extLst>
                <a:ext uri="{FF2B5EF4-FFF2-40B4-BE49-F238E27FC236}">
                  <a16:creationId xmlns:a16="http://schemas.microsoft.com/office/drawing/2014/main" id="{FD70F846-9A3B-3D6A-4954-D1B0256E6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3567"/>
              <a:ext cx="57" cy="26"/>
            </a:xfrm>
            <a:custGeom>
              <a:avLst/>
              <a:gdLst>
                <a:gd name="T0" fmla="*/ 236 w 28"/>
                <a:gd name="T1" fmla="*/ 0 h 12"/>
                <a:gd name="T2" fmla="*/ 0 w 28"/>
                <a:gd name="T3" fmla="*/ 20 h 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" h="12">
                  <a:moveTo>
                    <a:pt x="28" y="0"/>
                  </a:moveTo>
                  <a:cubicBezTo>
                    <a:pt x="23" y="12"/>
                    <a:pt x="7" y="9"/>
                    <a:pt x="0" y="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77" name="Freeform 1276">
              <a:extLst>
                <a:ext uri="{FF2B5EF4-FFF2-40B4-BE49-F238E27FC236}">
                  <a16:creationId xmlns:a16="http://schemas.microsoft.com/office/drawing/2014/main" id="{129ECBB6-5454-E5E9-7B59-2EACD6B35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" y="3536"/>
              <a:ext cx="49" cy="50"/>
            </a:xfrm>
            <a:custGeom>
              <a:avLst/>
              <a:gdLst>
                <a:gd name="T0" fmla="*/ 0 w 24"/>
                <a:gd name="T1" fmla="*/ 185 h 23"/>
                <a:gd name="T2" fmla="*/ 204 w 24"/>
                <a:gd name="T3" fmla="*/ 93 h 23"/>
                <a:gd name="T4" fmla="*/ 196 w 24"/>
                <a:gd name="T5" fmla="*/ 0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23">
                  <a:moveTo>
                    <a:pt x="0" y="18"/>
                  </a:moveTo>
                  <a:cubicBezTo>
                    <a:pt x="10" y="20"/>
                    <a:pt x="20" y="23"/>
                    <a:pt x="24" y="9"/>
                  </a:cubicBezTo>
                  <a:cubicBezTo>
                    <a:pt x="24" y="6"/>
                    <a:pt x="23" y="0"/>
                    <a:pt x="23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78" name="Freeform 1277">
              <a:extLst>
                <a:ext uri="{FF2B5EF4-FFF2-40B4-BE49-F238E27FC236}">
                  <a16:creationId xmlns:a16="http://schemas.microsoft.com/office/drawing/2014/main" id="{611676DD-A3A1-F23B-522F-994BE0D65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" y="3488"/>
              <a:ext cx="56" cy="35"/>
            </a:xfrm>
            <a:custGeom>
              <a:avLst/>
              <a:gdLst>
                <a:gd name="T0" fmla="*/ 241 w 27"/>
                <a:gd name="T1" fmla="*/ 44 h 16"/>
                <a:gd name="T2" fmla="*/ 0 w 27"/>
                <a:gd name="T3" fmla="*/ 0 h 1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" h="16">
                  <a:moveTo>
                    <a:pt x="27" y="4"/>
                  </a:moveTo>
                  <a:cubicBezTo>
                    <a:pt x="20" y="16"/>
                    <a:pt x="6" y="9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79" name="Freeform 1278">
              <a:extLst>
                <a:ext uri="{FF2B5EF4-FFF2-40B4-BE49-F238E27FC236}">
                  <a16:creationId xmlns:a16="http://schemas.microsoft.com/office/drawing/2014/main" id="{18493DA2-B11A-CD3F-4A85-9EF963A6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" y="3475"/>
              <a:ext cx="33" cy="24"/>
            </a:xfrm>
            <a:custGeom>
              <a:avLst/>
              <a:gdLst>
                <a:gd name="T0" fmla="*/ 140 w 16"/>
                <a:gd name="T1" fmla="*/ 0 h 11"/>
                <a:gd name="T2" fmla="*/ 0 w 16"/>
                <a:gd name="T3" fmla="*/ 96 h 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14" y="7"/>
                    <a:pt x="7" y="11"/>
                    <a:pt x="0" y="9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80" name="Freeform 1279">
              <a:extLst>
                <a:ext uri="{FF2B5EF4-FFF2-40B4-BE49-F238E27FC236}">
                  <a16:creationId xmlns:a16="http://schemas.microsoft.com/office/drawing/2014/main" id="{0BA7E5BC-B167-B3E3-A56C-F9247C5E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" y="3551"/>
              <a:ext cx="49" cy="40"/>
            </a:xfrm>
            <a:custGeom>
              <a:avLst/>
              <a:gdLst>
                <a:gd name="T0" fmla="*/ 204 w 24"/>
                <a:gd name="T1" fmla="*/ 0 h 18"/>
                <a:gd name="T2" fmla="*/ 0 w 24"/>
                <a:gd name="T3" fmla="*/ 109 h 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18">
                  <a:moveTo>
                    <a:pt x="24" y="0"/>
                  </a:moveTo>
                  <a:cubicBezTo>
                    <a:pt x="23" y="12"/>
                    <a:pt x="9" y="18"/>
                    <a:pt x="0" y="1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81" name="Freeform 1280">
              <a:extLst>
                <a:ext uri="{FF2B5EF4-FFF2-40B4-BE49-F238E27FC236}">
                  <a16:creationId xmlns:a16="http://schemas.microsoft.com/office/drawing/2014/main" id="{BE033078-C35D-399A-88D5-BA369BCB9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" y="3521"/>
              <a:ext cx="51" cy="28"/>
            </a:xfrm>
            <a:custGeom>
              <a:avLst/>
              <a:gdLst>
                <a:gd name="T0" fmla="*/ 212 w 25"/>
                <a:gd name="T1" fmla="*/ 0 h 13"/>
                <a:gd name="T2" fmla="*/ 0 w 25"/>
                <a:gd name="T3" fmla="*/ 28 h 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5" h="13">
                  <a:moveTo>
                    <a:pt x="25" y="0"/>
                  </a:moveTo>
                  <a:cubicBezTo>
                    <a:pt x="22" y="13"/>
                    <a:pt x="7" y="9"/>
                    <a:pt x="0" y="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82" name="Freeform 1281">
              <a:extLst>
                <a:ext uri="{FF2B5EF4-FFF2-40B4-BE49-F238E27FC236}">
                  <a16:creationId xmlns:a16="http://schemas.microsoft.com/office/drawing/2014/main" id="{BB70FCFF-B18A-8BAF-E42D-9658D4539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6" y="3453"/>
              <a:ext cx="61" cy="31"/>
            </a:xfrm>
            <a:custGeom>
              <a:avLst/>
              <a:gdLst>
                <a:gd name="T0" fmla="*/ 252 w 30"/>
                <a:gd name="T1" fmla="*/ 0 h 14"/>
                <a:gd name="T2" fmla="*/ 0 w 30"/>
                <a:gd name="T3" fmla="*/ 35 h 1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" h="14">
                  <a:moveTo>
                    <a:pt x="30" y="0"/>
                  </a:moveTo>
                  <a:cubicBezTo>
                    <a:pt x="19" y="11"/>
                    <a:pt x="13" y="14"/>
                    <a:pt x="0" y="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83" name="Freeform 1282">
              <a:extLst>
                <a:ext uri="{FF2B5EF4-FFF2-40B4-BE49-F238E27FC236}">
                  <a16:creationId xmlns:a16="http://schemas.microsoft.com/office/drawing/2014/main" id="{4C0F3C35-6B6B-A991-A4A5-DA2B2A509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" y="3442"/>
              <a:ext cx="47" cy="42"/>
            </a:xfrm>
            <a:custGeom>
              <a:avLst/>
              <a:gdLst>
                <a:gd name="T0" fmla="*/ 196 w 23"/>
                <a:gd name="T1" fmla="*/ 108 h 19"/>
                <a:gd name="T2" fmla="*/ 67 w 23"/>
                <a:gd name="T3" fmla="*/ 170 h 19"/>
                <a:gd name="T4" fmla="*/ 0 w 23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" h="19">
                  <a:moveTo>
                    <a:pt x="23" y="10"/>
                  </a:moveTo>
                  <a:cubicBezTo>
                    <a:pt x="20" y="16"/>
                    <a:pt x="14" y="19"/>
                    <a:pt x="8" y="16"/>
                  </a:cubicBezTo>
                  <a:cubicBezTo>
                    <a:pt x="1" y="12"/>
                    <a:pt x="1" y="4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84" name="Freeform 1283">
              <a:extLst>
                <a:ext uri="{FF2B5EF4-FFF2-40B4-BE49-F238E27FC236}">
                  <a16:creationId xmlns:a16="http://schemas.microsoft.com/office/drawing/2014/main" id="{40398CB8-E1CF-0278-55CF-FD75D2ACD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" y="3497"/>
              <a:ext cx="49" cy="37"/>
            </a:xfrm>
            <a:custGeom>
              <a:avLst/>
              <a:gdLst>
                <a:gd name="T0" fmla="*/ 204 w 24"/>
                <a:gd name="T1" fmla="*/ 176 h 17"/>
                <a:gd name="T2" fmla="*/ 16 w 24"/>
                <a:gd name="T3" fmla="*/ 0 h 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17">
                  <a:moveTo>
                    <a:pt x="24" y="17"/>
                  </a:moveTo>
                  <a:cubicBezTo>
                    <a:pt x="15" y="16"/>
                    <a:pt x="0" y="17"/>
                    <a:pt x="2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85" name="Freeform 1284">
              <a:extLst>
                <a:ext uri="{FF2B5EF4-FFF2-40B4-BE49-F238E27FC236}">
                  <a16:creationId xmlns:a16="http://schemas.microsoft.com/office/drawing/2014/main" id="{C81EBAE8-C620-25C2-9ABA-E76C76926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" y="3580"/>
              <a:ext cx="80" cy="41"/>
            </a:xfrm>
            <a:custGeom>
              <a:avLst/>
              <a:gdLst>
                <a:gd name="T0" fmla="*/ 304 w 39"/>
                <a:gd name="T1" fmla="*/ 52 h 19"/>
                <a:gd name="T2" fmla="*/ 261 w 39"/>
                <a:gd name="T3" fmla="*/ 173 h 19"/>
                <a:gd name="T4" fmla="*/ 43 w 3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" h="19">
                  <a:moveTo>
                    <a:pt x="35" y="5"/>
                  </a:moveTo>
                  <a:cubicBezTo>
                    <a:pt x="39" y="10"/>
                    <a:pt x="37" y="16"/>
                    <a:pt x="30" y="17"/>
                  </a:cubicBezTo>
                  <a:cubicBezTo>
                    <a:pt x="23" y="19"/>
                    <a:pt x="0" y="12"/>
                    <a:pt x="5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86" name="Freeform 1285">
              <a:extLst>
                <a:ext uri="{FF2B5EF4-FFF2-40B4-BE49-F238E27FC236}">
                  <a16:creationId xmlns:a16="http://schemas.microsoft.com/office/drawing/2014/main" id="{8A8BF598-982C-7D90-6380-6B8DEE1DC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8" y="3595"/>
              <a:ext cx="23" cy="11"/>
            </a:xfrm>
            <a:custGeom>
              <a:avLst/>
              <a:gdLst>
                <a:gd name="T0" fmla="*/ 92 w 11"/>
                <a:gd name="T1" fmla="*/ 9 h 5"/>
                <a:gd name="T2" fmla="*/ 0 w 11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5">
                  <a:moveTo>
                    <a:pt x="10" y="1"/>
                  </a:moveTo>
                  <a:cubicBezTo>
                    <a:pt x="11" y="5"/>
                    <a:pt x="2" y="1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87" name="Freeform 1286">
              <a:extLst>
                <a:ext uri="{FF2B5EF4-FFF2-40B4-BE49-F238E27FC236}">
                  <a16:creationId xmlns:a16="http://schemas.microsoft.com/office/drawing/2014/main" id="{C17F9E7D-F1CF-76C2-E88C-F7EB2CF76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2" y="3547"/>
              <a:ext cx="20" cy="11"/>
            </a:xfrm>
            <a:custGeom>
              <a:avLst/>
              <a:gdLst>
                <a:gd name="T0" fmla="*/ 72 w 10"/>
                <a:gd name="T1" fmla="*/ 0 h 5"/>
                <a:gd name="T2" fmla="*/ 0 w 10"/>
                <a:gd name="T3" fmla="*/ 44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5">
                  <a:moveTo>
                    <a:pt x="9" y="0"/>
                  </a:moveTo>
                  <a:cubicBezTo>
                    <a:pt x="10" y="5"/>
                    <a:pt x="3" y="4"/>
                    <a:pt x="0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88" name="Freeform 1287">
              <a:extLst>
                <a:ext uri="{FF2B5EF4-FFF2-40B4-BE49-F238E27FC236}">
                  <a16:creationId xmlns:a16="http://schemas.microsoft.com/office/drawing/2014/main" id="{D86FECB1-92B1-C886-0DD0-364220CB9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" y="3425"/>
              <a:ext cx="49" cy="26"/>
            </a:xfrm>
            <a:custGeom>
              <a:avLst/>
              <a:gdLst>
                <a:gd name="T0" fmla="*/ 204 w 24"/>
                <a:gd name="T1" fmla="*/ 20 h 12"/>
                <a:gd name="T2" fmla="*/ 0 w 24"/>
                <a:gd name="T3" fmla="*/ 0 h 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12">
                  <a:moveTo>
                    <a:pt x="24" y="2"/>
                  </a:moveTo>
                  <a:cubicBezTo>
                    <a:pt x="18" y="12"/>
                    <a:pt x="7" y="6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89" name="Freeform 1288">
              <a:extLst>
                <a:ext uri="{FF2B5EF4-FFF2-40B4-BE49-F238E27FC236}">
                  <a16:creationId xmlns:a16="http://schemas.microsoft.com/office/drawing/2014/main" id="{D9F15E99-DE10-A472-476A-4F317E560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" y="3416"/>
              <a:ext cx="62" cy="26"/>
            </a:xfrm>
            <a:custGeom>
              <a:avLst/>
              <a:gdLst>
                <a:gd name="T0" fmla="*/ 265 w 30"/>
                <a:gd name="T1" fmla="*/ 0 h 12"/>
                <a:gd name="T2" fmla="*/ 0 w 30"/>
                <a:gd name="T3" fmla="*/ 43 h 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" h="12">
                  <a:moveTo>
                    <a:pt x="30" y="0"/>
                  </a:moveTo>
                  <a:cubicBezTo>
                    <a:pt x="23" y="12"/>
                    <a:pt x="11" y="9"/>
                    <a:pt x="0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90" name="Freeform 1289">
              <a:extLst>
                <a:ext uri="{FF2B5EF4-FFF2-40B4-BE49-F238E27FC236}">
                  <a16:creationId xmlns:a16="http://schemas.microsoft.com/office/drawing/2014/main" id="{437EF085-113D-FB89-185B-FFDC653E2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" y="3381"/>
              <a:ext cx="45" cy="35"/>
            </a:xfrm>
            <a:custGeom>
              <a:avLst/>
              <a:gdLst>
                <a:gd name="T0" fmla="*/ 188 w 22"/>
                <a:gd name="T1" fmla="*/ 116 h 16"/>
                <a:gd name="T2" fmla="*/ 0 w 22"/>
                <a:gd name="T3" fmla="*/ 0 h 1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" h="16">
                  <a:moveTo>
                    <a:pt x="22" y="11"/>
                  </a:moveTo>
                  <a:cubicBezTo>
                    <a:pt x="15" y="16"/>
                    <a:pt x="3" y="7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91" name="Freeform 1290">
              <a:extLst>
                <a:ext uri="{FF2B5EF4-FFF2-40B4-BE49-F238E27FC236}">
                  <a16:creationId xmlns:a16="http://schemas.microsoft.com/office/drawing/2014/main" id="{7392D9F0-F8B3-B3AA-F4FB-C51FD7278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8" y="3328"/>
              <a:ext cx="59" cy="53"/>
            </a:xfrm>
            <a:custGeom>
              <a:avLst/>
              <a:gdLst>
                <a:gd name="T0" fmla="*/ 244 w 29"/>
                <a:gd name="T1" fmla="*/ 108 h 24"/>
                <a:gd name="T2" fmla="*/ 33 w 29"/>
                <a:gd name="T3" fmla="*/ 0 h 2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9" h="24">
                  <a:moveTo>
                    <a:pt x="29" y="10"/>
                  </a:moveTo>
                  <a:cubicBezTo>
                    <a:pt x="22" y="24"/>
                    <a:pt x="0" y="9"/>
                    <a:pt x="4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92" name="Freeform 1291">
              <a:extLst>
                <a:ext uri="{FF2B5EF4-FFF2-40B4-BE49-F238E27FC236}">
                  <a16:creationId xmlns:a16="http://schemas.microsoft.com/office/drawing/2014/main" id="{9DB10905-5BAB-055F-17AB-A4E4EE648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" y="3320"/>
              <a:ext cx="47" cy="19"/>
            </a:xfrm>
            <a:custGeom>
              <a:avLst/>
              <a:gdLst>
                <a:gd name="T0" fmla="*/ 196 w 23"/>
                <a:gd name="T1" fmla="*/ 0 h 9"/>
                <a:gd name="T2" fmla="*/ 0 w 23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" h="9">
                  <a:moveTo>
                    <a:pt x="23" y="0"/>
                  </a:moveTo>
                  <a:cubicBezTo>
                    <a:pt x="21" y="9"/>
                    <a:pt x="4" y="2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93" name="Freeform 1292">
              <a:extLst>
                <a:ext uri="{FF2B5EF4-FFF2-40B4-BE49-F238E27FC236}">
                  <a16:creationId xmlns:a16="http://schemas.microsoft.com/office/drawing/2014/main" id="{A70DB887-7E80-123E-6083-404FE60B3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3471"/>
              <a:ext cx="70" cy="41"/>
            </a:xfrm>
            <a:custGeom>
              <a:avLst/>
              <a:gdLst>
                <a:gd name="T0" fmla="*/ 280 w 34"/>
                <a:gd name="T1" fmla="*/ 19 h 19"/>
                <a:gd name="T2" fmla="*/ 237 w 34"/>
                <a:gd name="T3" fmla="*/ 164 h 19"/>
                <a:gd name="T4" fmla="*/ 89 w 34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" h="19">
                  <a:moveTo>
                    <a:pt x="32" y="2"/>
                  </a:moveTo>
                  <a:cubicBezTo>
                    <a:pt x="34" y="7"/>
                    <a:pt x="33" y="14"/>
                    <a:pt x="27" y="16"/>
                  </a:cubicBezTo>
                  <a:cubicBezTo>
                    <a:pt x="19" y="19"/>
                    <a:pt x="0" y="9"/>
                    <a:pt x="1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94" name="Freeform 1293">
              <a:extLst>
                <a:ext uri="{FF2B5EF4-FFF2-40B4-BE49-F238E27FC236}">
                  <a16:creationId xmlns:a16="http://schemas.microsoft.com/office/drawing/2014/main" id="{59D38A22-9AF0-ADF8-556C-5B98F1CD7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3" y="3549"/>
              <a:ext cx="49" cy="31"/>
            </a:xfrm>
            <a:custGeom>
              <a:avLst/>
              <a:gdLst>
                <a:gd name="T0" fmla="*/ 180 w 24"/>
                <a:gd name="T1" fmla="*/ 44 h 14"/>
                <a:gd name="T2" fmla="*/ 112 w 24"/>
                <a:gd name="T3" fmla="*/ 153 h 14"/>
                <a:gd name="T4" fmla="*/ 59 w 24"/>
                <a:gd name="T5" fmla="*/ 0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14">
                  <a:moveTo>
                    <a:pt x="21" y="4"/>
                  </a:moveTo>
                  <a:cubicBezTo>
                    <a:pt x="24" y="8"/>
                    <a:pt x="17" y="14"/>
                    <a:pt x="13" y="14"/>
                  </a:cubicBezTo>
                  <a:cubicBezTo>
                    <a:pt x="9" y="13"/>
                    <a:pt x="0" y="3"/>
                    <a:pt x="7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95" name="Freeform 1294">
              <a:extLst>
                <a:ext uri="{FF2B5EF4-FFF2-40B4-BE49-F238E27FC236}">
                  <a16:creationId xmlns:a16="http://schemas.microsoft.com/office/drawing/2014/main" id="{3BED5053-BE09-2CA3-4968-503EDF68B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9" y="3595"/>
              <a:ext cx="55" cy="31"/>
            </a:xfrm>
            <a:custGeom>
              <a:avLst/>
              <a:gdLst>
                <a:gd name="T0" fmla="*/ 228 w 27"/>
                <a:gd name="T1" fmla="*/ 44 h 14"/>
                <a:gd name="T2" fmla="*/ 0 w 27"/>
                <a:gd name="T3" fmla="*/ 0 h 1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" h="14">
                  <a:moveTo>
                    <a:pt x="27" y="4"/>
                  </a:moveTo>
                  <a:cubicBezTo>
                    <a:pt x="23" y="14"/>
                    <a:pt x="1" y="10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96" name="Freeform 1295">
              <a:extLst>
                <a:ext uri="{FF2B5EF4-FFF2-40B4-BE49-F238E27FC236}">
                  <a16:creationId xmlns:a16="http://schemas.microsoft.com/office/drawing/2014/main" id="{71504DB8-1CD0-21C9-C93B-58FAF2719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" y="3615"/>
              <a:ext cx="51" cy="31"/>
            </a:xfrm>
            <a:custGeom>
              <a:avLst/>
              <a:gdLst>
                <a:gd name="T0" fmla="*/ 163 w 25"/>
                <a:gd name="T1" fmla="*/ 0 h 14"/>
                <a:gd name="T2" fmla="*/ 16 w 25"/>
                <a:gd name="T3" fmla="*/ 44 h 1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5" h="14">
                  <a:moveTo>
                    <a:pt x="19" y="0"/>
                  </a:moveTo>
                  <a:cubicBezTo>
                    <a:pt x="25" y="12"/>
                    <a:pt x="0" y="14"/>
                    <a:pt x="2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97" name="Freeform 1296">
              <a:extLst>
                <a:ext uri="{FF2B5EF4-FFF2-40B4-BE49-F238E27FC236}">
                  <a16:creationId xmlns:a16="http://schemas.microsoft.com/office/drawing/2014/main" id="{FD486396-5270-4C71-AC2F-0402B203F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0" y="3495"/>
              <a:ext cx="61" cy="56"/>
            </a:xfrm>
            <a:custGeom>
              <a:avLst/>
              <a:gdLst>
                <a:gd name="T0" fmla="*/ 169 w 30"/>
                <a:gd name="T1" fmla="*/ 41 h 26"/>
                <a:gd name="T2" fmla="*/ 228 w 30"/>
                <a:gd name="T3" fmla="*/ 140 h 26"/>
                <a:gd name="T4" fmla="*/ 100 w 30"/>
                <a:gd name="T5" fmla="*/ 41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" h="26">
                  <a:moveTo>
                    <a:pt x="20" y="4"/>
                  </a:moveTo>
                  <a:cubicBezTo>
                    <a:pt x="26" y="0"/>
                    <a:pt x="30" y="9"/>
                    <a:pt x="27" y="14"/>
                  </a:cubicBezTo>
                  <a:cubicBezTo>
                    <a:pt x="18" y="26"/>
                    <a:pt x="0" y="8"/>
                    <a:pt x="12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98" name="Freeform 1297">
              <a:extLst>
                <a:ext uri="{FF2B5EF4-FFF2-40B4-BE49-F238E27FC236}">
                  <a16:creationId xmlns:a16="http://schemas.microsoft.com/office/drawing/2014/main" id="{2BBDAA74-A71F-1D9D-C2E1-682A3C0C6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9" y="3473"/>
              <a:ext cx="56" cy="41"/>
            </a:xfrm>
            <a:custGeom>
              <a:avLst/>
              <a:gdLst>
                <a:gd name="T0" fmla="*/ 241 w 27"/>
                <a:gd name="T1" fmla="*/ 88 h 19"/>
                <a:gd name="T2" fmla="*/ 64 w 27"/>
                <a:gd name="T3" fmla="*/ 0 h 1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" h="19">
                  <a:moveTo>
                    <a:pt x="27" y="9"/>
                  </a:moveTo>
                  <a:cubicBezTo>
                    <a:pt x="21" y="19"/>
                    <a:pt x="0" y="12"/>
                    <a:pt x="7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299" name="Freeform 1298">
              <a:extLst>
                <a:ext uri="{FF2B5EF4-FFF2-40B4-BE49-F238E27FC236}">
                  <a16:creationId xmlns:a16="http://schemas.microsoft.com/office/drawing/2014/main" id="{54926FA7-02B5-928C-51EE-C1E1F2B1B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" y="3370"/>
              <a:ext cx="82" cy="42"/>
            </a:xfrm>
            <a:custGeom>
              <a:avLst/>
              <a:gdLst>
                <a:gd name="T0" fmla="*/ 248 w 40"/>
                <a:gd name="T1" fmla="*/ 33 h 19"/>
                <a:gd name="T2" fmla="*/ 180 w 40"/>
                <a:gd name="T3" fmla="*/ 195 h 19"/>
                <a:gd name="T4" fmla="*/ 76 w 40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" h="19">
                  <a:moveTo>
                    <a:pt x="29" y="3"/>
                  </a:moveTo>
                  <a:cubicBezTo>
                    <a:pt x="40" y="9"/>
                    <a:pt x="32" y="19"/>
                    <a:pt x="21" y="18"/>
                  </a:cubicBezTo>
                  <a:cubicBezTo>
                    <a:pt x="14" y="18"/>
                    <a:pt x="0" y="8"/>
                    <a:pt x="9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00" name="Freeform 1299">
              <a:extLst>
                <a:ext uri="{FF2B5EF4-FFF2-40B4-BE49-F238E27FC236}">
                  <a16:creationId xmlns:a16="http://schemas.microsoft.com/office/drawing/2014/main" id="{9BA220DE-ACCA-78B4-DC91-892261404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" y="3405"/>
              <a:ext cx="86" cy="50"/>
            </a:xfrm>
            <a:custGeom>
              <a:avLst/>
              <a:gdLst>
                <a:gd name="T0" fmla="*/ 248 w 42"/>
                <a:gd name="T1" fmla="*/ 0 h 23"/>
                <a:gd name="T2" fmla="*/ 41 w 42"/>
                <a:gd name="T3" fmla="*/ 9 h 2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2" h="23">
                  <a:moveTo>
                    <a:pt x="29" y="0"/>
                  </a:moveTo>
                  <a:cubicBezTo>
                    <a:pt x="42" y="13"/>
                    <a:pt x="0" y="23"/>
                    <a:pt x="5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01" name="Freeform 1300">
              <a:extLst>
                <a:ext uri="{FF2B5EF4-FFF2-40B4-BE49-F238E27FC236}">
                  <a16:creationId xmlns:a16="http://schemas.microsoft.com/office/drawing/2014/main" id="{FBC206F8-CC75-978D-D39D-69BD57742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8" y="3433"/>
              <a:ext cx="57" cy="42"/>
            </a:xfrm>
            <a:custGeom>
              <a:avLst/>
              <a:gdLst>
                <a:gd name="T0" fmla="*/ 195 w 28"/>
                <a:gd name="T1" fmla="*/ 0 h 19"/>
                <a:gd name="T2" fmla="*/ 220 w 28"/>
                <a:gd name="T3" fmla="*/ 108 h 19"/>
                <a:gd name="T4" fmla="*/ 0 w 28"/>
                <a:gd name="T5" fmla="*/ 44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19">
                  <a:moveTo>
                    <a:pt x="23" y="0"/>
                  </a:moveTo>
                  <a:cubicBezTo>
                    <a:pt x="27" y="0"/>
                    <a:pt x="28" y="7"/>
                    <a:pt x="26" y="10"/>
                  </a:cubicBezTo>
                  <a:cubicBezTo>
                    <a:pt x="21" y="19"/>
                    <a:pt x="1" y="14"/>
                    <a:pt x="0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02" name="Freeform 1301">
              <a:extLst>
                <a:ext uri="{FF2B5EF4-FFF2-40B4-BE49-F238E27FC236}">
                  <a16:creationId xmlns:a16="http://schemas.microsoft.com/office/drawing/2014/main" id="{BA218B7F-FE6F-59DF-DA2D-E946AB1AE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" y="3455"/>
              <a:ext cx="72" cy="37"/>
            </a:xfrm>
            <a:custGeom>
              <a:avLst/>
              <a:gdLst>
                <a:gd name="T0" fmla="*/ 253 w 35"/>
                <a:gd name="T1" fmla="*/ 0 h 17"/>
                <a:gd name="T2" fmla="*/ 224 w 35"/>
                <a:gd name="T3" fmla="*/ 141 h 17"/>
                <a:gd name="T4" fmla="*/ 16 w 35"/>
                <a:gd name="T5" fmla="*/ 9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17">
                  <a:moveTo>
                    <a:pt x="29" y="0"/>
                  </a:moveTo>
                  <a:cubicBezTo>
                    <a:pt x="35" y="4"/>
                    <a:pt x="31" y="12"/>
                    <a:pt x="26" y="14"/>
                  </a:cubicBezTo>
                  <a:cubicBezTo>
                    <a:pt x="19" y="17"/>
                    <a:pt x="0" y="11"/>
                    <a:pt x="2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03" name="Freeform 1302">
              <a:extLst>
                <a:ext uri="{FF2B5EF4-FFF2-40B4-BE49-F238E27FC236}">
                  <a16:creationId xmlns:a16="http://schemas.microsoft.com/office/drawing/2014/main" id="{56C91C1B-ADF6-4612-D638-75B1E0170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" y="3372"/>
              <a:ext cx="62" cy="50"/>
            </a:xfrm>
            <a:custGeom>
              <a:avLst/>
              <a:gdLst>
                <a:gd name="T0" fmla="*/ 192 w 30"/>
                <a:gd name="T1" fmla="*/ 0 h 23"/>
                <a:gd name="T2" fmla="*/ 256 w 30"/>
                <a:gd name="T3" fmla="*/ 93 h 23"/>
                <a:gd name="T4" fmla="*/ 0 w 30"/>
                <a:gd name="T5" fmla="*/ 93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" h="23">
                  <a:moveTo>
                    <a:pt x="22" y="0"/>
                  </a:moveTo>
                  <a:cubicBezTo>
                    <a:pt x="27" y="0"/>
                    <a:pt x="30" y="5"/>
                    <a:pt x="29" y="9"/>
                  </a:cubicBezTo>
                  <a:cubicBezTo>
                    <a:pt x="27" y="23"/>
                    <a:pt x="5" y="17"/>
                    <a:pt x="0" y="9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04" name="Freeform 1303">
              <a:extLst>
                <a:ext uri="{FF2B5EF4-FFF2-40B4-BE49-F238E27FC236}">
                  <a16:creationId xmlns:a16="http://schemas.microsoft.com/office/drawing/2014/main" id="{7AF18961-A6DC-3EEE-7DA0-984302128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0" y="3582"/>
              <a:ext cx="111" cy="50"/>
            </a:xfrm>
            <a:custGeom>
              <a:avLst/>
              <a:gdLst>
                <a:gd name="T0" fmla="*/ 304 w 54"/>
                <a:gd name="T1" fmla="*/ 0 h 23"/>
                <a:gd name="T2" fmla="*/ 80 w 54"/>
                <a:gd name="T3" fmla="*/ 43 h 2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4" h="23">
                  <a:moveTo>
                    <a:pt x="35" y="0"/>
                  </a:moveTo>
                  <a:cubicBezTo>
                    <a:pt x="54" y="19"/>
                    <a:pt x="0" y="23"/>
                    <a:pt x="9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05" name="Freeform 1304">
              <a:extLst>
                <a:ext uri="{FF2B5EF4-FFF2-40B4-BE49-F238E27FC236}">
                  <a16:creationId xmlns:a16="http://schemas.microsoft.com/office/drawing/2014/main" id="{DA8795CD-9266-D41F-D185-E07C258B8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628"/>
              <a:ext cx="69" cy="39"/>
            </a:xfrm>
            <a:custGeom>
              <a:avLst/>
              <a:gdLst>
                <a:gd name="T0" fmla="*/ 235 w 34"/>
                <a:gd name="T1" fmla="*/ 72 h 18"/>
                <a:gd name="T2" fmla="*/ 124 w 34"/>
                <a:gd name="T3" fmla="*/ 165 h 18"/>
                <a:gd name="T4" fmla="*/ 65 w 34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" h="18">
                  <a:moveTo>
                    <a:pt x="28" y="7"/>
                  </a:moveTo>
                  <a:cubicBezTo>
                    <a:pt x="34" y="15"/>
                    <a:pt x="20" y="18"/>
                    <a:pt x="15" y="16"/>
                  </a:cubicBezTo>
                  <a:cubicBezTo>
                    <a:pt x="10" y="14"/>
                    <a:pt x="0" y="5"/>
                    <a:pt x="8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06" name="Freeform 1305">
              <a:extLst>
                <a:ext uri="{FF2B5EF4-FFF2-40B4-BE49-F238E27FC236}">
                  <a16:creationId xmlns:a16="http://schemas.microsoft.com/office/drawing/2014/main" id="{3F75425F-53B5-3262-B13C-64E4681F2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1" y="3652"/>
              <a:ext cx="4" cy="2"/>
            </a:xfrm>
            <a:custGeom>
              <a:avLst/>
              <a:gdLst>
                <a:gd name="T0" fmla="*/ 16 w 2"/>
                <a:gd name="T1" fmla="*/ 8 h 1"/>
                <a:gd name="T2" fmla="*/ 0 w 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07" name="Freeform 1306">
              <a:extLst>
                <a:ext uri="{FF2B5EF4-FFF2-40B4-BE49-F238E27FC236}">
                  <a16:creationId xmlns:a16="http://schemas.microsoft.com/office/drawing/2014/main" id="{EDFFB14C-7B66-19E8-ACD1-3C21A4E49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1" y="3499"/>
              <a:ext cx="24" cy="11"/>
            </a:xfrm>
            <a:custGeom>
              <a:avLst/>
              <a:gdLst>
                <a:gd name="T0" fmla="*/ 96 w 12"/>
                <a:gd name="T1" fmla="*/ 0 h 5"/>
                <a:gd name="T2" fmla="*/ 32 w 12"/>
                <a:gd name="T3" fmla="*/ 53 h 5"/>
                <a:gd name="T4" fmla="*/ 0 w 12"/>
                <a:gd name="T5" fmla="*/ 2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" h="5">
                  <a:moveTo>
                    <a:pt x="12" y="0"/>
                  </a:moveTo>
                  <a:cubicBezTo>
                    <a:pt x="9" y="0"/>
                    <a:pt x="3" y="1"/>
                    <a:pt x="4" y="5"/>
                  </a:cubicBezTo>
                  <a:cubicBezTo>
                    <a:pt x="4" y="2"/>
                    <a:pt x="2" y="3"/>
                    <a:pt x="0" y="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08" name="Freeform 1307">
              <a:extLst>
                <a:ext uri="{FF2B5EF4-FFF2-40B4-BE49-F238E27FC236}">
                  <a16:creationId xmlns:a16="http://schemas.microsoft.com/office/drawing/2014/main" id="{B9725C50-109D-FEAF-0FD8-E62EFBC06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6" y="3390"/>
              <a:ext cx="21" cy="8"/>
            </a:xfrm>
            <a:custGeom>
              <a:avLst/>
              <a:gdLst>
                <a:gd name="T0" fmla="*/ 92 w 10"/>
                <a:gd name="T1" fmla="*/ 32 h 4"/>
                <a:gd name="T2" fmla="*/ 0 w 10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9" y="0"/>
                    <a:pt x="3" y="0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09" name="Freeform 1308">
              <a:extLst>
                <a:ext uri="{FF2B5EF4-FFF2-40B4-BE49-F238E27FC236}">
                  <a16:creationId xmlns:a16="http://schemas.microsoft.com/office/drawing/2014/main" id="{89AF79CA-3D9C-C52D-D527-AD511E91E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2" y="3558"/>
              <a:ext cx="55" cy="46"/>
            </a:xfrm>
            <a:custGeom>
              <a:avLst/>
              <a:gdLst>
                <a:gd name="T0" fmla="*/ 228 w 27"/>
                <a:gd name="T1" fmla="*/ 61 h 21"/>
                <a:gd name="T2" fmla="*/ 59 w 27"/>
                <a:gd name="T3" fmla="*/ 0 h 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" h="21">
                  <a:moveTo>
                    <a:pt x="27" y="6"/>
                  </a:moveTo>
                  <a:cubicBezTo>
                    <a:pt x="26" y="21"/>
                    <a:pt x="0" y="14"/>
                    <a:pt x="7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10" name="Freeform 1309">
              <a:extLst>
                <a:ext uri="{FF2B5EF4-FFF2-40B4-BE49-F238E27FC236}">
                  <a16:creationId xmlns:a16="http://schemas.microsoft.com/office/drawing/2014/main" id="{BEAA76D3-14BB-FDF1-4085-356DCFBD9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7" y="3517"/>
              <a:ext cx="64" cy="43"/>
            </a:xfrm>
            <a:custGeom>
              <a:avLst/>
              <a:gdLst>
                <a:gd name="T0" fmla="*/ 229 w 31"/>
                <a:gd name="T1" fmla="*/ 69 h 20"/>
                <a:gd name="T2" fmla="*/ 157 w 31"/>
                <a:gd name="T3" fmla="*/ 189 h 20"/>
                <a:gd name="T4" fmla="*/ 72 w 31"/>
                <a:gd name="T5" fmla="*/ 0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20">
                  <a:moveTo>
                    <a:pt x="26" y="7"/>
                  </a:moveTo>
                  <a:cubicBezTo>
                    <a:pt x="31" y="12"/>
                    <a:pt x="23" y="19"/>
                    <a:pt x="18" y="19"/>
                  </a:cubicBezTo>
                  <a:cubicBezTo>
                    <a:pt x="9" y="20"/>
                    <a:pt x="0" y="7"/>
                    <a:pt x="8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11" name="Freeform 1310">
              <a:extLst>
                <a:ext uri="{FF2B5EF4-FFF2-40B4-BE49-F238E27FC236}">
                  <a16:creationId xmlns:a16="http://schemas.microsoft.com/office/drawing/2014/main" id="{A993F826-BCC0-992B-02A7-8C81FC2BF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7" y="3635"/>
              <a:ext cx="72" cy="74"/>
            </a:xfrm>
            <a:custGeom>
              <a:avLst/>
              <a:gdLst>
                <a:gd name="T0" fmla="*/ 304 w 35"/>
                <a:gd name="T1" fmla="*/ 226 h 34"/>
                <a:gd name="T2" fmla="*/ 140 w 35"/>
                <a:gd name="T3" fmla="*/ 0 h 3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5" h="34">
                  <a:moveTo>
                    <a:pt x="35" y="22"/>
                  </a:moveTo>
                  <a:cubicBezTo>
                    <a:pt x="23" y="34"/>
                    <a:pt x="0" y="13"/>
                    <a:pt x="16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12" name="Freeform 1311">
              <a:extLst>
                <a:ext uri="{FF2B5EF4-FFF2-40B4-BE49-F238E27FC236}">
                  <a16:creationId xmlns:a16="http://schemas.microsoft.com/office/drawing/2014/main" id="{9A8F92D5-113E-134D-8594-0E9DFE5D6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4" y="3643"/>
              <a:ext cx="82" cy="59"/>
            </a:xfrm>
            <a:custGeom>
              <a:avLst/>
              <a:gdLst>
                <a:gd name="T0" fmla="*/ 328 w 40"/>
                <a:gd name="T1" fmla="*/ 114 h 27"/>
                <a:gd name="T2" fmla="*/ 148 w 40"/>
                <a:gd name="T3" fmla="*/ 0 h 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" h="27">
                  <a:moveTo>
                    <a:pt x="38" y="11"/>
                  </a:moveTo>
                  <a:cubicBezTo>
                    <a:pt x="40" y="27"/>
                    <a:pt x="0" y="13"/>
                    <a:pt x="17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13" name="Freeform 1312">
              <a:extLst>
                <a:ext uri="{FF2B5EF4-FFF2-40B4-BE49-F238E27FC236}">
                  <a16:creationId xmlns:a16="http://schemas.microsoft.com/office/drawing/2014/main" id="{8B176A74-E01E-7AB5-6253-30694819F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8" y="3604"/>
              <a:ext cx="82" cy="48"/>
            </a:xfrm>
            <a:custGeom>
              <a:avLst/>
              <a:gdLst>
                <a:gd name="T0" fmla="*/ 269 w 40"/>
                <a:gd name="T1" fmla="*/ 52 h 22"/>
                <a:gd name="T2" fmla="*/ 76 w 40"/>
                <a:gd name="T3" fmla="*/ 0 h 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" h="22">
                  <a:moveTo>
                    <a:pt x="31" y="5"/>
                  </a:moveTo>
                  <a:cubicBezTo>
                    <a:pt x="40" y="20"/>
                    <a:pt x="0" y="22"/>
                    <a:pt x="9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14" name="Freeform 1313">
              <a:extLst>
                <a:ext uri="{FF2B5EF4-FFF2-40B4-BE49-F238E27FC236}">
                  <a16:creationId xmlns:a16="http://schemas.microsoft.com/office/drawing/2014/main" id="{3B935BCD-807D-8FF5-F5B0-B1BF43ABD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" y="3595"/>
              <a:ext cx="21" cy="5"/>
            </a:xfrm>
            <a:custGeom>
              <a:avLst/>
              <a:gdLst>
                <a:gd name="T0" fmla="*/ 92 w 10"/>
                <a:gd name="T1" fmla="*/ 0 h 2"/>
                <a:gd name="T2" fmla="*/ 0 w 10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2">
                  <a:moveTo>
                    <a:pt x="10" y="0"/>
                  </a:moveTo>
                  <a:cubicBezTo>
                    <a:pt x="7" y="2"/>
                    <a:pt x="3" y="2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15" name="Freeform 1314">
              <a:extLst>
                <a:ext uri="{FF2B5EF4-FFF2-40B4-BE49-F238E27FC236}">
                  <a16:creationId xmlns:a16="http://schemas.microsoft.com/office/drawing/2014/main" id="{0A8B988C-4206-5AAF-AF3C-7560384E1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" y="3565"/>
              <a:ext cx="18" cy="8"/>
            </a:xfrm>
            <a:custGeom>
              <a:avLst/>
              <a:gdLst>
                <a:gd name="T0" fmla="*/ 72 w 9"/>
                <a:gd name="T1" fmla="*/ 0 h 4"/>
                <a:gd name="T2" fmla="*/ 0 w 9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7" y="4"/>
                    <a:pt x="3" y="3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16" name="Freeform 1315">
              <a:extLst>
                <a:ext uri="{FF2B5EF4-FFF2-40B4-BE49-F238E27FC236}">
                  <a16:creationId xmlns:a16="http://schemas.microsoft.com/office/drawing/2014/main" id="{CD5BA4A7-EF73-F63A-F8AD-6031E13A4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3" y="3466"/>
              <a:ext cx="20" cy="20"/>
            </a:xfrm>
            <a:custGeom>
              <a:avLst/>
              <a:gdLst>
                <a:gd name="T0" fmla="*/ 80 w 10"/>
                <a:gd name="T1" fmla="*/ 64 h 9"/>
                <a:gd name="T2" fmla="*/ 64 w 10"/>
                <a:gd name="T3" fmla="*/ 98 h 9"/>
                <a:gd name="T4" fmla="*/ 0 w 10"/>
                <a:gd name="T5" fmla="*/ 0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9">
                  <a:moveTo>
                    <a:pt x="10" y="6"/>
                  </a:moveTo>
                  <a:cubicBezTo>
                    <a:pt x="10" y="7"/>
                    <a:pt x="9" y="8"/>
                    <a:pt x="8" y="9"/>
                  </a:cubicBezTo>
                  <a:cubicBezTo>
                    <a:pt x="4" y="8"/>
                    <a:pt x="0" y="4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17" name="Freeform 1316">
              <a:extLst>
                <a:ext uri="{FF2B5EF4-FFF2-40B4-BE49-F238E27FC236}">
                  <a16:creationId xmlns:a16="http://schemas.microsoft.com/office/drawing/2014/main" id="{E72188BD-152A-E4A7-005F-3A21179BF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" y="3438"/>
              <a:ext cx="16" cy="11"/>
            </a:xfrm>
            <a:custGeom>
              <a:avLst/>
              <a:gdLst>
                <a:gd name="T0" fmla="*/ 64 w 8"/>
                <a:gd name="T1" fmla="*/ 44 h 5"/>
                <a:gd name="T2" fmla="*/ 0 w 8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5">
                  <a:moveTo>
                    <a:pt x="8" y="4"/>
                  </a:moveTo>
                  <a:cubicBezTo>
                    <a:pt x="5" y="5"/>
                    <a:pt x="3" y="2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18" name="Freeform 1317">
              <a:extLst>
                <a:ext uri="{FF2B5EF4-FFF2-40B4-BE49-F238E27FC236}">
                  <a16:creationId xmlns:a16="http://schemas.microsoft.com/office/drawing/2014/main" id="{32C17B19-C5FC-1D2B-A9EA-72333685C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9" y="3462"/>
              <a:ext cx="10" cy="6"/>
            </a:xfrm>
            <a:custGeom>
              <a:avLst/>
              <a:gdLst>
                <a:gd name="T0" fmla="*/ 40 w 5"/>
                <a:gd name="T1" fmla="*/ 0 h 3"/>
                <a:gd name="T2" fmla="*/ 0 w 5"/>
                <a:gd name="T3" fmla="*/ 24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4" y="2"/>
                    <a:pt x="2" y="3"/>
                    <a:pt x="0" y="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19" name="Freeform 1318">
              <a:extLst>
                <a:ext uri="{FF2B5EF4-FFF2-40B4-BE49-F238E27FC236}">
                  <a16:creationId xmlns:a16="http://schemas.microsoft.com/office/drawing/2014/main" id="{44441029-96EA-8BCA-70C2-5FF8EB700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" y="3412"/>
              <a:ext cx="17" cy="8"/>
            </a:xfrm>
            <a:custGeom>
              <a:avLst/>
              <a:gdLst>
                <a:gd name="T0" fmla="*/ 77 w 8"/>
                <a:gd name="T1" fmla="*/ 0 h 4"/>
                <a:gd name="T2" fmla="*/ 0 w 8"/>
                <a:gd name="T3" fmla="*/ 16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6" y="4"/>
                    <a:pt x="3" y="3"/>
                    <a:pt x="0" y="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20" name="Freeform 1319">
              <a:extLst>
                <a:ext uri="{FF2B5EF4-FFF2-40B4-BE49-F238E27FC236}">
                  <a16:creationId xmlns:a16="http://schemas.microsoft.com/office/drawing/2014/main" id="{C1D0CA58-2133-77C4-A6B7-E0EEF99CB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6" y="3403"/>
              <a:ext cx="18" cy="13"/>
            </a:xfrm>
            <a:custGeom>
              <a:avLst/>
              <a:gdLst>
                <a:gd name="T0" fmla="*/ 72 w 9"/>
                <a:gd name="T1" fmla="*/ 0 h 6"/>
                <a:gd name="T2" fmla="*/ 0 w 9"/>
                <a:gd name="T3" fmla="*/ 52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cubicBezTo>
                    <a:pt x="8" y="4"/>
                    <a:pt x="4" y="6"/>
                    <a:pt x="0" y="5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21" name="Freeform 1320">
              <a:extLst>
                <a:ext uri="{FF2B5EF4-FFF2-40B4-BE49-F238E27FC236}">
                  <a16:creationId xmlns:a16="http://schemas.microsoft.com/office/drawing/2014/main" id="{B8EBFE08-0179-4B5E-1315-7C7DFB9DD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3" y="3385"/>
              <a:ext cx="25" cy="11"/>
            </a:xfrm>
            <a:custGeom>
              <a:avLst/>
              <a:gdLst>
                <a:gd name="T0" fmla="*/ 73 w 12"/>
                <a:gd name="T1" fmla="*/ 0 h 5"/>
                <a:gd name="T2" fmla="*/ 0 w 12"/>
                <a:gd name="T3" fmla="*/ 9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5">
                  <a:moveTo>
                    <a:pt x="8" y="0"/>
                  </a:moveTo>
                  <a:cubicBezTo>
                    <a:pt x="12" y="5"/>
                    <a:pt x="3" y="5"/>
                    <a:pt x="0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22" name="Freeform 1321">
              <a:extLst>
                <a:ext uri="{FF2B5EF4-FFF2-40B4-BE49-F238E27FC236}">
                  <a16:creationId xmlns:a16="http://schemas.microsoft.com/office/drawing/2014/main" id="{68D80F13-A0E0-7D77-6EEE-3F7151595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" y="3523"/>
              <a:ext cx="8" cy="2"/>
            </a:xfrm>
            <a:custGeom>
              <a:avLst/>
              <a:gdLst>
                <a:gd name="T0" fmla="*/ 32 w 4"/>
                <a:gd name="T1" fmla="*/ 0 h 1"/>
                <a:gd name="T2" fmla="*/ 0 w 4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2" y="1"/>
                    <a:pt x="1" y="1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23" name="Freeform 1322">
              <a:extLst>
                <a:ext uri="{FF2B5EF4-FFF2-40B4-BE49-F238E27FC236}">
                  <a16:creationId xmlns:a16="http://schemas.microsoft.com/office/drawing/2014/main" id="{597B623A-2612-52FE-5849-3552DA2DE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6" y="3654"/>
              <a:ext cx="14" cy="18"/>
            </a:xfrm>
            <a:custGeom>
              <a:avLst/>
              <a:gdLst>
                <a:gd name="T0" fmla="*/ 56 w 7"/>
                <a:gd name="T1" fmla="*/ 36 h 8"/>
                <a:gd name="T2" fmla="*/ 0 w 7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8">
                  <a:moveTo>
                    <a:pt x="7" y="3"/>
                  </a:moveTo>
                  <a:cubicBezTo>
                    <a:pt x="5" y="8"/>
                    <a:pt x="0" y="4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24" name="Freeform 1323">
              <a:extLst>
                <a:ext uri="{FF2B5EF4-FFF2-40B4-BE49-F238E27FC236}">
                  <a16:creationId xmlns:a16="http://schemas.microsoft.com/office/drawing/2014/main" id="{C0601C85-7A14-856A-7D73-D063986E0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3" y="3648"/>
              <a:ext cx="12" cy="8"/>
            </a:xfrm>
            <a:custGeom>
              <a:avLst/>
              <a:gdLst>
                <a:gd name="T0" fmla="*/ 48 w 6"/>
                <a:gd name="T1" fmla="*/ 0 h 4"/>
                <a:gd name="T2" fmla="*/ 0 w 6"/>
                <a:gd name="T3" fmla="*/ 16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cubicBezTo>
                    <a:pt x="4" y="3"/>
                    <a:pt x="3" y="4"/>
                    <a:pt x="0" y="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25" name="Freeform 1324">
              <a:extLst>
                <a:ext uri="{FF2B5EF4-FFF2-40B4-BE49-F238E27FC236}">
                  <a16:creationId xmlns:a16="http://schemas.microsoft.com/office/drawing/2014/main" id="{89265640-0DB1-C24B-7CF4-1B68C8823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9" y="3366"/>
              <a:ext cx="69" cy="59"/>
            </a:xfrm>
            <a:custGeom>
              <a:avLst/>
              <a:gdLst>
                <a:gd name="T0" fmla="*/ 0 w 34"/>
                <a:gd name="T1" fmla="*/ 61 h 27"/>
                <a:gd name="T2" fmla="*/ 193 w 34"/>
                <a:gd name="T3" fmla="*/ 0 h 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" h="27">
                  <a:moveTo>
                    <a:pt x="0" y="6"/>
                  </a:moveTo>
                  <a:cubicBezTo>
                    <a:pt x="1" y="27"/>
                    <a:pt x="34" y="15"/>
                    <a:pt x="23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26" name="Freeform 1325">
              <a:extLst>
                <a:ext uri="{FF2B5EF4-FFF2-40B4-BE49-F238E27FC236}">
                  <a16:creationId xmlns:a16="http://schemas.microsoft.com/office/drawing/2014/main" id="{04114DDC-80E3-FE37-6EB6-AF2F26BEF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" y="3390"/>
              <a:ext cx="47" cy="32"/>
            </a:xfrm>
            <a:custGeom>
              <a:avLst/>
              <a:gdLst>
                <a:gd name="T0" fmla="*/ 8 w 23"/>
                <a:gd name="T1" fmla="*/ 41 h 15"/>
                <a:gd name="T2" fmla="*/ 16 w 23"/>
                <a:gd name="T3" fmla="*/ 96 h 15"/>
                <a:gd name="T4" fmla="*/ 121 w 23"/>
                <a:gd name="T5" fmla="*/ 128 h 15"/>
                <a:gd name="T6" fmla="*/ 172 w 23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15">
                  <a:moveTo>
                    <a:pt x="1" y="4"/>
                  </a:moveTo>
                  <a:cubicBezTo>
                    <a:pt x="0" y="7"/>
                    <a:pt x="1" y="8"/>
                    <a:pt x="2" y="10"/>
                  </a:cubicBezTo>
                  <a:cubicBezTo>
                    <a:pt x="5" y="15"/>
                    <a:pt x="9" y="15"/>
                    <a:pt x="14" y="13"/>
                  </a:cubicBezTo>
                  <a:cubicBezTo>
                    <a:pt x="20" y="11"/>
                    <a:pt x="23" y="6"/>
                    <a:pt x="2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27" name="Freeform 1326">
              <a:extLst>
                <a:ext uri="{FF2B5EF4-FFF2-40B4-BE49-F238E27FC236}">
                  <a16:creationId xmlns:a16="http://schemas.microsoft.com/office/drawing/2014/main" id="{1B9D4E2E-23C6-9EA3-B815-075872F44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7" y="3324"/>
              <a:ext cx="55" cy="50"/>
            </a:xfrm>
            <a:custGeom>
              <a:avLst/>
              <a:gdLst>
                <a:gd name="T0" fmla="*/ 0 w 27"/>
                <a:gd name="T1" fmla="*/ 93 h 23"/>
                <a:gd name="T2" fmla="*/ 161 w 27"/>
                <a:gd name="T3" fmla="*/ 0 h 2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" h="23">
                  <a:moveTo>
                    <a:pt x="0" y="9"/>
                  </a:moveTo>
                  <a:cubicBezTo>
                    <a:pt x="5" y="23"/>
                    <a:pt x="27" y="9"/>
                    <a:pt x="19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28" name="Freeform 1327">
              <a:extLst>
                <a:ext uri="{FF2B5EF4-FFF2-40B4-BE49-F238E27FC236}">
                  <a16:creationId xmlns:a16="http://schemas.microsoft.com/office/drawing/2014/main" id="{117E70CE-2DB7-77F9-777F-A360633B4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5" y="3328"/>
              <a:ext cx="51" cy="25"/>
            </a:xfrm>
            <a:custGeom>
              <a:avLst/>
              <a:gdLst>
                <a:gd name="T0" fmla="*/ 0 w 25"/>
                <a:gd name="T1" fmla="*/ 0 h 11"/>
                <a:gd name="T2" fmla="*/ 100 w 25"/>
                <a:gd name="T3" fmla="*/ 118 h 11"/>
                <a:gd name="T4" fmla="*/ 196 w 25"/>
                <a:gd name="T5" fmla="*/ 0 h 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" h="11">
                  <a:moveTo>
                    <a:pt x="0" y="0"/>
                  </a:moveTo>
                  <a:cubicBezTo>
                    <a:pt x="0" y="8"/>
                    <a:pt x="3" y="11"/>
                    <a:pt x="12" y="10"/>
                  </a:cubicBezTo>
                  <a:cubicBezTo>
                    <a:pt x="17" y="10"/>
                    <a:pt x="25" y="7"/>
                    <a:pt x="23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29" name="Freeform 1328">
              <a:extLst>
                <a:ext uri="{FF2B5EF4-FFF2-40B4-BE49-F238E27FC236}">
                  <a16:creationId xmlns:a16="http://schemas.microsoft.com/office/drawing/2014/main" id="{BE864B3A-8A01-391E-4A45-4B617C793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1" y="3320"/>
              <a:ext cx="60" cy="37"/>
            </a:xfrm>
            <a:custGeom>
              <a:avLst/>
              <a:gdLst>
                <a:gd name="T0" fmla="*/ 35 w 29"/>
                <a:gd name="T1" fmla="*/ 0 h 17"/>
                <a:gd name="T2" fmla="*/ 35 w 29"/>
                <a:gd name="T3" fmla="*/ 133 h 17"/>
                <a:gd name="T4" fmla="*/ 240 w 29"/>
                <a:gd name="T5" fmla="*/ 33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" h="17">
                  <a:moveTo>
                    <a:pt x="4" y="0"/>
                  </a:moveTo>
                  <a:cubicBezTo>
                    <a:pt x="0" y="3"/>
                    <a:pt x="1" y="10"/>
                    <a:pt x="4" y="13"/>
                  </a:cubicBezTo>
                  <a:cubicBezTo>
                    <a:pt x="10" y="17"/>
                    <a:pt x="29" y="11"/>
                    <a:pt x="27" y="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30" name="Freeform 1329">
              <a:extLst>
                <a:ext uri="{FF2B5EF4-FFF2-40B4-BE49-F238E27FC236}">
                  <a16:creationId xmlns:a16="http://schemas.microsoft.com/office/drawing/2014/main" id="{5602B006-C02D-780B-4CD6-2E47D1722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3296"/>
              <a:ext cx="60" cy="30"/>
            </a:xfrm>
            <a:custGeom>
              <a:avLst/>
              <a:gdLst>
                <a:gd name="T0" fmla="*/ 43 w 29"/>
                <a:gd name="T1" fmla="*/ 19 h 14"/>
                <a:gd name="T2" fmla="*/ 116 w 29"/>
                <a:gd name="T3" fmla="*/ 137 h 14"/>
                <a:gd name="T4" fmla="*/ 223 w 29"/>
                <a:gd name="T5" fmla="*/ 0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" h="14">
                  <a:moveTo>
                    <a:pt x="5" y="2"/>
                  </a:moveTo>
                  <a:cubicBezTo>
                    <a:pt x="0" y="7"/>
                    <a:pt x="8" y="14"/>
                    <a:pt x="13" y="14"/>
                  </a:cubicBezTo>
                  <a:cubicBezTo>
                    <a:pt x="20" y="14"/>
                    <a:pt x="29" y="7"/>
                    <a:pt x="25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31" name="Freeform 1330">
              <a:extLst>
                <a:ext uri="{FF2B5EF4-FFF2-40B4-BE49-F238E27FC236}">
                  <a16:creationId xmlns:a16="http://schemas.microsoft.com/office/drawing/2014/main" id="{D1DA4D9A-4AF7-0377-76F5-327A3832B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5" y="3274"/>
              <a:ext cx="58" cy="26"/>
            </a:xfrm>
            <a:custGeom>
              <a:avLst/>
              <a:gdLst>
                <a:gd name="T0" fmla="*/ 64 w 28"/>
                <a:gd name="T1" fmla="*/ 0 h 12"/>
                <a:gd name="T2" fmla="*/ 99 w 28"/>
                <a:gd name="T3" fmla="*/ 104 h 12"/>
                <a:gd name="T4" fmla="*/ 249 w 28"/>
                <a:gd name="T5" fmla="*/ 0 h 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12">
                  <a:moveTo>
                    <a:pt x="7" y="0"/>
                  </a:moveTo>
                  <a:cubicBezTo>
                    <a:pt x="0" y="3"/>
                    <a:pt x="6" y="9"/>
                    <a:pt x="11" y="10"/>
                  </a:cubicBezTo>
                  <a:cubicBezTo>
                    <a:pt x="19" y="12"/>
                    <a:pt x="28" y="9"/>
                    <a:pt x="28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32" name="Freeform 1331">
              <a:extLst>
                <a:ext uri="{FF2B5EF4-FFF2-40B4-BE49-F238E27FC236}">
                  <a16:creationId xmlns:a16="http://schemas.microsoft.com/office/drawing/2014/main" id="{4D912555-386A-9D45-5454-C53848A47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" y="3298"/>
              <a:ext cx="59" cy="44"/>
            </a:xfrm>
            <a:custGeom>
              <a:avLst/>
              <a:gdLst>
                <a:gd name="T0" fmla="*/ 0 w 29"/>
                <a:gd name="T1" fmla="*/ 53 h 20"/>
                <a:gd name="T2" fmla="*/ 187 w 29"/>
                <a:gd name="T3" fmla="*/ 0 h 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9" h="20">
                  <a:moveTo>
                    <a:pt x="0" y="5"/>
                  </a:moveTo>
                  <a:cubicBezTo>
                    <a:pt x="1" y="20"/>
                    <a:pt x="29" y="10"/>
                    <a:pt x="22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33" name="Freeform 1332">
              <a:extLst>
                <a:ext uri="{FF2B5EF4-FFF2-40B4-BE49-F238E27FC236}">
                  <a16:creationId xmlns:a16="http://schemas.microsoft.com/office/drawing/2014/main" id="{9B34615B-6504-1C32-EA8F-C970F49FC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" y="3460"/>
              <a:ext cx="49" cy="39"/>
            </a:xfrm>
            <a:custGeom>
              <a:avLst/>
              <a:gdLst>
                <a:gd name="T0" fmla="*/ 0 w 24"/>
                <a:gd name="T1" fmla="*/ 113 h 18"/>
                <a:gd name="T2" fmla="*/ 180 w 24"/>
                <a:gd name="T3" fmla="*/ 0 h 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18">
                  <a:moveTo>
                    <a:pt x="0" y="11"/>
                  </a:moveTo>
                  <a:cubicBezTo>
                    <a:pt x="1" y="18"/>
                    <a:pt x="24" y="10"/>
                    <a:pt x="21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34" name="Freeform 1333">
              <a:extLst>
                <a:ext uri="{FF2B5EF4-FFF2-40B4-BE49-F238E27FC236}">
                  <a16:creationId xmlns:a16="http://schemas.microsoft.com/office/drawing/2014/main" id="{28F463B4-736F-7D22-C107-658605A9E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" y="3479"/>
              <a:ext cx="69" cy="38"/>
            </a:xfrm>
            <a:custGeom>
              <a:avLst/>
              <a:gdLst>
                <a:gd name="T0" fmla="*/ 49 w 34"/>
                <a:gd name="T1" fmla="*/ 20 h 17"/>
                <a:gd name="T2" fmla="*/ 227 w 34"/>
                <a:gd name="T3" fmla="*/ 0 h 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" h="17">
                  <a:moveTo>
                    <a:pt x="6" y="2"/>
                  </a:moveTo>
                  <a:cubicBezTo>
                    <a:pt x="0" y="17"/>
                    <a:pt x="34" y="14"/>
                    <a:pt x="27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35" name="Freeform 1334">
              <a:extLst>
                <a:ext uri="{FF2B5EF4-FFF2-40B4-BE49-F238E27FC236}">
                  <a16:creationId xmlns:a16="http://schemas.microsoft.com/office/drawing/2014/main" id="{F7B292E5-D84C-3A9E-445C-604803221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" y="3495"/>
              <a:ext cx="55" cy="32"/>
            </a:xfrm>
            <a:custGeom>
              <a:avLst/>
              <a:gdLst>
                <a:gd name="T0" fmla="*/ 33 w 27"/>
                <a:gd name="T1" fmla="*/ 0 h 15"/>
                <a:gd name="T2" fmla="*/ 67 w 27"/>
                <a:gd name="T3" fmla="*/ 128 h 15"/>
                <a:gd name="T4" fmla="*/ 204 w 27"/>
                <a:gd name="T5" fmla="*/ 49 h 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" h="15">
                  <a:moveTo>
                    <a:pt x="4" y="0"/>
                  </a:moveTo>
                  <a:cubicBezTo>
                    <a:pt x="0" y="5"/>
                    <a:pt x="3" y="11"/>
                    <a:pt x="8" y="13"/>
                  </a:cubicBezTo>
                  <a:cubicBezTo>
                    <a:pt x="12" y="15"/>
                    <a:pt x="27" y="12"/>
                    <a:pt x="24" y="5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36" name="Freeform 1335">
              <a:extLst>
                <a:ext uri="{FF2B5EF4-FFF2-40B4-BE49-F238E27FC236}">
                  <a16:creationId xmlns:a16="http://schemas.microsoft.com/office/drawing/2014/main" id="{7FF603FC-7841-3481-60B6-0832A4341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3416"/>
              <a:ext cx="70" cy="61"/>
            </a:xfrm>
            <a:custGeom>
              <a:avLst/>
              <a:gdLst>
                <a:gd name="T0" fmla="*/ 8 w 34"/>
                <a:gd name="T1" fmla="*/ 113 h 28"/>
                <a:gd name="T2" fmla="*/ 191 w 34"/>
                <a:gd name="T3" fmla="*/ 0 h 2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" h="28">
                  <a:moveTo>
                    <a:pt x="1" y="11"/>
                  </a:moveTo>
                  <a:cubicBezTo>
                    <a:pt x="0" y="28"/>
                    <a:pt x="34" y="10"/>
                    <a:pt x="22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37" name="Freeform 1336">
              <a:extLst>
                <a:ext uri="{FF2B5EF4-FFF2-40B4-BE49-F238E27FC236}">
                  <a16:creationId xmlns:a16="http://schemas.microsoft.com/office/drawing/2014/main" id="{CC850356-0F80-A87E-2768-2237D7E44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" y="3429"/>
              <a:ext cx="21" cy="11"/>
            </a:xfrm>
            <a:custGeom>
              <a:avLst/>
              <a:gdLst>
                <a:gd name="T0" fmla="*/ 0 w 10"/>
                <a:gd name="T1" fmla="*/ 44 h 5"/>
                <a:gd name="T2" fmla="*/ 92 w 10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5">
                  <a:moveTo>
                    <a:pt x="0" y="4"/>
                  </a:moveTo>
                  <a:cubicBezTo>
                    <a:pt x="4" y="5"/>
                    <a:pt x="7" y="3"/>
                    <a:pt x="1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38" name="Freeform 1337">
              <a:extLst>
                <a:ext uri="{FF2B5EF4-FFF2-40B4-BE49-F238E27FC236}">
                  <a16:creationId xmlns:a16="http://schemas.microsoft.com/office/drawing/2014/main" id="{38FC0FAA-8099-2CA2-90AD-440861183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" y="3381"/>
              <a:ext cx="27" cy="17"/>
            </a:xfrm>
            <a:custGeom>
              <a:avLst/>
              <a:gdLst>
                <a:gd name="T0" fmla="*/ 0 w 13"/>
                <a:gd name="T1" fmla="*/ 28 h 8"/>
                <a:gd name="T2" fmla="*/ 116 w 13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8">
                  <a:moveTo>
                    <a:pt x="0" y="3"/>
                  </a:moveTo>
                  <a:cubicBezTo>
                    <a:pt x="3" y="8"/>
                    <a:pt x="11" y="3"/>
                    <a:pt x="13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39" name="Freeform 1338">
              <a:extLst>
                <a:ext uri="{FF2B5EF4-FFF2-40B4-BE49-F238E27FC236}">
                  <a16:creationId xmlns:a16="http://schemas.microsoft.com/office/drawing/2014/main" id="{01635C24-EAAD-3A83-BAFA-FCDF5862E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1" y="3331"/>
              <a:ext cx="15" cy="8"/>
            </a:xfrm>
            <a:custGeom>
              <a:avLst/>
              <a:gdLst>
                <a:gd name="T0" fmla="*/ 0 w 7"/>
                <a:gd name="T1" fmla="*/ 16 h 4"/>
                <a:gd name="T2" fmla="*/ 69 w 7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3" y="4"/>
                    <a:pt x="5" y="2"/>
                    <a:pt x="7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40" name="Freeform 1339">
              <a:extLst>
                <a:ext uri="{FF2B5EF4-FFF2-40B4-BE49-F238E27FC236}">
                  <a16:creationId xmlns:a16="http://schemas.microsoft.com/office/drawing/2014/main" id="{DEC483F3-84CB-1D39-7FF9-975ED69D2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" y="3600"/>
              <a:ext cx="84" cy="39"/>
            </a:xfrm>
            <a:custGeom>
              <a:avLst/>
              <a:gdLst>
                <a:gd name="T0" fmla="*/ 256 w 41"/>
                <a:gd name="T1" fmla="*/ 33 h 18"/>
                <a:gd name="T2" fmla="*/ 180 w 41"/>
                <a:gd name="T3" fmla="*/ 184 h 18"/>
                <a:gd name="T4" fmla="*/ 76 w 41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18">
                  <a:moveTo>
                    <a:pt x="30" y="3"/>
                  </a:moveTo>
                  <a:cubicBezTo>
                    <a:pt x="41" y="9"/>
                    <a:pt x="32" y="18"/>
                    <a:pt x="21" y="18"/>
                  </a:cubicBezTo>
                  <a:cubicBezTo>
                    <a:pt x="14" y="18"/>
                    <a:pt x="0" y="8"/>
                    <a:pt x="9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41" name="Freeform 1340">
              <a:extLst>
                <a:ext uri="{FF2B5EF4-FFF2-40B4-BE49-F238E27FC236}">
                  <a16:creationId xmlns:a16="http://schemas.microsoft.com/office/drawing/2014/main" id="{5F923889-8356-AB6A-5269-217287E83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7" y="3635"/>
              <a:ext cx="86" cy="50"/>
            </a:xfrm>
            <a:custGeom>
              <a:avLst/>
              <a:gdLst>
                <a:gd name="T0" fmla="*/ 248 w 42"/>
                <a:gd name="T1" fmla="*/ 0 h 23"/>
                <a:gd name="T2" fmla="*/ 41 w 42"/>
                <a:gd name="T3" fmla="*/ 9 h 2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2" h="23">
                  <a:moveTo>
                    <a:pt x="29" y="0"/>
                  </a:moveTo>
                  <a:cubicBezTo>
                    <a:pt x="42" y="13"/>
                    <a:pt x="0" y="23"/>
                    <a:pt x="5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42" name="Freeform 1341">
              <a:extLst>
                <a:ext uri="{FF2B5EF4-FFF2-40B4-BE49-F238E27FC236}">
                  <a16:creationId xmlns:a16="http://schemas.microsoft.com/office/drawing/2014/main" id="{745A0F0B-E329-6376-52E0-550E662B8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" y="3602"/>
              <a:ext cx="61" cy="50"/>
            </a:xfrm>
            <a:custGeom>
              <a:avLst/>
              <a:gdLst>
                <a:gd name="T0" fmla="*/ 187 w 30"/>
                <a:gd name="T1" fmla="*/ 0 h 23"/>
                <a:gd name="T2" fmla="*/ 252 w 30"/>
                <a:gd name="T3" fmla="*/ 93 h 23"/>
                <a:gd name="T4" fmla="*/ 0 w 30"/>
                <a:gd name="T5" fmla="*/ 93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" h="23">
                  <a:moveTo>
                    <a:pt x="22" y="0"/>
                  </a:moveTo>
                  <a:cubicBezTo>
                    <a:pt x="27" y="0"/>
                    <a:pt x="30" y="4"/>
                    <a:pt x="30" y="9"/>
                  </a:cubicBezTo>
                  <a:cubicBezTo>
                    <a:pt x="27" y="23"/>
                    <a:pt x="5" y="17"/>
                    <a:pt x="0" y="9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43" name="Freeform 1342">
              <a:extLst>
                <a:ext uri="{FF2B5EF4-FFF2-40B4-BE49-F238E27FC236}">
                  <a16:creationId xmlns:a16="http://schemas.microsoft.com/office/drawing/2014/main" id="{B45EDC17-234D-5A55-349C-553A4636B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" y="3641"/>
              <a:ext cx="19" cy="9"/>
            </a:xfrm>
            <a:custGeom>
              <a:avLst/>
              <a:gdLst>
                <a:gd name="T0" fmla="*/ 84 w 9"/>
                <a:gd name="T1" fmla="*/ 0 h 4"/>
                <a:gd name="T2" fmla="*/ 0 w 9"/>
                <a:gd name="T3" fmla="*/ 25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7" y="4"/>
                    <a:pt x="3" y="3"/>
                    <a:pt x="0" y="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44" name="Freeform 1343">
              <a:extLst>
                <a:ext uri="{FF2B5EF4-FFF2-40B4-BE49-F238E27FC236}">
                  <a16:creationId xmlns:a16="http://schemas.microsoft.com/office/drawing/2014/main" id="{236F7E25-F445-EF3B-FFCE-FC8825A34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" y="3615"/>
              <a:ext cx="27" cy="11"/>
            </a:xfrm>
            <a:custGeom>
              <a:avLst/>
              <a:gdLst>
                <a:gd name="T0" fmla="*/ 73 w 13"/>
                <a:gd name="T1" fmla="*/ 0 h 5"/>
                <a:gd name="T2" fmla="*/ 0 w 13"/>
                <a:gd name="T3" fmla="*/ 9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5">
                  <a:moveTo>
                    <a:pt x="8" y="0"/>
                  </a:moveTo>
                  <a:cubicBezTo>
                    <a:pt x="13" y="5"/>
                    <a:pt x="3" y="5"/>
                    <a:pt x="0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45" name="Freeform 1344">
              <a:extLst>
                <a:ext uri="{FF2B5EF4-FFF2-40B4-BE49-F238E27FC236}">
                  <a16:creationId xmlns:a16="http://schemas.microsoft.com/office/drawing/2014/main" id="{369FB272-E8D7-8654-B402-40C791521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3554"/>
              <a:ext cx="55" cy="50"/>
            </a:xfrm>
            <a:custGeom>
              <a:avLst/>
              <a:gdLst>
                <a:gd name="T0" fmla="*/ 0 w 27"/>
                <a:gd name="T1" fmla="*/ 93 h 23"/>
                <a:gd name="T2" fmla="*/ 161 w 27"/>
                <a:gd name="T3" fmla="*/ 0 h 2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" h="23">
                  <a:moveTo>
                    <a:pt x="0" y="9"/>
                  </a:moveTo>
                  <a:cubicBezTo>
                    <a:pt x="5" y="23"/>
                    <a:pt x="27" y="9"/>
                    <a:pt x="19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46" name="Freeform 1345">
              <a:extLst>
                <a:ext uri="{FF2B5EF4-FFF2-40B4-BE49-F238E27FC236}">
                  <a16:creationId xmlns:a16="http://schemas.microsoft.com/office/drawing/2014/main" id="{00C401A4-EB01-9766-DC67-3A57FBB80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6" y="3611"/>
              <a:ext cx="27" cy="17"/>
            </a:xfrm>
            <a:custGeom>
              <a:avLst/>
              <a:gdLst>
                <a:gd name="T0" fmla="*/ 0 w 13"/>
                <a:gd name="T1" fmla="*/ 28 h 8"/>
                <a:gd name="T2" fmla="*/ 116 w 13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8">
                  <a:moveTo>
                    <a:pt x="0" y="3"/>
                  </a:moveTo>
                  <a:cubicBezTo>
                    <a:pt x="2" y="8"/>
                    <a:pt x="10" y="3"/>
                    <a:pt x="13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47" name="Freeform 1346">
              <a:extLst>
                <a:ext uri="{FF2B5EF4-FFF2-40B4-BE49-F238E27FC236}">
                  <a16:creationId xmlns:a16="http://schemas.microsoft.com/office/drawing/2014/main" id="{3E64F3A3-D58D-9D19-0C89-BA27C87B3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" y="3560"/>
              <a:ext cx="15" cy="9"/>
            </a:xfrm>
            <a:custGeom>
              <a:avLst/>
              <a:gdLst>
                <a:gd name="T0" fmla="*/ 0 w 7"/>
                <a:gd name="T1" fmla="*/ 25 h 4"/>
                <a:gd name="T2" fmla="*/ 69 w 7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3" y="4"/>
                    <a:pt x="5" y="2"/>
                    <a:pt x="7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48" name="Freeform 1347">
              <a:extLst>
                <a:ext uri="{FF2B5EF4-FFF2-40B4-BE49-F238E27FC236}">
                  <a16:creationId xmlns:a16="http://schemas.microsoft.com/office/drawing/2014/main" id="{F3F1F90B-D897-9EDD-5815-C5D05CE54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" y="3363"/>
              <a:ext cx="48" cy="53"/>
            </a:xfrm>
            <a:custGeom>
              <a:avLst/>
              <a:gdLst>
                <a:gd name="T0" fmla="*/ 73 w 23"/>
                <a:gd name="T1" fmla="*/ 0 h 24"/>
                <a:gd name="T2" fmla="*/ 209 w 23"/>
                <a:gd name="T3" fmla="*/ 141 h 2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" h="24">
                  <a:moveTo>
                    <a:pt x="8" y="0"/>
                  </a:moveTo>
                  <a:cubicBezTo>
                    <a:pt x="0" y="11"/>
                    <a:pt x="15" y="24"/>
                    <a:pt x="23" y="1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49" name="Freeform 1348">
              <a:extLst>
                <a:ext uri="{FF2B5EF4-FFF2-40B4-BE49-F238E27FC236}">
                  <a16:creationId xmlns:a16="http://schemas.microsoft.com/office/drawing/2014/main" id="{DB570DFA-041F-4321-A8E0-12A688964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" y="3385"/>
              <a:ext cx="18" cy="7"/>
            </a:xfrm>
            <a:custGeom>
              <a:avLst/>
              <a:gdLst>
                <a:gd name="T0" fmla="*/ 0 w 9"/>
                <a:gd name="T1" fmla="*/ 0 h 3"/>
                <a:gd name="T2" fmla="*/ 72 w 9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3">
                  <a:moveTo>
                    <a:pt x="0" y="0"/>
                  </a:moveTo>
                  <a:cubicBezTo>
                    <a:pt x="3" y="3"/>
                    <a:pt x="6" y="3"/>
                    <a:pt x="9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50" name="Freeform 1349">
              <a:extLst>
                <a:ext uri="{FF2B5EF4-FFF2-40B4-BE49-F238E27FC236}">
                  <a16:creationId xmlns:a16="http://schemas.microsoft.com/office/drawing/2014/main" id="{DC73AE77-1464-CC88-1F28-57DC10D15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3495"/>
              <a:ext cx="16" cy="4"/>
            </a:xfrm>
            <a:custGeom>
              <a:avLst/>
              <a:gdLst>
                <a:gd name="T0" fmla="*/ 0 w 8"/>
                <a:gd name="T1" fmla="*/ 0 h 2"/>
                <a:gd name="T2" fmla="*/ 64 w 8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2"/>
                    <a:pt x="6" y="1"/>
                    <a:pt x="8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51" name="Freeform 1350">
              <a:extLst>
                <a:ext uri="{FF2B5EF4-FFF2-40B4-BE49-F238E27FC236}">
                  <a16:creationId xmlns:a16="http://schemas.microsoft.com/office/drawing/2014/main" id="{BEAF4761-C3E4-7079-1720-BC08BBCAC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4" y="3556"/>
              <a:ext cx="21" cy="17"/>
            </a:xfrm>
            <a:custGeom>
              <a:avLst/>
              <a:gdLst>
                <a:gd name="T0" fmla="*/ 0 w 10"/>
                <a:gd name="T1" fmla="*/ 49 h 8"/>
                <a:gd name="T2" fmla="*/ 92 w 10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8">
                  <a:moveTo>
                    <a:pt x="0" y="5"/>
                  </a:moveTo>
                  <a:cubicBezTo>
                    <a:pt x="4" y="8"/>
                    <a:pt x="10" y="5"/>
                    <a:pt x="1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52" name="Freeform 1351">
              <a:extLst>
                <a:ext uri="{FF2B5EF4-FFF2-40B4-BE49-F238E27FC236}">
                  <a16:creationId xmlns:a16="http://schemas.microsoft.com/office/drawing/2014/main" id="{CBF24452-3597-439B-1622-8E242F8DF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" y="3674"/>
              <a:ext cx="51" cy="55"/>
            </a:xfrm>
            <a:custGeom>
              <a:avLst/>
              <a:gdLst>
                <a:gd name="T0" fmla="*/ 84 w 25"/>
                <a:gd name="T1" fmla="*/ 0 h 25"/>
                <a:gd name="T2" fmla="*/ 212 w 25"/>
                <a:gd name="T3" fmla="*/ 141 h 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5" h="25">
                  <a:moveTo>
                    <a:pt x="10" y="0"/>
                  </a:moveTo>
                  <a:cubicBezTo>
                    <a:pt x="0" y="5"/>
                    <a:pt x="14" y="25"/>
                    <a:pt x="25" y="1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53" name="Freeform 1352">
              <a:extLst>
                <a:ext uri="{FF2B5EF4-FFF2-40B4-BE49-F238E27FC236}">
                  <a16:creationId xmlns:a16="http://schemas.microsoft.com/office/drawing/2014/main" id="{B8968DEA-46C9-952A-9C73-9DABE9C1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7" y="3687"/>
              <a:ext cx="10" cy="9"/>
            </a:xfrm>
            <a:custGeom>
              <a:avLst/>
              <a:gdLst>
                <a:gd name="T0" fmla="*/ 0 w 5"/>
                <a:gd name="T1" fmla="*/ 0 h 4"/>
                <a:gd name="T2" fmla="*/ 40 w 5"/>
                <a:gd name="T3" fmla="*/ 45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cubicBezTo>
                    <a:pt x="1" y="2"/>
                    <a:pt x="3" y="4"/>
                    <a:pt x="5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54" name="Freeform 1353">
              <a:extLst>
                <a:ext uri="{FF2B5EF4-FFF2-40B4-BE49-F238E27FC236}">
                  <a16:creationId xmlns:a16="http://schemas.microsoft.com/office/drawing/2014/main" id="{6198C343-B540-3481-3117-FE45DDD74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" y="3538"/>
              <a:ext cx="51" cy="38"/>
            </a:xfrm>
            <a:custGeom>
              <a:avLst/>
              <a:gdLst>
                <a:gd name="T0" fmla="*/ 75 w 25"/>
                <a:gd name="T1" fmla="*/ 0 h 17"/>
                <a:gd name="T2" fmla="*/ 145 w 25"/>
                <a:gd name="T3" fmla="*/ 170 h 17"/>
                <a:gd name="T4" fmla="*/ 212 w 25"/>
                <a:gd name="T5" fmla="*/ 65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" h="17">
                  <a:moveTo>
                    <a:pt x="9" y="0"/>
                  </a:moveTo>
                  <a:cubicBezTo>
                    <a:pt x="0" y="3"/>
                    <a:pt x="8" y="17"/>
                    <a:pt x="17" y="15"/>
                  </a:cubicBezTo>
                  <a:cubicBezTo>
                    <a:pt x="21" y="14"/>
                    <a:pt x="25" y="11"/>
                    <a:pt x="25" y="6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55" name="Freeform 1354">
              <a:extLst>
                <a:ext uri="{FF2B5EF4-FFF2-40B4-BE49-F238E27FC236}">
                  <a16:creationId xmlns:a16="http://schemas.microsoft.com/office/drawing/2014/main" id="{BF8CC681-B3CF-128F-3E48-C2154A52D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0" y="3501"/>
              <a:ext cx="17" cy="11"/>
            </a:xfrm>
            <a:custGeom>
              <a:avLst/>
              <a:gdLst>
                <a:gd name="T0" fmla="*/ 19 w 8"/>
                <a:gd name="T1" fmla="*/ 0 h 5"/>
                <a:gd name="T2" fmla="*/ 77 w 8"/>
                <a:gd name="T3" fmla="*/ 33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5">
                  <a:moveTo>
                    <a:pt x="2" y="0"/>
                  </a:moveTo>
                  <a:cubicBezTo>
                    <a:pt x="0" y="4"/>
                    <a:pt x="5" y="5"/>
                    <a:pt x="8" y="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56" name="Freeform 1355">
              <a:extLst>
                <a:ext uri="{FF2B5EF4-FFF2-40B4-BE49-F238E27FC236}">
                  <a16:creationId xmlns:a16="http://schemas.microsoft.com/office/drawing/2014/main" id="{3C15796B-69EB-F046-595D-9AB87369F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7" y="3503"/>
              <a:ext cx="39" cy="42"/>
            </a:xfrm>
            <a:custGeom>
              <a:avLst/>
              <a:gdLst>
                <a:gd name="T0" fmla="*/ 43 w 19"/>
                <a:gd name="T1" fmla="*/ 0 h 19"/>
                <a:gd name="T2" fmla="*/ 0 w 19"/>
                <a:gd name="T3" fmla="*/ 73 h 19"/>
                <a:gd name="T4" fmla="*/ 164 w 19"/>
                <a:gd name="T5" fmla="*/ 153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19">
                  <a:moveTo>
                    <a:pt x="5" y="0"/>
                  </a:moveTo>
                  <a:cubicBezTo>
                    <a:pt x="1" y="1"/>
                    <a:pt x="0" y="4"/>
                    <a:pt x="0" y="7"/>
                  </a:cubicBezTo>
                  <a:cubicBezTo>
                    <a:pt x="1" y="19"/>
                    <a:pt x="11" y="18"/>
                    <a:pt x="19" y="1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57" name="Freeform 1356">
              <a:extLst>
                <a:ext uri="{FF2B5EF4-FFF2-40B4-BE49-F238E27FC236}">
                  <a16:creationId xmlns:a16="http://schemas.microsoft.com/office/drawing/2014/main" id="{BDCBC417-0ABB-6F52-D6CE-A13C84F63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" y="3512"/>
              <a:ext cx="9" cy="11"/>
            </a:xfrm>
            <a:custGeom>
              <a:avLst/>
              <a:gdLst>
                <a:gd name="T0" fmla="*/ 0 w 4"/>
                <a:gd name="T1" fmla="*/ 0 h 5"/>
                <a:gd name="T2" fmla="*/ 45 w 4"/>
                <a:gd name="T3" fmla="*/ 53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4"/>
                    <a:pt x="2" y="5"/>
                    <a:pt x="4" y="5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58" name="Freeform 1357">
              <a:extLst>
                <a:ext uri="{FF2B5EF4-FFF2-40B4-BE49-F238E27FC236}">
                  <a16:creationId xmlns:a16="http://schemas.microsoft.com/office/drawing/2014/main" id="{D477E851-9D14-1204-5163-DE539F83E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" y="3530"/>
              <a:ext cx="29" cy="15"/>
            </a:xfrm>
            <a:custGeom>
              <a:avLst/>
              <a:gdLst>
                <a:gd name="T0" fmla="*/ 0 w 14"/>
                <a:gd name="T1" fmla="*/ 19 h 7"/>
                <a:gd name="T2" fmla="*/ 124 w 14"/>
                <a:gd name="T3" fmla="*/ 0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" h="7">
                  <a:moveTo>
                    <a:pt x="0" y="2"/>
                  </a:moveTo>
                  <a:cubicBezTo>
                    <a:pt x="3" y="7"/>
                    <a:pt x="13" y="7"/>
                    <a:pt x="14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59" name="Freeform 1358">
              <a:extLst>
                <a:ext uri="{FF2B5EF4-FFF2-40B4-BE49-F238E27FC236}">
                  <a16:creationId xmlns:a16="http://schemas.microsoft.com/office/drawing/2014/main" id="{98788FA9-7268-F490-E338-57DA0A876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" y="3499"/>
              <a:ext cx="12" cy="13"/>
            </a:xfrm>
            <a:custGeom>
              <a:avLst/>
              <a:gdLst>
                <a:gd name="T0" fmla="*/ 48 w 6"/>
                <a:gd name="T1" fmla="*/ 0 h 6"/>
                <a:gd name="T2" fmla="*/ 0 w 6"/>
                <a:gd name="T3" fmla="*/ 61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2" y="0"/>
                    <a:pt x="1" y="4"/>
                    <a:pt x="0" y="6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60" name="Freeform 1359">
              <a:extLst>
                <a:ext uri="{FF2B5EF4-FFF2-40B4-BE49-F238E27FC236}">
                  <a16:creationId xmlns:a16="http://schemas.microsoft.com/office/drawing/2014/main" id="{E3A2B21D-9439-EB8C-B120-4B619E365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" y="3630"/>
              <a:ext cx="53" cy="55"/>
            </a:xfrm>
            <a:custGeom>
              <a:avLst/>
              <a:gdLst>
                <a:gd name="T0" fmla="*/ 92 w 26"/>
                <a:gd name="T1" fmla="*/ 20 h 25"/>
                <a:gd name="T2" fmla="*/ 33 w 26"/>
                <a:gd name="T3" fmla="*/ 178 h 25"/>
                <a:gd name="T4" fmla="*/ 220 w 26"/>
                <a:gd name="T5" fmla="*/ 12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" h="25">
                  <a:moveTo>
                    <a:pt x="11" y="2"/>
                  </a:moveTo>
                  <a:cubicBezTo>
                    <a:pt x="1" y="0"/>
                    <a:pt x="0" y="11"/>
                    <a:pt x="4" y="17"/>
                  </a:cubicBezTo>
                  <a:cubicBezTo>
                    <a:pt x="11" y="25"/>
                    <a:pt x="23" y="22"/>
                    <a:pt x="26" y="1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61" name="Freeform 1360">
              <a:extLst>
                <a:ext uri="{FF2B5EF4-FFF2-40B4-BE49-F238E27FC236}">
                  <a16:creationId xmlns:a16="http://schemas.microsoft.com/office/drawing/2014/main" id="{75E1616E-F313-66CF-236B-24CD6F5B0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" y="3637"/>
              <a:ext cx="22" cy="26"/>
            </a:xfrm>
            <a:custGeom>
              <a:avLst/>
              <a:gdLst>
                <a:gd name="T0" fmla="*/ 0 w 11"/>
                <a:gd name="T1" fmla="*/ 0 h 12"/>
                <a:gd name="T2" fmla="*/ 88 w 11"/>
                <a:gd name="T3" fmla="*/ 61 h 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12">
                  <a:moveTo>
                    <a:pt x="0" y="0"/>
                  </a:moveTo>
                  <a:cubicBezTo>
                    <a:pt x="1" y="5"/>
                    <a:pt x="5" y="12"/>
                    <a:pt x="11" y="6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62" name="Freeform 1361">
              <a:extLst>
                <a:ext uri="{FF2B5EF4-FFF2-40B4-BE49-F238E27FC236}">
                  <a16:creationId xmlns:a16="http://schemas.microsoft.com/office/drawing/2014/main" id="{41437DF1-A06E-BA8C-0D11-EC9F37FD8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4" y="3683"/>
              <a:ext cx="72" cy="39"/>
            </a:xfrm>
            <a:custGeom>
              <a:avLst/>
              <a:gdLst>
                <a:gd name="T0" fmla="*/ 51 w 35"/>
                <a:gd name="T1" fmla="*/ 0 h 18"/>
                <a:gd name="T2" fmla="*/ 263 w 35"/>
                <a:gd name="T3" fmla="*/ 0 h 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5" h="18">
                  <a:moveTo>
                    <a:pt x="6" y="0"/>
                  </a:moveTo>
                  <a:cubicBezTo>
                    <a:pt x="0" y="18"/>
                    <a:pt x="35" y="11"/>
                    <a:pt x="3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63" name="Freeform 1362">
              <a:extLst>
                <a:ext uri="{FF2B5EF4-FFF2-40B4-BE49-F238E27FC236}">
                  <a16:creationId xmlns:a16="http://schemas.microsoft.com/office/drawing/2014/main" id="{52499D80-802E-D791-26AD-11E9E8040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" y="3691"/>
              <a:ext cx="8" cy="5"/>
            </a:xfrm>
            <a:custGeom>
              <a:avLst/>
              <a:gdLst>
                <a:gd name="T0" fmla="*/ 0 w 4"/>
                <a:gd name="T1" fmla="*/ 0 h 2"/>
                <a:gd name="T2" fmla="*/ 32 w 4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cubicBezTo>
                    <a:pt x="1" y="1"/>
                    <a:pt x="2" y="2"/>
                    <a:pt x="4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64" name="Freeform 1363">
              <a:extLst>
                <a:ext uri="{FF2B5EF4-FFF2-40B4-BE49-F238E27FC236}">
                  <a16:creationId xmlns:a16="http://schemas.microsoft.com/office/drawing/2014/main" id="{65FDAB85-546E-A43D-FEF6-22A11D34F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2" y="3663"/>
              <a:ext cx="75" cy="46"/>
            </a:xfrm>
            <a:custGeom>
              <a:avLst/>
              <a:gdLst>
                <a:gd name="T0" fmla="*/ 41 w 37"/>
                <a:gd name="T1" fmla="*/ 0 h 21"/>
                <a:gd name="T2" fmla="*/ 268 w 37"/>
                <a:gd name="T3" fmla="*/ 44 h 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" h="21">
                  <a:moveTo>
                    <a:pt x="5" y="0"/>
                  </a:moveTo>
                  <a:cubicBezTo>
                    <a:pt x="0" y="21"/>
                    <a:pt x="37" y="16"/>
                    <a:pt x="32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65" name="Freeform 1364">
              <a:extLst>
                <a:ext uri="{FF2B5EF4-FFF2-40B4-BE49-F238E27FC236}">
                  <a16:creationId xmlns:a16="http://schemas.microsoft.com/office/drawing/2014/main" id="{BC554E04-CB1C-C031-36CF-9209EC69C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" y="3670"/>
              <a:ext cx="19" cy="13"/>
            </a:xfrm>
            <a:custGeom>
              <a:avLst/>
              <a:gdLst>
                <a:gd name="T0" fmla="*/ 0 w 9"/>
                <a:gd name="T1" fmla="*/ 0 h 6"/>
                <a:gd name="T2" fmla="*/ 84 w 9"/>
                <a:gd name="T3" fmla="*/ 43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cubicBezTo>
                    <a:pt x="0" y="5"/>
                    <a:pt x="5" y="6"/>
                    <a:pt x="9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66" name="Freeform 1365">
              <a:extLst>
                <a:ext uri="{FF2B5EF4-FFF2-40B4-BE49-F238E27FC236}">
                  <a16:creationId xmlns:a16="http://schemas.microsoft.com/office/drawing/2014/main" id="{0EC2CB32-2537-6FCA-27D0-2D217C96C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" y="3641"/>
              <a:ext cx="23" cy="18"/>
            </a:xfrm>
            <a:custGeom>
              <a:avLst/>
              <a:gdLst>
                <a:gd name="T0" fmla="*/ 0 w 11"/>
                <a:gd name="T1" fmla="*/ 36 h 8"/>
                <a:gd name="T2" fmla="*/ 100 w 11"/>
                <a:gd name="T3" fmla="*/ 92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8">
                  <a:moveTo>
                    <a:pt x="0" y="3"/>
                  </a:moveTo>
                  <a:cubicBezTo>
                    <a:pt x="5" y="0"/>
                    <a:pt x="8" y="5"/>
                    <a:pt x="11" y="8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67" name="Freeform 1366">
              <a:extLst>
                <a:ext uri="{FF2B5EF4-FFF2-40B4-BE49-F238E27FC236}">
                  <a16:creationId xmlns:a16="http://schemas.microsoft.com/office/drawing/2014/main" id="{DB153BBD-7181-9EE4-2BAD-E6EE78101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2" y="3687"/>
              <a:ext cx="24" cy="15"/>
            </a:xfrm>
            <a:custGeom>
              <a:avLst/>
              <a:gdLst>
                <a:gd name="T0" fmla="*/ 8 w 12"/>
                <a:gd name="T1" fmla="*/ 0 h 7"/>
                <a:gd name="T2" fmla="*/ 96 w 12"/>
                <a:gd name="T3" fmla="*/ 41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7">
                  <a:moveTo>
                    <a:pt x="1" y="0"/>
                  </a:moveTo>
                  <a:cubicBezTo>
                    <a:pt x="0" y="7"/>
                    <a:pt x="8" y="6"/>
                    <a:pt x="12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68" name="Freeform 1367">
              <a:extLst>
                <a:ext uri="{FF2B5EF4-FFF2-40B4-BE49-F238E27FC236}">
                  <a16:creationId xmlns:a16="http://schemas.microsoft.com/office/drawing/2014/main" id="{936F2426-1AB1-68E7-CDED-D2EE1413C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3" y="3591"/>
              <a:ext cx="25" cy="17"/>
            </a:xfrm>
            <a:custGeom>
              <a:avLst/>
              <a:gdLst>
                <a:gd name="T0" fmla="*/ 0 w 12"/>
                <a:gd name="T1" fmla="*/ 28 h 8"/>
                <a:gd name="T2" fmla="*/ 108 w 12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8">
                  <a:moveTo>
                    <a:pt x="0" y="3"/>
                  </a:moveTo>
                  <a:cubicBezTo>
                    <a:pt x="3" y="8"/>
                    <a:pt x="10" y="2"/>
                    <a:pt x="12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69" name="Freeform 1368">
              <a:extLst>
                <a:ext uri="{FF2B5EF4-FFF2-40B4-BE49-F238E27FC236}">
                  <a16:creationId xmlns:a16="http://schemas.microsoft.com/office/drawing/2014/main" id="{63B310A4-8802-8523-806B-5D7015BBA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" y="3632"/>
              <a:ext cx="15" cy="9"/>
            </a:xfrm>
            <a:custGeom>
              <a:avLst/>
              <a:gdLst>
                <a:gd name="T0" fmla="*/ 0 w 7"/>
                <a:gd name="T1" fmla="*/ 11 h 4"/>
                <a:gd name="T2" fmla="*/ 69 w 7"/>
                <a:gd name="T3" fmla="*/ 45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4">
                  <a:moveTo>
                    <a:pt x="0" y="1"/>
                  </a:moveTo>
                  <a:cubicBezTo>
                    <a:pt x="3" y="0"/>
                    <a:pt x="6" y="1"/>
                    <a:pt x="7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70" name="Freeform 1369">
              <a:extLst>
                <a:ext uri="{FF2B5EF4-FFF2-40B4-BE49-F238E27FC236}">
                  <a16:creationId xmlns:a16="http://schemas.microsoft.com/office/drawing/2014/main" id="{A8315092-65EE-0BF6-1C0A-5D6A537BD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3619"/>
              <a:ext cx="29" cy="18"/>
            </a:xfrm>
            <a:custGeom>
              <a:avLst/>
              <a:gdLst>
                <a:gd name="T0" fmla="*/ 0 w 14"/>
                <a:gd name="T1" fmla="*/ 36 h 8"/>
                <a:gd name="T2" fmla="*/ 124 w 14"/>
                <a:gd name="T3" fmla="*/ 92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" h="8">
                  <a:moveTo>
                    <a:pt x="0" y="3"/>
                  </a:moveTo>
                  <a:cubicBezTo>
                    <a:pt x="5" y="0"/>
                    <a:pt x="13" y="2"/>
                    <a:pt x="14" y="8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71" name="Freeform 1370">
              <a:extLst>
                <a:ext uri="{FF2B5EF4-FFF2-40B4-BE49-F238E27FC236}">
                  <a16:creationId xmlns:a16="http://schemas.microsoft.com/office/drawing/2014/main" id="{00E3F058-351D-F8B9-DF05-594B5B5D8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" y="3635"/>
              <a:ext cx="16" cy="8"/>
            </a:xfrm>
            <a:custGeom>
              <a:avLst/>
              <a:gdLst>
                <a:gd name="T0" fmla="*/ 0 w 8"/>
                <a:gd name="T1" fmla="*/ 0 h 4"/>
                <a:gd name="T2" fmla="*/ 64 w 8"/>
                <a:gd name="T3" fmla="*/ 32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cubicBezTo>
                    <a:pt x="2" y="3"/>
                    <a:pt x="5" y="4"/>
                    <a:pt x="8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72" name="Freeform 1371">
              <a:extLst>
                <a:ext uri="{FF2B5EF4-FFF2-40B4-BE49-F238E27FC236}">
                  <a16:creationId xmlns:a16="http://schemas.microsoft.com/office/drawing/2014/main" id="{3090F3C6-9070-5217-0925-F11E99AFC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3512"/>
              <a:ext cx="35" cy="24"/>
            </a:xfrm>
            <a:custGeom>
              <a:avLst/>
              <a:gdLst>
                <a:gd name="T0" fmla="*/ 25 w 17"/>
                <a:gd name="T1" fmla="*/ 0 h 11"/>
                <a:gd name="T2" fmla="*/ 148 w 17"/>
                <a:gd name="T3" fmla="*/ 44 h 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" h="11">
                  <a:moveTo>
                    <a:pt x="3" y="0"/>
                  </a:moveTo>
                  <a:cubicBezTo>
                    <a:pt x="0" y="7"/>
                    <a:pt x="14" y="11"/>
                    <a:pt x="17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73" name="Freeform 1372">
              <a:extLst>
                <a:ext uri="{FF2B5EF4-FFF2-40B4-BE49-F238E27FC236}">
                  <a16:creationId xmlns:a16="http://schemas.microsoft.com/office/drawing/2014/main" id="{D5CA83DD-2B54-7E61-612F-F1A35746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7" y="3482"/>
              <a:ext cx="11" cy="6"/>
            </a:xfrm>
            <a:custGeom>
              <a:avLst/>
              <a:gdLst>
                <a:gd name="T0" fmla="*/ 0 w 5"/>
                <a:gd name="T1" fmla="*/ 0 h 3"/>
                <a:gd name="T2" fmla="*/ 53 w 5"/>
                <a:gd name="T3" fmla="*/ 16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1" y="2"/>
                    <a:pt x="3" y="3"/>
                    <a:pt x="5" y="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74" name="Freeform 1373">
              <a:extLst>
                <a:ext uri="{FF2B5EF4-FFF2-40B4-BE49-F238E27FC236}">
                  <a16:creationId xmlns:a16="http://schemas.microsoft.com/office/drawing/2014/main" id="{559DBB4B-CF9E-F6DC-65DD-8992F3232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2" y="3333"/>
              <a:ext cx="16" cy="6"/>
            </a:xfrm>
            <a:custGeom>
              <a:avLst/>
              <a:gdLst>
                <a:gd name="T0" fmla="*/ 0 w 8"/>
                <a:gd name="T1" fmla="*/ 0 h 3"/>
                <a:gd name="T2" fmla="*/ 64 w 8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cubicBezTo>
                    <a:pt x="2" y="3"/>
                    <a:pt x="6" y="2"/>
                    <a:pt x="8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75" name="Freeform 1374">
              <a:extLst>
                <a:ext uri="{FF2B5EF4-FFF2-40B4-BE49-F238E27FC236}">
                  <a16:creationId xmlns:a16="http://schemas.microsoft.com/office/drawing/2014/main" id="{35810344-6269-2587-395B-2CE65BE2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289"/>
              <a:ext cx="53" cy="33"/>
            </a:xfrm>
            <a:custGeom>
              <a:avLst/>
              <a:gdLst>
                <a:gd name="T0" fmla="*/ 24 w 26"/>
                <a:gd name="T1" fmla="*/ 9 h 15"/>
                <a:gd name="T2" fmla="*/ 59 w 26"/>
                <a:gd name="T3" fmla="*/ 117 h 15"/>
                <a:gd name="T4" fmla="*/ 220 w 26"/>
                <a:gd name="T5" fmla="*/ 0 h 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" h="15">
                  <a:moveTo>
                    <a:pt x="3" y="1"/>
                  </a:moveTo>
                  <a:cubicBezTo>
                    <a:pt x="0" y="4"/>
                    <a:pt x="3" y="9"/>
                    <a:pt x="7" y="11"/>
                  </a:cubicBezTo>
                  <a:cubicBezTo>
                    <a:pt x="13" y="15"/>
                    <a:pt x="26" y="8"/>
                    <a:pt x="26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76" name="Freeform 1375">
              <a:extLst>
                <a:ext uri="{FF2B5EF4-FFF2-40B4-BE49-F238E27FC236}">
                  <a16:creationId xmlns:a16="http://schemas.microsoft.com/office/drawing/2014/main" id="{AFBF2A05-8B44-FE25-8C70-9F72D89EE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" y="3326"/>
              <a:ext cx="18" cy="11"/>
            </a:xfrm>
            <a:custGeom>
              <a:avLst/>
              <a:gdLst>
                <a:gd name="T0" fmla="*/ 0 w 9"/>
                <a:gd name="T1" fmla="*/ 0 h 5"/>
                <a:gd name="T2" fmla="*/ 72 w 9"/>
                <a:gd name="T3" fmla="*/ 9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cubicBezTo>
                    <a:pt x="0" y="5"/>
                    <a:pt x="7" y="2"/>
                    <a:pt x="9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77" name="Freeform 1376">
              <a:extLst>
                <a:ext uri="{FF2B5EF4-FFF2-40B4-BE49-F238E27FC236}">
                  <a16:creationId xmlns:a16="http://schemas.microsoft.com/office/drawing/2014/main" id="{344B0668-DB4D-8BF3-973B-F4C948D82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0" y="3274"/>
              <a:ext cx="45" cy="33"/>
            </a:xfrm>
            <a:custGeom>
              <a:avLst/>
              <a:gdLst>
                <a:gd name="T0" fmla="*/ 0 w 22"/>
                <a:gd name="T1" fmla="*/ 20 h 15"/>
                <a:gd name="T2" fmla="*/ 188 w 22"/>
                <a:gd name="T3" fmla="*/ 0 h 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" h="15">
                  <a:moveTo>
                    <a:pt x="0" y="2"/>
                  </a:moveTo>
                  <a:cubicBezTo>
                    <a:pt x="0" y="15"/>
                    <a:pt x="22" y="12"/>
                    <a:pt x="22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78" name="Freeform 1377">
              <a:extLst>
                <a:ext uri="{FF2B5EF4-FFF2-40B4-BE49-F238E27FC236}">
                  <a16:creationId xmlns:a16="http://schemas.microsoft.com/office/drawing/2014/main" id="{97AAA68D-C5C8-0633-EA3D-0C32DC01C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4" y="3254"/>
              <a:ext cx="45" cy="33"/>
            </a:xfrm>
            <a:custGeom>
              <a:avLst/>
              <a:gdLst>
                <a:gd name="T0" fmla="*/ 25 w 22"/>
                <a:gd name="T1" fmla="*/ 0 h 15"/>
                <a:gd name="T2" fmla="*/ 25 w 22"/>
                <a:gd name="T3" fmla="*/ 88 h 15"/>
                <a:gd name="T4" fmla="*/ 188 w 22"/>
                <a:gd name="T5" fmla="*/ 125 h 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" h="15">
                  <a:moveTo>
                    <a:pt x="3" y="0"/>
                  </a:moveTo>
                  <a:cubicBezTo>
                    <a:pt x="0" y="2"/>
                    <a:pt x="1" y="6"/>
                    <a:pt x="3" y="8"/>
                  </a:cubicBezTo>
                  <a:cubicBezTo>
                    <a:pt x="7" y="15"/>
                    <a:pt x="16" y="15"/>
                    <a:pt x="22" y="1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79" name="Freeform 1378">
              <a:extLst>
                <a:ext uri="{FF2B5EF4-FFF2-40B4-BE49-F238E27FC236}">
                  <a16:creationId xmlns:a16="http://schemas.microsoft.com/office/drawing/2014/main" id="{BF049273-FCDD-CB72-815A-A38D412B0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5" y="3269"/>
              <a:ext cx="41" cy="44"/>
            </a:xfrm>
            <a:custGeom>
              <a:avLst/>
              <a:gdLst>
                <a:gd name="T0" fmla="*/ 59 w 20"/>
                <a:gd name="T1" fmla="*/ 0 h 20"/>
                <a:gd name="T2" fmla="*/ 16 w 20"/>
                <a:gd name="T3" fmla="*/ 141 h 20"/>
                <a:gd name="T4" fmla="*/ 172 w 20"/>
                <a:gd name="T5" fmla="*/ 16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20">
                  <a:moveTo>
                    <a:pt x="7" y="0"/>
                  </a:moveTo>
                  <a:cubicBezTo>
                    <a:pt x="3" y="4"/>
                    <a:pt x="0" y="8"/>
                    <a:pt x="2" y="13"/>
                  </a:cubicBezTo>
                  <a:cubicBezTo>
                    <a:pt x="5" y="20"/>
                    <a:pt x="15" y="19"/>
                    <a:pt x="20" y="15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80" name="Freeform 1379">
              <a:extLst>
                <a:ext uri="{FF2B5EF4-FFF2-40B4-BE49-F238E27FC236}">
                  <a16:creationId xmlns:a16="http://schemas.microsoft.com/office/drawing/2014/main" id="{BFB6FF02-5411-F15C-3D2B-8D2F9EFEE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2" y="3285"/>
              <a:ext cx="28" cy="17"/>
            </a:xfrm>
            <a:custGeom>
              <a:avLst/>
              <a:gdLst>
                <a:gd name="T0" fmla="*/ 0 w 14"/>
                <a:gd name="T1" fmla="*/ 0 h 8"/>
                <a:gd name="T2" fmla="*/ 112 w 14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cubicBezTo>
                    <a:pt x="2" y="8"/>
                    <a:pt x="11" y="2"/>
                    <a:pt x="14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81" name="Freeform 1380">
              <a:extLst>
                <a:ext uri="{FF2B5EF4-FFF2-40B4-BE49-F238E27FC236}">
                  <a16:creationId xmlns:a16="http://schemas.microsoft.com/office/drawing/2014/main" id="{9A3AC3D7-7A09-3FBD-C3FD-264C8E32E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" y="3381"/>
              <a:ext cx="22" cy="13"/>
            </a:xfrm>
            <a:custGeom>
              <a:avLst/>
              <a:gdLst>
                <a:gd name="T0" fmla="*/ 32 w 11"/>
                <a:gd name="T1" fmla="*/ 0 h 6"/>
                <a:gd name="T2" fmla="*/ 88 w 11"/>
                <a:gd name="T3" fmla="*/ 43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6">
                  <a:moveTo>
                    <a:pt x="4" y="0"/>
                  </a:moveTo>
                  <a:cubicBezTo>
                    <a:pt x="0" y="6"/>
                    <a:pt x="9" y="5"/>
                    <a:pt x="11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82" name="Freeform 1381">
              <a:extLst>
                <a:ext uri="{FF2B5EF4-FFF2-40B4-BE49-F238E27FC236}">
                  <a16:creationId xmlns:a16="http://schemas.microsoft.com/office/drawing/2014/main" id="{21CE2CC6-4CC7-2AC2-CD61-77AF48B38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9" y="3495"/>
              <a:ext cx="12" cy="17"/>
            </a:xfrm>
            <a:custGeom>
              <a:avLst/>
              <a:gdLst>
                <a:gd name="T0" fmla="*/ 48 w 6"/>
                <a:gd name="T1" fmla="*/ 0 h 8"/>
                <a:gd name="T2" fmla="*/ 8 w 6"/>
                <a:gd name="T3" fmla="*/ 77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cubicBezTo>
                    <a:pt x="2" y="2"/>
                    <a:pt x="0" y="3"/>
                    <a:pt x="1" y="8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83" name="Freeform 1382">
              <a:extLst>
                <a:ext uri="{FF2B5EF4-FFF2-40B4-BE49-F238E27FC236}">
                  <a16:creationId xmlns:a16="http://schemas.microsoft.com/office/drawing/2014/main" id="{007A30B1-7C96-9914-42CF-66F3A11F5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2" y="3350"/>
              <a:ext cx="57" cy="42"/>
            </a:xfrm>
            <a:custGeom>
              <a:avLst/>
              <a:gdLst>
                <a:gd name="T0" fmla="*/ 41 w 28"/>
                <a:gd name="T1" fmla="*/ 0 h 19"/>
                <a:gd name="T2" fmla="*/ 16 w 28"/>
                <a:gd name="T3" fmla="*/ 108 h 19"/>
                <a:gd name="T4" fmla="*/ 236 w 28"/>
                <a:gd name="T5" fmla="*/ 44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19">
                  <a:moveTo>
                    <a:pt x="5" y="0"/>
                  </a:moveTo>
                  <a:cubicBezTo>
                    <a:pt x="1" y="0"/>
                    <a:pt x="0" y="7"/>
                    <a:pt x="2" y="10"/>
                  </a:cubicBezTo>
                  <a:cubicBezTo>
                    <a:pt x="7" y="19"/>
                    <a:pt x="27" y="14"/>
                    <a:pt x="28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84" name="Freeform 1383">
              <a:extLst>
                <a:ext uri="{FF2B5EF4-FFF2-40B4-BE49-F238E27FC236}">
                  <a16:creationId xmlns:a16="http://schemas.microsoft.com/office/drawing/2014/main" id="{5DCC9CC0-CAD3-67AD-FDFC-588716760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3" y="3335"/>
              <a:ext cx="72" cy="37"/>
            </a:xfrm>
            <a:custGeom>
              <a:avLst/>
              <a:gdLst>
                <a:gd name="T0" fmla="*/ 51 w 35"/>
                <a:gd name="T1" fmla="*/ 0 h 17"/>
                <a:gd name="T2" fmla="*/ 80 w 35"/>
                <a:gd name="T3" fmla="*/ 141 h 17"/>
                <a:gd name="T4" fmla="*/ 280 w 35"/>
                <a:gd name="T5" fmla="*/ 9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17">
                  <a:moveTo>
                    <a:pt x="6" y="0"/>
                  </a:moveTo>
                  <a:cubicBezTo>
                    <a:pt x="0" y="4"/>
                    <a:pt x="4" y="12"/>
                    <a:pt x="9" y="14"/>
                  </a:cubicBezTo>
                  <a:cubicBezTo>
                    <a:pt x="16" y="17"/>
                    <a:pt x="35" y="10"/>
                    <a:pt x="32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85" name="Freeform 1384">
              <a:extLst>
                <a:ext uri="{FF2B5EF4-FFF2-40B4-BE49-F238E27FC236}">
                  <a16:creationId xmlns:a16="http://schemas.microsoft.com/office/drawing/2014/main" id="{B4EA15C8-37A5-FF97-9894-38D33253A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" y="3289"/>
              <a:ext cx="61" cy="50"/>
            </a:xfrm>
            <a:custGeom>
              <a:avLst/>
              <a:gdLst>
                <a:gd name="T0" fmla="*/ 67 w 30"/>
                <a:gd name="T1" fmla="*/ 0 h 23"/>
                <a:gd name="T2" fmla="*/ 8 w 30"/>
                <a:gd name="T3" fmla="*/ 93 h 23"/>
                <a:gd name="T4" fmla="*/ 252 w 30"/>
                <a:gd name="T5" fmla="*/ 93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" h="23">
                  <a:moveTo>
                    <a:pt x="8" y="0"/>
                  </a:moveTo>
                  <a:cubicBezTo>
                    <a:pt x="3" y="0"/>
                    <a:pt x="0" y="5"/>
                    <a:pt x="1" y="9"/>
                  </a:cubicBezTo>
                  <a:cubicBezTo>
                    <a:pt x="3" y="23"/>
                    <a:pt x="25" y="17"/>
                    <a:pt x="30" y="9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86" name="Freeform 1385">
              <a:extLst>
                <a:ext uri="{FF2B5EF4-FFF2-40B4-BE49-F238E27FC236}">
                  <a16:creationId xmlns:a16="http://schemas.microsoft.com/office/drawing/2014/main" id="{FF1D4D5E-2F0A-BC34-6C94-28B89468A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3355"/>
              <a:ext cx="16" cy="11"/>
            </a:xfrm>
            <a:custGeom>
              <a:avLst/>
              <a:gdLst>
                <a:gd name="T0" fmla="*/ 0 w 8"/>
                <a:gd name="T1" fmla="*/ 44 h 5"/>
                <a:gd name="T2" fmla="*/ 64 w 8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5">
                  <a:moveTo>
                    <a:pt x="0" y="4"/>
                  </a:moveTo>
                  <a:cubicBezTo>
                    <a:pt x="3" y="5"/>
                    <a:pt x="5" y="2"/>
                    <a:pt x="8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87" name="Freeform 1386">
              <a:extLst>
                <a:ext uri="{FF2B5EF4-FFF2-40B4-BE49-F238E27FC236}">
                  <a16:creationId xmlns:a16="http://schemas.microsoft.com/office/drawing/2014/main" id="{DAC36EC4-1D87-9FD7-E262-52F8C9147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" y="3342"/>
              <a:ext cx="10" cy="6"/>
            </a:xfrm>
            <a:custGeom>
              <a:avLst/>
              <a:gdLst>
                <a:gd name="T0" fmla="*/ 0 w 5"/>
                <a:gd name="T1" fmla="*/ 0 h 3"/>
                <a:gd name="T2" fmla="*/ 40 w 5"/>
                <a:gd name="T3" fmla="*/ 16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1" y="2"/>
                    <a:pt x="3" y="3"/>
                    <a:pt x="5" y="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88" name="Freeform 1387">
              <a:extLst>
                <a:ext uri="{FF2B5EF4-FFF2-40B4-BE49-F238E27FC236}">
                  <a16:creationId xmlns:a16="http://schemas.microsoft.com/office/drawing/2014/main" id="{D030293B-5226-C7B2-744E-17A5C3B19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5" y="3372"/>
              <a:ext cx="72" cy="37"/>
            </a:xfrm>
            <a:custGeom>
              <a:avLst/>
              <a:gdLst>
                <a:gd name="T0" fmla="*/ 253 w 35"/>
                <a:gd name="T1" fmla="*/ 0 h 17"/>
                <a:gd name="T2" fmla="*/ 224 w 35"/>
                <a:gd name="T3" fmla="*/ 141 h 17"/>
                <a:gd name="T4" fmla="*/ 16 w 35"/>
                <a:gd name="T5" fmla="*/ 9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17">
                  <a:moveTo>
                    <a:pt x="29" y="0"/>
                  </a:moveTo>
                  <a:cubicBezTo>
                    <a:pt x="35" y="4"/>
                    <a:pt x="31" y="12"/>
                    <a:pt x="26" y="14"/>
                  </a:cubicBezTo>
                  <a:cubicBezTo>
                    <a:pt x="19" y="17"/>
                    <a:pt x="0" y="11"/>
                    <a:pt x="2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89" name="Freeform 1388">
              <a:extLst>
                <a:ext uri="{FF2B5EF4-FFF2-40B4-BE49-F238E27FC236}">
                  <a16:creationId xmlns:a16="http://schemas.microsoft.com/office/drawing/2014/main" id="{B6E710D6-D014-9689-9B8F-BA278C608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" y="3283"/>
              <a:ext cx="62" cy="56"/>
            </a:xfrm>
            <a:custGeom>
              <a:avLst/>
              <a:gdLst>
                <a:gd name="T0" fmla="*/ 192 w 30"/>
                <a:gd name="T1" fmla="*/ 0 h 26"/>
                <a:gd name="T2" fmla="*/ 256 w 30"/>
                <a:gd name="T3" fmla="*/ 121 h 26"/>
                <a:gd name="T4" fmla="*/ 0 w 30"/>
                <a:gd name="T5" fmla="*/ 121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" h="26">
                  <a:moveTo>
                    <a:pt x="22" y="0"/>
                  </a:moveTo>
                  <a:cubicBezTo>
                    <a:pt x="27" y="0"/>
                    <a:pt x="30" y="8"/>
                    <a:pt x="29" y="12"/>
                  </a:cubicBezTo>
                  <a:cubicBezTo>
                    <a:pt x="27" y="26"/>
                    <a:pt x="5" y="20"/>
                    <a:pt x="0" y="1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90" name="Freeform 1389">
              <a:extLst>
                <a:ext uri="{FF2B5EF4-FFF2-40B4-BE49-F238E27FC236}">
                  <a16:creationId xmlns:a16="http://schemas.microsoft.com/office/drawing/2014/main" id="{B3B7BCD6-54EC-3618-AAEC-DD4F91118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379"/>
              <a:ext cx="10" cy="6"/>
            </a:xfrm>
            <a:custGeom>
              <a:avLst/>
              <a:gdLst>
                <a:gd name="T0" fmla="*/ 40 w 5"/>
                <a:gd name="T1" fmla="*/ 0 h 3"/>
                <a:gd name="T2" fmla="*/ 0 w 5"/>
                <a:gd name="T3" fmla="*/ 24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4" y="2"/>
                    <a:pt x="2" y="3"/>
                    <a:pt x="0" y="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91" name="Freeform 1390">
              <a:extLst>
                <a:ext uri="{FF2B5EF4-FFF2-40B4-BE49-F238E27FC236}">
                  <a16:creationId xmlns:a16="http://schemas.microsoft.com/office/drawing/2014/main" id="{D1BFEC0D-8A26-DC4F-0EDF-796343F55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" y="3307"/>
              <a:ext cx="47" cy="32"/>
            </a:xfrm>
            <a:custGeom>
              <a:avLst/>
              <a:gdLst>
                <a:gd name="T0" fmla="*/ 8 w 23"/>
                <a:gd name="T1" fmla="*/ 41 h 15"/>
                <a:gd name="T2" fmla="*/ 16 w 23"/>
                <a:gd name="T3" fmla="*/ 96 h 15"/>
                <a:gd name="T4" fmla="*/ 121 w 23"/>
                <a:gd name="T5" fmla="*/ 128 h 15"/>
                <a:gd name="T6" fmla="*/ 172 w 23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15">
                  <a:moveTo>
                    <a:pt x="1" y="4"/>
                  </a:moveTo>
                  <a:cubicBezTo>
                    <a:pt x="0" y="7"/>
                    <a:pt x="1" y="8"/>
                    <a:pt x="2" y="10"/>
                  </a:cubicBezTo>
                  <a:cubicBezTo>
                    <a:pt x="5" y="15"/>
                    <a:pt x="9" y="15"/>
                    <a:pt x="14" y="13"/>
                  </a:cubicBezTo>
                  <a:cubicBezTo>
                    <a:pt x="20" y="11"/>
                    <a:pt x="23" y="6"/>
                    <a:pt x="2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92" name="Freeform 1391">
              <a:extLst>
                <a:ext uri="{FF2B5EF4-FFF2-40B4-BE49-F238E27FC236}">
                  <a16:creationId xmlns:a16="http://schemas.microsoft.com/office/drawing/2014/main" id="{B7DA383C-0C0A-F79C-1AD8-DE875458E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" y="3276"/>
              <a:ext cx="39" cy="50"/>
            </a:xfrm>
            <a:custGeom>
              <a:avLst/>
              <a:gdLst>
                <a:gd name="T0" fmla="*/ 0 w 19"/>
                <a:gd name="T1" fmla="*/ 113 h 23"/>
                <a:gd name="T2" fmla="*/ 148 w 19"/>
                <a:gd name="T3" fmla="*/ 0 h 2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" h="23">
                  <a:moveTo>
                    <a:pt x="0" y="11"/>
                  </a:moveTo>
                  <a:cubicBezTo>
                    <a:pt x="6" y="23"/>
                    <a:pt x="19" y="9"/>
                    <a:pt x="17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93" name="Freeform 1392">
              <a:extLst>
                <a:ext uri="{FF2B5EF4-FFF2-40B4-BE49-F238E27FC236}">
                  <a16:creationId xmlns:a16="http://schemas.microsoft.com/office/drawing/2014/main" id="{0F8CF50D-2170-AF1A-6D28-1ADAF7885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3396"/>
              <a:ext cx="70" cy="37"/>
            </a:xfrm>
            <a:custGeom>
              <a:avLst/>
              <a:gdLst>
                <a:gd name="T0" fmla="*/ 51 w 34"/>
                <a:gd name="T1" fmla="*/ 20 h 17"/>
                <a:gd name="T2" fmla="*/ 237 w 34"/>
                <a:gd name="T3" fmla="*/ 0 h 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" h="17">
                  <a:moveTo>
                    <a:pt x="6" y="2"/>
                  </a:moveTo>
                  <a:cubicBezTo>
                    <a:pt x="0" y="17"/>
                    <a:pt x="34" y="14"/>
                    <a:pt x="27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94" name="Freeform 1393">
              <a:extLst>
                <a:ext uri="{FF2B5EF4-FFF2-40B4-BE49-F238E27FC236}">
                  <a16:creationId xmlns:a16="http://schemas.microsoft.com/office/drawing/2014/main" id="{72E77875-13C9-C4F7-77BE-4BF146D56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" y="3333"/>
              <a:ext cx="70" cy="61"/>
            </a:xfrm>
            <a:custGeom>
              <a:avLst/>
              <a:gdLst>
                <a:gd name="T0" fmla="*/ 8 w 34"/>
                <a:gd name="T1" fmla="*/ 113 h 28"/>
                <a:gd name="T2" fmla="*/ 191 w 34"/>
                <a:gd name="T3" fmla="*/ 0 h 2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" h="28">
                  <a:moveTo>
                    <a:pt x="1" y="11"/>
                  </a:moveTo>
                  <a:cubicBezTo>
                    <a:pt x="0" y="28"/>
                    <a:pt x="34" y="10"/>
                    <a:pt x="22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95" name="Freeform 1394">
              <a:extLst>
                <a:ext uri="{FF2B5EF4-FFF2-40B4-BE49-F238E27FC236}">
                  <a16:creationId xmlns:a16="http://schemas.microsoft.com/office/drawing/2014/main" id="{E4FFEF88-D429-5066-00BD-11319651F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" y="3346"/>
              <a:ext cx="20" cy="11"/>
            </a:xfrm>
            <a:custGeom>
              <a:avLst/>
              <a:gdLst>
                <a:gd name="T0" fmla="*/ 0 w 10"/>
                <a:gd name="T1" fmla="*/ 44 h 5"/>
                <a:gd name="T2" fmla="*/ 80 w 10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5">
                  <a:moveTo>
                    <a:pt x="0" y="4"/>
                  </a:moveTo>
                  <a:cubicBezTo>
                    <a:pt x="4" y="5"/>
                    <a:pt x="7" y="3"/>
                    <a:pt x="1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96" name="Freeform 1395">
              <a:extLst>
                <a:ext uri="{FF2B5EF4-FFF2-40B4-BE49-F238E27FC236}">
                  <a16:creationId xmlns:a16="http://schemas.microsoft.com/office/drawing/2014/main" id="{D4EF8D86-EA14-6AD6-4A1B-2D3CAA28F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" y="3398"/>
              <a:ext cx="10" cy="7"/>
            </a:xfrm>
            <a:custGeom>
              <a:avLst/>
              <a:gdLst>
                <a:gd name="T0" fmla="*/ 0 w 5"/>
                <a:gd name="T1" fmla="*/ 0 h 3"/>
                <a:gd name="T2" fmla="*/ 40 w 5"/>
                <a:gd name="T3" fmla="*/ 28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1" y="2"/>
                    <a:pt x="3" y="3"/>
                    <a:pt x="5" y="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97" name="Freeform 1396">
              <a:extLst>
                <a:ext uri="{FF2B5EF4-FFF2-40B4-BE49-F238E27FC236}">
                  <a16:creationId xmlns:a16="http://schemas.microsoft.com/office/drawing/2014/main" id="{A0604029-ECD5-294D-07BD-58557BEA6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" y="3366"/>
              <a:ext cx="30" cy="17"/>
            </a:xfrm>
            <a:custGeom>
              <a:avLst/>
              <a:gdLst>
                <a:gd name="T0" fmla="*/ 0 w 15"/>
                <a:gd name="T1" fmla="*/ 0 h 8"/>
                <a:gd name="T2" fmla="*/ 120 w 15"/>
                <a:gd name="T3" fmla="*/ 49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" h="8">
                  <a:moveTo>
                    <a:pt x="0" y="0"/>
                  </a:moveTo>
                  <a:cubicBezTo>
                    <a:pt x="0" y="8"/>
                    <a:pt x="9" y="7"/>
                    <a:pt x="15" y="5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98" name="Freeform 1397">
              <a:extLst>
                <a:ext uri="{FF2B5EF4-FFF2-40B4-BE49-F238E27FC236}">
                  <a16:creationId xmlns:a16="http://schemas.microsoft.com/office/drawing/2014/main" id="{0238B47B-B20C-5973-31D8-92B26F498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" y="3298"/>
              <a:ext cx="23" cy="13"/>
            </a:xfrm>
            <a:custGeom>
              <a:avLst/>
              <a:gdLst>
                <a:gd name="T0" fmla="*/ 36 w 11"/>
                <a:gd name="T1" fmla="*/ 0 h 6"/>
                <a:gd name="T2" fmla="*/ 100 w 11"/>
                <a:gd name="T3" fmla="*/ 43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6">
                  <a:moveTo>
                    <a:pt x="4" y="0"/>
                  </a:moveTo>
                  <a:cubicBezTo>
                    <a:pt x="0" y="6"/>
                    <a:pt x="9" y="5"/>
                    <a:pt x="11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399" name="Freeform 1398">
              <a:extLst>
                <a:ext uri="{FF2B5EF4-FFF2-40B4-BE49-F238E27FC236}">
                  <a16:creationId xmlns:a16="http://schemas.microsoft.com/office/drawing/2014/main" id="{F75E7245-E53B-25C3-7927-08F04DE89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412"/>
              <a:ext cx="12" cy="17"/>
            </a:xfrm>
            <a:custGeom>
              <a:avLst/>
              <a:gdLst>
                <a:gd name="T0" fmla="*/ 48 w 6"/>
                <a:gd name="T1" fmla="*/ 0 h 8"/>
                <a:gd name="T2" fmla="*/ 8 w 6"/>
                <a:gd name="T3" fmla="*/ 77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cubicBezTo>
                    <a:pt x="2" y="2"/>
                    <a:pt x="0" y="3"/>
                    <a:pt x="1" y="8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00" name="Freeform 1399">
              <a:extLst>
                <a:ext uri="{FF2B5EF4-FFF2-40B4-BE49-F238E27FC236}">
                  <a16:creationId xmlns:a16="http://schemas.microsoft.com/office/drawing/2014/main" id="{DF06BBCC-416F-7272-063D-A51DD638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5" y="3503"/>
              <a:ext cx="17" cy="16"/>
            </a:xfrm>
            <a:custGeom>
              <a:avLst/>
              <a:gdLst>
                <a:gd name="T0" fmla="*/ 0 w 8"/>
                <a:gd name="T1" fmla="*/ 48 h 7"/>
                <a:gd name="T2" fmla="*/ 77 w 8"/>
                <a:gd name="T3" fmla="*/ 0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7">
                  <a:moveTo>
                    <a:pt x="0" y="4"/>
                  </a:moveTo>
                  <a:cubicBezTo>
                    <a:pt x="3" y="7"/>
                    <a:pt x="8" y="3"/>
                    <a:pt x="8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01" name="Freeform 1400">
              <a:extLst>
                <a:ext uri="{FF2B5EF4-FFF2-40B4-BE49-F238E27FC236}">
                  <a16:creationId xmlns:a16="http://schemas.microsoft.com/office/drawing/2014/main" id="{34E6454E-7E35-A7B0-500D-0E1BF4E6D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6" y="3593"/>
              <a:ext cx="24" cy="18"/>
            </a:xfrm>
            <a:custGeom>
              <a:avLst/>
              <a:gdLst>
                <a:gd name="T0" fmla="*/ 0 w 12"/>
                <a:gd name="T1" fmla="*/ 36 h 8"/>
                <a:gd name="T2" fmla="*/ 96 w 12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8">
                  <a:moveTo>
                    <a:pt x="0" y="3"/>
                  </a:moveTo>
                  <a:cubicBezTo>
                    <a:pt x="3" y="8"/>
                    <a:pt x="9" y="3"/>
                    <a:pt x="12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02" name="Freeform 1401">
              <a:extLst>
                <a:ext uri="{FF2B5EF4-FFF2-40B4-BE49-F238E27FC236}">
                  <a16:creationId xmlns:a16="http://schemas.microsoft.com/office/drawing/2014/main" id="{8B0C5168-6560-D573-D621-C0379EAEE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5" y="2034"/>
              <a:ext cx="4" cy="11"/>
            </a:xfrm>
            <a:custGeom>
              <a:avLst/>
              <a:gdLst>
                <a:gd name="T0" fmla="*/ 16 w 2"/>
                <a:gd name="T1" fmla="*/ 0 h 5"/>
                <a:gd name="T2" fmla="*/ 8 w 2"/>
                <a:gd name="T3" fmla="*/ 53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1" y="1"/>
                    <a:pt x="0" y="3"/>
                    <a:pt x="1" y="5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03" name="Freeform 1402">
              <a:extLst>
                <a:ext uri="{FF2B5EF4-FFF2-40B4-BE49-F238E27FC236}">
                  <a16:creationId xmlns:a16="http://schemas.microsoft.com/office/drawing/2014/main" id="{4443C2AA-2160-D855-489D-91B59BCED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7" y="2038"/>
              <a:ext cx="16" cy="9"/>
            </a:xfrm>
            <a:custGeom>
              <a:avLst/>
              <a:gdLst>
                <a:gd name="T0" fmla="*/ 16 w 8"/>
                <a:gd name="T1" fmla="*/ 0 h 4"/>
                <a:gd name="T2" fmla="*/ 64 w 8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4">
                  <a:moveTo>
                    <a:pt x="2" y="0"/>
                  </a:moveTo>
                  <a:cubicBezTo>
                    <a:pt x="0" y="4"/>
                    <a:pt x="6" y="1"/>
                    <a:pt x="8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04" name="Freeform 1403">
              <a:extLst>
                <a:ext uri="{FF2B5EF4-FFF2-40B4-BE49-F238E27FC236}">
                  <a16:creationId xmlns:a16="http://schemas.microsoft.com/office/drawing/2014/main" id="{E04FD284-5351-B31E-FDF1-C0E262B4B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1" y="3405"/>
              <a:ext cx="55" cy="44"/>
            </a:xfrm>
            <a:custGeom>
              <a:avLst/>
              <a:gdLst>
                <a:gd name="T0" fmla="*/ 0 w 27"/>
                <a:gd name="T1" fmla="*/ 64 h 20"/>
                <a:gd name="T2" fmla="*/ 220 w 27"/>
                <a:gd name="T3" fmla="*/ 0 h 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" h="20">
                  <a:moveTo>
                    <a:pt x="0" y="6"/>
                  </a:moveTo>
                  <a:cubicBezTo>
                    <a:pt x="1" y="20"/>
                    <a:pt x="27" y="14"/>
                    <a:pt x="26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05" name="Freeform 1404">
              <a:extLst>
                <a:ext uri="{FF2B5EF4-FFF2-40B4-BE49-F238E27FC236}">
                  <a16:creationId xmlns:a16="http://schemas.microsoft.com/office/drawing/2014/main" id="{8821C417-9E1E-7B10-3727-574DD19E3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" y="3412"/>
              <a:ext cx="18" cy="13"/>
            </a:xfrm>
            <a:custGeom>
              <a:avLst/>
              <a:gdLst>
                <a:gd name="T0" fmla="*/ 0 w 9"/>
                <a:gd name="T1" fmla="*/ 0 h 6"/>
                <a:gd name="T2" fmla="*/ 72 w 9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cubicBezTo>
                    <a:pt x="0" y="6"/>
                    <a:pt x="6" y="2"/>
                    <a:pt x="9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06" name="Freeform 1405">
              <a:extLst>
                <a:ext uri="{FF2B5EF4-FFF2-40B4-BE49-F238E27FC236}">
                  <a16:creationId xmlns:a16="http://schemas.microsoft.com/office/drawing/2014/main" id="{1149559D-1364-6D0A-14D6-3F28585B2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" y="3438"/>
              <a:ext cx="58" cy="39"/>
            </a:xfrm>
            <a:custGeom>
              <a:avLst/>
              <a:gdLst>
                <a:gd name="T0" fmla="*/ 0 w 28"/>
                <a:gd name="T1" fmla="*/ 52 h 18"/>
                <a:gd name="T2" fmla="*/ 215 w 28"/>
                <a:gd name="T3" fmla="*/ 0 h 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" h="18">
                  <a:moveTo>
                    <a:pt x="0" y="5"/>
                  </a:moveTo>
                  <a:cubicBezTo>
                    <a:pt x="5" y="18"/>
                    <a:pt x="28" y="10"/>
                    <a:pt x="24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07" name="Freeform 1406">
              <a:extLst>
                <a:ext uri="{FF2B5EF4-FFF2-40B4-BE49-F238E27FC236}">
                  <a16:creationId xmlns:a16="http://schemas.microsoft.com/office/drawing/2014/main" id="{BA193DD3-D517-D23F-33C0-4FAD96701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" y="3416"/>
              <a:ext cx="51" cy="37"/>
            </a:xfrm>
            <a:custGeom>
              <a:avLst/>
              <a:gdLst>
                <a:gd name="T0" fmla="*/ 0 w 25"/>
                <a:gd name="T1" fmla="*/ 33 h 17"/>
                <a:gd name="T2" fmla="*/ 204 w 25"/>
                <a:gd name="T3" fmla="*/ 0 h 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5" h="17">
                  <a:moveTo>
                    <a:pt x="0" y="3"/>
                  </a:moveTo>
                  <a:cubicBezTo>
                    <a:pt x="3" y="17"/>
                    <a:pt x="25" y="15"/>
                    <a:pt x="24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08" name="Freeform 1407">
              <a:extLst>
                <a:ext uri="{FF2B5EF4-FFF2-40B4-BE49-F238E27FC236}">
                  <a16:creationId xmlns:a16="http://schemas.microsoft.com/office/drawing/2014/main" id="{C53E2BB1-A8C7-4BA6-7C22-493C385CE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" y="3298"/>
              <a:ext cx="72" cy="37"/>
            </a:xfrm>
            <a:custGeom>
              <a:avLst/>
              <a:gdLst>
                <a:gd name="T0" fmla="*/ 51 w 35"/>
                <a:gd name="T1" fmla="*/ 0 h 17"/>
                <a:gd name="T2" fmla="*/ 80 w 35"/>
                <a:gd name="T3" fmla="*/ 141 h 17"/>
                <a:gd name="T4" fmla="*/ 280 w 35"/>
                <a:gd name="T5" fmla="*/ 9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17">
                  <a:moveTo>
                    <a:pt x="6" y="0"/>
                  </a:moveTo>
                  <a:cubicBezTo>
                    <a:pt x="0" y="4"/>
                    <a:pt x="4" y="12"/>
                    <a:pt x="9" y="14"/>
                  </a:cubicBezTo>
                  <a:cubicBezTo>
                    <a:pt x="16" y="17"/>
                    <a:pt x="35" y="10"/>
                    <a:pt x="32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09" name="Freeform 1408">
              <a:extLst>
                <a:ext uri="{FF2B5EF4-FFF2-40B4-BE49-F238E27FC236}">
                  <a16:creationId xmlns:a16="http://schemas.microsoft.com/office/drawing/2014/main" id="{39BBBD1A-5F7D-6B51-67B3-E0692F885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0" y="3304"/>
              <a:ext cx="11" cy="7"/>
            </a:xfrm>
            <a:custGeom>
              <a:avLst/>
              <a:gdLst>
                <a:gd name="T0" fmla="*/ 0 w 5"/>
                <a:gd name="T1" fmla="*/ 0 h 3"/>
                <a:gd name="T2" fmla="*/ 53 w 5"/>
                <a:gd name="T3" fmla="*/ 28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1" y="2"/>
                    <a:pt x="3" y="3"/>
                    <a:pt x="5" y="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10" name="Freeform 1409">
              <a:extLst>
                <a:ext uri="{FF2B5EF4-FFF2-40B4-BE49-F238E27FC236}">
                  <a16:creationId xmlns:a16="http://schemas.microsoft.com/office/drawing/2014/main" id="{5A1631D2-FFF9-BF74-745B-C430AB9D7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" y="3335"/>
              <a:ext cx="72" cy="37"/>
            </a:xfrm>
            <a:custGeom>
              <a:avLst/>
              <a:gdLst>
                <a:gd name="T0" fmla="*/ 253 w 35"/>
                <a:gd name="T1" fmla="*/ 0 h 17"/>
                <a:gd name="T2" fmla="*/ 224 w 35"/>
                <a:gd name="T3" fmla="*/ 141 h 17"/>
                <a:gd name="T4" fmla="*/ 16 w 35"/>
                <a:gd name="T5" fmla="*/ 9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17">
                  <a:moveTo>
                    <a:pt x="29" y="0"/>
                  </a:moveTo>
                  <a:cubicBezTo>
                    <a:pt x="35" y="4"/>
                    <a:pt x="31" y="12"/>
                    <a:pt x="26" y="14"/>
                  </a:cubicBezTo>
                  <a:cubicBezTo>
                    <a:pt x="19" y="17"/>
                    <a:pt x="0" y="11"/>
                    <a:pt x="2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11" name="Freeform 1410">
              <a:extLst>
                <a:ext uri="{FF2B5EF4-FFF2-40B4-BE49-F238E27FC236}">
                  <a16:creationId xmlns:a16="http://schemas.microsoft.com/office/drawing/2014/main" id="{9495E909-2F42-5695-89F8-F6EAEF2F8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7" y="3342"/>
              <a:ext cx="10" cy="6"/>
            </a:xfrm>
            <a:custGeom>
              <a:avLst/>
              <a:gdLst>
                <a:gd name="T0" fmla="*/ 40 w 5"/>
                <a:gd name="T1" fmla="*/ 0 h 3"/>
                <a:gd name="T2" fmla="*/ 0 w 5"/>
                <a:gd name="T3" fmla="*/ 24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4" y="2"/>
                    <a:pt x="2" y="3"/>
                    <a:pt x="0" y="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12" name="Freeform 1411">
              <a:extLst>
                <a:ext uri="{FF2B5EF4-FFF2-40B4-BE49-F238E27FC236}">
                  <a16:creationId xmlns:a16="http://schemas.microsoft.com/office/drawing/2014/main" id="{FD87BCA7-AA7F-92EE-3670-B693BD260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" y="3269"/>
              <a:ext cx="47" cy="33"/>
            </a:xfrm>
            <a:custGeom>
              <a:avLst/>
              <a:gdLst>
                <a:gd name="T0" fmla="*/ 8 w 23"/>
                <a:gd name="T1" fmla="*/ 44 h 15"/>
                <a:gd name="T2" fmla="*/ 16 w 23"/>
                <a:gd name="T3" fmla="*/ 106 h 15"/>
                <a:gd name="T4" fmla="*/ 121 w 23"/>
                <a:gd name="T5" fmla="*/ 141 h 15"/>
                <a:gd name="T6" fmla="*/ 172 w 23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15">
                  <a:moveTo>
                    <a:pt x="1" y="4"/>
                  </a:moveTo>
                  <a:cubicBezTo>
                    <a:pt x="0" y="7"/>
                    <a:pt x="1" y="8"/>
                    <a:pt x="2" y="10"/>
                  </a:cubicBezTo>
                  <a:cubicBezTo>
                    <a:pt x="5" y="15"/>
                    <a:pt x="9" y="15"/>
                    <a:pt x="14" y="13"/>
                  </a:cubicBezTo>
                  <a:cubicBezTo>
                    <a:pt x="20" y="11"/>
                    <a:pt x="23" y="6"/>
                    <a:pt x="2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13" name="Freeform 1412">
              <a:extLst>
                <a:ext uri="{FF2B5EF4-FFF2-40B4-BE49-F238E27FC236}">
                  <a16:creationId xmlns:a16="http://schemas.microsoft.com/office/drawing/2014/main" id="{C277C918-DD38-90EB-4BF4-286802B66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4" y="3339"/>
              <a:ext cx="49" cy="40"/>
            </a:xfrm>
            <a:custGeom>
              <a:avLst/>
              <a:gdLst>
                <a:gd name="T0" fmla="*/ 0 w 24"/>
                <a:gd name="T1" fmla="*/ 118 h 18"/>
                <a:gd name="T2" fmla="*/ 180 w 24"/>
                <a:gd name="T3" fmla="*/ 0 h 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18">
                  <a:moveTo>
                    <a:pt x="0" y="11"/>
                  </a:moveTo>
                  <a:cubicBezTo>
                    <a:pt x="1" y="18"/>
                    <a:pt x="24" y="10"/>
                    <a:pt x="21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14" name="Freeform 1413">
              <a:extLst>
                <a:ext uri="{FF2B5EF4-FFF2-40B4-BE49-F238E27FC236}">
                  <a16:creationId xmlns:a16="http://schemas.microsoft.com/office/drawing/2014/main" id="{CA4EC943-C23A-CED0-A31C-B604193B9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" y="3359"/>
              <a:ext cx="70" cy="37"/>
            </a:xfrm>
            <a:custGeom>
              <a:avLst/>
              <a:gdLst>
                <a:gd name="T0" fmla="*/ 51 w 34"/>
                <a:gd name="T1" fmla="*/ 20 h 17"/>
                <a:gd name="T2" fmla="*/ 237 w 34"/>
                <a:gd name="T3" fmla="*/ 0 h 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" h="17">
                  <a:moveTo>
                    <a:pt x="6" y="2"/>
                  </a:moveTo>
                  <a:cubicBezTo>
                    <a:pt x="0" y="17"/>
                    <a:pt x="34" y="14"/>
                    <a:pt x="27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15" name="Freeform 1414">
              <a:extLst>
                <a:ext uri="{FF2B5EF4-FFF2-40B4-BE49-F238E27FC236}">
                  <a16:creationId xmlns:a16="http://schemas.microsoft.com/office/drawing/2014/main" id="{5D975018-0502-BC36-8B0D-A2C3AA0DF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" y="3296"/>
              <a:ext cx="69" cy="61"/>
            </a:xfrm>
            <a:custGeom>
              <a:avLst/>
              <a:gdLst>
                <a:gd name="T0" fmla="*/ 8 w 34"/>
                <a:gd name="T1" fmla="*/ 113 h 28"/>
                <a:gd name="T2" fmla="*/ 185 w 34"/>
                <a:gd name="T3" fmla="*/ 0 h 2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" h="28">
                  <a:moveTo>
                    <a:pt x="1" y="11"/>
                  </a:moveTo>
                  <a:cubicBezTo>
                    <a:pt x="0" y="28"/>
                    <a:pt x="34" y="10"/>
                    <a:pt x="22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16" name="Freeform 1415">
              <a:extLst>
                <a:ext uri="{FF2B5EF4-FFF2-40B4-BE49-F238E27FC236}">
                  <a16:creationId xmlns:a16="http://schemas.microsoft.com/office/drawing/2014/main" id="{3BA893A3-4EB8-731E-84CC-6BC2B6133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" y="3309"/>
              <a:ext cx="21" cy="11"/>
            </a:xfrm>
            <a:custGeom>
              <a:avLst/>
              <a:gdLst>
                <a:gd name="T0" fmla="*/ 0 w 10"/>
                <a:gd name="T1" fmla="*/ 44 h 5"/>
                <a:gd name="T2" fmla="*/ 92 w 10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5">
                  <a:moveTo>
                    <a:pt x="0" y="4"/>
                  </a:moveTo>
                  <a:cubicBezTo>
                    <a:pt x="4" y="5"/>
                    <a:pt x="7" y="3"/>
                    <a:pt x="1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17" name="Freeform 1416">
              <a:extLst>
                <a:ext uri="{FF2B5EF4-FFF2-40B4-BE49-F238E27FC236}">
                  <a16:creationId xmlns:a16="http://schemas.microsoft.com/office/drawing/2014/main" id="{67C1EF4D-AF2A-2835-5DA0-B46ED671D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5" y="3361"/>
              <a:ext cx="10" cy="7"/>
            </a:xfrm>
            <a:custGeom>
              <a:avLst/>
              <a:gdLst>
                <a:gd name="T0" fmla="*/ 0 w 5"/>
                <a:gd name="T1" fmla="*/ 0 h 3"/>
                <a:gd name="T2" fmla="*/ 40 w 5"/>
                <a:gd name="T3" fmla="*/ 28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1" y="2"/>
                    <a:pt x="3" y="3"/>
                    <a:pt x="5" y="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18" name="Freeform 1417">
              <a:extLst>
                <a:ext uri="{FF2B5EF4-FFF2-40B4-BE49-F238E27FC236}">
                  <a16:creationId xmlns:a16="http://schemas.microsoft.com/office/drawing/2014/main" id="{2C74E970-A8CF-6F85-2245-1A7AC9A28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9" y="3368"/>
              <a:ext cx="56" cy="44"/>
            </a:xfrm>
            <a:custGeom>
              <a:avLst/>
              <a:gdLst>
                <a:gd name="T0" fmla="*/ 0 w 27"/>
                <a:gd name="T1" fmla="*/ 64 h 20"/>
                <a:gd name="T2" fmla="*/ 232 w 27"/>
                <a:gd name="T3" fmla="*/ 0 h 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" h="20">
                  <a:moveTo>
                    <a:pt x="0" y="6"/>
                  </a:moveTo>
                  <a:cubicBezTo>
                    <a:pt x="1" y="20"/>
                    <a:pt x="27" y="14"/>
                    <a:pt x="26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19" name="Freeform 1418">
              <a:extLst>
                <a:ext uri="{FF2B5EF4-FFF2-40B4-BE49-F238E27FC236}">
                  <a16:creationId xmlns:a16="http://schemas.microsoft.com/office/drawing/2014/main" id="{074FFA5D-C52E-D550-18A4-793B32C4F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" y="3374"/>
              <a:ext cx="18" cy="14"/>
            </a:xfrm>
            <a:custGeom>
              <a:avLst/>
              <a:gdLst>
                <a:gd name="T0" fmla="*/ 0 w 9"/>
                <a:gd name="T1" fmla="*/ 0 h 6"/>
                <a:gd name="T2" fmla="*/ 72 w 9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cubicBezTo>
                    <a:pt x="0" y="6"/>
                    <a:pt x="6" y="2"/>
                    <a:pt x="9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20" name="Freeform 1419">
              <a:extLst>
                <a:ext uri="{FF2B5EF4-FFF2-40B4-BE49-F238E27FC236}">
                  <a16:creationId xmlns:a16="http://schemas.microsoft.com/office/drawing/2014/main" id="{0216D18F-2023-3558-A948-F59DF2BA6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3" y="3420"/>
              <a:ext cx="19" cy="13"/>
            </a:xfrm>
            <a:custGeom>
              <a:avLst/>
              <a:gdLst>
                <a:gd name="T0" fmla="*/ 0 w 9"/>
                <a:gd name="T1" fmla="*/ 43 h 6"/>
                <a:gd name="T2" fmla="*/ 84 w 9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6">
                  <a:moveTo>
                    <a:pt x="0" y="4"/>
                  </a:moveTo>
                  <a:cubicBezTo>
                    <a:pt x="3" y="6"/>
                    <a:pt x="7" y="4"/>
                    <a:pt x="9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21" name="Freeform 1420">
              <a:extLst>
                <a:ext uri="{FF2B5EF4-FFF2-40B4-BE49-F238E27FC236}">
                  <a16:creationId xmlns:a16="http://schemas.microsoft.com/office/drawing/2014/main" id="{14052D85-7EA6-A5B5-3595-F584ACE15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3442"/>
              <a:ext cx="35" cy="42"/>
            </a:xfrm>
            <a:custGeom>
              <a:avLst/>
              <a:gdLst>
                <a:gd name="T0" fmla="*/ 0 w 17"/>
                <a:gd name="T1" fmla="*/ 153 h 19"/>
                <a:gd name="T2" fmla="*/ 148 w 17"/>
                <a:gd name="T3" fmla="*/ 0 h 1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" h="19">
                  <a:moveTo>
                    <a:pt x="0" y="14"/>
                  </a:moveTo>
                  <a:cubicBezTo>
                    <a:pt x="6" y="19"/>
                    <a:pt x="16" y="5"/>
                    <a:pt x="17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22" name="Freeform 1421">
              <a:extLst>
                <a:ext uri="{FF2B5EF4-FFF2-40B4-BE49-F238E27FC236}">
                  <a16:creationId xmlns:a16="http://schemas.microsoft.com/office/drawing/2014/main" id="{E151F455-E70E-E20F-BFE0-EA83606F7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3464"/>
              <a:ext cx="37" cy="48"/>
            </a:xfrm>
            <a:custGeom>
              <a:avLst/>
              <a:gdLst>
                <a:gd name="T0" fmla="*/ 140 w 18"/>
                <a:gd name="T1" fmla="*/ 0 h 22"/>
                <a:gd name="T2" fmla="*/ 148 w 18"/>
                <a:gd name="T3" fmla="*/ 96 h 22"/>
                <a:gd name="T4" fmla="*/ 0 w 18"/>
                <a:gd name="T5" fmla="*/ 218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2">
                  <a:moveTo>
                    <a:pt x="16" y="0"/>
                  </a:moveTo>
                  <a:cubicBezTo>
                    <a:pt x="16" y="3"/>
                    <a:pt x="18" y="6"/>
                    <a:pt x="17" y="9"/>
                  </a:cubicBezTo>
                  <a:cubicBezTo>
                    <a:pt x="15" y="16"/>
                    <a:pt x="7" y="22"/>
                    <a:pt x="0" y="2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23" name="Freeform 1422">
              <a:extLst>
                <a:ext uri="{FF2B5EF4-FFF2-40B4-BE49-F238E27FC236}">
                  <a16:creationId xmlns:a16="http://schemas.microsoft.com/office/drawing/2014/main" id="{40CD65A4-593B-C4B3-D475-042B658F8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" y="3475"/>
              <a:ext cx="18" cy="15"/>
            </a:xfrm>
            <a:custGeom>
              <a:avLst/>
              <a:gdLst>
                <a:gd name="T0" fmla="*/ 0 w 9"/>
                <a:gd name="T1" fmla="*/ 28 h 7"/>
                <a:gd name="T2" fmla="*/ 72 w 9"/>
                <a:gd name="T3" fmla="*/ 0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7">
                  <a:moveTo>
                    <a:pt x="0" y="3"/>
                  </a:moveTo>
                  <a:cubicBezTo>
                    <a:pt x="3" y="7"/>
                    <a:pt x="8" y="4"/>
                    <a:pt x="9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24" name="Freeform 1423">
              <a:extLst>
                <a:ext uri="{FF2B5EF4-FFF2-40B4-BE49-F238E27FC236}">
                  <a16:creationId xmlns:a16="http://schemas.microsoft.com/office/drawing/2014/main" id="{BDDA1C6D-13F2-FAED-4753-71F03DFC7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3438"/>
              <a:ext cx="15" cy="9"/>
            </a:xfrm>
            <a:custGeom>
              <a:avLst/>
              <a:gdLst>
                <a:gd name="T0" fmla="*/ 0 w 7"/>
                <a:gd name="T1" fmla="*/ 0 h 4"/>
                <a:gd name="T2" fmla="*/ 69 w 7"/>
                <a:gd name="T3" fmla="*/ 36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cubicBezTo>
                    <a:pt x="0" y="3"/>
                    <a:pt x="4" y="4"/>
                    <a:pt x="7" y="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25" name="Freeform 1424">
              <a:extLst>
                <a:ext uri="{FF2B5EF4-FFF2-40B4-BE49-F238E27FC236}">
                  <a16:creationId xmlns:a16="http://schemas.microsoft.com/office/drawing/2014/main" id="{07482729-D0D1-DBE7-C584-09DC52C9A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259"/>
              <a:ext cx="78" cy="41"/>
            </a:xfrm>
            <a:custGeom>
              <a:avLst/>
              <a:gdLst>
                <a:gd name="T0" fmla="*/ 96 w 38"/>
                <a:gd name="T1" fmla="*/ 0 h 19"/>
                <a:gd name="T2" fmla="*/ 296 w 38"/>
                <a:gd name="T3" fmla="*/ 0 h 1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8" h="19">
                  <a:moveTo>
                    <a:pt x="11" y="0"/>
                  </a:moveTo>
                  <a:cubicBezTo>
                    <a:pt x="0" y="10"/>
                    <a:pt x="38" y="19"/>
                    <a:pt x="34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26" name="Freeform 1425">
              <a:extLst>
                <a:ext uri="{FF2B5EF4-FFF2-40B4-BE49-F238E27FC236}">
                  <a16:creationId xmlns:a16="http://schemas.microsoft.com/office/drawing/2014/main" id="{8939DC5E-D449-6FCB-51D9-1E6E587B8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" y="3261"/>
              <a:ext cx="14" cy="8"/>
            </a:xfrm>
            <a:custGeom>
              <a:avLst/>
              <a:gdLst>
                <a:gd name="T0" fmla="*/ 0 w 7"/>
                <a:gd name="T1" fmla="*/ 0 h 4"/>
                <a:gd name="T2" fmla="*/ 56 w 7"/>
                <a:gd name="T3" fmla="*/ 16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cubicBezTo>
                    <a:pt x="1" y="3"/>
                    <a:pt x="4" y="4"/>
                    <a:pt x="7" y="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27" name="Freeform 1426">
              <a:extLst>
                <a:ext uri="{FF2B5EF4-FFF2-40B4-BE49-F238E27FC236}">
                  <a16:creationId xmlns:a16="http://schemas.microsoft.com/office/drawing/2014/main" id="{543E53C4-D651-6F6C-4067-E1D24D343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" y="3245"/>
              <a:ext cx="63" cy="46"/>
            </a:xfrm>
            <a:custGeom>
              <a:avLst/>
              <a:gdLst>
                <a:gd name="T0" fmla="*/ 116 w 31"/>
                <a:gd name="T1" fmla="*/ 0 h 21"/>
                <a:gd name="T2" fmla="*/ 24 w 31"/>
                <a:gd name="T3" fmla="*/ 116 h 21"/>
                <a:gd name="T4" fmla="*/ 236 w 31"/>
                <a:gd name="T5" fmla="*/ 33 h 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21">
                  <a:moveTo>
                    <a:pt x="14" y="0"/>
                  </a:moveTo>
                  <a:cubicBezTo>
                    <a:pt x="8" y="0"/>
                    <a:pt x="0" y="5"/>
                    <a:pt x="3" y="11"/>
                  </a:cubicBezTo>
                  <a:cubicBezTo>
                    <a:pt x="8" y="21"/>
                    <a:pt x="31" y="15"/>
                    <a:pt x="28" y="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28" name="Freeform 1427">
              <a:extLst>
                <a:ext uri="{FF2B5EF4-FFF2-40B4-BE49-F238E27FC236}">
                  <a16:creationId xmlns:a16="http://schemas.microsoft.com/office/drawing/2014/main" id="{69EE1C17-48E4-F8F5-F72C-2A89B3428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2" y="3261"/>
              <a:ext cx="17" cy="6"/>
            </a:xfrm>
            <a:custGeom>
              <a:avLst/>
              <a:gdLst>
                <a:gd name="T0" fmla="*/ 0 w 8"/>
                <a:gd name="T1" fmla="*/ 0 h 3"/>
                <a:gd name="T2" fmla="*/ 77 w 8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cubicBezTo>
                    <a:pt x="1" y="3"/>
                    <a:pt x="5" y="2"/>
                    <a:pt x="8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29" name="Freeform 1428">
              <a:extLst>
                <a:ext uri="{FF2B5EF4-FFF2-40B4-BE49-F238E27FC236}">
                  <a16:creationId xmlns:a16="http://schemas.microsoft.com/office/drawing/2014/main" id="{6D308F6F-CE57-6D29-8E14-61403BD5F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278"/>
              <a:ext cx="24" cy="20"/>
            </a:xfrm>
            <a:custGeom>
              <a:avLst/>
              <a:gdLst>
                <a:gd name="T0" fmla="*/ 0 w 12"/>
                <a:gd name="T1" fmla="*/ 98 h 9"/>
                <a:gd name="T2" fmla="*/ 96 w 12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9">
                  <a:moveTo>
                    <a:pt x="0" y="9"/>
                  </a:moveTo>
                  <a:cubicBezTo>
                    <a:pt x="0" y="4"/>
                    <a:pt x="7" y="0"/>
                    <a:pt x="12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30" name="Freeform 1429">
              <a:extLst>
                <a:ext uri="{FF2B5EF4-FFF2-40B4-BE49-F238E27FC236}">
                  <a16:creationId xmlns:a16="http://schemas.microsoft.com/office/drawing/2014/main" id="{1776EA93-36B0-717D-77A2-B82327F17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9" y="3283"/>
              <a:ext cx="25" cy="17"/>
            </a:xfrm>
            <a:custGeom>
              <a:avLst/>
              <a:gdLst>
                <a:gd name="T0" fmla="*/ 35 w 12"/>
                <a:gd name="T1" fmla="*/ 0 h 8"/>
                <a:gd name="T2" fmla="*/ 108 w 12"/>
                <a:gd name="T3" fmla="*/ 6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8">
                  <a:moveTo>
                    <a:pt x="4" y="0"/>
                  </a:moveTo>
                  <a:cubicBezTo>
                    <a:pt x="0" y="5"/>
                    <a:pt x="7" y="8"/>
                    <a:pt x="12" y="6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31" name="Freeform 1430">
              <a:extLst>
                <a:ext uri="{FF2B5EF4-FFF2-40B4-BE49-F238E27FC236}">
                  <a16:creationId xmlns:a16="http://schemas.microsoft.com/office/drawing/2014/main" id="{8EE27D61-14AD-1B58-5F43-8DE973C86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" y="3252"/>
              <a:ext cx="76" cy="35"/>
            </a:xfrm>
            <a:custGeom>
              <a:avLst/>
              <a:gdLst>
                <a:gd name="T0" fmla="*/ 97 w 37"/>
                <a:gd name="T1" fmla="*/ 0 h 16"/>
                <a:gd name="T2" fmla="*/ 269 w 37"/>
                <a:gd name="T3" fmla="*/ 0 h 1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" h="16">
                  <a:moveTo>
                    <a:pt x="11" y="0"/>
                  </a:moveTo>
                  <a:cubicBezTo>
                    <a:pt x="0" y="12"/>
                    <a:pt x="37" y="16"/>
                    <a:pt x="31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32" name="Freeform 1431">
              <a:extLst>
                <a:ext uri="{FF2B5EF4-FFF2-40B4-BE49-F238E27FC236}">
                  <a16:creationId xmlns:a16="http://schemas.microsoft.com/office/drawing/2014/main" id="{627157EB-968F-6C8E-35B8-2C0F2FC3E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" y="3259"/>
              <a:ext cx="10" cy="2"/>
            </a:xfrm>
            <a:custGeom>
              <a:avLst/>
              <a:gdLst>
                <a:gd name="T0" fmla="*/ 0 w 5"/>
                <a:gd name="T1" fmla="*/ 0 h 1"/>
                <a:gd name="T2" fmla="*/ 40 w 5"/>
                <a:gd name="T3" fmla="*/ 8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1" y="1"/>
                    <a:pt x="3" y="1"/>
                    <a:pt x="5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33" name="Freeform 1432">
              <a:extLst>
                <a:ext uri="{FF2B5EF4-FFF2-40B4-BE49-F238E27FC236}">
                  <a16:creationId xmlns:a16="http://schemas.microsoft.com/office/drawing/2014/main" id="{3D056F86-DE34-0262-DF38-9BBB39082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0" y="3267"/>
              <a:ext cx="60" cy="33"/>
            </a:xfrm>
            <a:custGeom>
              <a:avLst/>
              <a:gdLst>
                <a:gd name="T0" fmla="*/ 8 w 29"/>
                <a:gd name="T1" fmla="*/ 0 h 15"/>
                <a:gd name="T2" fmla="*/ 52 w 29"/>
                <a:gd name="T3" fmla="*/ 106 h 15"/>
                <a:gd name="T4" fmla="*/ 257 w 29"/>
                <a:gd name="T5" fmla="*/ 44 h 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" h="15">
                  <a:moveTo>
                    <a:pt x="1" y="0"/>
                  </a:moveTo>
                  <a:cubicBezTo>
                    <a:pt x="0" y="4"/>
                    <a:pt x="3" y="8"/>
                    <a:pt x="6" y="10"/>
                  </a:cubicBezTo>
                  <a:cubicBezTo>
                    <a:pt x="13" y="15"/>
                    <a:pt x="23" y="9"/>
                    <a:pt x="29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34" name="Freeform 1433">
              <a:extLst>
                <a:ext uri="{FF2B5EF4-FFF2-40B4-BE49-F238E27FC236}">
                  <a16:creationId xmlns:a16="http://schemas.microsoft.com/office/drawing/2014/main" id="{7A6AF610-0EC6-C085-16D5-CEA148E0F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7" y="3272"/>
              <a:ext cx="18" cy="8"/>
            </a:xfrm>
            <a:custGeom>
              <a:avLst/>
              <a:gdLst>
                <a:gd name="T0" fmla="*/ 0 w 9"/>
                <a:gd name="T1" fmla="*/ 0 h 4"/>
                <a:gd name="T2" fmla="*/ 72 w 9"/>
                <a:gd name="T3" fmla="*/ 24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cubicBezTo>
                    <a:pt x="0" y="4"/>
                    <a:pt x="6" y="4"/>
                    <a:pt x="9" y="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35" name="Freeform 1434">
              <a:extLst>
                <a:ext uri="{FF2B5EF4-FFF2-40B4-BE49-F238E27FC236}">
                  <a16:creationId xmlns:a16="http://schemas.microsoft.com/office/drawing/2014/main" id="{1FCBBD1B-78C0-AE44-A470-0BB2C14DC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261"/>
              <a:ext cx="72" cy="43"/>
            </a:xfrm>
            <a:custGeom>
              <a:avLst/>
              <a:gdLst>
                <a:gd name="T0" fmla="*/ 25 w 35"/>
                <a:gd name="T1" fmla="*/ 0 h 20"/>
                <a:gd name="T2" fmla="*/ 263 w 35"/>
                <a:gd name="T3" fmla="*/ 9 h 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5" h="20">
                  <a:moveTo>
                    <a:pt x="3" y="0"/>
                  </a:moveTo>
                  <a:cubicBezTo>
                    <a:pt x="0" y="20"/>
                    <a:pt x="35" y="10"/>
                    <a:pt x="30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36" name="Freeform 1435">
              <a:extLst>
                <a:ext uri="{FF2B5EF4-FFF2-40B4-BE49-F238E27FC236}">
                  <a16:creationId xmlns:a16="http://schemas.microsoft.com/office/drawing/2014/main" id="{F91CCDEC-18F3-E6E7-7A5D-E4DBDD750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4" y="3267"/>
              <a:ext cx="13" cy="5"/>
            </a:xfrm>
            <a:custGeom>
              <a:avLst/>
              <a:gdLst>
                <a:gd name="T0" fmla="*/ 0 w 6"/>
                <a:gd name="T1" fmla="*/ 0 h 2"/>
                <a:gd name="T2" fmla="*/ 61 w 6"/>
                <a:gd name="T3" fmla="*/ 33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cubicBezTo>
                    <a:pt x="1" y="2"/>
                    <a:pt x="4" y="2"/>
                    <a:pt x="6" y="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37" name="Freeform 1436">
              <a:extLst>
                <a:ext uri="{FF2B5EF4-FFF2-40B4-BE49-F238E27FC236}">
                  <a16:creationId xmlns:a16="http://schemas.microsoft.com/office/drawing/2014/main" id="{0B4F9719-3EA4-3FD1-CDE4-B94A65599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" y="3296"/>
              <a:ext cx="53" cy="32"/>
            </a:xfrm>
            <a:custGeom>
              <a:avLst/>
              <a:gdLst>
                <a:gd name="T0" fmla="*/ 33 w 26"/>
                <a:gd name="T1" fmla="*/ 0 h 15"/>
                <a:gd name="T2" fmla="*/ 220 w 26"/>
                <a:gd name="T3" fmla="*/ 49 h 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6" h="15">
                  <a:moveTo>
                    <a:pt x="4" y="0"/>
                  </a:moveTo>
                  <a:cubicBezTo>
                    <a:pt x="0" y="15"/>
                    <a:pt x="19" y="10"/>
                    <a:pt x="26" y="5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38" name="Freeform 1437">
              <a:extLst>
                <a:ext uri="{FF2B5EF4-FFF2-40B4-BE49-F238E27FC236}">
                  <a16:creationId xmlns:a16="http://schemas.microsoft.com/office/drawing/2014/main" id="{D65BB187-1C52-A92A-28F3-BB28184D7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9" y="3298"/>
              <a:ext cx="10" cy="9"/>
            </a:xfrm>
            <a:custGeom>
              <a:avLst/>
              <a:gdLst>
                <a:gd name="T0" fmla="*/ 0 w 5"/>
                <a:gd name="T1" fmla="*/ 0 h 4"/>
                <a:gd name="T2" fmla="*/ 40 w 5"/>
                <a:gd name="T3" fmla="*/ 36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cubicBezTo>
                    <a:pt x="1" y="3"/>
                    <a:pt x="2" y="4"/>
                    <a:pt x="5" y="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39" name="Freeform 1438">
              <a:extLst>
                <a:ext uri="{FF2B5EF4-FFF2-40B4-BE49-F238E27FC236}">
                  <a16:creationId xmlns:a16="http://schemas.microsoft.com/office/drawing/2014/main" id="{88D0B7DE-5D2B-A222-4891-396B246AD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" y="3335"/>
              <a:ext cx="47" cy="31"/>
            </a:xfrm>
            <a:custGeom>
              <a:avLst/>
              <a:gdLst>
                <a:gd name="T0" fmla="*/ 16 w 23"/>
                <a:gd name="T1" fmla="*/ 0 h 14"/>
                <a:gd name="T2" fmla="*/ 196 w 23"/>
                <a:gd name="T3" fmla="*/ 0 h 1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" h="14">
                  <a:moveTo>
                    <a:pt x="2" y="0"/>
                  </a:moveTo>
                  <a:cubicBezTo>
                    <a:pt x="0" y="14"/>
                    <a:pt x="21" y="11"/>
                    <a:pt x="23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40" name="Freeform 1439">
              <a:extLst>
                <a:ext uri="{FF2B5EF4-FFF2-40B4-BE49-F238E27FC236}">
                  <a16:creationId xmlns:a16="http://schemas.microsoft.com/office/drawing/2014/main" id="{9428A357-994B-5E8B-FC63-8B97D6C6B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" y="3335"/>
              <a:ext cx="10" cy="7"/>
            </a:xfrm>
            <a:custGeom>
              <a:avLst/>
              <a:gdLst>
                <a:gd name="T0" fmla="*/ 0 w 5"/>
                <a:gd name="T1" fmla="*/ 0 h 3"/>
                <a:gd name="T2" fmla="*/ 40 w 5"/>
                <a:gd name="T3" fmla="*/ 28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1" y="2"/>
                    <a:pt x="3" y="3"/>
                    <a:pt x="5" y="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41" name="Freeform 1440">
              <a:extLst>
                <a:ext uri="{FF2B5EF4-FFF2-40B4-BE49-F238E27FC236}">
                  <a16:creationId xmlns:a16="http://schemas.microsoft.com/office/drawing/2014/main" id="{70999F4C-8AA3-835E-3BA8-2F466919F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" y="3267"/>
              <a:ext cx="56" cy="31"/>
            </a:xfrm>
            <a:custGeom>
              <a:avLst/>
              <a:gdLst>
                <a:gd name="T0" fmla="*/ 25 w 27"/>
                <a:gd name="T1" fmla="*/ 9 h 14"/>
                <a:gd name="T2" fmla="*/ 151 w 27"/>
                <a:gd name="T3" fmla="*/ 133 h 14"/>
                <a:gd name="T4" fmla="*/ 241 w 27"/>
                <a:gd name="T5" fmla="*/ 0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" h="14">
                  <a:moveTo>
                    <a:pt x="3" y="1"/>
                  </a:moveTo>
                  <a:cubicBezTo>
                    <a:pt x="0" y="9"/>
                    <a:pt x="11" y="14"/>
                    <a:pt x="17" y="12"/>
                  </a:cubicBezTo>
                  <a:cubicBezTo>
                    <a:pt x="22" y="11"/>
                    <a:pt x="26" y="5"/>
                    <a:pt x="27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42" name="Freeform 1441">
              <a:extLst>
                <a:ext uri="{FF2B5EF4-FFF2-40B4-BE49-F238E27FC236}">
                  <a16:creationId xmlns:a16="http://schemas.microsoft.com/office/drawing/2014/main" id="{5C9C67BA-2113-02F4-A968-A66615BAF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" y="3274"/>
              <a:ext cx="14" cy="6"/>
            </a:xfrm>
            <a:custGeom>
              <a:avLst/>
              <a:gdLst>
                <a:gd name="T0" fmla="*/ 0 w 7"/>
                <a:gd name="T1" fmla="*/ 0 h 3"/>
                <a:gd name="T2" fmla="*/ 56 w 7"/>
                <a:gd name="T3" fmla="*/ 16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1" y="3"/>
                    <a:pt x="4" y="3"/>
                    <a:pt x="7" y="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43" name="Freeform 1442">
              <a:extLst>
                <a:ext uri="{FF2B5EF4-FFF2-40B4-BE49-F238E27FC236}">
                  <a16:creationId xmlns:a16="http://schemas.microsoft.com/office/drawing/2014/main" id="{937D6762-86E4-A795-BB24-6174DF49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" y="3276"/>
              <a:ext cx="33" cy="22"/>
            </a:xfrm>
            <a:custGeom>
              <a:avLst/>
              <a:gdLst>
                <a:gd name="T0" fmla="*/ 0 w 16"/>
                <a:gd name="T1" fmla="*/ 0 h 10"/>
                <a:gd name="T2" fmla="*/ 140 w 16"/>
                <a:gd name="T3" fmla="*/ 73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cubicBezTo>
                    <a:pt x="0" y="8"/>
                    <a:pt x="10" y="10"/>
                    <a:pt x="16" y="7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44" name="Freeform 1443">
              <a:extLst>
                <a:ext uri="{FF2B5EF4-FFF2-40B4-BE49-F238E27FC236}">
                  <a16:creationId xmlns:a16="http://schemas.microsoft.com/office/drawing/2014/main" id="{AF0F2BC9-7B99-4DB8-8875-FAC0E4059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" y="3392"/>
              <a:ext cx="29" cy="28"/>
            </a:xfrm>
            <a:custGeom>
              <a:avLst/>
              <a:gdLst>
                <a:gd name="T0" fmla="*/ 0 w 14"/>
                <a:gd name="T1" fmla="*/ 0 h 13"/>
                <a:gd name="T2" fmla="*/ 124 w 14"/>
                <a:gd name="T3" fmla="*/ 80 h 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" h="13">
                  <a:moveTo>
                    <a:pt x="0" y="0"/>
                  </a:moveTo>
                  <a:cubicBezTo>
                    <a:pt x="0" y="8"/>
                    <a:pt x="8" y="13"/>
                    <a:pt x="14" y="8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45" name="Freeform 1444">
              <a:extLst>
                <a:ext uri="{FF2B5EF4-FFF2-40B4-BE49-F238E27FC236}">
                  <a16:creationId xmlns:a16="http://schemas.microsoft.com/office/drawing/2014/main" id="{7D4071AA-448F-3C69-1687-923B43352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1" y="3388"/>
              <a:ext cx="8" cy="6"/>
            </a:xfrm>
            <a:custGeom>
              <a:avLst/>
              <a:gdLst>
                <a:gd name="T0" fmla="*/ 0 w 4"/>
                <a:gd name="T1" fmla="*/ 0 h 3"/>
                <a:gd name="T2" fmla="*/ 32 w 4"/>
                <a:gd name="T3" fmla="*/ 16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1" y="2"/>
                    <a:pt x="2" y="3"/>
                    <a:pt x="4" y="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46" name="Freeform 1445">
              <a:extLst>
                <a:ext uri="{FF2B5EF4-FFF2-40B4-BE49-F238E27FC236}">
                  <a16:creationId xmlns:a16="http://schemas.microsoft.com/office/drawing/2014/main" id="{74320377-BD98-9A38-1D14-C203635B0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" y="3416"/>
              <a:ext cx="63" cy="35"/>
            </a:xfrm>
            <a:custGeom>
              <a:avLst/>
              <a:gdLst>
                <a:gd name="T0" fmla="*/ 16 w 31"/>
                <a:gd name="T1" fmla="*/ 0 h 16"/>
                <a:gd name="T2" fmla="*/ 244 w 31"/>
                <a:gd name="T3" fmla="*/ 9 h 1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1" h="16">
                  <a:moveTo>
                    <a:pt x="2" y="0"/>
                  </a:moveTo>
                  <a:cubicBezTo>
                    <a:pt x="0" y="16"/>
                    <a:pt x="31" y="14"/>
                    <a:pt x="29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47" name="Freeform 1446">
              <a:extLst>
                <a:ext uri="{FF2B5EF4-FFF2-40B4-BE49-F238E27FC236}">
                  <a16:creationId xmlns:a16="http://schemas.microsoft.com/office/drawing/2014/main" id="{5A5CBEB0-3FCC-1FFC-2976-03312FC9D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3" y="3414"/>
              <a:ext cx="31" cy="17"/>
            </a:xfrm>
            <a:custGeom>
              <a:avLst/>
              <a:gdLst>
                <a:gd name="T0" fmla="*/ 25 w 15"/>
                <a:gd name="T1" fmla="*/ 0 h 8"/>
                <a:gd name="T2" fmla="*/ 132 w 15"/>
                <a:gd name="T3" fmla="*/ 19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" h="8">
                  <a:moveTo>
                    <a:pt x="3" y="0"/>
                  </a:moveTo>
                  <a:cubicBezTo>
                    <a:pt x="0" y="8"/>
                    <a:pt x="12" y="7"/>
                    <a:pt x="15" y="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48" name="Freeform 1447">
              <a:extLst>
                <a:ext uri="{FF2B5EF4-FFF2-40B4-BE49-F238E27FC236}">
                  <a16:creationId xmlns:a16="http://schemas.microsoft.com/office/drawing/2014/main" id="{6123688A-4919-B1F5-CCC7-350092F9C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5" y="3390"/>
              <a:ext cx="20" cy="13"/>
            </a:xfrm>
            <a:custGeom>
              <a:avLst/>
              <a:gdLst>
                <a:gd name="T0" fmla="*/ 0 w 10"/>
                <a:gd name="T1" fmla="*/ 61 h 6"/>
                <a:gd name="T2" fmla="*/ 80 w 10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6">
                  <a:moveTo>
                    <a:pt x="0" y="6"/>
                  </a:moveTo>
                  <a:cubicBezTo>
                    <a:pt x="0" y="1"/>
                    <a:pt x="5" y="0"/>
                    <a:pt x="10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49" name="Freeform 1448">
              <a:extLst>
                <a:ext uri="{FF2B5EF4-FFF2-40B4-BE49-F238E27FC236}">
                  <a16:creationId xmlns:a16="http://schemas.microsoft.com/office/drawing/2014/main" id="{F5238347-F3C4-9E46-79B6-A539E56A9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3464"/>
              <a:ext cx="49" cy="39"/>
            </a:xfrm>
            <a:custGeom>
              <a:avLst/>
              <a:gdLst>
                <a:gd name="T0" fmla="*/ 59 w 24"/>
                <a:gd name="T1" fmla="*/ 0 h 18"/>
                <a:gd name="T2" fmla="*/ 204 w 24"/>
                <a:gd name="T3" fmla="*/ 141 h 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18">
                  <a:moveTo>
                    <a:pt x="7" y="0"/>
                  </a:moveTo>
                  <a:cubicBezTo>
                    <a:pt x="0" y="11"/>
                    <a:pt x="15" y="18"/>
                    <a:pt x="24" y="1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50" name="Freeform 1449">
              <a:extLst>
                <a:ext uri="{FF2B5EF4-FFF2-40B4-BE49-F238E27FC236}">
                  <a16:creationId xmlns:a16="http://schemas.microsoft.com/office/drawing/2014/main" id="{110BC0EF-5404-6B4D-5230-D1B82FC91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" y="3464"/>
              <a:ext cx="18" cy="20"/>
            </a:xfrm>
            <a:custGeom>
              <a:avLst/>
              <a:gdLst>
                <a:gd name="T0" fmla="*/ 8 w 9"/>
                <a:gd name="T1" fmla="*/ 0 h 9"/>
                <a:gd name="T2" fmla="*/ 72 w 9"/>
                <a:gd name="T3" fmla="*/ 8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9">
                  <a:moveTo>
                    <a:pt x="1" y="0"/>
                  </a:moveTo>
                  <a:cubicBezTo>
                    <a:pt x="0" y="5"/>
                    <a:pt x="4" y="9"/>
                    <a:pt x="9" y="7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51" name="Freeform 1450">
              <a:extLst>
                <a:ext uri="{FF2B5EF4-FFF2-40B4-BE49-F238E27FC236}">
                  <a16:creationId xmlns:a16="http://schemas.microsoft.com/office/drawing/2014/main" id="{F1DDF51E-4D7E-5889-35E3-8DF025663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0" y="3438"/>
              <a:ext cx="29" cy="26"/>
            </a:xfrm>
            <a:custGeom>
              <a:avLst/>
              <a:gdLst>
                <a:gd name="T0" fmla="*/ 0 w 14"/>
                <a:gd name="T1" fmla="*/ 33 h 12"/>
                <a:gd name="T2" fmla="*/ 124 w 14"/>
                <a:gd name="T3" fmla="*/ 121 h 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" h="12">
                  <a:moveTo>
                    <a:pt x="0" y="3"/>
                  </a:moveTo>
                  <a:cubicBezTo>
                    <a:pt x="7" y="0"/>
                    <a:pt x="12" y="6"/>
                    <a:pt x="14" y="1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52" name="Freeform 1451">
              <a:extLst>
                <a:ext uri="{FF2B5EF4-FFF2-40B4-BE49-F238E27FC236}">
                  <a16:creationId xmlns:a16="http://schemas.microsoft.com/office/drawing/2014/main" id="{6B2C0DC1-803D-4645-213F-7A1107AFB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4" y="3420"/>
              <a:ext cx="15" cy="27"/>
            </a:xfrm>
            <a:custGeom>
              <a:avLst/>
              <a:gdLst>
                <a:gd name="T0" fmla="*/ 69 w 7"/>
                <a:gd name="T1" fmla="*/ 11 h 12"/>
                <a:gd name="T2" fmla="*/ 51 w 7"/>
                <a:gd name="T3" fmla="*/ 137 h 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12">
                  <a:moveTo>
                    <a:pt x="7" y="1"/>
                  </a:moveTo>
                  <a:cubicBezTo>
                    <a:pt x="0" y="0"/>
                    <a:pt x="3" y="10"/>
                    <a:pt x="5" y="1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53" name="Freeform 1452">
              <a:extLst>
                <a:ext uri="{FF2B5EF4-FFF2-40B4-BE49-F238E27FC236}">
                  <a16:creationId xmlns:a16="http://schemas.microsoft.com/office/drawing/2014/main" id="{D8EE9489-0287-21A7-4454-A0A695606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" y="3549"/>
              <a:ext cx="19" cy="22"/>
            </a:xfrm>
            <a:custGeom>
              <a:avLst/>
              <a:gdLst>
                <a:gd name="T0" fmla="*/ 36 w 9"/>
                <a:gd name="T1" fmla="*/ 0 h 10"/>
                <a:gd name="T2" fmla="*/ 84 w 9"/>
                <a:gd name="T3" fmla="*/ 106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10">
                  <a:moveTo>
                    <a:pt x="4" y="0"/>
                  </a:moveTo>
                  <a:cubicBezTo>
                    <a:pt x="0" y="5"/>
                    <a:pt x="4" y="10"/>
                    <a:pt x="9" y="1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54" name="Freeform 1453">
              <a:extLst>
                <a:ext uri="{FF2B5EF4-FFF2-40B4-BE49-F238E27FC236}">
                  <a16:creationId xmlns:a16="http://schemas.microsoft.com/office/drawing/2014/main" id="{0A9AC6EF-CC05-1A6C-EC83-8E71E7BF1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3705"/>
              <a:ext cx="53" cy="45"/>
            </a:xfrm>
            <a:custGeom>
              <a:avLst/>
              <a:gdLst>
                <a:gd name="T0" fmla="*/ 75 w 26"/>
                <a:gd name="T1" fmla="*/ 0 h 21"/>
                <a:gd name="T2" fmla="*/ 24 w 26"/>
                <a:gd name="T3" fmla="*/ 148 h 21"/>
                <a:gd name="T4" fmla="*/ 171 w 26"/>
                <a:gd name="T5" fmla="*/ 69 h 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" h="21">
                  <a:moveTo>
                    <a:pt x="9" y="0"/>
                  </a:moveTo>
                  <a:cubicBezTo>
                    <a:pt x="3" y="0"/>
                    <a:pt x="0" y="11"/>
                    <a:pt x="3" y="15"/>
                  </a:cubicBezTo>
                  <a:cubicBezTo>
                    <a:pt x="9" y="21"/>
                    <a:pt x="26" y="14"/>
                    <a:pt x="20" y="7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55" name="Freeform 1454">
              <a:extLst>
                <a:ext uri="{FF2B5EF4-FFF2-40B4-BE49-F238E27FC236}">
                  <a16:creationId xmlns:a16="http://schemas.microsoft.com/office/drawing/2014/main" id="{614BA857-8DB0-DEA9-683D-0B3CE2C5F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" y="3720"/>
              <a:ext cx="15" cy="13"/>
            </a:xfrm>
            <a:custGeom>
              <a:avLst/>
              <a:gdLst>
                <a:gd name="T0" fmla="*/ 19 w 7"/>
                <a:gd name="T1" fmla="*/ 0 h 6"/>
                <a:gd name="T2" fmla="*/ 69 w 7"/>
                <a:gd name="T3" fmla="*/ 43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0" y="4"/>
                    <a:pt x="4" y="6"/>
                    <a:pt x="7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56" name="Freeform 1455">
              <a:extLst>
                <a:ext uri="{FF2B5EF4-FFF2-40B4-BE49-F238E27FC236}">
                  <a16:creationId xmlns:a16="http://schemas.microsoft.com/office/drawing/2014/main" id="{FED38781-7425-61C2-01BC-89DE8E0F6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3" y="3689"/>
              <a:ext cx="66" cy="61"/>
            </a:xfrm>
            <a:custGeom>
              <a:avLst/>
              <a:gdLst>
                <a:gd name="T0" fmla="*/ 124 w 32"/>
                <a:gd name="T1" fmla="*/ 0 h 28"/>
                <a:gd name="T2" fmla="*/ 8 w 32"/>
                <a:gd name="T3" fmla="*/ 113 h 28"/>
                <a:gd name="T4" fmla="*/ 248 w 32"/>
                <a:gd name="T5" fmla="*/ 81 h 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" h="28">
                  <a:moveTo>
                    <a:pt x="14" y="0"/>
                  </a:moveTo>
                  <a:cubicBezTo>
                    <a:pt x="8" y="0"/>
                    <a:pt x="1" y="4"/>
                    <a:pt x="1" y="11"/>
                  </a:cubicBezTo>
                  <a:cubicBezTo>
                    <a:pt x="0" y="28"/>
                    <a:pt x="32" y="22"/>
                    <a:pt x="28" y="8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57" name="Freeform 1456">
              <a:extLst>
                <a:ext uri="{FF2B5EF4-FFF2-40B4-BE49-F238E27FC236}">
                  <a16:creationId xmlns:a16="http://schemas.microsoft.com/office/drawing/2014/main" id="{2EDFA4E6-C2BA-E000-9EB1-A594BD142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4" y="3709"/>
              <a:ext cx="18" cy="13"/>
            </a:xfrm>
            <a:custGeom>
              <a:avLst/>
              <a:gdLst>
                <a:gd name="T0" fmla="*/ 16 w 9"/>
                <a:gd name="T1" fmla="*/ 0 h 6"/>
                <a:gd name="T2" fmla="*/ 72 w 9"/>
                <a:gd name="T3" fmla="*/ 33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6">
                  <a:moveTo>
                    <a:pt x="2" y="0"/>
                  </a:moveTo>
                  <a:cubicBezTo>
                    <a:pt x="0" y="5"/>
                    <a:pt x="5" y="6"/>
                    <a:pt x="9" y="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58" name="Freeform 1457">
              <a:extLst>
                <a:ext uri="{FF2B5EF4-FFF2-40B4-BE49-F238E27FC236}">
                  <a16:creationId xmlns:a16="http://schemas.microsoft.com/office/drawing/2014/main" id="{C030AC62-C459-4A4D-D00C-F131A9AF4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8" y="3733"/>
              <a:ext cx="10" cy="28"/>
            </a:xfrm>
            <a:custGeom>
              <a:avLst/>
              <a:gdLst>
                <a:gd name="T0" fmla="*/ 32 w 5"/>
                <a:gd name="T1" fmla="*/ 0 h 13"/>
                <a:gd name="T2" fmla="*/ 40 w 5"/>
                <a:gd name="T3" fmla="*/ 129 h 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13">
                  <a:moveTo>
                    <a:pt x="4" y="0"/>
                  </a:moveTo>
                  <a:cubicBezTo>
                    <a:pt x="0" y="3"/>
                    <a:pt x="0" y="11"/>
                    <a:pt x="5" y="1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59" name="Freeform 1458">
              <a:extLst>
                <a:ext uri="{FF2B5EF4-FFF2-40B4-BE49-F238E27FC236}">
                  <a16:creationId xmlns:a16="http://schemas.microsoft.com/office/drawing/2014/main" id="{BA1712D8-8974-DD86-BF23-F920EC268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" y="3691"/>
              <a:ext cx="57" cy="38"/>
            </a:xfrm>
            <a:custGeom>
              <a:avLst/>
              <a:gdLst>
                <a:gd name="T0" fmla="*/ 59 w 28"/>
                <a:gd name="T1" fmla="*/ 0 h 17"/>
                <a:gd name="T2" fmla="*/ 75 w 28"/>
                <a:gd name="T3" fmla="*/ 154 h 17"/>
                <a:gd name="T4" fmla="*/ 220 w 28"/>
                <a:gd name="T5" fmla="*/ 20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17">
                  <a:moveTo>
                    <a:pt x="7" y="0"/>
                  </a:moveTo>
                  <a:cubicBezTo>
                    <a:pt x="0" y="4"/>
                    <a:pt x="2" y="12"/>
                    <a:pt x="9" y="14"/>
                  </a:cubicBezTo>
                  <a:cubicBezTo>
                    <a:pt x="18" y="17"/>
                    <a:pt x="28" y="11"/>
                    <a:pt x="26" y="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60" name="Freeform 1459">
              <a:extLst>
                <a:ext uri="{FF2B5EF4-FFF2-40B4-BE49-F238E27FC236}">
                  <a16:creationId xmlns:a16="http://schemas.microsoft.com/office/drawing/2014/main" id="{F5F46D18-7C2A-3E85-D861-80BE94ACD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7" y="3700"/>
              <a:ext cx="14" cy="11"/>
            </a:xfrm>
            <a:custGeom>
              <a:avLst/>
              <a:gdLst>
                <a:gd name="T0" fmla="*/ 8 w 7"/>
                <a:gd name="T1" fmla="*/ 0 h 5"/>
                <a:gd name="T2" fmla="*/ 56 w 7"/>
                <a:gd name="T3" fmla="*/ 44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0" y="4"/>
                    <a:pt x="3" y="5"/>
                    <a:pt x="7" y="4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61" name="Freeform 1460">
              <a:extLst>
                <a:ext uri="{FF2B5EF4-FFF2-40B4-BE49-F238E27FC236}">
                  <a16:creationId xmlns:a16="http://schemas.microsoft.com/office/drawing/2014/main" id="{2D7F8913-73F9-B0C9-FD21-641200C5E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1" y="3729"/>
              <a:ext cx="10" cy="24"/>
            </a:xfrm>
            <a:custGeom>
              <a:avLst/>
              <a:gdLst>
                <a:gd name="T0" fmla="*/ 0 w 5"/>
                <a:gd name="T1" fmla="*/ 0 h 11"/>
                <a:gd name="T2" fmla="*/ 24 w 5"/>
                <a:gd name="T3" fmla="*/ 113 h 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11">
                  <a:moveTo>
                    <a:pt x="0" y="0"/>
                  </a:moveTo>
                  <a:cubicBezTo>
                    <a:pt x="4" y="2"/>
                    <a:pt x="5" y="7"/>
                    <a:pt x="3" y="1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62" name="Freeform 1461">
              <a:extLst>
                <a:ext uri="{FF2B5EF4-FFF2-40B4-BE49-F238E27FC236}">
                  <a16:creationId xmlns:a16="http://schemas.microsoft.com/office/drawing/2014/main" id="{15259AF9-CDC2-B7D9-CDC0-63CD19430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" y="3737"/>
              <a:ext cx="22" cy="11"/>
            </a:xfrm>
            <a:custGeom>
              <a:avLst/>
              <a:gdLst>
                <a:gd name="T0" fmla="*/ 0 w 11"/>
                <a:gd name="T1" fmla="*/ 0 h 5"/>
                <a:gd name="T2" fmla="*/ 88 w 11"/>
                <a:gd name="T3" fmla="*/ 9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cubicBezTo>
                    <a:pt x="1" y="5"/>
                    <a:pt x="7" y="3"/>
                    <a:pt x="11" y="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63" name="Freeform 1462">
              <a:extLst>
                <a:ext uri="{FF2B5EF4-FFF2-40B4-BE49-F238E27FC236}">
                  <a16:creationId xmlns:a16="http://schemas.microsoft.com/office/drawing/2014/main" id="{74F04186-057D-AC7B-E974-3EAF6AD12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3707"/>
              <a:ext cx="86" cy="46"/>
            </a:xfrm>
            <a:custGeom>
              <a:avLst/>
              <a:gdLst>
                <a:gd name="T0" fmla="*/ 84 w 42"/>
                <a:gd name="T1" fmla="*/ 44 h 21"/>
                <a:gd name="T2" fmla="*/ 264 w 42"/>
                <a:gd name="T3" fmla="*/ 0 h 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2" h="21">
                  <a:moveTo>
                    <a:pt x="10" y="4"/>
                  </a:moveTo>
                  <a:cubicBezTo>
                    <a:pt x="0" y="21"/>
                    <a:pt x="42" y="13"/>
                    <a:pt x="31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64" name="Freeform 1463">
              <a:extLst>
                <a:ext uri="{FF2B5EF4-FFF2-40B4-BE49-F238E27FC236}">
                  <a16:creationId xmlns:a16="http://schemas.microsoft.com/office/drawing/2014/main" id="{5C42B83A-E91E-B35B-711B-514DB4C7B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" y="3729"/>
              <a:ext cx="8" cy="17"/>
            </a:xfrm>
            <a:custGeom>
              <a:avLst/>
              <a:gdLst>
                <a:gd name="T0" fmla="*/ 0 w 4"/>
                <a:gd name="T1" fmla="*/ 0 h 8"/>
                <a:gd name="T2" fmla="*/ 32 w 4"/>
                <a:gd name="T3" fmla="*/ 77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3" y="2"/>
                    <a:pt x="4" y="5"/>
                    <a:pt x="4" y="8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65" name="Freeform 1464">
              <a:extLst>
                <a:ext uri="{FF2B5EF4-FFF2-40B4-BE49-F238E27FC236}">
                  <a16:creationId xmlns:a16="http://schemas.microsoft.com/office/drawing/2014/main" id="{2C9675D3-CA6B-8FB8-4CD7-CD2520615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2" y="3720"/>
              <a:ext cx="18" cy="9"/>
            </a:xfrm>
            <a:custGeom>
              <a:avLst/>
              <a:gdLst>
                <a:gd name="T0" fmla="*/ 0 w 9"/>
                <a:gd name="T1" fmla="*/ 0 h 4"/>
                <a:gd name="T2" fmla="*/ 72 w 9"/>
                <a:gd name="T3" fmla="*/ 25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cubicBezTo>
                    <a:pt x="1" y="4"/>
                    <a:pt x="6" y="4"/>
                    <a:pt x="9" y="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66" name="Freeform 1465">
              <a:extLst>
                <a:ext uri="{FF2B5EF4-FFF2-40B4-BE49-F238E27FC236}">
                  <a16:creationId xmlns:a16="http://schemas.microsoft.com/office/drawing/2014/main" id="{7C0F595A-3F7F-7AAD-5ACC-D5B6D9878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5" y="3694"/>
              <a:ext cx="55" cy="48"/>
            </a:xfrm>
            <a:custGeom>
              <a:avLst/>
              <a:gdLst>
                <a:gd name="T0" fmla="*/ 33 w 27"/>
                <a:gd name="T1" fmla="*/ 229 h 22"/>
                <a:gd name="T2" fmla="*/ 100 w 27"/>
                <a:gd name="T3" fmla="*/ 44 h 22"/>
                <a:gd name="T4" fmla="*/ 228 w 27"/>
                <a:gd name="T5" fmla="*/ 113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" h="22">
                  <a:moveTo>
                    <a:pt x="4" y="22"/>
                  </a:moveTo>
                  <a:cubicBezTo>
                    <a:pt x="0" y="16"/>
                    <a:pt x="7" y="7"/>
                    <a:pt x="12" y="4"/>
                  </a:cubicBezTo>
                  <a:cubicBezTo>
                    <a:pt x="20" y="0"/>
                    <a:pt x="23" y="4"/>
                    <a:pt x="27" y="1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67" name="Freeform 1466">
              <a:extLst>
                <a:ext uri="{FF2B5EF4-FFF2-40B4-BE49-F238E27FC236}">
                  <a16:creationId xmlns:a16="http://schemas.microsoft.com/office/drawing/2014/main" id="{78247A98-7AA7-B27C-1B15-29678502B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" y="3648"/>
              <a:ext cx="47" cy="46"/>
            </a:xfrm>
            <a:custGeom>
              <a:avLst/>
              <a:gdLst>
                <a:gd name="T0" fmla="*/ 51 w 23"/>
                <a:gd name="T1" fmla="*/ 221 h 21"/>
                <a:gd name="T2" fmla="*/ 196 w 23"/>
                <a:gd name="T3" fmla="*/ 116 h 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" h="21">
                  <a:moveTo>
                    <a:pt x="6" y="21"/>
                  </a:moveTo>
                  <a:cubicBezTo>
                    <a:pt x="0" y="20"/>
                    <a:pt x="15" y="0"/>
                    <a:pt x="23" y="11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68" name="Freeform 1467">
              <a:extLst>
                <a:ext uri="{FF2B5EF4-FFF2-40B4-BE49-F238E27FC236}">
                  <a16:creationId xmlns:a16="http://schemas.microsoft.com/office/drawing/2014/main" id="{5F32F598-C97E-FE1B-2A17-05DB9E1E9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8" y="3630"/>
              <a:ext cx="22" cy="35"/>
            </a:xfrm>
            <a:custGeom>
              <a:avLst/>
              <a:gdLst>
                <a:gd name="T0" fmla="*/ 88 w 11"/>
                <a:gd name="T1" fmla="*/ 0 h 16"/>
                <a:gd name="T2" fmla="*/ 16 w 11"/>
                <a:gd name="T3" fmla="*/ 168 h 1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16">
                  <a:moveTo>
                    <a:pt x="11" y="0"/>
                  </a:moveTo>
                  <a:cubicBezTo>
                    <a:pt x="4" y="2"/>
                    <a:pt x="0" y="9"/>
                    <a:pt x="2" y="16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69" name="Freeform 1468">
              <a:extLst>
                <a:ext uri="{FF2B5EF4-FFF2-40B4-BE49-F238E27FC236}">
                  <a16:creationId xmlns:a16="http://schemas.microsoft.com/office/drawing/2014/main" id="{23178F2F-1D17-F716-A20D-9AB1C852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" y="3707"/>
              <a:ext cx="53" cy="52"/>
            </a:xfrm>
            <a:custGeom>
              <a:avLst/>
              <a:gdLst>
                <a:gd name="T0" fmla="*/ 67 w 26"/>
                <a:gd name="T1" fmla="*/ 0 h 24"/>
                <a:gd name="T2" fmla="*/ 220 w 26"/>
                <a:gd name="T3" fmla="*/ 72 h 2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6" h="24">
                  <a:moveTo>
                    <a:pt x="8" y="0"/>
                  </a:moveTo>
                  <a:cubicBezTo>
                    <a:pt x="0" y="4"/>
                    <a:pt x="15" y="24"/>
                    <a:pt x="26" y="7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70" name="Freeform 1469">
              <a:extLst>
                <a:ext uri="{FF2B5EF4-FFF2-40B4-BE49-F238E27FC236}">
                  <a16:creationId xmlns:a16="http://schemas.microsoft.com/office/drawing/2014/main" id="{41AF9720-107C-7C5F-3937-1F05F6125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" y="3707"/>
              <a:ext cx="13" cy="13"/>
            </a:xfrm>
            <a:custGeom>
              <a:avLst/>
              <a:gdLst>
                <a:gd name="T0" fmla="*/ 9 w 6"/>
                <a:gd name="T1" fmla="*/ 0 h 6"/>
                <a:gd name="T2" fmla="*/ 61 w 6"/>
                <a:gd name="T3" fmla="*/ 52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cubicBezTo>
                    <a:pt x="0" y="4"/>
                    <a:pt x="2" y="6"/>
                    <a:pt x="6" y="5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71" name="Freeform 1470">
              <a:extLst>
                <a:ext uri="{FF2B5EF4-FFF2-40B4-BE49-F238E27FC236}">
                  <a16:creationId xmlns:a16="http://schemas.microsoft.com/office/drawing/2014/main" id="{12E050DD-25DE-E482-ADE7-CB5619522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" y="3685"/>
              <a:ext cx="52" cy="44"/>
            </a:xfrm>
            <a:custGeom>
              <a:avLst/>
              <a:gdLst>
                <a:gd name="T0" fmla="*/ 73 w 25"/>
                <a:gd name="T1" fmla="*/ 0 h 20"/>
                <a:gd name="T2" fmla="*/ 225 w 25"/>
                <a:gd name="T3" fmla="*/ 88 h 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5" h="20">
                  <a:moveTo>
                    <a:pt x="8" y="0"/>
                  </a:moveTo>
                  <a:cubicBezTo>
                    <a:pt x="0" y="14"/>
                    <a:pt x="22" y="20"/>
                    <a:pt x="25" y="8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72" name="Freeform 1471">
              <a:extLst>
                <a:ext uri="{FF2B5EF4-FFF2-40B4-BE49-F238E27FC236}">
                  <a16:creationId xmlns:a16="http://schemas.microsoft.com/office/drawing/2014/main" id="{BCFF3C60-6A5C-0BC0-AF67-26457CD63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" y="3689"/>
              <a:ext cx="10" cy="16"/>
            </a:xfrm>
            <a:custGeom>
              <a:avLst/>
              <a:gdLst>
                <a:gd name="T0" fmla="*/ 16 w 5"/>
                <a:gd name="T1" fmla="*/ 0 h 7"/>
                <a:gd name="T2" fmla="*/ 40 w 5"/>
                <a:gd name="T3" fmla="*/ 85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7">
                  <a:moveTo>
                    <a:pt x="2" y="0"/>
                  </a:moveTo>
                  <a:cubicBezTo>
                    <a:pt x="0" y="3"/>
                    <a:pt x="1" y="7"/>
                    <a:pt x="5" y="7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73" name="Freeform 1472">
              <a:extLst>
                <a:ext uri="{FF2B5EF4-FFF2-40B4-BE49-F238E27FC236}">
                  <a16:creationId xmlns:a16="http://schemas.microsoft.com/office/drawing/2014/main" id="{EA676D39-965B-6039-7B71-BD6697D32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3272"/>
              <a:ext cx="23" cy="39"/>
            </a:xfrm>
            <a:custGeom>
              <a:avLst/>
              <a:gdLst>
                <a:gd name="T0" fmla="*/ 84 w 11"/>
                <a:gd name="T1" fmla="*/ 0 h 18"/>
                <a:gd name="T2" fmla="*/ 100 w 11"/>
                <a:gd name="T3" fmla="*/ 156 h 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18">
                  <a:moveTo>
                    <a:pt x="9" y="0"/>
                  </a:moveTo>
                  <a:cubicBezTo>
                    <a:pt x="0" y="1"/>
                    <a:pt x="3" y="18"/>
                    <a:pt x="11" y="15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74" name="Freeform 1473">
              <a:extLst>
                <a:ext uri="{FF2B5EF4-FFF2-40B4-BE49-F238E27FC236}">
                  <a16:creationId xmlns:a16="http://schemas.microsoft.com/office/drawing/2014/main" id="{A81BAE7B-6559-82C5-C10F-23CE5E96D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" y="3326"/>
              <a:ext cx="16" cy="18"/>
            </a:xfrm>
            <a:custGeom>
              <a:avLst/>
              <a:gdLst>
                <a:gd name="T0" fmla="*/ 64 w 8"/>
                <a:gd name="T1" fmla="*/ 0 h 8"/>
                <a:gd name="T2" fmla="*/ 8 w 8"/>
                <a:gd name="T3" fmla="*/ 92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cubicBezTo>
                    <a:pt x="3" y="0"/>
                    <a:pt x="0" y="4"/>
                    <a:pt x="1" y="8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75" name="Freeform 1474">
              <a:extLst>
                <a:ext uri="{FF2B5EF4-FFF2-40B4-BE49-F238E27FC236}">
                  <a16:creationId xmlns:a16="http://schemas.microsoft.com/office/drawing/2014/main" id="{D514773E-4037-2978-A10D-F3A59A735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1" y="3451"/>
              <a:ext cx="10" cy="4"/>
            </a:xfrm>
            <a:custGeom>
              <a:avLst/>
              <a:gdLst>
                <a:gd name="T0" fmla="*/ 0 w 5"/>
                <a:gd name="T1" fmla="*/ 0 h 2"/>
                <a:gd name="T2" fmla="*/ 40 w 5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1" y="2"/>
                    <a:pt x="3" y="2"/>
                    <a:pt x="5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76" name="Freeform 1475">
              <a:extLst>
                <a:ext uri="{FF2B5EF4-FFF2-40B4-BE49-F238E27FC236}">
                  <a16:creationId xmlns:a16="http://schemas.microsoft.com/office/drawing/2014/main" id="{C5681CC2-FF98-CB40-3946-700F5918E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7" y="3300"/>
              <a:ext cx="22" cy="13"/>
            </a:xfrm>
            <a:custGeom>
              <a:avLst/>
              <a:gdLst>
                <a:gd name="T0" fmla="*/ 0 w 11"/>
                <a:gd name="T1" fmla="*/ 0 h 6"/>
                <a:gd name="T2" fmla="*/ 88 w 11"/>
                <a:gd name="T3" fmla="*/ 33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6"/>
                    <a:pt x="7" y="5"/>
                    <a:pt x="11" y="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77" name="Freeform 1476">
              <a:extLst>
                <a:ext uri="{FF2B5EF4-FFF2-40B4-BE49-F238E27FC236}">
                  <a16:creationId xmlns:a16="http://schemas.microsoft.com/office/drawing/2014/main" id="{6C0F73F9-332A-E2BB-03B7-8204522B6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" y="3344"/>
              <a:ext cx="16" cy="11"/>
            </a:xfrm>
            <a:custGeom>
              <a:avLst/>
              <a:gdLst>
                <a:gd name="T0" fmla="*/ 0 w 8"/>
                <a:gd name="T1" fmla="*/ 9 h 5"/>
                <a:gd name="T2" fmla="*/ 64 w 8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5">
                  <a:moveTo>
                    <a:pt x="0" y="1"/>
                  </a:moveTo>
                  <a:cubicBezTo>
                    <a:pt x="2" y="5"/>
                    <a:pt x="5" y="3"/>
                    <a:pt x="8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78" name="Freeform 1477">
              <a:extLst>
                <a:ext uri="{FF2B5EF4-FFF2-40B4-BE49-F238E27FC236}">
                  <a16:creationId xmlns:a16="http://schemas.microsoft.com/office/drawing/2014/main" id="{F2543FA0-D28F-455E-C121-C425D0C1A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3348"/>
              <a:ext cx="27" cy="15"/>
            </a:xfrm>
            <a:custGeom>
              <a:avLst/>
              <a:gdLst>
                <a:gd name="T0" fmla="*/ 17 w 13"/>
                <a:gd name="T1" fmla="*/ 0 h 7"/>
                <a:gd name="T2" fmla="*/ 116 w 13"/>
                <a:gd name="T3" fmla="*/ 19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7">
                  <a:moveTo>
                    <a:pt x="2" y="0"/>
                  </a:moveTo>
                  <a:cubicBezTo>
                    <a:pt x="0" y="7"/>
                    <a:pt x="10" y="4"/>
                    <a:pt x="13" y="2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79" name="Freeform 1478">
              <a:extLst>
                <a:ext uri="{FF2B5EF4-FFF2-40B4-BE49-F238E27FC236}">
                  <a16:creationId xmlns:a16="http://schemas.microsoft.com/office/drawing/2014/main" id="{CCAA3A3C-DBC8-714D-0BE7-9E9381C5A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" y="3272"/>
              <a:ext cx="14" cy="11"/>
            </a:xfrm>
            <a:custGeom>
              <a:avLst/>
              <a:gdLst>
                <a:gd name="T0" fmla="*/ 0 w 7"/>
                <a:gd name="T1" fmla="*/ 0 h 5"/>
                <a:gd name="T2" fmla="*/ 56 w 7"/>
                <a:gd name="T3" fmla="*/ 33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0" y="5"/>
                    <a:pt x="4" y="4"/>
                    <a:pt x="7" y="3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80" name="Freeform 1479">
              <a:extLst>
                <a:ext uri="{FF2B5EF4-FFF2-40B4-BE49-F238E27FC236}">
                  <a16:creationId xmlns:a16="http://schemas.microsoft.com/office/drawing/2014/main" id="{00472CA3-2C84-31E2-CF14-3500396D4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" y="3453"/>
              <a:ext cx="16" cy="4"/>
            </a:xfrm>
            <a:custGeom>
              <a:avLst/>
              <a:gdLst>
                <a:gd name="T0" fmla="*/ 0 w 8"/>
                <a:gd name="T1" fmla="*/ 0 h 2"/>
                <a:gd name="T2" fmla="*/ 64 w 8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2"/>
                    <a:pt x="5" y="2"/>
                    <a:pt x="8" y="0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81" name="Freeform 1480">
              <a:extLst>
                <a:ext uri="{FF2B5EF4-FFF2-40B4-BE49-F238E27FC236}">
                  <a16:creationId xmlns:a16="http://schemas.microsoft.com/office/drawing/2014/main" id="{C67BA84E-C602-2028-DBE2-3991D7933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" y="3492"/>
              <a:ext cx="24" cy="51"/>
            </a:xfrm>
            <a:custGeom>
              <a:avLst/>
              <a:gdLst>
                <a:gd name="T0" fmla="*/ 96 w 12"/>
                <a:gd name="T1" fmla="*/ 0 h 23"/>
                <a:gd name="T2" fmla="*/ 88 w 12"/>
                <a:gd name="T3" fmla="*/ 186 h 2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23">
                  <a:moveTo>
                    <a:pt x="12" y="0"/>
                  </a:moveTo>
                  <a:cubicBezTo>
                    <a:pt x="3" y="2"/>
                    <a:pt x="0" y="23"/>
                    <a:pt x="11" y="17"/>
                  </a:cubicBezTo>
                </a:path>
              </a:pathLst>
            </a:custGeom>
            <a:noFill/>
            <a:ln w="3175" cap="flat">
              <a:solidFill>
                <a:srgbClr val="6F0E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82" name="Freeform 1481">
              <a:extLst>
                <a:ext uri="{FF2B5EF4-FFF2-40B4-BE49-F238E27FC236}">
                  <a16:creationId xmlns:a16="http://schemas.microsoft.com/office/drawing/2014/main" id="{E55E428F-06E8-1AFF-7565-BC9573E94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" y="2316"/>
              <a:ext cx="314" cy="593"/>
            </a:xfrm>
            <a:custGeom>
              <a:avLst/>
              <a:gdLst>
                <a:gd name="T0" fmla="*/ 1322 w 153"/>
                <a:gd name="T1" fmla="*/ 2840 h 271"/>
                <a:gd name="T2" fmla="*/ 1246 w 153"/>
                <a:gd name="T3" fmla="*/ 2652 h 271"/>
                <a:gd name="T4" fmla="*/ 1012 w 153"/>
                <a:gd name="T5" fmla="*/ 2204 h 271"/>
                <a:gd name="T6" fmla="*/ 813 w 153"/>
                <a:gd name="T7" fmla="*/ 1842 h 271"/>
                <a:gd name="T8" fmla="*/ 657 w 153"/>
                <a:gd name="T9" fmla="*/ 1383 h 271"/>
                <a:gd name="T10" fmla="*/ 452 w 153"/>
                <a:gd name="T11" fmla="*/ 1039 h 271"/>
                <a:gd name="T12" fmla="*/ 240 w 153"/>
                <a:gd name="T13" fmla="*/ 431 h 271"/>
                <a:gd name="T14" fmla="*/ 0 w 153"/>
                <a:gd name="T15" fmla="*/ 0 h 271"/>
                <a:gd name="T16" fmla="*/ 269 w 153"/>
                <a:gd name="T17" fmla="*/ 670 h 271"/>
                <a:gd name="T18" fmla="*/ 493 w 153"/>
                <a:gd name="T19" fmla="*/ 1330 h 271"/>
                <a:gd name="T20" fmla="*/ 772 w 153"/>
                <a:gd name="T21" fmla="*/ 1958 h 271"/>
                <a:gd name="T22" fmla="*/ 1061 w 153"/>
                <a:gd name="T23" fmla="*/ 2390 h 271"/>
                <a:gd name="T24" fmla="*/ 1322 w 153"/>
                <a:gd name="T25" fmla="*/ 2840 h 2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3" h="271">
                  <a:moveTo>
                    <a:pt x="153" y="271"/>
                  </a:moveTo>
                  <a:cubicBezTo>
                    <a:pt x="151" y="265"/>
                    <a:pt x="148" y="259"/>
                    <a:pt x="144" y="253"/>
                  </a:cubicBezTo>
                  <a:cubicBezTo>
                    <a:pt x="138" y="240"/>
                    <a:pt x="124" y="223"/>
                    <a:pt x="117" y="210"/>
                  </a:cubicBezTo>
                  <a:cubicBezTo>
                    <a:pt x="109" y="195"/>
                    <a:pt x="101" y="189"/>
                    <a:pt x="94" y="176"/>
                  </a:cubicBezTo>
                  <a:cubicBezTo>
                    <a:pt x="86" y="162"/>
                    <a:pt x="83" y="146"/>
                    <a:pt x="76" y="132"/>
                  </a:cubicBezTo>
                  <a:cubicBezTo>
                    <a:pt x="69" y="120"/>
                    <a:pt x="58" y="111"/>
                    <a:pt x="52" y="99"/>
                  </a:cubicBezTo>
                  <a:cubicBezTo>
                    <a:pt x="42" y="81"/>
                    <a:pt x="37" y="59"/>
                    <a:pt x="28" y="41"/>
                  </a:cubicBezTo>
                  <a:cubicBezTo>
                    <a:pt x="19" y="24"/>
                    <a:pt x="8" y="14"/>
                    <a:pt x="0" y="0"/>
                  </a:cubicBezTo>
                  <a:cubicBezTo>
                    <a:pt x="8" y="25"/>
                    <a:pt x="25" y="41"/>
                    <a:pt x="31" y="64"/>
                  </a:cubicBezTo>
                  <a:cubicBezTo>
                    <a:pt x="37" y="87"/>
                    <a:pt x="39" y="106"/>
                    <a:pt x="57" y="127"/>
                  </a:cubicBezTo>
                  <a:cubicBezTo>
                    <a:pt x="74" y="148"/>
                    <a:pt x="76" y="168"/>
                    <a:pt x="89" y="187"/>
                  </a:cubicBezTo>
                  <a:cubicBezTo>
                    <a:pt x="102" y="206"/>
                    <a:pt x="108" y="207"/>
                    <a:pt x="123" y="228"/>
                  </a:cubicBezTo>
                  <a:cubicBezTo>
                    <a:pt x="138" y="249"/>
                    <a:pt x="153" y="271"/>
                    <a:pt x="153" y="271"/>
                  </a:cubicBezTo>
                  <a:close/>
                </a:path>
              </a:pathLst>
            </a:custGeom>
            <a:solidFill>
              <a:srgbClr val="F5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83" name="Freeform 1482">
              <a:extLst>
                <a:ext uri="{FF2B5EF4-FFF2-40B4-BE49-F238E27FC236}">
                  <a16:creationId xmlns:a16="http://schemas.microsoft.com/office/drawing/2014/main" id="{AA250443-3A5C-55BA-DE07-4D733D2EC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4" y="3208"/>
              <a:ext cx="422" cy="33"/>
            </a:xfrm>
            <a:custGeom>
              <a:avLst/>
              <a:gdLst>
                <a:gd name="T0" fmla="*/ 1770 w 206"/>
                <a:gd name="T1" fmla="*/ 161 h 15"/>
                <a:gd name="T2" fmla="*/ 1057 w 206"/>
                <a:gd name="T3" fmla="*/ 106 h 15"/>
                <a:gd name="T4" fmla="*/ 0 w 206"/>
                <a:gd name="T5" fmla="*/ 64 h 15"/>
                <a:gd name="T6" fmla="*/ 629 w 206"/>
                <a:gd name="T7" fmla="*/ 33 h 15"/>
                <a:gd name="T8" fmla="*/ 1272 w 206"/>
                <a:gd name="T9" fmla="*/ 33 h 15"/>
                <a:gd name="T10" fmla="*/ 1770 w 206"/>
                <a:gd name="T11" fmla="*/ 161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6" h="15">
                  <a:moveTo>
                    <a:pt x="206" y="15"/>
                  </a:moveTo>
                  <a:cubicBezTo>
                    <a:pt x="176" y="10"/>
                    <a:pt x="155" y="8"/>
                    <a:pt x="123" y="10"/>
                  </a:cubicBezTo>
                  <a:cubicBezTo>
                    <a:pt x="79" y="14"/>
                    <a:pt x="42" y="7"/>
                    <a:pt x="0" y="6"/>
                  </a:cubicBezTo>
                  <a:cubicBezTo>
                    <a:pt x="25" y="0"/>
                    <a:pt x="50" y="6"/>
                    <a:pt x="73" y="3"/>
                  </a:cubicBezTo>
                  <a:cubicBezTo>
                    <a:pt x="97" y="0"/>
                    <a:pt x="119" y="0"/>
                    <a:pt x="148" y="3"/>
                  </a:cubicBezTo>
                  <a:cubicBezTo>
                    <a:pt x="178" y="6"/>
                    <a:pt x="206" y="15"/>
                    <a:pt x="206" y="15"/>
                  </a:cubicBezTo>
                  <a:close/>
                </a:path>
              </a:pathLst>
            </a:custGeom>
            <a:solidFill>
              <a:srgbClr val="F5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84" name="Freeform 1483">
              <a:extLst>
                <a:ext uri="{FF2B5EF4-FFF2-40B4-BE49-F238E27FC236}">
                  <a16:creationId xmlns:a16="http://schemas.microsoft.com/office/drawing/2014/main" id="{30FB7014-7C89-E537-CF06-DD85D1DE7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" y="2316"/>
              <a:ext cx="314" cy="593"/>
            </a:xfrm>
            <a:custGeom>
              <a:avLst/>
              <a:gdLst>
                <a:gd name="T0" fmla="*/ 1322 w 153"/>
                <a:gd name="T1" fmla="*/ 2840 h 271"/>
                <a:gd name="T2" fmla="*/ 1246 w 153"/>
                <a:gd name="T3" fmla="*/ 2652 h 271"/>
                <a:gd name="T4" fmla="*/ 1012 w 153"/>
                <a:gd name="T5" fmla="*/ 2204 h 271"/>
                <a:gd name="T6" fmla="*/ 813 w 153"/>
                <a:gd name="T7" fmla="*/ 1842 h 271"/>
                <a:gd name="T8" fmla="*/ 657 w 153"/>
                <a:gd name="T9" fmla="*/ 1383 h 271"/>
                <a:gd name="T10" fmla="*/ 452 w 153"/>
                <a:gd name="T11" fmla="*/ 1039 h 271"/>
                <a:gd name="T12" fmla="*/ 240 w 153"/>
                <a:gd name="T13" fmla="*/ 431 h 271"/>
                <a:gd name="T14" fmla="*/ 0 w 153"/>
                <a:gd name="T15" fmla="*/ 0 h 271"/>
                <a:gd name="T16" fmla="*/ 269 w 153"/>
                <a:gd name="T17" fmla="*/ 670 h 271"/>
                <a:gd name="T18" fmla="*/ 493 w 153"/>
                <a:gd name="T19" fmla="*/ 1330 h 271"/>
                <a:gd name="T20" fmla="*/ 772 w 153"/>
                <a:gd name="T21" fmla="*/ 1958 h 271"/>
                <a:gd name="T22" fmla="*/ 1061 w 153"/>
                <a:gd name="T23" fmla="*/ 2390 h 271"/>
                <a:gd name="T24" fmla="*/ 1322 w 153"/>
                <a:gd name="T25" fmla="*/ 2840 h 2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3" h="271">
                  <a:moveTo>
                    <a:pt x="153" y="271"/>
                  </a:moveTo>
                  <a:cubicBezTo>
                    <a:pt x="151" y="265"/>
                    <a:pt x="148" y="259"/>
                    <a:pt x="144" y="253"/>
                  </a:cubicBezTo>
                  <a:cubicBezTo>
                    <a:pt x="138" y="240"/>
                    <a:pt x="124" y="223"/>
                    <a:pt x="117" y="210"/>
                  </a:cubicBezTo>
                  <a:cubicBezTo>
                    <a:pt x="109" y="195"/>
                    <a:pt x="101" y="189"/>
                    <a:pt x="94" y="176"/>
                  </a:cubicBezTo>
                  <a:cubicBezTo>
                    <a:pt x="86" y="162"/>
                    <a:pt x="83" y="146"/>
                    <a:pt x="76" y="132"/>
                  </a:cubicBezTo>
                  <a:cubicBezTo>
                    <a:pt x="69" y="120"/>
                    <a:pt x="58" y="111"/>
                    <a:pt x="52" y="99"/>
                  </a:cubicBezTo>
                  <a:cubicBezTo>
                    <a:pt x="42" y="81"/>
                    <a:pt x="37" y="59"/>
                    <a:pt x="28" y="41"/>
                  </a:cubicBezTo>
                  <a:cubicBezTo>
                    <a:pt x="19" y="24"/>
                    <a:pt x="8" y="14"/>
                    <a:pt x="0" y="0"/>
                  </a:cubicBezTo>
                  <a:cubicBezTo>
                    <a:pt x="8" y="25"/>
                    <a:pt x="25" y="41"/>
                    <a:pt x="31" y="64"/>
                  </a:cubicBezTo>
                  <a:cubicBezTo>
                    <a:pt x="37" y="87"/>
                    <a:pt x="39" y="106"/>
                    <a:pt x="57" y="127"/>
                  </a:cubicBezTo>
                  <a:cubicBezTo>
                    <a:pt x="74" y="148"/>
                    <a:pt x="76" y="168"/>
                    <a:pt x="89" y="187"/>
                  </a:cubicBezTo>
                  <a:cubicBezTo>
                    <a:pt x="102" y="206"/>
                    <a:pt x="108" y="207"/>
                    <a:pt x="123" y="228"/>
                  </a:cubicBezTo>
                  <a:cubicBezTo>
                    <a:pt x="138" y="249"/>
                    <a:pt x="153" y="271"/>
                    <a:pt x="153" y="271"/>
                  </a:cubicBezTo>
                  <a:close/>
                </a:path>
              </a:pathLst>
            </a:custGeom>
            <a:solidFill>
              <a:srgbClr val="F7C8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85" name="Freeform 1484">
              <a:extLst>
                <a:ext uri="{FF2B5EF4-FFF2-40B4-BE49-F238E27FC236}">
                  <a16:creationId xmlns:a16="http://schemas.microsoft.com/office/drawing/2014/main" id="{28001F5B-58BD-C545-8604-1572F9BAA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4" y="3208"/>
              <a:ext cx="422" cy="33"/>
            </a:xfrm>
            <a:custGeom>
              <a:avLst/>
              <a:gdLst>
                <a:gd name="T0" fmla="*/ 1770 w 206"/>
                <a:gd name="T1" fmla="*/ 161 h 15"/>
                <a:gd name="T2" fmla="*/ 1057 w 206"/>
                <a:gd name="T3" fmla="*/ 106 h 15"/>
                <a:gd name="T4" fmla="*/ 0 w 206"/>
                <a:gd name="T5" fmla="*/ 64 h 15"/>
                <a:gd name="T6" fmla="*/ 629 w 206"/>
                <a:gd name="T7" fmla="*/ 33 h 15"/>
                <a:gd name="T8" fmla="*/ 1272 w 206"/>
                <a:gd name="T9" fmla="*/ 33 h 15"/>
                <a:gd name="T10" fmla="*/ 1770 w 206"/>
                <a:gd name="T11" fmla="*/ 161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6" h="15">
                  <a:moveTo>
                    <a:pt x="206" y="15"/>
                  </a:moveTo>
                  <a:cubicBezTo>
                    <a:pt x="176" y="10"/>
                    <a:pt x="155" y="8"/>
                    <a:pt x="123" y="10"/>
                  </a:cubicBezTo>
                  <a:cubicBezTo>
                    <a:pt x="79" y="14"/>
                    <a:pt x="42" y="7"/>
                    <a:pt x="0" y="6"/>
                  </a:cubicBezTo>
                  <a:cubicBezTo>
                    <a:pt x="25" y="0"/>
                    <a:pt x="50" y="6"/>
                    <a:pt x="73" y="3"/>
                  </a:cubicBezTo>
                  <a:cubicBezTo>
                    <a:pt x="97" y="0"/>
                    <a:pt x="119" y="0"/>
                    <a:pt x="148" y="3"/>
                  </a:cubicBezTo>
                  <a:cubicBezTo>
                    <a:pt x="178" y="6"/>
                    <a:pt x="206" y="15"/>
                    <a:pt x="206" y="15"/>
                  </a:cubicBezTo>
                  <a:close/>
                </a:path>
              </a:pathLst>
            </a:custGeom>
            <a:solidFill>
              <a:srgbClr val="F7C8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86" name="Freeform 1485">
              <a:extLst>
                <a:ext uri="{FF2B5EF4-FFF2-40B4-BE49-F238E27FC236}">
                  <a16:creationId xmlns:a16="http://schemas.microsoft.com/office/drawing/2014/main" id="{133ABBE7-7662-DDE6-2FFD-34F83E7B6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" y="2504"/>
              <a:ext cx="74" cy="171"/>
            </a:xfrm>
            <a:custGeom>
              <a:avLst/>
              <a:gdLst>
                <a:gd name="T0" fmla="*/ 0 w 36"/>
                <a:gd name="T1" fmla="*/ 72 h 78"/>
                <a:gd name="T2" fmla="*/ 148 w 36"/>
                <a:gd name="T3" fmla="*/ 423 h 78"/>
                <a:gd name="T4" fmla="*/ 312 w 36"/>
                <a:gd name="T5" fmla="*/ 822 h 78"/>
                <a:gd name="T6" fmla="*/ 156 w 36"/>
                <a:gd name="T7" fmla="*/ 371 h 78"/>
                <a:gd name="T8" fmla="*/ 0 w 36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78">
                  <a:moveTo>
                    <a:pt x="0" y="7"/>
                  </a:moveTo>
                  <a:cubicBezTo>
                    <a:pt x="3" y="19"/>
                    <a:pt x="9" y="29"/>
                    <a:pt x="17" y="40"/>
                  </a:cubicBezTo>
                  <a:cubicBezTo>
                    <a:pt x="23" y="48"/>
                    <a:pt x="36" y="67"/>
                    <a:pt x="36" y="78"/>
                  </a:cubicBezTo>
                  <a:cubicBezTo>
                    <a:pt x="34" y="60"/>
                    <a:pt x="29" y="49"/>
                    <a:pt x="18" y="35"/>
                  </a:cubicBezTo>
                  <a:cubicBezTo>
                    <a:pt x="9" y="24"/>
                    <a:pt x="6" y="12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87" name="Freeform 1486">
              <a:extLst>
                <a:ext uri="{FF2B5EF4-FFF2-40B4-BE49-F238E27FC236}">
                  <a16:creationId xmlns:a16="http://schemas.microsoft.com/office/drawing/2014/main" id="{59072C2A-44AE-F3A4-72A2-3E03DDCDE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" y="2683"/>
              <a:ext cx="35" cy="38"/>
            </a:xfrm>
            <a:custGeom>
              <a:avLst/>
              <a:gdLst>
                <a:gd name="T0" fmla="*/ 33 w 17"/>
                <a:gd name="T1" fmla="*/ 9 h 17"/>
                <a:gd name="T2" fmla="*/ 68 w 17"/>
                <a:gd name="T3" fmla="*/ 0 h 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" h="17">
                  <a:moveTo>
                    <a:pt x="4" y="1"/>
                  </a:moveTo>
                  <a:cubicBezTo>
                    <a:pt x="0" y="10"/>
                    <a:pt x="17" y="17"/>
                    <a:pt x="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88" name="Freeform 1487">
              <a:extLst>
                <a:ext uri="{FF2B5EF4-FFF2-40B4-BE49-F238E27FC236}">
                  <a16:creationId xmlns:a16="http://schemas.microsoft.com/office/drawing/2014/main" id="{600E5487-A525-5C8A-01BB-948745C32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0" y="3208"/>
              <a:ext cx="105" cy="20"/>
            </a:xfrm>
            <a:custGeom>
              <a:avLst/>
              <a:gdLst>
                <a:gd name="T0" fmla="*/ 0 w 51"/>
                <a:gd name="T1" fmla="*/ 80 h 9"/>
                <a:gd name="T2" fmla="*/ 237 w 51"/>
                <a:gd name="T3" fmla="*/ 80 h 9"/>
                <a:gd name="T4" fmla="*/ 445 w 51"/>
                <a:gd name="T5" fmla="*/ 64 h 9"/>
                <a:gd name="T6" fmla="*/ 208 w 51"/>
                <a:gd name="T7" fmla="*/ 20 h 9"/>
                <a:gd name="T8" fmla="*/ 16 w 51"/>
                <a:gd name="T9" fmla="*/ 8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9">
                  <a:moveTo>
                    <a:pt x="0" y="7"/>
                  </a:moveTo>
                  <a:cubicBezTo>
                    <a:pt x="7" y="9"/>
                    <a:pt x="20" y="8"/>
                    <a:pt x="27" y="7"/>
                  </a:cubicBezTo>
                  <a:cubicBezTo>
                    <a:pt x="36" y="6"/>
                    <a:pt x="42" y="6"/>
                    <a:pt x="51" y="6"/>
                  </a:cubicBezTo>
                  <a:cubicBezTo>
                    <a:pt x="45" y="0"/>
                    <a:pt x="32" y="1"/>
                    <a:pt x="24" y="2"/>
                  </a:cubicBezTo>
                  <a:cubicBezTo>
                    <a:pt x="17" y="2"/>
                    <a:pt x="7" y="9"/>
                    <a:pt x="2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89" name="Freeform 1488">
              <a:extLst>
                <a:ext uri="{FF2B5EF4-FFF2-40B4-BE49-F238E27FC236}">
                  <a16:creationId xmlns:a16="http://schemas.microsoft.com/office/drawing/2014/main" id="{EA58CEA8-5AB6-DDF7-B4FA-B3FAB0E8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" y="3674"/>
              <a:ext cx="18" cy="24"/>
            </a:xfrm>
            <a:custGeom>
              <a:avLst/>
              <a:gdLst>
                <a:gd name="T0" fmla="*/ 0 w 9"/>
                <a:gd name="T1" fmla="*/ 0 h 11"/>
                <a:gd name="T2" fmla="*/ 72 w 9"/>
                <a:gd name="T3" fmla="*/ 105 h 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11">
                  <a:moveTo>
                    <a:pt x="0" y="0"/>
                  </a:moveTo>
                  <a:cubicBezTo>
                    <a:pt x="3" y="3"/>
                    <a:pt x="2" y="11"/>
                    <a:pt x="9" y="10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90" name="Freeform 1489">
              <a:extLst>
                <a:ext uri="{FF2B5EF4-FFF2-40B4-BE49-F238E27FC236}">
                  <a16:creationId xmlns:a16="http://schemas.microsoft.com/office/drawing/2014/main" id="{5BA7711F-BF51-70EA-4D25-C52AF22A1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" y="3768"/>
              <a:ext cx="16" cy="22"/>
            </a:xfrm>
            <a:custGeom>
              <a:avLst/>
              <a:gdLst>
                <a:gd name="T0" fmla="*/ 56 w 8"/>
                <a:gd name="T1" fmla="*/ 0 h 10"/>
                <a:gd name="T2" fmla="*/ 0 w 8"/>
                <a:gd name="T3" fmla="*/ 106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cubicBezTo>
                    <a:pt x="8" y="5"/>
                    <a:pt x="5" y="9"/>
                    <a:pt x="0" y="10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91" name="Freeform 1490">
              <a:extLst>
                <a:ext uri="{FF2B5EF4-FFF2-40B4-BE49-F238E27FC236}">
                  <a16:creationId xmlns:a16="http://schemas.microsoft.com/office/drawing/2014/main" id="{1CF52AF6-E48E-C64D-DF27-3F297CADB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2" y="3479"/>
              <a:ext cx="37" cy="29"/>
            </a:xfrm>
            <a:custGeom>
              <a:avLst/>
              <a:gdLst>
                <a:gd name="T0" fmla="*/ 0 w 18"/>
                <a:gd name="T1" fmla="*/ 0 h 13"/>
                <a:gd name="T2" fmla="*/ 156 w 18"/>
                <a:gd name="T3" fmla="*/ 145 h 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" h="13">
                  <a:moveTo>
                    <a:pt x="0" y="0"/>
                  </a:moveTo>
                  <a:cubicBezTo>
                    <a:pt x="3" y="7"/>
                    <a:pt x="12" y="12"/>
                    <a:pt x="18" y="13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92" name="Freeform 1491">
              <a:extLst>
                <a:ext uri="{FF2B5EF4-FFF2-40B4-BE49-F238E27FC236}">
                  <a16:creationId xmlns:a16="http://schemas.microsoft.com/office/drawing/2014/main" id="{6F048919-7625-B14F-0C02-CE6722A2A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" y="3501"/>
              <a:ext cx="6" cy="29"/>
            </a:xfrm>
            <a:custGeom>
              <a:avLst/>
              <a:gdLst>
                <a:gd name="T0" fmla="*/ 0 w 3"/>
                <a:gd name="T1" fmla="*/ 0 h 13"/>
                <a:gd name="T2" fmla="*/ 24 w 3"/>
                <a:gd name="T3" fmla="*/ 145 h 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3">
                  <a:moveTo>
                    <a:pt x="0" y="0"/>
                  </a:moveTo>
                  <a:cubicBezTo>
                    <a:pt x="0" y="4"/>
                    <a:pt x="1" y="10"/>
                    <a:pt x="3" y="13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93" name="Freeform 1492">
              <a:extLst>
                <a:ext uri="{FF2B5EF4-FFF2-40B4-BE49-F238E27FC236}">
                  <a16:creationId xmlns:a16="http://schemas.microsoft.com/office/drawing/2014/main" id="{7C9E3E53-5C1F-1049-90CE-C1E0EE627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3" y="3672"/>
              <a:ext cx="41" cy="6"/>
            </a:xfrm>
            <a:custGeom>
              <a:avLst/>
              <a:gdLst>
                <a:gd name="T0" fmla="*/ 0 w 20"/>
                <a:gd name="T1" fmla="*/ 0 h 3"/>
                <a:gd name="T2" fmla="*/ 172 w 20"/>
                <a:gd name="T3" fmla="*/ 8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cubicBezTo>
                    <a:pt x="7" y="1"/>
                    <a:pt x="13" y="3"/>
                    <a:pt x="20" y="1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94" name="Freeform 1493">
              <a:extLst>
                <a:ext uri="{FF2B5EF4-FFF2-40B4-BE49-F238E27FC236}">
                  <a16:creationId xmlns:a16="http://schemas.microsoft.com/office/drawing/2014/main" id="{16A25D1E-6CB5-7CC2-90FD-3D0E7FF73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1" y="3674"/>
              <a:ext cx="39" cy="41"/>
            </a:xfrm>
            <a:custGeom>
              <a:avLst/>
              <a:gdLst>
                <a:gd name="T0" fmla="*/ 8 w 19"/>
                <a:gd name="T1" fmla="*/ 0 h 19"/>
                <a:gd name="T2" fmla="*/ 164 w 19"/>
                <a:gd name="T3" fmla="*/ 190 h 1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" h="19">
                  <a:moveTo>
                    <a:pt x="1" y="0"/>
                  </a:moveTo>
                  <a:cubicBezTo>
                    <a:pt x="0" y="7"/>
                    <a:pt x="14" y="16"/>
                    <a:pt x="19" y="19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95" name="Freeform 1494">
              <a:extLst>
                <a:ext uri="{FF2B5EF4-FFF2-40B4-BE49-F238E27FC236}">
                  <a16:creationId xmlns:a16="http://schemas.microsoft.com/office/drawing/2014/main" id="{ED6C9112-163E-F71D-3BCD-EE243E0C3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3744"/>
              <a:ext cx="68" cy="31"/>
            </a:xfrm>
            <a:custGeom>
              <a:avLst/>
              <a:gdLst>
                <a:gd name="T0" fmla="*/ 0 w 33"/>
                <a:gd name="T1" fmla="*/ 0 h 14"/>
                <a:gd name="T2" fmla="*/ 165 w 33"/>
                <a:gd name="T3" fmla="*/ 89 h 14"/>
                <a:gd name="T4" fmla="*/ 288 w 33"/>
                <a:gd name="T5" fmla="*/ 153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" h="14">
                  <a:moveTo>
                    <a:pt x="0" y="0"/>
                  </a:moveTo>
                  <a:cubicBezTo>
                    <a:pt x="6" y="2"/>
                    <a:pt x="12" y="6"/>
                    <a:pt x="19" y="8"/>
                  </a:cubicBezTo>
                  <a:cubicBezTo>
                    <a:pt x="24" y="9"/>
                    <a:pt x="28" y="14"/>
                    <a:pt x="33" y="14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96" name="Freeform 1495">
              <a:extLst>
                <a:ext uri="{FF2B5EF4-FFF2-40B4-BE49-F238E27FC236}">
                  <a16:creationId xmlns:a16="http://schemas.microsoft.com/office/drawing/2014/main" id="{39D6A734-5EBD-5458-4309-749B415FA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7" y="3775"/>
              <a:ext cx="17" cy="19"/>
            </a:xfrm>
            <a:custGeom>
              <a:avLst/>
              <a:gdLst>
                <a:gd name="T0" fmla="*/ 0 w 8"/>
                <a:gd name="T1" fmla="*/ 0 h 9"/>
                <a:gd name="T2" fmla="*/ 77 w 8"/>
                <a:gd name="T3" fmla="*/ 84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9">
                  <a:moveTo>
                    <a:pt x="0" y="0"/>
                  </a:moveTo>
                  <a:cubicBezTo>
                    <a:pt x="0" y="4"/>
                    <a:pt x="3" y="8"/>
                    <a:pt x="8" y="9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97" name="Freeform 1496">
              <a:extLst>
                <a:ext uri="{FF2B5EF4-FFF2-40B4-BE49-F238E27FC236}">
                  <a16:creationId xmlns:a16="http://schemas.microsoft.com/office/drawing/2014/main" id="{E6EC1982-A41A-15AF-5A29-FA77E4558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" y="3536"/>
              <a:ext cx="35" cy="18"/>
            </a:xfrm>
            <a:custGeom>
              <a:avLst/>
              <a:gdLst>
                <a:gd name="T0" fmla="*/ 0 w 17"/>
                <a:gd name="T1" fmla="*/ 92 h 8"/>
                <a:gd name="T2" fmla="*/ 148 w 17"/>
                <a:gd name="T3" fmla="*/ 0 h 8"/>
                <a:gd name="T4" fmla="*/ 148 w 17"/>
                <a:gd name="T5" fmla="*/ 25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8">
                  <a:moveTo>
                    <a:pt x="0" y="8"/>
                  </a:moveTo>
                  <a:cubicBezTo>
                    <a:pt x="3" y="2"/>
                    <a:pt x="11" y="1"/>
                    <a:pt x="17" y="0"/>
                  </a:cubicBezTo>
                  <a:cubicBezTo>
                    <a:pt x="17" y="1"/>
                    <a:pt x="17" y="3"/>
                    <a:pt x="17" y="2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98" name="Freeform 1497">
              <a:extLst>
                <a:ext uri="{FF2B5EF4-FFF2-40B4-BE49-F238E27FC236}">
                  <a16:creationId xmlns:a16="http://schemas.microsoft.com/office/drawing/2014/main" id="{A5900143-D19A-F70F-7737-7109A63C3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" y="3510"/>
              <a:ext cx="4" cy="28"/>
            </a:xfrm>
            <a:custGeom>
              <a:avLst/>
              <a:gdLst>
                <a:gd name="T0" fmla="*/ 8 w 2"/>
                <a:gd name="T1" fmla="*/ 0 h 13"/>
                <a:gd name="T2" fmla="*/ 16 w 2"/>
                <a:gd name="T3" fmla="*/ 129 h 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3">
                  <a:moveTo>
                    <a:pt x="1" y="0"/>
                  </a:moveTo>
                  <a:cubicBezTo>
                    <a:pt x="0" y="4"/>
                    <a:pt x="0" y="10"/>
                    <a:pt x="2" y="13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499" name="Freeform 1498">
              <a:extLst>
                <a:ext uri="{FF2B5EF4-FFF2-40B4-BE49-F238E27FC236}">
                  <a16:creationId xmlns:a16="http://schemas.microsoft.com/office/drawing/2014/main" id="{AC62296B-C432-C14D-77D2-F312E05B8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" y="3353"/>
              <a:ext cx="35" cy="63"/>
            </a:xfrm>
            <a:custGeom>
              <a:avLst/>
              <a:gdLst>
                <a:gd name="T0" fmla="*/ 8 w 17"/>
                <a:gd name="T1" fmla="*/ 298 h 29"/>
                <a:gd name="T2" fmla="*/ 148 w 17"/>
                <a:gd name="T3" fmla="*/ 0 h 2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" h="29">
                  <a:moveTo>
                    <a:pt x="1" y="29"/>
                  </a:moveTo>
                  <a:cubicBezTo>
                    <a:pt x="0" y="17"/>
                    <a:pt x="13" y="10"/>
                    <a:pt x="17" y="0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00" name="Freeform 1499">
              <a:extLst>
                <a:ext uri="{FF2B5EF4-FFF2-40B4-BE49-F238E27FC236}">
                  <a16:creationId xmlns:a16="http://schemas.microsoft.com/office/drawing/2014/main" id="{47C12D61-AA03-3871-CB33-E0D6D1F86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8" y="3374"/>
              <a:ext cx="12" cy="18"/>
            </a:xfrm>
            <a:custGeom>
              <a:avLst/>
              <a:gdLst>
                <a:gd name="T0" fmla="*/ 0 w 6"/>
                <a:gd name="T1" fmla="*/ 11 h 8"/>
                <a:gd name="T2" fmla="*/ 48 w 6"/>
                <a:gd name="T3" fmla="*/ 92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8">
                  <a:moveTo>
                    <a:pt x="0" y="1"/>
                  </a:moveTo>
                  <a:cubicBezTo>
                    <a:pt x="5" y="0"/>
                    <a:pt x="5" y="5"/>
                    <a:pt x="6" y="8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01" name="Freeform 1500">
              <a:extLst>
                <a:ext uri="{FF2B5EF4-FFF2-40B4-BE49-F238E27FC236}">
                  <a16:creationId xmlns:a16="http://schemas.microsoft.com/office/drawing/2014/main" id="{70361540-7B38-5C26-2165-C6F79988C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" y="3694"/>
              <a:ext cx="6" cy="17"/>
            </a:xfrm>
            <a:custGeom>
              <a:avLst/>
              <a:gdLst>
                <a:gd name="T0" fmla="*/ 24 w 3"/>
                <a:gd name="T1" fmla="*/ 0 h 8"/>
                <a:gd name="T2" fmla="*/ 0 w 3"/>
                <a:gd name="T3" fmla="*/ 77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3" y="4"/>
                    <a:pt x="3" y="7"/>
                    <a:pt x="0" y="8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02" name="Freeform 1501">
              <a:extLst>
                <a:ext uri="{FF2B5EF4-FFF2-40B4-BE49-F238E27FC236}">
                  <a16:creationId xmlns:a16="http://schemas.microsoft.com/office/drawing/2014/main" id="{45168851-79B6-AEF1-7D91-696F2BC5C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1" y="3615"/>
              <a:ext cx="27" cy="37"/>
            </a:xfrm>
            <a:custGeom>
              <a:avLst/>
              <a:gdLst>
                <a:gd name="T0" fmla="*/ 0 w 13"/>
                <a:gd name="T1" fmla="*/ 176 h 17"/>
                <a:gd name="T2" fmla="*/ 116 w 13"/>
                <a:gd name="T3" fmla="*/ 0 h 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17">
                  <a:moveTo>
                    <a:pt x="0" y="17"/>
                  </a:moveTo>
                  <a:cubicBezTo>
                    <a:pt x="4" y="11"/>
                    <a:pt x="9" y="5"/>
                    <a:pt x="13" y="0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03" name="Freeform 1502">
              <a:extLst>
                <a:ext uri="{FF2B5EF4-FFF2-40B4-BE49-F238E27FC236}">
                  <a16:creationId xmlns:a16="http://schemas.microsoft.com/office/drawing/2014/main" id="{4B29E413-F327-E5F7-F5C8-CDF1941FE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" y="3095"/>
              <a:ext cx="8" cy="61"/>
            </a:xfrm>
            <a:custGeom>
              <a:avLst/>
              <a:gdLst>
                <a:gd name="T0" fmla="*/ 16 w 4"/>
                <a:gd name="T1" fmla="*/ 0 h 28"/>
                <a:gd name="T2" fmla="*/ 32 w 4"/>
                <a:gd name="T3" fmla="*/ 290 h 2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8">
                  <a:moveTo>
                    <a:pt x="2" y="0"/>
                  </a:moveTo>
                  <a:cubicBezTo>
                    <a:pt x="4" y="9"/>
                    <a:pt x="0" y="20"/>
                    <a:pt x="4" y="28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04" name="Freeform 1503">
              <a:extLst>
                <a:ext uri="{FF2B5EF4-FFF2-40B4-BE49-F238E27FC236}">
                  <a16:creationId xmlns:a16="http://schemas.microsoft.com/office/drawing/2014/main" id="{38AA84B0-FD76-5A8A-0C68-9488DB606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" y="3105"/>
              <a:ext cx="14" cy="14"/>
            </a:xfrm>
            <a:custGeom>
              <a:avLst/>
              <a:gdLst>
                <a:gd name="T0" fmla="*/ 0 w 7"/>
                <a:gd name="T1" fmla="*/ 49 h 6"/>
                <a:gd name="T2" fmla="*/ 56 w 7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6">
                  <a:moveTo>
                    <a:pt x="0" y="4"/>
                  </a:moveTo>
                  <a:cubicBezTo>
                    <a:pt x="3" y="6"/>
                    <a:pt x="6" y="3"/>
                    <a:pt x="7" y="0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05" name="Freeform 1504">
              <a:extLst>
                <a:ext uri="{FF2B5EF4-FFF2-40B4-BE49-F238E27FC236}">
                  <a16:creationId xmlns:a16="http://schemas.microsoft.com/office/drawing/2014/main" id="{5B7253B6-9AD5-6823-A518-3628E2130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4" y="3112"/>
              <a:ext cx="11" cy="7"/>
            </a:xfrm>
            <a:custGeom>
              <a:avLst/>
              <a:gdLst>
                <a:gd name="T0" fmla="*/ 0 w 5"/>
                <a:gd name="T1" fmla="*/ 37 h 3"/>
                <a:gd name="T2" fmla="*/ 53 w 5"/>
                <a:gd name="T3" fmla="*/ 12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cubicBezTo>
                    <a:pt x="1" y="0"/>
                    <a:pt x="3" y="0"/>
                    <a:pt x="5" y="1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06" name="Freeform 1505">
              <a:extLst>
                <a:ext uri="{FF2B5EF4-FFF2-40B4-BE49-F238E27FC236}">
                  <a16:creationId xmlns:a16="http://schemas.microsoft.com/office/drawing/2014/main" id="{7C4E1EA0-3603-805A-CD6B-1B275DB5F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" y="2952"/>
              <a:ext cx="51" cy="44"/>
            </a:xfrm>
            <a:custGeom>
              <a:avLst/>
              <a:gdLst>
                <a:gd name="T0" fmla="*/ 0 w 25"/>
                <a:gd name="T1" fmla="*/ 20 h 20"/>
                <a:gd name="T2" fmla="*/ 16 w 25"/>
                <a:gd name="T3" fmla="*/ 0 h 20"/>
                <a:gd name="T4" fmla="*/ 212 w 25"/>
                <a:gd name="T5" fmla="*/ 21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" h="20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7" y="10"/>
                    <a:pt x="20" y="11"/>
                    <a:pt x="25" y="20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07" name="Freeform 1506">
              <a:extLst>
                <a:ext uri="{FF2B5EF4-FFF2-40B4-BE49-F238E27FC236}">
                  <a16:creationId xmlns:a16="http://schemas.microsoft.com/office/drawing/2014/main" id="{5AB3F4DA-496D-68D7-8FFC-753F0B995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" y="2968"/>
              <a:ext cx="6" cy="11"/>
            </a:xfrm>
            <a:custGeom>
              <a:avLst/>
              <a:gdLst>
                <a:gd name="T0" fmla="*/ 0 w 3"/>
                <a:gd name="T1" fmla="*/ 53 h 5"/>
                <a:gd name="T2" fmla="*/ 24 w 3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2" y="4"/>
                    <a:pt x="3" y="2"/>
                    <a:pt x="3" y="0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08" name="Freeform 1507">
              <a:extLst>
                <a:ext uri="{FF2B5EF4-FFF2-40B4-BE49-F238E27FC236}">
                  <a16:creationId xmlns:a16="http://schemas.microsoft.com/office/drawing/2014/main" id="{14FA0600-43DF-516E-70B5-269C2B45B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4" y="2795"/>
              <a:ext cx="21" cy="85"/>
            </a:xfrm>
            <a:custGeom>
              <a:avLst/>
              <a:gdLst>
                <a:gd name="T0" fmla="*/ 0 w 10"/>
                <a:gd name="T1" fmla="*/ 0 h 39"/>
                <a:gd name="T2" fmla="*/ 57 w 10"/>
                <a:gd name="T3" fmla="*/ 218 h 39"/>
                <a:gd name="T4" fmla="*/ 92 w 10"/>
                <a:gd name="T5" fmla="*/ 403 h 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39">
                  <a:moveTo>
                    <a:pt x="0" y="0"/>
                  </a:moveTo>
                  <a:cubicBezTo>
                    <a:pt x="4" y="6"/>
                    <a:pt x="4" y="14"/>
                    <a:pt x="6" y="21"/>
                  </a:cubicBezTo>
                  <a:cubicBezTo>
                    <a:pt x="8" y="27"/>
                    <a:pt x="8" y="33"/>
                    <a:pt x="10" y="39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09" name="Freeform 1508">
              <a:extLst>
                <a:ext uri="{FF2B5EF4-FFF2-40B4-BE49-F238E27FC236}">
                  <a16:creationId xmlns:a16="http://schemas.microsoft.com/office/drawing/2014/main" id="{B2EBCB52-3277-2FCE-E7A8-33953E417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2" y="2832"/>
              <a:ext cx="13" cy="9"/>
            </a:xfrm>
            <a:custGeom>
              <a:avLst/>
              <a:gdLst>
                <a:gd name="T0" fmla="*/ 0 w 6"/>
                <a:gd name="T1" fmla="*/ 11 h 4"/>
                <a:gd name="T2" fmla="*/ 61 w 6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4">
                  <a:moveTo>
                    <a:pt x="0" y="1"/>
                  </a:moveTo>
                  <a:cubicBezTo>
                    <a:pt x="2" y="4"/>
                    <a:pt x="4" y="2"/>
                    <a:pt x="6" y="0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10" name="Freeform 1509">
              <a:extLst>
                <a:ext uri="{FF2B5EF4-FFF2-40B4-BE49-F238E27FC236}">
                  <a16:creationId xmlns:a16="http://schemas.microsoft.com/office/drawing/2014/main" id="{7FEDE8E7-D7BF-268E-7B7D-D0348984A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7" y="2600"/>
              <a:ext cx="58" cy="64"/>
            </a:xfrm>
            <a:custGeom>
              <a:avLst/>
              <a:gdLst>
                <a:gd name="T0" fmla="*/ 0 w 28"/>
                <a:gd name="T1" fmla="*/ 0 h 29"/>
                <a:gd name="T2" fmla="*/ 141 w 28"/>
                <a:gd name="T3" fmla="*/ 194 h 29"/>
                <a:gd name="T4" fmla="*/ 249 w 28"/>
                <a:gd name="T5" fmla="*/ 311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29">
                  <a:moveTo>
                    <a:pt x="0" y="0"/>
                  </a:moveTo>
                  <a:cubicBezTo>
                    <a:pt x="3" y="8"/>
                    <a:pt x="10" y="13"/>
                    <a:pt x="16" y="18"/>
                  </a:cubicBezTo>
                  <a:cubicBezTo>
                    <a:pt x="21" y="22"/>
                    <a:pt x="23" y="26"/>
                    <a:pt x="28" y="29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11" name="Freeform 1510">
              <a:extLst>
                <a:ext uri="{FF2B5EF4-FFF2-40B4-BE49-F238E27FC236}">
                  <a16:creationId xmlns:a16="http://schemas.microsoft.com/office/drawing/2014/main" id="{9E5A1961-C6AF-AA94-12E0-07D81DF3F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4" y="2640"/>
              <a:ext cx="16" cy="24"/>
            </a:xfrm>
            <a:custGeom>
              <a:avLst/>
              <a:gdLst>
                <a:gd name="T0" fmla="*/ 64 w 8"/>
                <a:gd name="T1" fmla="*/ 0 h 11"/>
                <a:gd name="T2" fmla="*/ 16 w 8"/>
                <a:gd name="T3" fmla="*/ 113 h 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11">
                  <a:moveTo>
                    <a:pt x="8" y="0"/>
                  </a:moveTo>
                  <a:cubicBezTo>
                    <a:pt x="3" y="0"/>
                    <a:pt x="0" y="7"/>
                    <a:pt x="2" y="11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12" name="Freeform 1511">
              <a:extLst>
                <a:ext uri="{FF2B5EF4-FFF2-40B4-BE49-F238E27FC236}">
                  <a16:creationId xmlns:a16="http://schemas.microsoft.com/office/drawing/2014/main" id="{97DD51DD-876D-967D-B520-84048A478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" y="2463"/>
              <a:ext cx="4" cy="78"/>
            </a:xfrm>
            <a:custGeom>
              <a:avLst/>
              <a:gdLst>
                <a:gd name="T0" fmla="*/ 16 w 2"/>
                <a:gd name="T1" fmla="*/ 366 h 36"/>
                <a:gd name="T2" fmla="*/ 8 w 2"/>
                <a:gd name="T3" fmla="*/ 132 h 36"/>
                <a:gd name="T4" fmla="*/ 8 w 2"/>
                <a:gd name="T5" fmla="*/ 0 h 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6">
                  <a:moveTo>
                    <a:pt x="2" y="36"/>
                  </a:moveTo>
                  <a:cubicBezTo>
                    <a:pt x="1" y="28"/>
                    <a:pt x="0" y="21"/>
                    <a:pt x="1" y="13"/>
                  </a:cubicBezTo>
                  <a:cubicBezTo>
                    <a:pt x="2" y="8"/>
                    <a:pt x="2" y="4"/>
                    <a:pt x="1" y="0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13" name="Freeform 1512">
              <a:extLst>
                <a:ext uri="{FF2B5EF4-FFF2-40B4-BE49-F238E27FC236}">
                  <a16:creationId xmlns:a16="http://schemas.microsoft.com/office/drawing/2014/main" id="{3A4E92F7-A2E4-12BA-6B9D-F48F5F459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1" y="3753"/>
              <a:ext cx="41" cy="11"/>
            </a:xfrm>
            <a:custGeom>
              <a:avLst/>
              <a:gdLst>
                <a:gd name="T0" fmla="*/ 0 w 20"/>
                <a:gd name="T1" fmla="*/ 33 h 5"/>
                <a:gd name="T2" fmla="*/ 172 w 20"/>
                <a:gd name="T3" fmla="*/ 53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" h="5">
                  <a:moveTo>
                    <a:pt x="0" y="3"/>
                  </a:moveTo>
                  <a:cubicBezTo>
                    <a:pt x="8" y="0"/>
                    <a:pt x="14" y="4"/>
                    <a:pt x="20" y="5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14" name="Freeform 1513">
              <a:extLst>
                <a:ext uri="{FF2B5EF4-FFF2-40B4-BE49-F238E27FC236}">
                  <a16:creationId xmlns:a16="http://schemas.microsoft.com/office/drawing/2014/main" id="{5C694B5B-6C69-D715-3218-8127DDE8F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" y="3750"/>
              <a:ext cx="6" cy="14"/>
            </a:xfrm>
            <a:custGeom>
              <a:avLst/>
              <a:gdLst>
                <a:gd name="T0" fmla="*/ 16 w 3"/>
                <a:gd name="T1" fmla="*/ 0 h 6"/>
                <a:gd name="T2" fmla="*/ 24 w 3"/>
                <a:gd name="T3" fmla="*/ 77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6">
                  <a:moveTo>
                    <a:pt x="2" y="0"/>
                  </a:moveTo>
                  <a:cubicBezTo>
                    <a:pt x="0" y="2"/>
                    <a:pt x="1" y="5"/>
                    <a:pt x="3" y="6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15" name="Freeform 1514">
              <a:extLst>
                <a:ext uri="{FF2B5EF4-FFF2-40B4-BE49-F238E27FC236}">
                  <a16:creationId xmlns:a16="http://schemas.microsoft.com/office/drawing/2014/main" id="{775CFD29-3857-90E7-80CE-578E9450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" y="3189"/>
              <a:ext cx="54" cy="63"/>
            </a:xfrm>
            <a:custGeom>
              <a:avLst/>
              <a:gdLst>
                <a:gd name="T0" fmla="*/ 0 w 26"/>
                <a:gd name="T1" fmla="*/ 0 h 29"/>
                <a:gd name="T2" fmla="*/ 233 w 26"/>
                <a:gd name="T3" fmla="*/ 298 h 2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6" h="29">
                  <a:moveTo>
                    <a:pt x="0" y="0"/>
                  </a:moveTo>
                  <a:cubicBezTo>
                    <a:pt x="3" y="12"/>
                    <a:pt x="21" y="18"/>
                    <a:pt x="26" y="29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16" name="Freeform 1515">
              <a:extLst>
                <a:ext uri="{FF2B5EF4-FFF2-40B4-BE49-F238E27FC236}">
                  <a16:creationId xmlns:a16="http://schemas.microsoft.com/office/drawing/2014/main" id="{0B968212-863E-EFFF-E89C-876D971D1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" y="3221"/>
              <a:ext cx="6" cy="18"/>
            </a:xfrm>
            <a:custGeom>
              <a:avLst/>
              <a:gdLst>
                <a:gd name="T0" fmla="*/ 8 w 3"/>
                <a:gd name="T1" fmla="*/ 92 h 8"/>
                <a:gd name="T2" fmla="*/ 24 w 3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8">
                  <a:moveTo>
                    <a:pt x="1" y="8"/>
                  </a:moveTo>
                  <a:cubicBezTo>
                    <a:pt x="1" y="5"/>
                    <a:pt x="0" y="0"/>
                    <a:pt x="3" y="0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17" name="Freeform 1516">
              <a:extLst>
                <a:ext uri="{FF2B5EF4-FFF2-40B4-BE49-F238E27FC236}">
                  <a16:creationId xmlns:a16="http://schemas.microsoft.com/office/drawing/2014/main" id="{6B9BE684-8E35-EDC0-47E5-50074CDDE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" y="3055"/>
              <a:ext cx="16" cy="64"/>
            </a:xfrm>
            <a:custGeom>
              <a:avLst/>
              <a:gdLst>
                <a:gd name="T0" fmla="*/ 8 w 8"/>
                <a:gd name="T1" fmla="*/ 311 h 29"/>
                <a:gd name="T2" fmla="*/ 0 w 8"/>
                <a:gd name="T3" fmla="*/ 238 h 29"/>
                <a:gd name="T4" fmla="*/ 32 w 8"/>
                <a:gd name="T5" fmla="*/ 97 h 29"/>
                <a:gd name="T6" fmla="*/ 64 w 8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29">
                  <a:moveTo>
                    <a:pt x="1" y="29"/>
                  </a:moveTo>
                  <a:cubicBezTo>
                    <a:pt x="2" y="27"/>
                    <a:pt x="1" y="25"/>
                    <a:pt x="0" y="22"/>
                  </a:cubicBezTo>
                  <a:cubicBezTo>
                    <a:pt x="0" y="18"/>
                    <a:pt x="2" y="13"/>
                    <a:pt x="4" y="9"/>
                  </a:cubicBezTo>
                  <a:cubicBezTo>
                    <a:pt x="5" y="6"/>
                    <a:pt x="7" y="2"/>
                    <a:pt x="8" y="0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18" name="Freeform 1517">
              <a:extLst>
                <a:ext uri="{FF2B5EF4-FFF2-40B4-BE49-F238E27FC236}">
                  <a16:creationId xmlns:a16="http://schemas.microsoft.com/office/drawing/2014/main" id="{3D3EDA82-6CC0-F84B-7A0A-2FF6CB0A5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" y="3075"/>
              <a:ext cx="10" cy="6"/>
            </a:xfrm>
            <a:custGeom>
              <a:avLst/>
              <a:gdLst>
                <a:gd name="T0" fmla="*/ 0 w 5"/>
                <a:gd name="T1" fmla="*/ 8 h 3"/>
                <a:gd name="T2" fmla="*/ 40 w 5"/>
                <a:gd name="T3" fmla="*/ 24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3" y="0"/>
                    <a:pt x="5" y="1"/>
                    <a:pt x="5" y="3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19" name="Freeform 1518">
              <a:extLst>
                <a:ext uri="{FF2B5EF4-FFF2-40B4-BE49-F238E27FC236}">
                  <a16:creationId xmlns:a16="http://schemas.microsoft.com/office/drawing/2014/main" id="{3E9363C6-0D8B-1179-B713-0C579D0C7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" y="3116"/>
              <a:ext cx="30" cy="88"/>
            </a:xfrm>
            <a:custGeom>
              <a:avLst/>
              <a:gdLst>
                <a:gd name="T0" fmla="*/ 0 w 15"/>
                <a:gd name="T1" fmla="*/ 0 h 40"/>
                <a:gd name="T2" fmla="*/ 80 w 15"/>
                <a:gd name="T3" fmla="*/ 233 h 40"/>
                <a:gd name="T4" fmla="*/ 120 w 15"/>
                <a:gd name="T5" fmla="*/ 427 h 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40">
                  <a:moveTo>
                    <a:pt x="0" y="0"/>
                  </a:moveTo>
                  <a:cubicBezTo>
                    <a:pt x="1" y="7"/>
                    <a:pt x="8" y="15"/>
                    <a:pt x="10" y="22"/>
                  </a:cubicBezTo>
                  <a:cubicBezTo>
                    <a:pt x="13" y="27"/>
                    <a:pt x="13" y="34"/>
                    <a:pt x="15" y="40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20" name="Freeform 1519">
              <a:extLst>
                <a:ext uri="{FF2B5EF4-FFF2-40B4-BE49-F238E27FC236}">
                  <a16:creationId xmlns:a16="http://schemas.microsoft.com/office/drawing/2014/main" id="{169D9173-9F20-7151-F08B-2CA438D67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9" y="2913"/>
              <a:ext cx="47" cy="166"/>
            </a:xfrm>
            <a:custGeom>
              <a:avLst/>
              <a:gdLst>
                <a:gd name="T0" fmla="*/ 196 w 23"/>
                <a:gd name="T1" fmla="*/ 793 h 76"/>
                <a:gd name="T2" fmla="*/ 33 w 23"/>
                <a:gd name="T3" fmla="*/ 387 h 76"/>
                <a:gd name="T4" fmla="*/ 41 w 23"/>
                <a:gd name="T5" fmla="*/ 0 h 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" h="76">
                  <a:moveTo>
                    <a:pt x="23" y="76"/>
                  </a:moveTo>
                  <a:cubicBezTo>
                    <a:pt x="14" y="65"/>
                    <a:pt x="8" y="50"/>
                    <a:pt x="4" y="37"/>
                  </a:cubicBezTo>
                  <a:cubicBezTo>
                    <a:pt x="0" y="24"/>
                    <a:pt x="5" y="13"/>
                    <a:pt x="5" y="0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21" name="Freeform 1520">
              <a:extLst>
                <a:ext uri="{FF2B5EF4-FFF2-40B4-BE49-F238E27FC236}">
                  <a16:creationId xmlns:a16="http://schemas.microsoft.com/office/drawing/2014/main" id="{899BFEB9-78B2-9216-C49B-B27036C6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" y="2928"/>
              <a:ext cx="12" cy="9"/>
            </a:xfrm>
            <a:custGeom>
              <a:avLst/>
              <a:gdLst>
                <a:gd name="T0" fmla="*/ 0 w 6"/>
                <a:gd name="T1" fmla="*/ 45 h 4"/>
                <a:gd name="T2" fmla="*/ 48 w 6"/>
                <a:gd name="T3" fmla="*/ 11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cubicBezTo>
                    <a:pt x="1" y="2"/>
                    <a:pt x="3" y="0"/>
                    <a:pt x="6" y="1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22" name="Freeform 1521">
              <a:extLst>
                <a:ext uri="{FF2B5EF4-FFF2-40B4-BE49-F238E27FC236}">
                  <a16:creationId xmlns:a16="http://schemas.microsoft.com/office/drawing/2014/main" id="{195325B1-F008-CB2A-D91C-BA96AFBB1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2780"/>
              <a:ext cx="12" cy="65"/>
            </a:xfrm>
            <a:custGeom>
              <a:avLst/>
              <a:gdLst>
                <a:gd name="T0" fmla="*/ 40 w 6"/>
                <a:gd name="T1" fmla="*/ 0 h 30"/>
                <a:gd name="T2" fmla="*/ 0 w 6"/>
                <a:gd name="T3" fmla="*/ 173 h 30"/>
                <a:gd name="T4" fmla="*/ 8 w 6"/>
                <a:gd name="T5" fmla="*/ 306 h 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30">
                  <a:moveTo>
                    <a:pt x="5" y="0"/>
                  </a:moveTo>
                  <a:cubicBezTo>
                    <a:pt x="6" y="5"/>
                    <a:pt x="1" y="12"/>
                    <a:pt x="0" y="17"/>
                  </a:cubicBezTo>
                  <a:cubicBezTo>
                    <a:pt x="0" y="21"/>
                    <a:pt x="0" y="26"/>
                    <a:pt x="1" y="30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23" name="Freeform 1522">
              <a:extLst>
                <a:ext uri="{FF2B5EF4-FFF2-40B4-BE49-F238E27FC236}">
                  <a16:creationId xmlns:a16="http://schemas.microsoft.com/office/drawing/2014/main" id="{54529F84-F07F-DF65-4921-190280E5D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2" y="2806"/>
              <a:ext cx="14" cy="6"/>
            </a:xfrm>
            <a:custGeom>
              <a:avLst/>
              <a:gdLst>
                <a:gd name="T0" fmla="*/ 0 w 7"/>
                <a:gd name="T1" fmla="*/ 16 h 3"/>
                <a:gd name="T2" fmla="*/ 56 w 7"/>
                <a:gd name="T3" fmla="*/ 24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2" y="0"/>
                    <a:pt x="6" y="0"/>
                    <a:pt x="7" y="3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24" name="Freeform 1523">
              <a:extLst>
                <a:ext uri="{FF2B5EF4-FFF2-40B4-BE49-F238E27FC236}">
                  <a16:creationId xmlns:a16="http://schemas.microsoft.com/office/drawing/2014/main" id="{49DD59FA-45D1-59FA-F3BC-6F3E69872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" y="2950"/>
              <a:ext cx="13" cy="5"/>
            </a:xfrm>
            <a:custGeom>
              <a:avLst/>
              <a:gdLst>
                <a:gd name="T0" fmla="*/ 0 w 6"/>
                <a:gd name="T1" fmla="*/ 0 h 2"/>
                <a:gd name="T2" fmla="*/ 61 w 6"/>
                <a:gd name="T3" fmla="*/ 33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cubicBezTo>
                    <a:pt x="1" y="2"/>
                    <a:pt x="3" y="2"/>
                    <a:pt x="6" y="2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25" name="Freeform 1524">
              <a:extLst>
                <a:ext uri="{FF2B5EF4-FFF2-40B4-BE49-F238E27FC236}">
                  <a16:creationId xmlns:a16="http://schemas.microsoft.com/office/drawing/2014/main" id="{B99429C8-6874-E95F-5080-093FF5EBB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" y="2544"/>
              <a:ext cx="55" cy="174"/>
            </a:xfrm>
            <a:custGeom>
              <a:avLst/>
              <a:gdLst>
                <a:gd name="T0" fmla="*/ 0 w 27"/>
                <a:gd name="T1" fmla="*/ 0 h 80"/>
                <a:gd name="T2" fmla="*/ 67 w 27"/>
                <a:gd name="T3" fmla="*/ 96 h 80"/>
                <a:gd name="T4" fmla="*/ 171 w 27"/>
                <a:gd name="T5" fmla="*/ 254 h 80"/>
                <a:gd name="T6" fmla="*/ 187 w 27"/>
                <a:gd name="T7" fmla="*/ 822 h 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80">
                  <a:moveTo>
                    <a:pt x="0" y="0"/>
                  </a:moveTo>
                  <a:cubicBezTo>
                    <a:pt x="1" y="4"/>
                    <a:pt x="5" y="6"/>
                    <a:pt x="8" y="9"/>
                  </a:cubicBezTo>
                  <a:cubicBezTo>
                    <a:pt x="13" y="14"/>
                    <a:pt x="17" y="19"/>
                    <a:pt x="20" y="25"/>
                  </a:cubicBezTo>
                  <a:cubicBezTo>
                    <a:pt x="27" y="42"/>
                    <a:pt x="25" y="63"/>
                    <a:pt x="22" y="80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26" name="Freeform 1525">
              <a:extLst>
                <a:ext uri="{FF2B5EF4-FFF2-40B4-BE49-F238E27FC236}">
                  <a16:creationId xmlns:a16="http://schemas.microsoft.com/office/drawing/2014/main" id="{9AD8AF6B-887F-4D4B-CF65-2EFE3D35E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" y="2675"/>
              <a:ext cx="10" cy="4"/>
            </a:xfrm>
            <a:custGeom>
              <a:avLst/>
              <a:gdLst>
                <a:gd name="T0" fmla="*/ 0 w 5"/>
                <a:gd name="T1" fmla="*/ 16 h 2"/>
                <a:gd name="T2" fmla="*/ 40 w 5"/>
                <a:gd name="T3" fmla="*/ 16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cubicBezTo>
                    <a:pt x="2" y="0"/>
                    <a:pt x="4" y="0"/>
                    <a:pt x="5" y="2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27" name="Freeform 1526">
              <a:extLst>
                <a:ext uri="{FF2B5EF4-FFF2-40B4-BE49-F238E27FC236}">
                  <a16:creationId xmlns:a16="http://schemas.microsoft.com/office/drawing/2014/main" id="{5D7D92F8-7FE9-685E-80F3-320A03185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2712"/>
              <a:ext cx="33" cy="105"/>
            </a:xfrm>
            <a:custGeom>
              <a:avLst/>
              <a:gdLst>
                <a:gd name="T0" fmla="*/ 17 w 16"/>
                <a:gd name="T1" fmla="*/ 0 h 48"/>
                <a:gd name="T2" fmla="*/ 60 w 16"/>
                <a:gd name="T3" fmla="*/ 273 h 48"/>
                <a:gd name="T4" fmla="*/ 140 w 16"/>
                <a:gd name="T5" fmla="*/ 503 h 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48">
                  <a:moveTo>
                    <a:pt x="2" y="0"/>
                  </a:moveTo>
                  <a:cubicBezTo>
                    <a:pt x="0" y="7"/>
                    <a:pt x="5" y="19"/>
                    <a:pt x="7" y="26"/>
                  </a:cubicBezTo>
                  <a:cubicBezTo>
                    <a:pt x="9" y="33"/>
                    <a:pt x="12" y="42"/>
                    <a:pt x="16" y="48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28" name="Freeform 1527">
              <a:extLst>
                <a:ext uri="{FF2B5EF4-FFF2-40B4-BE49-F238E27FC236}">
                  <a16:creationId xmlns:a16="http://schemas.microsoft.com/office/drawing/2014/main" id="{0A94B30A-8699-3D11-8410-23C5ED015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4" y="2557"/>
              <a:ext cx="33" cy="157"/>
            </a:xfrm>
            <a:custGeom>
              <a:avLst/>
              <a:gdLst>
                <a:gd name="T0" fmla="*/ 0 w 16"/>
                <a:gd name="T1" fmla="*/ 0 h 72"/>
                <a:gd name="T2" fmla="*/ 43 w 16"/>
                <a:gd name="T3" fmla="*/ 362 h 72"/>
                <a:gd name="T4" fmla="*/ 97 w 16"/>
                <a:gd name="T5" fmla="*/ 560 h 72"/>
                <a:gd name="T6" fmla="*/ 140 w 16"/>
                <a:gd name="T7" fmla="*/ 746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72">
                  <a:moveTo>
                    <a:pt x="0" y="0"/>
                  </a:moveTo>
                  <a:cubicBezTo>
                    <a:pt x="0" y="12"/>
                    <a:pt x="1" y="24"/>
                    <a:pt x="5" y="35"/>
                  </a:cubicBezTo>
                  <a:cubicBezTo>
                    <a:pt x="7" y="41"/>
                    <a:pt x="10" y="47"/>
                    <a:pt x="11" y="54"/>
                  </a:cubicBezTo>
                  <a:cubicBezTo>
                    <a:pt x="13" y="60"/>
                    <a:pt x="13" y="68"/>
                    <a:pt x="16" y="72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29" name="Freeform 1528">
              <a:extLst>
                <a:ext uri="{FF2B5EF4-FFF2-40B4-BE49-F238E27FC236}">
                  <a16:creationId xmlns:a16="http://schemas.microsoft.com/office/drawing/2014/main" id="{DDA85FD4-86DB-CF0C-6DF4-725168EC3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" y="2408"/>
              <a:ext cx="19" cy="136"/>
            </a:xfrm>
            <a:custGeom>
              <a:avLst/>
              <a:gdLst>
                <a:gd name="T0" fmla="*/ 84 w 9"/>
                <a:gd name="T1" fmla="*/ 654 h 62"/>
                <a:gd name="T2" fmla="*/ 17 w 9"/>
                <a:gd name="T3" fmla="*/ 254 h 62"/>
                <a:gd name="T4" fmla="*/ 68 w 9"/>
                <a:gd name="T5" fmla="*/ 0 h 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62">
                  <a:moveTo>
                    <a:pt x="9" y="62"/>
                  </a:moveTo>
                  <a:cubicBezTo>
                    <a:pt x="6" y="50"/>
                    <a:pt x="0" y="36"/>
                    <a:pt x="2" y="24"/>
                  </a:cubicBezTo>
                  <a:cubicBezTo>
                    <a:pt x="3" y="16"/>
                    <a:pt x="6" y="8"/>
                    <a:pt x="7" y="0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30" name="Freeform 1529">
              <a:extLst>
                <a:ext uri="{FF2B5EF4-FFF2-40B4-BE49-F238E27FC236}">
                  <a16:creationId xmlns:a16="http://schemas.microsoft.com/office/drawing/2014/main" id="{C378FC0C-9DA9-FEBC-6137-A710E455D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" y="2430"/>
              <a:ext cx="16" cy="24"/>
            </a:xfrm>
            <a:custGeom>
              <a:avLst/>
              <a:gdLst>
                <a:gd name="T0" fmla="*/ 0 w 8"/>
                <a:gd name="T1" fmla="*/ 0 h 11"/>
                <a:gd name="T2" fmla="*/ 64 w 8"/>
                <a:gd name="T3" fmla="*/ 113 h 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5" y="2"/>
                    <a:pt x="8" y="5"/>
                    <a:pt x="8" y="11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31" name="Freeform 1530">
              <a:extLst>
                <a:ext uri="{FF2B5EF4-FFF2-40B4-BE49-F238E27FC236}">
                  <a16:creationId xmlns:a16="http://schemas.microsoft.com/office/drawing/2014/main" id="{4E60D174-B9C1-EF6C-3D66-AB7F7602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2296"/>
              <a:ext cx="39" cy="33"/>
            </a:xfrm>
            <a:custGeom>
              <a:avLst/>
              <a:gdLst>
                <a:gd name="T0" fmla="*/ 0 w 19"/>
                <a:gd name="T1" fmla="*/ 0 h 15"/>
                <a:gd name="T2" fmla="*/ 164 w 19"/>
                <a:gd name="T3" fmla="*/ 161 h 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cubicBezTo>
                    <a:pt x="6" y="0"/>
                    <a:pt x="17" y="10"/>
                    <a:pt x="19" y="15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32" name="Freeform 1531">
              <a:extLst>
                <a:ext uri="{FF2B5EF4-FFF2-40B4-BE49-F238E27FC236}">
                  <a16:creationId xmlns:a16="http://schemas.microsoft.com/office/drawing/2014/main" id="{A18AC5E9-9ABC-A93D-7A9C-EF23B56F6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2303"/>
              <a:ext cx="47" cy="164"/>
            </a:xfrm>
            <a:custGeom>
              <a:avLst/>
              <a:gdLst>
                <a:gd name="T0" fmla="*/ 84 w 23"/>
                <a:gd name="T1" fmla="*/ 0 h 75"/>
                <a:gd name="T2" fmla="*/ 121 w 23"/>
                <a:gd name="T3" fmla="*/ 378 h 75"/>
                <a:gd name="T4" fmla="*/ 163 w 23"/>
                <a:gd name="T5" fmla="*/ 608 h 75"/>
                <a:gd name="T6" fmla="*/ 196 w 23"/>
                <a:gd name="T7" fmla="*/ 785 h 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75">
                  <a:moveTo>
                    <a:pt x="10" y="0"/>
                  </a:moveTo>
                  <a:cubicBezTo>
                    <a:pt x="0" y="1"/>
                    <a:pt x="14" y="31"/>
                    <a:pt x="14" y="36"/>
                  </a:cubicBezTo>
                  <a:cubicBezTo>
                    <a:pt x="16" y="43"/>
                    <a:pt x="17" y="50"/>
                    <a:pt x="19" y="58"/>
                  </a:cubicBezTo>
                  <a:cubicBezTo>
                    <a:pt x="20" y="63"/>
                    <a:pt x="23" y="70"/>
                    <a:pt x="23" y="75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33" name="Freeform 1532">
              <a:extLst>
                <a:ext uri="{FF2B5EF4-FFF2-40B4-BE49-F238E27FC236}">
                  <a16:creationId xmlns:a16="http://schemas.microsoft.com/office/drawing/2014/main" id="{8A632D06-9F68-CE9A-AD34-E5BEF0593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" y="2286"/>
              <a:ext cx="6" cy="19"/>
            </a:xfrm>
            <a:custGeom>
              <a:avLst/>
              <a:gdLst>
                <a:gd name="T0" fmla="*/ 0 w 3"/>
                <a:gd name="T1" fmla="*/ 84 h 9"/>
                <a:gd name="T2" fmla="*/ 24 w 3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cubicBezTo>
                    <a:pt x="3" y="7"/>
                    <a:pt x="3" y="3"/>
                    <a:pt x="3" y="0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34" name="Freeform 1533">
              <a:extLst>
                <a:ext uri="{FF2B5EF4-FFF2-40B4-BE49-F238E27FC236}">
                  <a16:creationId xmlns:a16="http://schemas.microsoft.com/office/drawing/2014/main" id="{48CFFDC5-78D4-A276-0664-4F8512B8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" y="2146"/>
              <a:ext cx="35" cy="48"/>
            </a:xfrm>
            <a:custGeom>
              <a:avLst/>
              <a:gdLst>
                <a:gd name="T0" fmla="*/ 0 w 17"/>
                <a:gd name="T1" fmla="*/ 0 h 22"/>
                <a:gd name="T2" fmla="*/ 80 w 17"/>
                <a:gd name="T3" fmla="*/ 105 h 22"/>
                <a:gd name="T4" fmla="*/ 148 w 17"/>
                <a:gd name="T5" fmla="*/ 229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2">
                  <a:moveTo>
                    <a:pt x="0" y="0"/>
                  </a:moveTo>
                  <a:cubicBezTo>
                    <a:pt x="3" y="4"/>
                    <a:pt x="5" y="7"/>
                    <a:pt x="9" y="10"/>
                  </a:cubicBezTo>
                  <a:cubicBezTo>
                    <a:pt x="11" y="12"/>
                    <a:pt x="16" y="18"/>
                    <a:pt x="17" y="22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35" name="Freeform 1534">
              <a:extLst>
                <a:ext uri="{FF2B5EF4-FFF2-40B4-BE49-F238E27FC236}">
                  <a16:creationId xmlns:a16="http://schemas.microsoft.com/office/drawing/2014/main" id="{E615962A-893D-1EA2-6AE5-D6349B77B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" y="2161"/>
              <a:ext cx="12" cy="4"/>
            </a:xfrm>
            <a:custGeom>
              <a:avLst/>
              <a:gdLst>
                <a:gd name="T0" fmla="*/ 0 w 6"/>
                <a:gd name="T1" fmla="*/ 0 h 2"/>
                <a:gd name="T2" fmla="*/ 48 w 6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cubicBezTo>
                    <a:pt x="2" y="2"/>
                    <a:pt x="4" y="2"/>
                    <a:pt x="6" y="0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36" name="Freeform 1535">
              <a:extLst>
                <a:ext uri="{FF2B5EF4-FFF2-40B4-BE49-F238E27FC236}">
                  <a16:creationId xmlns:a16="http://schemas.microsoft.com/office/drawing/2014/main" id="{8A70CFE6-A3BF-C3D8-05C1-C7D152FB2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" y="2146"/>
              <a:ext cx="35" cy="155"/>
            </a:xfrm>
            <a:custGeom>
              <a:avLst/>
              <a:gdLst>
                <a:gd name="T0" fmla="*/ 0 w 17"/>
                <a:gd name="T1" fmla="*/ 0 h 71"/>
                <a:gd name="T2" fmla="*/ 43 w 17"/>
                <a:gd name="T3" fmla="*/ 210 h 71"/>
                <a:gd name="T4" fmla="*/ 80 w 17"/>
                <a:gd name="T5" fmla="*/ 406 h 71"/>
                <a:gd name="T6" fmla="*/ 132 w 17"/>
                <a:gd name="T7" fmla="*/ 592 h 71"/>
                <a:gd name="T8" fmla="*/ 148 w 17"/>
                <a:gd name="T9" fmla="*/ 738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71">
                  <a:moveTo>
                    <a:pt x="0" y="0"/>
                  </a:moveTo>
                  <a:cubicBezTo>
                    <a:pt x="3" y="7"/>
                    <a:pt x="4" y="12"/>
                    <a:pt x="5" y="20"/>
                  </a:cubicBezTo>
                  <a:cubicBezTo>
                    <a:pt x="6" y="26"/>
                    <a:pt x="7" y="32"/>
                    <a:pt x="9" y="39"/>
                  </a:cubicBezTo>
                  <a:cubicBezTo>
                    <a:pt x="11" y="45"/>
                    <a:pt x="14" y="50"/>
                    <a:pt x="15" y="57"/>
                  </a:cubicBezTo>
                  <a:cubicBezTo>
                    <a:pt x="16" y="62"/>
                    <a:pt x="16" y="67"/>
                    <a:pt x="17" y="71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37" name="Freeform 1536">
              <a:extLst>
                <a:ext uri="{FF2B5EF4-FFF2-40B4-BE49-F238E27FC236}">
                  <a16:creationId xmlns:a16="http://schemas.microsoft.com/office/drawing/2014/main" id="{36414339-C489-13FA-8026-955FD2350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2082"/>
              <a:ext cx="10" cy="64"/>
            </a:xfrm>
            <a:custGeom>
              <a:avLst/>
              <a:gdLst>
                <a:gd name="T0" fmla="*/ 40 w 5"/>
                <a:gd name="T1" fmla="*/ 311 h 29"/>
                <a:gd name="T2" fmla="*/ 16 w 5"/>
                <a:gd name="T3" fmla="*/ 141 h 29"/>
                <a:gd name="T4" fmla="*/ 0 w 5"/>
                <a:gd name="T5" fmla="*/ 0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29">
                  <a:moveTo>
                    <a:pt x="5" y="29"/>
                  </a:moveTo>
                  <a:cubicBezTo>
                    <a:pt x="4" y="24"/>
                    <a:pt x="3" y="19"/>
                    <a:pt x="2" y="13"/>
                  </a:cubicBezTo>
                  <a:cubicBezTo>
                    <a:pt x="2" y="8"/>
                    <a:pt x="1" y="5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38" name="Freeform 1537">
              <a:extLst>
                <a:ext uri="{FF2B5EF4-FFF2-40B4-BE49-F238E27FC236}">
                  <a16:creationId xmlns:a16="http://schemas.microsoft.com/office/drawing/2014/main" id="{404EDD18-26AC-DEAA-0696-8496798FE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2132"/>
              <a:ext cx="4" cy="31"/>
            </a:xfrm>
            <a:custGeom>
              <a:avLst/>
              <a:gdLst>
                <a:gd name="T0" fmla="*/ 16 w 2"/>
                <a:gd name="T1" fmla="*/ 0 h 14"/>
                <a:gd name="T2" fmla="*/ 0 w 2"/>
                <a:gd name="T3" fmla="*/ 153 h 1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4">
                  <a:moveTo>
                    <a:pt x="2" y="0"/>
                  </a:moveTo>
                  <a:cubicBezTo>
                    <a:pt x="1" y="5"/>
                    <a:pt x="0" y="9"/>
                    <a:pt x="0" y="14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39" name="Freeform 1538">
              <a:extLst>
                <a:ext uri="{FF2B5EF4-FFF2-40B4-BE49-F238E27FC236}">
                  <a16:creationId xmlns:a16="http://schemas.microsoft.com/office/drawing/2014/main" id="{06127B47-8B26-F5BE-47B9-422FFC143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" y="2132"/>
              <a:ext cx="12" cy="7"/>
            </a:xfrm>
            <a:custGeom>
              <a:avLst/>
              <a:gdLst>
                <a:gd name="T0" fmla="*/ 0 w 6"/>
                <a:gd name="T1" fmla="*/ 0 h 3"/>
                <a:gd name="T2" fmla="*/ 48 w 6"/>
                <a:gd name="T3" fmla="*/ 37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cubicBezTo>
                    <a:pt x="2" y="3"/>
                    <a:pt x="3" y="3"/>
                    <a:pt x="6" y="3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40" name="Freeform 1539">
              <a:extLst>
                <a:ext uri="{FF2B5EF4-FFF2-40B4-BE49-F238E27FC236}">
                  <a16:creationId xmlns:a16="http://schemas.microsoft.com/office/drawing/2014/main" id="{8E283AE7-C315-CC63-5232-39B0C1A75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" y="2242"/>
              <a:ext cx="37" cy="28"/>
            </a:xfrm>
            <a:custGeom>
              <a:avLst/>
              <a:gdLst>
                <a:gd name="T0" fmla="*/ 0 w 18"/>
                <a:gd name="T1" fmla="*/ 0 h 13"/>
                <a:gd name="T2" fmla="*/ 156 w 18"/>
                <a:gd name="T3" fmla="*/ 129 h 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" h="13">
                  <a:moveTo>
                    <a:pt x="0" y="0"/>
                  </a:moveTo>
                  <a:cubicBezTo>
                    <a:pt x="3" y="8"/>
                    <a:pt x="11" y="10"/>
                    <a:pt x="18" y="13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41" name="Freeform 1540">
              <a:extLst>
                <a:ext uri="{FF2B5EF4-FFF2-40B4-BE49-F238E27FC236}">
                  <a16:creationId xmlns:a16="http://schemas.microsoft.com/office/drawing/2014/main" id="{9E6EBE10-5956-5AE7-2910-DBFF1E61F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7" y="2261"/>
              <a:ext cx="10" cy="25"/>
            </a:xfrm>
            <a:custGeom>
              <a:avLst/>
              <a:gdLst>
                <a:gd name="T0" fmla="*/ 40 w 5"/>
                <a:gd name="T1" fmla="*/ 0 h 11"/>
                <a:gd name="T2" fmla="*/ 16 w 5"/>
                <a:gd name="T3" fmla="*/ 130 h 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11">
                  <a:moveTo>
                    <a:pt x="5" y="0"/>
                  </a:moveTo>
                  <a:cubicBezTo>
                    <a:pt x="2" y="2"/>
                    <a:pt x="0" y="7"/>
                    <a:pt x="2" y="11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42" name="Freeform 1541">
              <a:extLst>
                <a:ext uri="{FF2B5EF4-FFF2-40B4-BE49-F238E27FC236}">
                  <a16:creationId xmlns:a16="http://schemas.microsoft.com/office/drawing/2014/main" id="{20AE50E2-E83A-A94E-DE35-CC88758DF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" y="2270"/>
              <a:ext cx="41" cy="116"/>
            </a:xfrm>
            <a:custGeom>
              <a:avLst/>
              <a:gdLst>
                <a:gd name="T0" fmla="*/ 0 w 20"/>
                <a:gd name="T1" fmla="*/ 0 h 53"/>
                <a:gd name="T2" fmla="*/ 96 w 20"/>
                <a:gd name="T3" fmla="*/ 293 h 53"/>
                <a:gd name="T4" fmla="*/ 172 w 20"/>
                <a:gd name="T5" fmla="*/ 556 h 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53">
                  <a:moveTo>
                    <a:pt x="0" y="0"/>
                  </a:moveTo>
                  <a:cubicBezTo>
                    <a:pt x="5" y="9"/>
                    <a:pt x="7" y="19"/>
                    <a:pt x="11" y="28"/>
                  </a:cubicBezTo>
                  <a:cubicBezTo>
                    <a:pt x="16" y="37"/>
                    <a:pt x="18" y="45"/>
                    <a:pt x="20" y="53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43" name="Freeform 1542">
              <a:extLst>
                <a:ext uri="{FF2B5EF4-FFF2-40B4-BE49-F238E27FC236}">
                  <a16:creationId xmlns:a16="http://schemas.microsoft.com/office/drawing/2014/main" id="{89780C75-B4DB-B1DA-5BB9-4791D966B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362"/>
              <a:ext cx="8" cy="11"/>
            </a:xfrm>
            <a:custGeom>
              <a:avLst/>
              <a:gdLst>
                <a:gd name="T0" fmla="*/ 0 w 4"/>
                <a:gd name="T1" fmla="*/ 53 h 5"/>
                <a:gd name="T2" fmla="*/ 32 w 4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cubicBezTo>
                    <a:pt x="2" y="4"/>
                    <a:pt x="3" y="2"/>
                    <a:pt x="4" y="0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44" name="Freeform 1543">
              <a:extLst>
                <a:ext uri="{FF2B5EF4-FFF2-40B4-BE49-F238E27FC236}">
                  <a16:creationId xmlns:a16="http://schemas.microsoft.com/office/drawing/2014/main" id="{D66E7F7A-3395-EECF-C09C-A6EE202DF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1" y="2362"/>
              <a:ext cx="57" cy="103"/>
            </a:xfrm>
            <a:custGeom>
              <a:avLst/>
              <a:gdLst>
                <a:gd name="T0" fmla="*/ 0 w 28"/>
                <a:gd name="T1" fmla="*/ 9 h 47"/>
                <a:gd name="T2" fmla="*/ 128 w 28"/>
                <a:gd name="T3" fmla="*/ 307 h 47"/>
                <a:gd name="T4" fmla="*/ 236 w 28"/>
                <a:gd name="T5" fmla="*/ 495 h 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47">
                  <a:moveTo>
                    <a:pt x="0" y="1"/>
                  </a:moveTo>
                  <a:cubicBezTo>
                    <a:pt x="8" y="0"/>
                    <a:pt x="13" y="23"/>
                    <a:pt x="15" y="29"/>
                  </a:cubicBezTo>
                  <a:cubicBezTo>
                    <a:pt x="19" y="36"/>
                    <a:pt x="23" y="41"/>
                    <a:pt x="28" y="47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45" name="Freeform 1544">
              <a:extLst>
                <a:ext uri="{FF2B5EF4-FFF2-40B4-BE49-F238E27FC236}">
                  <a16:creationId xmlns:a16="http://schemas.microsoft.com/office/drawing/2014/main" id="{0AA56D2E-69DA-2455-C638-8FB2304C9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2504"/>
              <a:ext cx="8" cy="2"/>
            </a:xfrm>
            <a:custGeom>
              <a:avLst/>
              <a:gdLst>
                <a:gd name="T0" fmla="*/ 0 w 4"/>
                <a:gd name="T1" fmla="*/ 0 h 1"/>
                <a:gd name="T2" fmla="*/ 32 w 4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1"/>
                    <a:pt x="3" y="1"/>
                    <a:pt x="4" y="0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46" name="Freeform 1545">
              <a:extLst>
                <a:ext uri="{FF2B5EF4-FFF2-40B4-BE49-F238E27FC236}">
                  <a16:creationId xmlns:a16="http://schemas.microsoft.com/office/drawing/2014/main" id="{4E0385C9-6927-5A03-8662-A45525D07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0" y="2478"/>
              <a:ext cx="13" cy="4"/>
            </a:xfrm>
            <a:custGeom>
              <a:avLst/>
              <a:gdLst>
                <a:gd name="T0" fmla="*/ 0 w 6"/>
                <a:gd name="T1" fmla="*/ 16 h 2"/>
                <a:gd name="T2" fmla="*/ 61 w 6"/>
                <a:gd name="T3" fmla="*/ 8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2" y="0"/>
                    <a:pt x="4" y="0"/>
                    <a:pt x="6" y="1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47" name="Freeform 1546">
              <a:extLst>
                <a:ext uri="{FF2B5EF4-FFF2-40B4-BE49-F238E27FC236}">
                  <a16:creationId xmlns:a16="http://schemas.microsoft.com/office/drawing/2014/main" id="{4C417B1B-97DF-A785-A601-BB999116B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" y="3720"/>
              <a:ext cx="35" cy="55"/>
            </a:xfrm>
            <a:custGeom>
              <a:avLst/>
              <a:gdLst>
                <a:gd name="T0" fmla="*/ 8 w 17"/>
                <a:gd name="T1" fmla="*/ 0 h 25"/>
                <a:gd name="T2" fmla="*/ 148 w 17"/>
                <a:gd name="T3" fmla="*/ 266 h 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" h="25">
                  <a:moveTo>
                    <a:pt x="1" y="0"/>
                  </a:moveTo>
                  <a:cubicBezTo>
                    <a:pt x="0" y="8"/>
                    <a:pt x="11" y="22"/>
                    <a:pt x="17" y="25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48" name="Freeform 1547">
              <a:extLst>
                <a:ext uri="{FF2B5EF4-FFF2-40B4-BE49-F238E27FC236}">
                  <a16:creationId xmlns:a16="http://schemas.microsoft.com/office/drawing/2014/main" id="{D5BD4989-FC71-6539-65F4-E69E9303A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" y="3755"/>
              <a:ext cx="12" cy="9"/>
            </a:xfrm>
            <a:custGeom>
              <a:avLst/>
              <a:gdLst>
                <a:gd name="T0" fmla="*/ 0 w 6"/>
                <a:gd name="T1" fmla="*/ 36 h 4"/>
                <a:gd name="T2" fmla="*/ 48 w 6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4">
                  <a:moveTo>
                    <a:pt x="0" y="3"/>
                  </a:moveTo>
                  <a:cubicBezTo>
                    <a:pt x="2" y="4"/>
                    <a:pt x="4" y="3"/>
                    <a:pt x="6" y="0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49" name="Freeform 1548">
              <a:extLst>
                <a:ext uri="{FF2B5EF4-FFF2-40B4-BE49-F238E27FC236}">
                  <a16:creationId xmlns:a16="http://schemas.microsoft.com/office/drawing/2014/main" id="{9A047EE3-F022-3EF1-D55F-6B6B97300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" y="1977"/>
              <a:ext cx="27" cy="92"/>
            </a:xfrm>
            <a:custGeom>
              <a:avLst/>
              <a:gdLst>
                <a:gd name="T0" fmla="*/ 0 w 13"/>
                <a:gd name="T1" fmla="*/ 442 h 42"/>
                <a:gd name="T2" fmla="*/ 116 w 13"/>
                <a:gd name="T3" fmla="*/ 0 h 4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42">
                  <a:moveTo>
                    <a:pt x="0" y="42"/>
                  </a:moveTo>
                  <a:cubicBezTo>
                    <a:pt x="0" y="26"/>
                    <a:pt x="1" y="11"/>
                    <a:pt x="13" y="0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50" name="Freeform 1549">
              <a:extLst>
                <a:ext uri="{FF2B5EF4-FFF2-40B4-BE49-F238E27FC236}">
                  <a16:creationId xmlns:a16="http://schemas.microsoft.com/office/drawing/2014/main" id="{700CFDCF-F59C-FFBF-A204-C3CDE8B6D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1982"/>
              <a:ext cx="6" cy="8"/>
            </a:xfrm>
            <a:custGeom>
              <a:avLst/>
              <a:gdLst>
                <a:gd name="T0" fmla="*/ 8 w 3"/>
                <a:gd name="T1" fmla="*/ 0 h 4"/>
                <a:gd name="T2" fmla="*/ 24 w 3"/>
                <a:gd name="T3" fmla="*/ 32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2"/>
                    <a:pt x="1" y="4"/>
                    <a:pt x="3" y="4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51" name="Freeform 1550">
              <a:extLst>
                <a:ext uri="{FF2B5EF4-FFF2-40B4-BE49-F238E27FC236}">
                  <a16:creationId xmlns:a16="http://schemas.microsoft.com/office/drawing/2014/main" id="{1D20C25A-1393-FE0F-50D3-B3E7B9DE2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" y="1896"/>
              <a:ext cx="25" cy="11"/>
            </a:xfrm>
            <a:custGeom>
              <a:avLst/>
              <a:gdLst>
                <a:gd name="T0" fmla="*/ 0 w 12"/>
                <a:gd name="T1" fmla="*/ 53 h 5"/>
                <a:gd name="T2" fmla="*/ 108 w 12"/>
                <a:gd name="T3" fmla="*/ 9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5">
                  <a:moveTo>
                    <a:pt x="0" y="5"/>
                  </a:moveTo>
                  <a:cubicBezTo>
                    <a:pt x="3" y="0"/>
                    <a:pt x="7" y="1"/>
                    <a:pt x="12" y="1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52" name="Freeform 1551">
              <a:extLst>
                <a:ext uri="{FF2B5EF4-FFF2-40B4-BE49-F238E27FC236}">
                  <a16:creationId xmlns:a16="http://schemas.microsoft.com/office/drawing/2014/main" id="{820910CA-BACB-5B67-1040-ADA81893F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" y="1883"/>
              <a:ext cx="6" cy="16"/>
            </a:xfrm>
            <a:custGeom>
              <a:avLst/>
              <a:gdLst>
                <a:gd name="T0" fmla="*/ 8 w 3"/>
                <a:gd name="T1" fmla="*/ 0 h 7"/>
                <a:gd name="T2" fmla="*/ 24 w 3"/>
                <a:gd name="T3" fmla="*/ 85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7">
                  <a:moveTo>
                    <a:pt x="1" y="0"/>
                  </a:moveTo>
                  <a:cubicBezTo>
                    <a:pt x="0" y="3"/>
                    <a:pt x="0" y="6"/>
                    <a:pt x="3" y="7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53" name="Freeform 1552">
              <a:extLst>
                <a:ext uri="{FF2B5EF4-FFF2-40B4-BE49-F238E27FC236}">
                  <a16:creationId xmlns:a16="http://schemas.microsoft.com/office/drawing/2014/main" id="{343D6B30-8873-E107-99DD-DAA6E1896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" y="1789"/>
              <a:ext cx="5" cy="44"/>
            </a:xfrm>
            <a:custGeom>
              <a:avLst/>
              <a:gdLst>
                <a:gd name="T0" fmla="*/ 0 w 2"/>
                <a:gd name="T1" fmla="*/ 0 h 20"/>
                <a:gd name="T2" fmla="*/ 20 w 2"/>
                <a:gd name="T3" fmla="*/ 213 h 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20">
                  <a:moveTo>
                    <a:pt x="0" y="0"/>
                  </a:moveTo>
                  <a:cubicBezTo>
                    <a:pt x="2" y="7"/>
                    <a:pt x="2" y="14"/>
                    <a:pt x="1" y="20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54" name="Freeform 1553">
              <a:extLst>
                <a:ext uri="{FF2B5EF4-FFF2-40B4-BE49-F238E27FC236}">
                  <a16:creationId xmlns:a16="http://schemas.microsoft.com/office/drawing/2014/main" id="{8CE951F6-D251-54B0-FB8D-440C8A542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" y="1809"/>
              <a:ext cx="16" cy="4"/>
            </a:xfrm>
            <a:custGeom>
              <a:avLst/>
              <a:gdLst>
                <a:gd name="T0" fmla="*/ 0 w 8"/>
                <a:gd name="T1" fmla="*/ 0 h 2"/>
                <a:gd name="T2" fmla="*/ 64 w 8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2"/>
                    <a:pt x="5" y="2"/>
                    <a:pt x="8" y="0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55" name="Freeform 1554">
              <a:extLst>
                <a:ext uri="{FF2B5EF4-FFF2-40B4-BE49-F238E27FC236}">
                  <a16:creationId xmlns:a16="http://schemas.microsoft.com/office/drawing/2014/main" id="{92482EB0-6CDA-DD27-A391-D9B70FCCC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" y="1706"/>
              <a:ext cx="11" cy="33"/>
            </a:xfrm>
            <a:custGeom>
              <a:avLst/>
              <a:gdLst>
                <a:gd name="T0" fmla="*/ 33 w 5"/>
                <a:gd name="T1" fmla="*/ 161 h 15"/>
                <a:gd name="T2" fmla="*/ 0 w 5"/>
                <a:gd name="T3" fmla="*/ 0 h 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15">
                  <a:moveTo>
                    <a:pt x="3" y="15"/>
                  </a:moveTo>
                  <a:cubicBezTo>
                    <a:pt x="5" y="10"/>
                    <a:pt x="1" y="5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56" name="Freeform 1555">
              <a:extLst>
                <a:ext uri="{FF2B5EF4-FFF2-40B4-BE49-F238E27FC236}">
                  <a16:creationId xmlns:a16="http://schemas.microsoft.com/office/drawing/2014/main" id="{1B41F269-7AE5-F542-1797-833F99555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" y="1715"/>
              <a:ext cx="17" cy="13"/>
            </a:xfrm>
            <a:custGeom>
              <a:avLst/>
              <a:gdLst>
                <a:gd name="T0" fmla="*/ 0 w 8"/>
                <a:gd name="T1" fmla="*/ 20 h 6"/>
                <a:gd name="T2" fmla="*/ 77 w 8"/>
                <a:gd name="T3" fmla="*/ 61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cubicBezTo>
                    <a:pt x="4" y="0"/>
                    <a:pt x="7" y="3"/>
                    <a:pt x="8" y="6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57" name="Freeform 1556">
              <a:extLst>
                <a:ext uri="{FF2B5EF4-FFF2-40B4-BE49-F238E27FC236}">
                  <a16:creationId xmlns:a16="http://schemas.microsoft.com/office/drawing/2014/main" id="{64DF8779-E6E0-77CB-BDC4-CEB08048F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" y="1721"/>
              <a:ext cx="29" cy="9"/>
            </a:xfrm>
            <a:custGeom>
              <a:avLst/>
              <a:gdLst>
                <a:gd name="T0" fmla="*/ 0 w 14"/>
                <a:gd name="T1" fmla="*/ 0 h 4"/>
                <a:gd name="T2" fmla="*/ 124 w 14"/>
                <a:gd name="T3" fmla="*/ 11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cubicBezTo>
                    <a:pt x="5" y="1"/>
                    <a:pt x="9" y="4"/>
                    <a:pt x="14" y="1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58" name="Freeform 1557">
              <a:extLst>
                <a:ext uri="{FF2B5EF4-FFF2-40B4-BE49-F238E27FC236}">
                  <a16:creationId xmlns:a16="http://schemas.microsoft.com/office/drawing/2014/main" id="{6103472D-723E-47FE-41E5-4311D2F12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" y="1675"/>
              <a:ext cx="27" cy="27"/>
            </a:xfrm>
            <a:custGeom>
              <a:avLst/>
              <a:gdLst>
                <a:gd name="T0" fmla="*/ 0 w 13"/>
                <a:gd name="T1" fmla="*/ 137 h 12"/>
                <a:gd name="T2" fmla="*/ 116 w 13"/>
                <a:gd name="T3" fmla="*/ 0 h 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12">
                  <a:moveTo>
                    <a:pt x="0" y="12"/>
                  </a:moveTo>
                  <a:cubicBezTo>
                    <a:pt x="7" y="10"/>
                    <a:pt x="10" y="6"/>
                    <a:pt x="13" y="0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59" name="Freeform 1558">
              <a:extLst>
                <a:ext uri="{FF2B5EF4-FFF2-40B4-BE49-F238E27FC236}">
                  <a16:creationId xmlns:a16="http://schemas.microsoft.com/office/drawing/2014/main" id="{CBCCBF9F-BC7B-FE91-A485-34EC6DA9B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8" y="1675"/>
              <a:ext cx="11" cy="18"/>
            </a:xfrm>
            <a:custGeom>
              <a:avLst/>
              <a:gdLst>
                <a:gd name="T0" fmla="*/ 0 w 5"/>
                <a:gd name="T1" fmla="*/ 0 h 8"/>
                <a:gd name="T2" fmla="*/ 20 w 5"/>
                <a:gd name="T3" fmla="*/ 92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cubicBezTo>
                    <a:pt x="3" y="2"/>
                    <a:pt x="5" y="6"/>
                    <a:pt x="2" y="8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60" name="Freeform 1559">
              <a:extLst>
                <a:ext uri="{FF2B5EF4-FFF2-40B4-BE49-F238E27FC236}">
                  <a16:creationId xmlns:a16="http://schemas.microsoft.com/office/drawing/2014/main" id="{99220ABA-58DF-4F23-2EC0-16F6257CE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1693"/>
              <a:ext cx="34" cy="24"/>
            </a:xfrm>
            <a:custGeom>
              <a:avLst/>
              <a:gdLst>
                <a:gd name="T0" fmla="*/ 0 w 17"/>
                <a:gd name="T1" fmla="*/ 113 h 11"/>
                <a:gd name="T2" fmla="*/ 136 w 17"/>
                <a:gd name="T3" fmla="*/ 0 h 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" h="11">
                  <a:moveTo>
                    <a:pt x="0" y="11"/>
                  </a:moveTo>
                  <a:cubicBezTo>
                    <a:pt x="7" y="11"/>
                    <a:pt x="12" y="4"/>
                    <a:pt x="17" y="0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61" name="Freeform 1560">
              <a:extLst>
                <a:ext uri="{FF2B5EF4-FFF2-40B4-BE49-F238E27FC236}">
                  <a16:creationId xmlns:a16="http://schemas.microsoft.com/office/drawing/2014/main" id="{2B9C8BDF-8ACC-A20F-F1A1-203CBCC5F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" y="1710"/>
              <a:ext cx="10" cy="18"/>
            </a:xfrm>
            <a:custGeom>
              <a:avLst/>
              <a:gdLst>
                <a:gd name="T0" fmla="*/ 8 w 5"/>
                <a:gd name="T1" fmla="*/ 0 h 8"/>
                <a:gd name="T2" fmla="*/ 40 w 5"/>
                <a:gd name="T3" fmla="*/ 92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8">
                  <a:moveTo>
                    <a:pt x="1" y="0"/>
                  </a:moveTo>
                  <a:cubicBezTo>
                    <a:pt x="0" y="3"/>
                    <a:pt x="2" y="7"/>
                    <a:pt x="5" y="8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62" name="Freeform 1561">
              <a:extLst>
                <a:ext uri="{FF2B5EF4-FFF2-40B4-BE49-F238E27FC236}">
                  <a16:creationId xmlns:a16="http://schemas.microsoft.com/office/drawing/2014/main" id="{198C42B2-571E-B006-9D7C-4AE9F1AE3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" y="1765"/>
              <a:ext cx="31" cy="5"/>
            </a:xfrm>
            <a:custGeom>
              <a:avLst/>
              <a:gdLst>
                <a:gd name="T0" fmla="*/ 0 w 15"/>
                <a:gd name="T1" fmla="*/ 20 h 2"/>
                <a:gd name="T2" fmla="*/ 132 w 15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" h="2">
                  <a:moveTo>
                    <a:pt x="0" y="1"/>
                  </a:moveTo>
                  <a:cubicBezTo>
                    <a:pt x="5" y="2"/>
                    <a:pt x="10" y="1"/>
                    <a:pt x="15" y="0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63" name="Freeform 1562">
              <a:extLst>
                <a:ext uri="{FF2B5EF4-FFF2-40B4-BE49-F238E27FC236}">
                  <a16:creationId xmlns:a16="http://schemas.microsoft.com/office/drawing/2014/main" id="{AB12404E-AE5C-3816-B68F-6ABCA5107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5" y="1767"/>
              <a:ext cx="4" cy="20"/>
            </a:xfrm>
            <a:custGeom>
              <a:avLst/>
              <a:gdLst>
                <a:gd name="T0" fmla="*/ 8 w 2"/>
                <a:gd name="T1" fmla="*/ 0 h 9"/>
                <a:gd name="T2" fmla="*/ 16 w 2"/>
                <a:gd name="T3" fmla="*/ 98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9">
                  <a:moveTo>
                    <a:pt x="1" y="0"/>
                  </a:moveTo>
                  <a:cubicBezTo>
                    <a:pt x="0" y="3"/>
                    <a:pt x="0" y="6"/>
                    <a:pt x="2" y="9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64" name="Freeform 1563">
              <a:extLst>
                <a:ext uri="{FF2B5EF4-FFF2-40B4-BE49-F238E27FC236}">
                  <a16:creationId xmlns:a16="http://schemas.microsoft.com/office/drawing/2014/main" id="{7603FECC-E5D5-F71D-856A-739F6DC58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1846"/>
              <a:ext cx="39" cy="22"/>
            </a:xfrm>
            <a:custGeom>
              <a:avLst/>
              <a:gdLst>
                <a:gd name="T0" fmla="*/ 0 w 19"/>
                <a:gd name="T1" fmla="*/ 0 h 10"/>
                <a:gd name="T2" fmla="*/ 164 w 19"/>
                <a:gd name="T3" fmla="*/ 97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cubicBezTo>
                    <a:pt x="7" y="4"/>
                    <a:pt x="10" y="10"/>
                    <a:pt x="19" y="9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65" name="Freeform 1564">
              <a:extLst>
                <a:ext uri="{FF2B5EF4-FFF2-40B4-BE49-F238E27FC236}">
                  <a16:creationId xmlns:a16="http://schemas.microsoft.com/office/drawing/2014/main" id="{F065A32C-6A03-030D-E07F-4F005934E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" y="1859"/>
              <a:ext cx="11" cy="9"/>
            </a:xfrm>
            <a:custGeom>
              <a:avLst/>
              <a:gdLst>
                <a:gd name="T0" fmla="*/ 53 w 5"/>
                <a:gd name="T1" fmla="*/ 0 h 4"/>
                <a:gd name="T2" fmla="*/ 0 w 5"/>
                <a:gd name="T3" fmla="*/ 45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66" name="Freeform 1565">
              <a:extLst>
                <a:ext uri="{FF2B5EF4-FFF2-40B4-BE49-F238E27FC236}">
                  <a16:creationId xmlns:a16="http://schemas.microsoft.com/office/drawing/2014/main" id="{B9BE4E17-2CAD-9E43-DCAF-58C4FF247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3" y="1931"/>
              <a:ext cx="17" cy="62"/>
            </a:xfrm>
            <a:custGeom>
              <a:avLst/>
              <a:gdLst>
                <a:gd name="T0" fmla="*/ 60 w 8"/>
                <a:gd name="T1" fmla="*/ 0 h 28"/>
                <a:gd name="T2" fmla="*/ 0 w 8"/>
                <a:gd name="T3" fmla="*/ 303 h 2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8">
                  <a:moveTo>
                    <a:pt x="6" y="0"/>
                  </a:moveTo>
                  <a:cubicBezTo>
                    <a:pt x="8" y="11"/>
                    <a:pt x="1" y="19"/>
                    <a:pt x="0" y="28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67" name="Freeform 1566">
              <a:extLst>
                <a:ext uri="{FF2B5EF4-FFF2-40B4-BE49-F238E27FC236}">
                  <a16:creationId xmlns:a16="http://schemas.microsoft.com/office/drawing/2014/main" id="{E5B67099-535C-27CF-FFAE-E7465D651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3" y="1960"/>
              <a:ext cx="10" cy="4"/>
            </a:xfrm>
            <a:custGeom>
              <a:avLst/>
              <a:gdLst>
                <a:gd name="T0" fmla="*/ 0 w 5"/>
                <a:gd name="T1" fmla="*/ 0 h 2"/>
                <a:gd name="T2" fmla="*/ 40 w 5"/>
                <a:gd name="T3" fmla="*/ 16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2" y="1"/>
                    <a:pt x="3" y="2"/>
                    <a:pt x="5" y="2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68" name="Freeform 1567">
              <a:extLst>
                <a:ext uri="{FF2B5EF4-FFF2-40B4-BE49-F238E27FC236}">
                  <a16:creationId xmlns:a16="http://schemas.microsoft.com/office/drawing/2014/main" id="{27F83047-DE38-D930-4E7D-B19C47C04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" y="1864"/>
              <a:ext cx="18" cy="52"/>
            </a:xfrm>
            <a:custGeom>
              <a:avLst/>
              <a:gdLst>
                <a:gd name="T0" fmla="*/ 8 w 9"/>
                <a:gd name="T1" fmla="*/ 0 h 24"/>
                <a:gd name="T2" fmla="*/ 40 w 9"/>
                <a:gd name="T3" fmla="*/ 121 h 24"/>
                <a:gd name="T4" fmla="*/ 72 w 9"/>
                <a:gd name="T5" fmla="*/ 245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24">
                  <a:moveTo>
                    <a:pt x="1" y="0"/>
                  </a:moveTo>
                  <a:cubicBezTo>
                    <a:pt x="0" y="4"/>
                    <a:pt x="4" y="8"/>
                    <a:pt x="5" y="12"/>
                  </a:cubicBezTo>
                  <a:cubicBezTo>
                    <a:pt x="6" y="17"/>
                    <a:pt x="6" y="20"/>
                    <a:pt x="9" y="24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69" name="Freeform 1568">
              <a:extLst>
                <a:ext uri="{FF2B5EF4-FFF2-40B4-BE49-F238E27FC236}">
                  <a16:creationId xmlns:a16="http://schemas.microsoft.com/office/drawing/2014/main" id="{DDF96FDF-27F6-3689-CD6D-4C1485F4F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" y="1767"/>
              <a:ext cx="12" cy="13"/>
            </a:xfrm>
            <a:custGeom>
              <a:avLst/>
              <a:gdLst>
                <a:gd name="T0" fmla="*/ 0 w 6"/>
                <a:gd name="T1" fmla="*/ 0 h 6"/>
                <a:gd name="T2" fmla="*/ 48 w 6"/>
                <a:gd name="T3" fmla="*/ 61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cubicBezTo>
                    <a:pt x="3" y="0"/>
                    <a:pt x="3" y="4"/>
                    <a:pt x="6" y="6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70" name="Freeform 1569">
              <a:extLst>
                <a:ext uri="{FF2B5EF4-FFF2-40B4-BE49-F238E27FC236}">
                  <a16:creationId xmlns:a16="http://schemas.microsoft.com/office/drawing/2014/main" id="{D5E40C02-8588-73DC-6F78-0AAC8C11F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" y="2078"/>
              <a:ext cx="24" cy="57"/>
            </a:xfrm>
            <a:custGeom>
              <a:avLst/>
              <a:gdLst>
                <a:gd name="T0" fmla="*/ 0 w 12"/>
                <a:gd name="T1" fmla="*/ 0 h 26"/>
                <a:gd name="T2" fmla="*/ 48 w 12"/>
                <a:gd name="T3" fmla="*/ 140 h 26"/>
                <a:gd name="T4" fmla="*/ 96 w 12"/>
                <a:gd name="T5" fmla="*/ 274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" h="26">
                  <a:moveTo>
                    <a:pt x="0" y="0"/>
                  </a:moveTo>
                  <a:cubicBezTo>
                    <a:pt x="0" y="5"/>
                    <a:pt x="4" y="8"/>
                    <a:pt x="6" y="13"/>
                  </a:cubicBezTo>
                  <a:cubicBezTo>
                    <a:pt x="7" y="17"/>
                    <a:pt x="8" y="22"/>
                    <a:pt x="12" y="26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71" name="Freeform 1570">
              <a:extLst>
                <a:ext uri="{FF2B5EF4-FFF2-40B4-BE49-F238E27FC236}">
                  <a16:creationId xmlns:a16="http://schemas.microsoft.com/office/drawing/2014/main" id="{F3D4EFDB-B0F1-65B1-686B-F3E782CCD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4" y="2137"/>
              <a:ext cx="62" cy="133"/>
            </a:xfrm>
            <a:custGeom>
              <a:avLst/>
              <a:gdLst>
                <a:gd name="T0" fmla="*/ 0 w 30"/>
                <a:gd name="T1" fmla="*/ 0 h 61"/>
                <a:gd name="T2" fmla="*/ 89 w 30"/>
                <a:gd name="T3" fmla="*/ 209 h 61"/>
                <a:gd name="T4" fmla="*/ 141 w 30"/>
                <a:gd name="T5" fmla="*/ 351 h 61"/>
                <a:gd name="T6" fmla="*/ 213 w 30"/>
                <a:gd name="T7" fmla="*/ 519 h 61"/>
                <a:gd name="T8" fmla="*/ 265 w 30"/>
                <a:gd name="T9" fmla="*/ 632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61">
                  <a:moveTo>
                    <a:pt x="0" y="0"/>
                  </a:moveTo>
                  <a:cubicBezTo>
                    <a:pt x="3" y="6"/>
                    <a:pt x="8" y="13"/>
                    <a:pt x="10" y="20"/>
                  </a:cubicBezTo>
                  <a:cubicBezTo>
                    <a:pt x="12" y="25"/>
                    <a:pt x="14" y="30"/>
                    <a:pt x="16" y="34"/>
                  </a:cubicBezTo>
                  <a:cubicBezTo>
                    <a:pt x="19" y="40"/>
                    <a:pt x="21" y="45"/>
                    <a:pt x="24" y="50"/>
                  </a:cubicBezTo>
                  <a:cubicBezTo>
                    <a:pt x="26" y="53"/>
                    <a:pt x="28" y="60"/>
                    <a:pt x="30" y="61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72" name="Freeform 1571">
              <a:extLst>
                <a:ext uri="{FF2B5EF4-FFF2-40B4-BE49-F238E27FC236}">
                  <a16:creationId xmlns:a16="http://schemas.microsoft.com/office/drawing/2014/main" id="{27AE46BA-0DC3-DC8D-3AB1-2F7BCCBC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0" y="2480"/>
              <a:ext cx="91" cy="182"/>
            </a:xfrm>
            <a:custGeom>
              <a:avLst/>
              <a:gdLst>
                <a:gd name="T0" fmla="*/ 0 w 44"/>
                <a:gd name="T1" fmla="*/ 0 h 83"/>
                <a:gd name="T2" fmla="*/ 205 w 44"/>
                <a:gd name="T3" fmla="*/ 496 h 83"/>
                <a:gd name="T4" fmla="*/ 389 w 44"/>
                <a:gd name="T5" fmla="*/ 875 h 8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4" h="83">
                  <a:moveTo>
                    <a:pt x="0" y="0"/>
                  </a:moveTo>
                  <a:cubicBezTo>
                    <a:pt x="3" y="17"/>
                    <a:pt x="14" y="33"/>
                    <a:pt x="23" y="47"/>
                  </a:cubicBezTo>
                  <a:cubicBezTo>
                    <a:pt x="29" y="59"/>
                    <a:pt x="40" y="70"/>
                    <a:pt x="44" y="83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73" name="Freeform 1572">
              <a:extLst>
                <a:ext uri="{FF2B5EF4-FFF2-40B4-BE49-F238E27FC236}">
                  <a16:creationId xmlns:a16="http://schemas.microsoft.com/office/drawing/2014/main" id="{32CB2F9C-A96E-5404-C731-A8EE330E4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" y="2664"/>
              <a:ext cx="69" cy="129"/>
            </a:xfrm>
            <a:custGeom>
              <a:avLst/>
              <a:gdLst>
                <a:gd name="T0" fmla="*/ 0 w 34"/>
                <a:gd name="T1" fmla="*/ 0 h 59"/>
                <a:gd name="T2" fmla="*/ 65 w 34"/>
                <a:gd name="T3" fmla="*/ 201 h 59"/>
                <a:gd name="T4" fmla="*/ 132 w 34"/>
                <a:gd name="T5" fmla="*/ 378 h 59"/>
                <a:gd name="T6" fmla="*/ 219 w 34"/>
                <a:gd name="T7" fmla="*/ 544 h 59"/>
                <a:gd name="T8" fmla="*/ 284 w 34"/>
                <a:gd name="T9" fmla="*/ 61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59">
                  <a:moveTo>
                    <a:pt x="0" y="0"/>
                  </a:moveTo>
                  <a:cubicBezTo>
                    <a:pt x="0" y="7"/>
                    <a:pt x="4" y="14"/>
                    <a:pt x="8" y="19"/>
                  </a:cubicBezTo>
                  <a:cubicBezTo>
                    <a:pt x="11" y="25"/>
                    <a:pt x="13" y="31"/>
                    <a:pt x="16" y="36"/>
                  </a:cubicBezTo>
                  <a:cubicBezTo>
                    <a:pt x="19" y="42"/>
                    <a:pt x="22" y="47"/>
                    <a:pt x="26" y="52"/>
                  </a:cubicBezTo>
                  <a:cubicBezTo>
                    <a:pt x="29" y="55"/>
                    <a:pt x="32" y="56"/>
                    <a:pt x="34" y="59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74" name="Freeform 1573">
              <a:extLst>
                <a:ext uri="{FF2B5EF4-FFF2-40B4-BE49-F238E27FC236}">
                  <a16:creationId xmlns:a16="http://schemas.microsoft.com/office/drawing/2014/main" id="{B6ABAED7-8553-C911-13A6-D671807A4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5" y="2819"/>
              <a:ext cx="82" cy="153"/>
            </a:xfrm>
            <a:custGeom>
              <a:avLst/>
              <a:gdLst>
                <a:gd name="T0" fmla="*/ 0 w 40"/>
                <a:gd name="T1" fmla="*/ 0 h 70"/>
                <a:gd name="T2" fmla="*/ 76 w 40"/>
                <a:gd name="T3" fmla="*/ 177 h 70"/>
                <a:gd name="T4" fmla="*/ 148 w 40"/>
                <a:gd name="T5" fmla="*/ 378 h 70"/>
                <a:gd name="T6" fmla="*/ 248 w 40"/>
                <a:gd name="T7" fmla="*/ 573 h 70"/>
                <a:gd name="T8" fmla="*/ 344 w 40"/>
                <a:gd name="T9" fmla="*/ 73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70">
                  <a:moveTo>
                    <a:pt x="0" y="0"/>
                  </a:moveTo>
                  <a:cubicBezTo>
                    <a:pt x="4" y="4"/>
                    <a:pt x="7" y="12"/>
                    <a:pt x="9" y="17"/>
                  </a:cubicBezTo>
                  <a:cubicBezTo>
                    <a:pt x="11" y="24"/>
                    <a:pt x="14" y="29"/>
                    <a:pt x="17" y="36"/>
                  </a:cubicBezTo>
                  <a:cubicBezTo>
                    <a:pt x="20" y="43"/>
                    <a:pt x="23" y="49"/>
                    <a:pt x="29" y="55"/>
                  </a:cubicBezTo>
                  <a:cubicBezTo>
                    <a:pt x="32" y="59"/>
                    <a:pt x="38" y="65"/>
                    <a:pt x="40" y="70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75" name="Freeform 1574">
              <a:extLst>
                <a:ext uri="{FF2B5EF4-FFF2-40B4-BE49-F238E27FC236}">
                  <a16:creationId xmlns:a16="http://schemas.microsoft.com/office/drawing/2014/main" id="{BBD9A874-90AA-430C-9338-D6C118A89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7" y="2994"/>
              <a:ext cx="57" cy="103"/>
            </a:xfrm>
            <a:custGeom>
              <a:avLst/>
              <a:gdLst>
                <a:gd name="T0" fmla="*/ 0 w 28"/>
                <a:gd name="T1" fmla="*/ 0 h 47"/>
                <a:gd name="T2" fmla="*/ 120 w 28"/>
                <a:gd name="T3" fmla="*/ 307 h 47"/>
                <a:gd name="T4" fmla="*/ 187 w 28"/>
                <a:gd name="T5" fmla="*/ 408 h 47"/>
                <a:gd name="T6" fmla="*/ 236 w 28"/>
                <a:gd name="T7" fmla="*/ 495 h 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47">
                  <a:moveTo>
                    <a:pt x="0" y="0"/>
                  </a:moveTo>
                  <a:cubicBezTo>
                    <a:pt x="7" y="8"/>
                    <a:pt x="9" y="20"/>
                    <a:pt x="14" y="29"/>
                  </a:cubicBezTo>
                  <a:cubicBezTo>
                    <a:pt x="16" y="33"/>
                    <a:pt x="19" y="36"/>
                    <a:pt x="22" y="39"/>
                  </a:cubicBezTo>
                  <a:cubicBezTo>
                    <a:pt x="24" y="42"/>
                    <a:pt x="27" y="44"/>
                    <a:pt x="28" y="47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76" name="Freeform 1575">
              <a:extLst>
                <a:ext uri="{FF2B5EF4-FFF2-40B4-BE49-F238E27FC236}">
                  <a16:creationId xmlns:a16="http://schemas.microsoft.com/office/drawing/2014/main" id="{2085A7CA-965D-2EB3-29BD-D1A8AA296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5" y="3114"/>
              <a:ext cx="71" cy="140"/>
            </a:xfrm>
            <a:custGeom>
              <a:avLst/>
              <a:gdLst>
                <a:gd name="T0" fmla="*/ 0 w 35"/>
                <a:gd name="T1" fmla="*/ 0 h 64"/>
                <a:gd name="T2" fmla="*/ 75 w 35"/>
                <a:gd name="T3" fmla="*/ 201 h 64"/>
                <a:gd name="T4" fmla="*/ 140 w 35"/>
                <a:gd name="T5" fmla="*/ 387 h 64"/>
                <a:gd name="T6" fmla="*/ 252 w 35"/>
                <a:gd name="T7" fmla="*/ 556 h 64"/>
                <a:gd name="T8" fmla="*/ 292 w 35"/>
                <a:gd name="T9" fmla="*/ 669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64">
                  <a:moveTo>
                    <a:pt x="0" y="0"/>
                  </a:moveTo>
                  <a:cubicBezTo>
                    <a:pt x="0" y="6"/>
                    <a:pt x="6" y="14"/>
                    <a:pt x="9" y="19"/>
                  </a:cubicBezTo>
                  <a:cubicBezTo>
                    <a:pt x="11" y="26"/>
                    <a:pt x="13" y="31"/>
                    <a:pt x="17" y="37"/>
                  </a:cubicBezTo>
                  <a:cubicBezTo>
                    <a:pt x="20" y="43"/>
                    <a:pt x="27" y="47"/>
                    <a:pt x="30" y="53"/>
                  </a:cubicBezTo>
                  <a:cubicBezTo>
                    <a:pt x="31" y="55"/>
                    <a:pt x="35" y="64"/>
                    <a:pt x="35" y="64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77" name="Freeform 1576">
              <a:extLst>
                <a:ext uri="{FF2B5EF4-FFF2-40B4-BE49-F238E27FC236}">
                  <a16:creationId xmlns:a16="http://schemas.microsoft.com/office/drawing/2014/main" id="{A56C2366-46A2-66DF-A115-4971458EA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8" y="3261"/>
              <a:ext cx="14" cy="109"/>
            </a:xfrm>
            <a:custGeom>
              <a:avLst/>
              <a:gdLst>
                <a:gd name="T0" fmla="*/ 16 w 7"/>
                <a:gd name="T1" fmla="*/ 0 h 50"/>
                <a:gd name="T2" fmla="*/ 16 w 7"/>
                <a:gd name="T3" fmla="*/ 270 h 50"/>
                <a:gd name="T4" fmla="*/ 16 w 7"/>
                <a:gd name="T5" fmla="*/ 403 h 50"/>
                <a:gd name="T6" fmla="*/ 8 w 7"/>
                <a:gd name="T7" fmla="*/ 519 h 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50">
                  <a:moveTo>
                    <a:pt x="2" y="0"/>
                  </a:moveTo>
                  <a:cubicBezTo>
                    <a:pt x="7" y="6"/>
                    <a:pt x="2" y="19"/>
                    <a:pt x="2" y="26"/>
                  </a:cubicBezTo>
                  <a:cubicBezTo>
                    <a:pt x="2" y="30"/>
                    <a:pt x="3" y="35"/>
                    <a:pt x="2" y="39"/>
                  </a:cubicBezTo>
                  <a:cubicBezTo>
                    <a:pt x="2" y="43"/>
                    <a:pt x="0" y="46"/>
                    <a:pt x="1" y="50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78" name="Freeform 1577">
              <a:extLst>
                <a:ext uri="{FF2B5EF4-FFF2-40B4-BE49-F238E27FC236}">
                  <a16:creationId xmlns:a16="http://schemas.microsoft.com/office/drawing/2014/main" id="{C7D3DE59-184E-4B8F-09E7-731F8D33B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8" y="3438"/>
              <a:ext cx="12" cy="41"/>
            </a:xfrm>
            <a:custGeom>
              <a:avLst/>
              <a:gdLst>
                <a:gd name="T0" fmla="*/ 48 w 6"/>
                <a:gd name="T1" fmla="*/ 0 h 19"/>
                <a:gd name="T2" fmla="*/ 0 w 6"/>
                <a:gd name="T3" fmla="*/ 190 h 1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19">
                  <a:moveTo>
                    <a:pt x="6" y="0"/>
                  </a:moveTo>
                  <a:cubicBezTo>
                    <a:pt x="4" y="7"/>
                    <a:pt x="2" y="13"/>
                    <a:pt x="0" y="19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79" name="Freeform 1578">
              <a:extLst>
                <a:ext uri="{FF2B5EF4-FFF2-40B4-BE49-F238E27FC236}">
                  <a16:creationId xmlns:a16="http://schemas.microsoft.com/office/drawing/2014/main" id="{5FCC53C2-78A8-E170-3752-C5DDB1B0A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9" y="3785"/>
              <a:ext cx="105" cy="9"/>
            </a:xfrm>
            <a:custGeom>
              <a:avLst/>
              <a:gdLst>
                <a:gd name="T0" fmla="*/ 0 w 51"/>
                <a:gd name="T1" fmla="*/ 25 h 4"/>
                <a:gd name="T2" fmla="*/ 140 w 51"/>
                <a:gd name="T3" fmla="*/ 0 h 4"/>
                <a:gd name="T4" fmla="*/ 237 w 51"/>
                <a:gd name="T5" fmla="*/ 36 h 4"/>
                <a:gd name="T6" fmla="*/ 445 w 51"/>
                <a:gd name="T7" fmla="*/ 11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" h="4">
                  <a:moveTo>
                    <a:pt x="0" y="2"/>
                  </a:moveTo>
                  <a:cubicBezTo>
                    <a:pt x="5" y="4"/>
                    <a:pt x="11" y="0"/>
                    <a:pt x="16" y="0"/>
                  </a:cubicBezTo>
                  <a:cubicBezTo>
                    <a:pt x="20" y="1"/>
                    <a:pt x="23" y="2"/>
                    <a:pt x="27" y="3"/>
                  </a:cubicBezTo>
                  <a:cubicBezTo>
                    <a:pt x="34" y="4"/>
                    <a:pt x="43" y="1"/>
                    <a:pt x="51" y="1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80" name="Freeform 1579">
              <a:extLst>
                <a:ext uri="{FF2B5EF4-FFF2-40B4-BE49-F238E27FC236}">
                  <a16:creationId xmlns:a16="http://schemas.microsoft.com/office/drawing/2014/main" id="{E3BD44AC-BFDC-5CE9-25EC-15CD3709E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" y="3764"/>
              <a:ext cx="46" cy="17"/>
            </a:xfrm>
            <a:custGeom>
              <a:avLst/>
              <a:gdLst>
                <a:gd name="T0" fmla="*/ 0 w 22"/>
                <a:gd name="T1" fmla="*/ 77 h 8"/>
                <a:gd name="T2" fmla="*/ 201 w 22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" h="8">
                  <a:moveTo>
                    <a:pt x="0" y="8"/>
                  </a:moveTo>
                  <a:cubicBezTo>
                    <a:pt x="6" y="7"/>
                    <a:pt x="17" y="5"/>
                    <a:pt x="22" y="0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81" name="Freeform 1580">
              <a:extLst>
                <a:ext uri="{FF2B5EF4-FFF2-40B4-BE49-F238E27FC236}">
                  <a16:creationId xmlns:a16="http://schemas.microsoft.com/office/drawing/2014/main" id="{A7579B29-7896-69B8-833C-53161FB0B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9" y="3060"/>
              <a:ext cx="15" cy="45"/>
            </a:xfrm>
            <a:custGeom>
              <a:avLst/>
              <a:gdLst>
                <a:gd name="T0" fmla="*/ 9 w 7"/>
                <a:gd name="T1" fmla="*/ 0 h 21"/>
                <a:gd name="T2" fmla="*/ 28 w 7"/>
                <a:gd name="T3" fmla="*/ 96 h 21"/>
                <a:gd name="T4" fmla="*/ 69 w 7"/>
                <a:gd name="T5" fmla="*/ 206 h 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21">
                  <a:moveTo>
                    <a:pt x="1" y="0"/>
                  </a:moveTo>
                  <a:cubicBezTo>
                    <a:pt x="0" y="4"/>
                    <a:pt x="2" y="7"/>
                    <a:pt x="3" y="10"/>
                  </a:cubicBezTo>
                  <a:cubicBezTo>
                    <a:pt x="5" y="14"/>
                    <a:pt x="5" y="18"/>
                    <a:pt x="7" y="21"/>
                  </a:cubicBezTo>
                </a:path>
              </a:pathLst>
            </a:custGeom>
            <a:noFill/>
            <a:ln w="6350" cap="rnd">
              <a:solidFill>
                <a:srgbClr val="F6EFF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82" name="Freeform 1581">
              <a:extLst>
                <a:ext uri="{FF2B5EF4-FFF2-40B4-BE49-F238E27FC236}">
                  <a16:creationId xmlns:a16="http://schemas.microsoft.com/office/drawing/2014/main" id="{7558726E-6874-2BE2-FF50-F74BA085D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" y="1750"/>
              <a:ext cx="29" cy="48"/>
            </a:xfrm>
            <a:custGeom>
              <a:avLst/>
              <a:gdLst>
                <a:gd name="T0" fmla="*/ 0 w 14"/>
                <a:gd name="T1" fmla="*/ 229 h 22"/>
                <a:gd name="T2" fmla="*/ 124 w 14"/>
                <a:gd name="T3" fmla="*/ 0 h 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" h="22">
                  <a:moveTo>
                    <a:pt x="0" y="22"/>
                  </a:moveTo>
                  <a:cubicBezTo>
                    <a:pt x="3" y="14"/>
                    <a:pt x="8" y="7"/>
                    <a:pt x="14" y="0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83" name="Freeform 1582">
              <a:extLst>
                <a:ext uri="{FF2B5EF4-FFF2-40B4-BE49-F238E27FC236}">
                  <a16:creationId xmlns:a16="http://schemas.microsoft.com/office/drawing/2014/main" id="{FAC95AC6-4F88-70BC-1814-7E5520C8D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" y="1850"/>
              <a:ext cx="15" cy="42"/>
            </a:xfrm>
            <a:custGeom>
              <a:avLst/>
              <a:gdLst>
                <a:gd name="T0" fmla="*/ 9 w 7"/>
                <a:gd name="T1" fmla="*/ 206 h 19"/>
                <a:gd name="T2" fmla="*/ 69 w 7"/>
                <a:gd name="T3" fmla="*/ 0 h 1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19">
                  <a:moveTo>
                    <a:pt x="1" y="19"/>
                  </a:moveTo>
                  <a:cubicBezTo>
                    <a:pt x="0" y="15"/>
                    <a:pt x="5" y="3"/>
                    <a:pt x="7" y="0"/>
                  </a:cubicBezTo>
                </a:path>
              </a:pathLst>
            </a:custGeom>
            <a:noFill/>
            <a:ln w="6350" cap="rnd">
              <a:solidFill>
                <a:srgbClr val="E3CBD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84" name="Freeform 1583">
              <a:extLst>
                <a:ext uri="{FF2B5EF4-FFF2-40B4-BE49-F238E27FC236}">
                  <a16:creationId xmlns:a16="http://schemas.microsoft.com/office/drawing/2014/main" id="{D02F2D67-B211-99F7-9FE6-C96A9F72B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" y="1772"/>
              <a:ext cx="63" cy="135"/>
            </a:xfrm>
            <a:custGeom>
              <a:avLst/>
              <a:gdLst>
                <a:gd name="T0" fmla="*/ 0 w 31"/>
                <a:gd name="T1" fmla="*/ 640 h 62"/>
                <a:gd name="T2" fmla="*/ 219 w 31"/>
                <a:gd name="T3" fmla="*/ 0 h 6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1" h="62">
                  <a:moveTo>
                    <a:pt x="0" y="62"/>
                  </a:moveTo>
                  <a:cubicBezTo>
                    <a:pt x="14" y="44"/>
                    <a:pt x="31" y="22"/>
                    <a:pt x="26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85" name="Freeform 1584">
              <a:extLst>
                <a:ext uri="{FF2B5EF4-FFF2-40B4-BE49-F238E27FC236}">
                  <a16:creationId xmlns:a16="http://schemas.microsoft.com/office/drawing/2014/main" id="{B55861A9-A620-B2AA-1A15-E5CEAF4F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1708"/>
              <a:ext cx="39" cy="101"/>
            </a:xfrm>
            <a:custGeom>
              <a:avLst/>
              <a:gdLst>
                <a:gd name="T0" fmla="*/ 0 w 19"/>
                <a:gd name="T1" fmla="*/ 487 h 46"/>
                <a:gd name="T2" fmla="*/ 131 w 19"/>
                <a:gd name="T3" fmla="*/ 246 h 46"/>
                <a:gd name="T4" fmla="*/ 164 w 19"/>
                <a:gd name="T5" fmla="*/ 0 h 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46">
                  <a:moveTo>
                    <a:pt x="0" y="46"/>
                  </a:moveTo>
                  <a:cubicBezTo>
                    <a:pt x="6" y="41"/>
                    <a:pt x="12" y="31"/>
                    <a:pt x="15" y="23"/>
                  </a:cubicBezTo>
                  <a:cubicBezTo>
                    <a:pt x="18" y="15"/>
                    <a:pt x="16" y="6"/>
                    <a:pt x="19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86" name="Freeform 1585">
              <a:extLst>
                <a:ext uri="{FF2B5EF4-FFF2-40B4-BE49-F238E27FC236}">
                  <a16:creationId xmlns:a16="http://schemas.microsoft.com/office/drawing/2014/main" id="{B63933FB-150A-7757-327D-477B2D687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" y="1656"/>
              <a:ext cx="72" cy="83"/>
            </a:xfrm>
            <a:custGeom>
              <a:avLst/>
              <a:gdLst>
                <a:gd name="T0" fmla="*/ 0 w 35"/>
                <a:gd name="T1" fmla="*/ 395 h 38"/>
                <a:gd name="T2" fmla="*/ 304 w 35"/>
                <a:gd name="T3" fmla="*/ 0 h 38"/>
                <a:gd name="T4" fmla="*/ 8 w 35"/>
                <a:gd name="T5" fmla="*/ 249 h 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38">
                  <a:moveTo>
                    <a:pt x="0" y="38"/>
                  </a:moveTo>
                  <a:cubicBezTo>
                    <a:pt x="14" y="28"/>
                    <a:pt x="25" y="14"/>
                    <a:pt x="35" y="0"/>
                  </a:cubicBezTo>
                  <a:cubicBezTo>
                    <a:pt x="21" y="5"/>
                    <a:pt x="11" y="14"/>
                    <a:pt x="1" y="2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87" name="Freeform 1586">
              <a:extLst>
                <a:ext uri="{FF2B5EF4-FFF2-40B4-BE49-F238E27FC236}">
                  <a16:creationId xmlns:a16="http://schemas.microsoft.com/office/drawing/2014/main" id="{20383BD6-BAAA-5A17-826F-A79805B90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" y="1710"/>
              <a:ext cx="92" cy="193"/>
            </a:xfrm>
            <a:custGeom>
              <a:avLst/>
              <a:gdLst>
                <a:gd name="T0" fmla="*/ 0 w 45"/>
                <a:gd name="T1" fmla="*/ 928 h 88"/>
                <a:gd name="T2" fmla="*/ 92 w 45"/>
                <a:gd name="T3" fmla="*/ 548 h 88"/>
                <a:gd name="T4" fmla="*/ 204 w 45"/>
                <a:gd name="T5" fmla="*/ 307 h 88"/>
                <a:gd name="T6" fmla="*/ 221 w 45"/>
                <a:gd name="T7" fmla="*/ 318 h 88"/>
                <a:gd name="T8" fmla="*/ 229 w 45"/>
                <a:gd name="T9" fmla="*/ 274 h 88"/>
                <a:gd name="T10" fmla="*/ 280 w 45"/>
                <a:gd name="T11" fmla="*/ 158 h 88"/>
                <a:gd name="T12" fmla="*/ 384 w 45"/>
                <a:gd name="T13" fmla="*/ 0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88">
                  <a:moveTo>
                    <a:pt x="0" y="88"/>
                  </a:moveTo>
                  <a:cubicBezTo>
                    <a:pt x="0" y="77"/>
                    <a:pt x="8" y="63"/>
                    <a:pt x="11" y="52"/>
                  </a:cubicBezTo>
                  <a:cubicBezTo>
                    <a:pt x="14" y="43"/>
                    <a:pt x="18" y="36"/>
                    <a:pt x="24" y="29"/>
                  </a:cubicBezTo>
                  <a:cubicBezTo>
                    <a:pt x="25" y="30"/>
                    <a:pt x="25" y="30"/>
                    <a:pt x="26" y="30"/>
                  </a:cubicBezTo>
                  <a:cubicBezTo>
                    <a:pt x="28" y="29"/>
                    <a:pt x="26" y="28"/>
                    <a:pt x="27" y="26"/>
                  </a:cubicBezTo>
                  <a:cubicBezTo>
                    <a:pt x="28" y="22"/>
                    <a:pt x="30" y="19"/>
                    <a:pt x="33" y="15"/>
                  </a:cubicBezTo>
                  <a:cubicBezTo>
                    <a:pt x="36" y="11"/>
                    <a:pt x="44" y="5"/>
                    <a:pt x="45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88" name="Freeform 1587">
              <a:extLst>
                <a:ext uri="{FF2B5EF4-FFF2-40B4-BE49-F238E27FC236}">
                  <a16:creationId xmlns:a16="http://schemas.microsoft.com/office/drawing/2014/main" id="{1C1E209A-13A9-ED47-EC1E-BE9B19AB4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8" y="1791"/>
              <a:ext cx="50" cy="88"/>
            </a:xfrm>
            <a:custGeom>
              <a:avLst/>
              <a:gdLst>
                <a:gd name="T0" fmla="*/ 0 w 24"/>
                <a:gd name="T1" fmla="*/ 427 h 40"/>
                <a:gd name="T2" fmla="*/ 200 w 24"/>
                <a:gd name="T3" fmla="*/ 0 h 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40">
                  <a:moveTo>
                    <a:pt x="0" y="40"/>
                  </a:moveTo>
                  <a:cubicBezTo>
                    <a:pt x="13" y="35"/>
                    <a:pt x="24" y="14"/>
                    <a:pt x="22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89" name="Freeform 1588">
              <a:extLst>
                <a:ext uri="{FF2B5EF4-FFF2-40B4-BE49-F238E27FC236}">
                  <a16:creationId xmlns:a16="http://schemas.microsoft.com/office/drawing/2014/main" id="{8183AB71-81F6-782D-FC65-7A9D01C0C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" y="1724"/>
              <a:ext cx="46" cy="100"/>
            </a:xfrm>
            <a:custGeom>
              <a:avLst/>
              <a:gdLst>
                <a:gd name="T0" fmla="*/ 0 w 22"/>
                <a:gd name="T1" fmla="*/ 472 h 46"/>
                <a:gd name="T2" fmla="*/ 165 w 22"/>
                <a:gd name="T3" fmla="*/ 165 h 46"/>
                <a:gd name="T4" fmla="*/ 201 w 22"/>
                <a:gd name="T5" fmla="*/ 0 h 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" h="46">
                  <a:moveTo>
                    <a:pt x="0" y="46"/>
                  </a:moveTo>
                  <a:cubicBezTo>
                    <a:pt x="8" y="37"/>
                    <a:pt x="15" y="27"/>
                    <a:pt x="18" y="16"/>
                  </a:cubicBezTo>
                  <a:cubicBezTo>
                    <a:pt x="20" y="11"/>
                    <a:pt x="21" y="5"/>
                    <a:pt x="22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90" name="Freeform 1589">
              <a:extLst>
                <a:ext uri="{FF2B5EF4-FFF2-40B4-BE49-F238E27FC236}">
                  <a16:creationId xmlns:a16="http://schemas.microsoft.com/office/drawing/2014/main" id="{9D55070B-0C9F-11DC-BE6D-E4C418215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" y="1601"/>
              <a:ext cx="101" cy="66"/>
            </a:xfrm>
            <a:custGeom>
              <a:avLst/>
              <a:gdLst>
                <a:gd name="T0" fmla="*/ 0 w 49"/>
                <a:gd name="T1" fmla="*/ 319 h 30"/>
                <a:gd name="T2" fmla="*/ 429 w 49"/>
                <a:gd name="T3" fmla="*/ 0 h 30"/>
                <a:gd name="T4" fmla="*/ 247 w 49"/>
                <a:gd name="T5" fmla="*/ 161 h 30"/>
                <a:gd name="T6" fmla="*/ 107 w 49"/>
                <a:gd name="T7" fmla="*/ 257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" h="30">
                  <a:moveTo>
                    <a:pt x="0" y="30"/>
                  </a:moveTo>
                  <a:cubicBezTo>
                    <a:pt x="13" y="13"/>
                    <a:pt x="29" y="6"/>
                    <a:pt x="49" y="0"/>
                  </a:cubicBezTo>
                  <a:cubicBezTo>
                    <a:pt x="42" y="5"/>
                    <a:pt x="35" y="10"/>
                    <a:pt x="28" y="15"/>
                  </a:cubicBezTo>
                  <a:cubicBezTo>
                    <a:pt x="24" y="18"/>
                    <a:pt x="18" y="22"/>
                    <a:pt x="12" y="2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91" name="Freeform 1590">
              <a:extLst>
                <a:ext uri="{FF2B5EF4-FFF2-40B4-BE49-F238E27FC236}">
                  <a16:creationId xmlns:a16="http://schemas.microsoft.com/office/drawing/2014/main" id="{313608D6-901B-23DA-E66E-196A2C97D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" y="1625"/>
              <a:ext cx="72" cy="72"/>
            </a:xfrm>
            <a:custGeom>
              <a:avLst/>
              <a:gdLst>
                <a:gd name="T0" fmla="*/ 0 w 35"/>
                <a:gd name="T1" fmla="*/ 343 h 33"/>
                <a:gd name="T2" fmla="*/ 304 w 35"/>
                <a:gd name="T3" fmla="*/ 0 h 3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5" h="33">
                  <a:moveTo>
                    <a:pt x="0" y="33"/>
                  </a:moveTo>
                  <a:cubicBezTo>
                    <a:pt x="16" y="26"/>
                    <a:pt x="26" y="12"/>
                    <a:pt x="35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92" name="Freeform 1591">
              <a:extLst>
                <a:ext uri="{FF2B5EF4-FFF2-40B4-BE49-F238E27FC236}">
                  <a16:creationId xmlns:a16="http://schemas.microsoft.com/office/drawing/2014/main" id="{4F0A92A1-32FA-B647-AD22-5A3E1559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" y="1686"/>
              <a:ext cx="58" cy="97"/>
            </a:xfrm>
            <a:custGeom>
              <a:avLst/>
              <a:gdLst>
                <a:gd name="T0" fmla="*/ 0 w 28"/>
                <a:gd name="T1" fmla="*/ 472 h 44"/>
                <a:gd name="T2" fmla="*/ 168 w 28"/>
                <a:gd name="T3" fmla="*/ 238 h 44"/>
                <a:gd name="T4" fmla="*/ 249 w 28"/>
                <a:gd name="T5" fmla="*/ 0 h 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44">
                  <a:moveTo>
                    <a:pt x="0" y="44"/>
                  </a:moveTo>
                  <a:cubicBezTo>
                    <a:pt x="6" y="36"/>
                    <a:pt x="13" y="30"/>
                    <a:pt x="19" y="22"/>
                  </a:cubicBezTo>
                  <a:cubicBezTo>
                    <a:pt x="23" y="17"/>
                    <a:pt x="25" y="5"/>
                    <a:pt x="28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93" name="Freeform 1592">
              <a:extLst>
                <a:ext uri="{FF2B5EF4-FFF2-40B4-BE49-F238E27FC236}">
                  <a16:creationId xmlns:a16="http://schemas.microsoft.com/office/drawing/2014/main" id="{B0A6314C-7B22-943C-32F4-E348924ED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" y="1571"/>
              <a:ext cx="110" cy="32"/>
            </a:xfrm>
            <a:custGeom>
              <a:avLst/>
              <a:gdLst>
                <a:gd name="T0" fmla="*/ 0 w 54"/>
                <a:gd name="T1" fmla="*/ 145 h 15"/>
                <a:gd name="T2" fmla="*/ 196 w 54"/>
                <a:gd name="T3" fmla="*/ 28 h 15"/>
                <a:gd name="T4" fmla="*/ 456 w 54"/>
                <a:gd name="T5" fmla="*/ 60 h 15"/>
                <a:gd name="T6" fmla="*/ 212 w 54"/>
                <a:gd name="T7" fmla="*/ 128 h 15"/>
                <a:gd name="T8" fmla="*/ 8 w 54"/>
                <a:gd name="T9" fmla="*/ 137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" h="15">
                  <a:moveTo>
                    <a:pt x="0" y="15"/>
                  </a:moveTo>
                  <a:cubicBezTo>
                    <a:pt x="4" y="8"/>
                    <a:pt x="15" y="5"/>
                    <a:pt x="23" y="3"/>
                  </a:cubicBezTo>
                  <a:cubicBezTo>
                    <a:pt x="34" y="0"/>
                    <a:pt x="43" y="4"/>
                    <a:pt x="54" y="6"/>
                  </a:cubicBezTo>
                  <a:cubicBezTo>
                    <a:pt x="46" y="3"/>
                    <a:pt x="33" y="11"/>
                    <a:pt x="25" y="13"/>
                  </a:cubicBezTo>
                  <a:cubicBezTo>
                    <a:pt x="17" y="15"/>
                    <a:pt x="8" y="12"/>
                    <a:pt x="1" y="1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94" name="Freeform 1593">
              <a:extLst>
                <a:ext uri="{FF2B5EF4-FFF2-40B4-BE49-F238E27FC236}">
                  <a16:creationId xmlns:a16="http://schemas.microsoft.com/office/drawing/2014/main" id="{565DF88A-B829-E4CE-64B9-1B0ADD6FA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" y="1566"/>
              <a:ext cx="99" cy="15"/>
            </a:xfrm>
            <a:custGeom>
              <a:avLst/>
              <a:gdLst>
                <a:gd name="T0" fmla="*/ 25 w 48"/>
                <a:gd name="T1" fmla="*/ 51 h 7"/>
                <a:gd name="T2" fmla="*/ 421 w 48"/>
                <a:gd name="T3" fmla="*/ 51 h 7"/>
                <a:gd name="T4" fmla="*/ 184 w 48"/>
                <a:gd name="T5" fmla="*/ 9 h 7"/>
                <a:gd name="T6" fmla="*/ 0 w 48"/>
                <a:gd name="T7" fmla="*/ 41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7">
                  <a:moveTo>
                    <a:pt x="3" y="5"/>
                  </a:moveTo>
                  <a:cubicBezTo>
                    <a:pt x="18" y="7"/>
                    <a:pt x="33" y="6"/>
                    <a:pt x="48" y="5"/>
                  </a:cubicBezTo>
                  <a:cubicBezTo>
                    <a:pt x="42" y="0"/>
                    <a:pt x="29" y="1"/>
                    <a:pt x="21" y="1"/>
                  </a:cubicBezTo>
                  <a:cubicBezTo>
                    <a:pt x="14" y="0"/>
                    <a:pt x="7" y="3"/>
                    <a:pt x="0" y="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95" name="Freeform 1594">
              <a:extLst>
                <a:ext uri="{FF2B5EF4-FFF2-40B4-BE49-F238E27FC236}">
                  <a16:creationId xmlns:a16="http://schemas.microsoft.com/office/drawing/2014/main" id="{AA8FDA88-19E8-19D3-D862-5FDD04145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3" y="1584"/>
              <a:ext cx="84" cy="32"/>
            </a:xfrm>
            <a:custGeom>
              <a:avLst/>
              <a:gdLst>
                <a:gd name="T0" fmla="*/ 0 w 41"/>
                <a:gd name="T1" fmla="*/ 77 h 15"/>
                <a:gd name="T2" fmla="*/ 352 w 41"/>
                <a:gd name="T3" fmla="*/ 0 h 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1" h="15">
                  <a:moveTo>
                    <a:pt x="0" y="8"/>
                  </a:moveTo>
                  <a:cubicBezTo>
                    <a:pt x="10" y="15"/>
                    <a:pt x="34" y="7"/>
                    <a:pt x="41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96" name="Freeform 1595">
              <a:extLst>
                <a:ext uri="{FF2B5EF4-FFF2-40B4-BE49-F238E27FC236}">
                  <a16:creationId xmlns:a16="http://schemas.microsoft.com/office/drawing/2014/main" id="{E89A3473-CA0B-BA63-A2FA-05E353B4E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8" y="1601"/>
              <a:ext cx="72" cy="64"/>
            </a:xfrm>
            <a:custGeom>
              <a:avLst/>
              <a:gdLst>
                <a:gd name="T0" fmla="*/ 0 w 35"/>
                <a:gd name="T1" fmla="*/ 302 h 29"/>
                <a:gd name="T2" fmla="*/ 237 w 35"/>
                <a:gd name="T3" fmla="*/ 126 h 29"/>
                <a:gd name="T4" fmla="*/ 304 w 35"/>
                <a:gd name="T5" fmla="*/ 0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29">
                  <a:moveTo>
                    <a:pt x="0" y="28"/>
                  </a:moveTo>
                  <a:cubicBezTo>
                    <a:pt x="8" y="29"/>
                    <a:pt x="21" y="17"/>
                    <a:pt x="27" y="12"/>
                  </a:cubicBezTo>
                  <a:cubicBezTo>
                    <a:pt x="30" y="9"/>
                    <a:pt x="33" y="4"/>
                    <a:pt x="35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97" name="Freeform 1596">
              <a:extLst>
                <a:ext uri="{FF2B5EF4-FFF2-40B4-BE49-F238E27FC236}">
                  <a16:creationId xmlns:a16="http://schemas.microsoft.com/office/drawing/2014/main" id="{B1CEC431-A86A-3955-1A59-7EE648ACC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1" y="1608"/>
              <a:ext cx="84" cy="46"/>
            </a:xfrm>
            <a:custGeom>
              <a:avLst/>
              <a:gdLst>
                <a:gd name="T0" fmla="*/ 0 w 41"/>
                <a:gd name="T1" fmla="*/ 210 h 21"/>
                <a:gd name="T2" fmla="*/ 248 w 41"/>
                <a:gd name="T3" fmla="*/ 61 h 21"/>
                <a:gd name="T4" fmla="*/ 352 w 41"/>
                <a:gd name="T5" fmla="*/ 0 h 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21">
                  <a:moveTo>
                    <a:pt x="0" y="20"/>
                  </a:moveTo>
                  <a:cubicBezTo>
                    <a:pt x="12" y="21"/>
                    <a:pt x="20" y="11"/>
                    <a:pt x="29" y="6"/>
                  </a:cubicBezTo>
                  <a:cubicBezTo>
                    <a:pt x="33" y="3"/>
                    <a:pt x="37" y="3"/>
                    <a:pt x="41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98" name="Freeform 1597">
              <a:extLst>
                <a:ext uri="{FF2B5EF4-FFF2-40B4-BE49-F238E27FC236}">
                  <a16:creationId xmlns:a16="http://schemas.microsoft.com/office/drawing/2014/main" id="{F30846A2-1A9D-8FCF-4408-7DDDBEA2B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" y="1658"/>
              <a:ext cx="52" cy="66"/>
            </a:xfrm>
            <a:custGeom>
              <a:avLst/>
              <a:gdLst>
                <a:gd name="T0" fmla="*/ 0 w 25"/>
                <a:gd name="T1" fmla="*/ 319 h 30"/>
                <a:gd name="T2" fmla="*/ 225 w 25"/>
                <a:gd name="T3" fmla="*/ 0 h 3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14" y="25"/>
                    <a:pt x="19" y="11"/>
                    <a:pt x="25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599" name="Freeform 1598">
              <a:extLst>
                <a:ext uri="{FF2B5EF4-FFF2-40B4-BE49-F238E27FC236}">
                  <a16:creationId xmlns:a16="http://schemas.microsoft.com/office/drawing/2014/main" id="{32A42A23-56E7-C10D-FA97-31ECE1E9B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7" y="1879"/>
              <a:ext cx="45" cy="89"/>
            </a:xfrm>
            <a:custGeom>
              <a:avLst/>
              <a:gdLst>
                <a:gd name="T0" fmla="*/ 68 w 22"/>
                <a:gd name="T1" fmla="*/ 122 h 41"/>
                <a:gd name="T2" fmla="*/ 16 w 22"/>
                <a:gd name="T3" fmla="*/ 419 h 41"/>
                <a:gd name="T4" fmla="*/ 121 w 22"/>
                <a:gd name="T5" fmla="*/ 202 h 41"/>
                <a:gd name="T6" fmla="*/ 164 w 22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41">
                  <a:moveTo>
                    <a:pt x="8" y="12"/>
                  </a:moveTo>
                  <a:cubicBezTo>
                    <a:pt x="3" y="19"/>
                    <a:pt x="0" y="32"/>
                    <a:pt x="2" y="41"/>
                  </a:cubicBezTo>
                  <a:cubicBezTo>
                    <a:pt x="2" y="34"/>
                    <a:pt x="11" y="26"/>
                    <a:pt x="14" y="20"/>
                  </a:cubicBezTo>
                  <a:cubicBezTo>
                    <a:pt x="17" y="16"/>
                    <a:pt x="22" y="5"/>
                    <a:pt x="19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00" name="Freeform 1599">
              <a:extLst>
                <a:ext uri="{FF2B5EF4-FFF2-40B4-BE49-F238E27FC236}">
                  <a16:creationId xmlns:a16="http://schemas.microsoft.com/office/drawing/2014/main" id="{017DCFF8-DC93-B48C-6D6D-2D46E3131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" y="1940"/>
              <a:ext cx="41" cy="112"/>
            </a:xfrm>
            <a:custGeom>
              <a:avLst/>
              <a:gdLst>
                <a:gd name="T0" fmla="*/ 105 w 20"/>
                <a:gd name="T1" fmla="*/ 116 h 51"/>
                <a:gd name="T2" fmla="*/ 59 w 20"/>
                <a:gd name="T3" fmla="*/ 540 h 51"/>
                <a:gd name="T4" fmla="*/ 96 w 20"/>
                <a:gd name="T5" fmla="*/ 415 h 51"/>
                <a:gd name="T6" fmla="*/ 164 w 20"/>
                <a:gd name="T7" fmla="*/ 213 h 51"/>
                <a:gd name="T8" fmla="*/ 156 w 20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51">
                  <a:moveTo>
                    <a:pt x="12" y="11"/>
                  </a:moveTo>
                  <a:cubicBezTo>
                    <a:pt x="9" y="22"/>
                    <a:pt x="0" y="39"/>
                    <a:pt x="7" y="51"/>
                  </a:cubicBezTo>
                  <a:cubicBezTo>
                    <a:pt x="6" y="47"/>
                    <a:pt x="9" y="43"/>
                    <a:pt x="11" y="39"/>
                  </a:cubicBezTo>
                  <a:cubicBezTo>
                    <a:pt x="15" y="33"/>
                    <a:pt x="18" y="27"/>
                    <a:pt x="19" y="20"/>
                  </a:cubicBezTo>
                  <a:cubicBezTo>
                    <a:pt x="20" y="13"/>
                    <a:pt x="19" y="7"/>
                    <a:pt x="18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01" name="Freeform 1600">
              <a:extLst>
                <a:ext uri="{FF2B5EF4-FFF2-40B4-BE49-F238E27FC236}">
                  <a16:creationId xmlns:a16="http://schemas.microsoft.com/office/drawing/2014/main" id="{59EFE662-3B3E-D02D-14AA-30321FCDE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" y="2047"/>
              <a:ext cx="4" cy="22"/>
            </a:xfrm>
            <a:custGeom>
              <a:avLst/>
              <a:gdLst>
                <a:gd name="T0" fmla="*/ 16 w 2"/>
                <a:gd name="T1" fmla="*/ 0 h 10"/>
                <a:gd name="T2" fmla="*/ 0 w 2"/>
                <a:gd name="T3" fmla="*/ 106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cubicBezTo>
                    <a:pt x="1" y="3"/>
                    <a:pt x="0" y="7"/>
                    <a:pt x="0" y="1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02" name="Freeform 1601">
              <a:extLst>
                <a:ext uri="{FF2B5EF4-FFF2-40B4-BE49-F238E27FC236}">
                  <a16:creationId xmlns:a16="http://schemas.microsoft.com/office/drawing/2014/main" id="{C720B9F5-0810-3AB2-212C-0395BBEA5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" y="2025"/>
              <a:ext cx="15" cy="46"/>
            </a:xfrm>
            <a:custGeom>
              <a:avLst/>
              <a:gdLst>
                <a:gd name="T0" fmla="*/ 9 w 7"/>
                <a:gd name="T1" fmla="*/ 0 h 21"/>
                <a:gd name="T2" fmla="*/ 69 w 7"/>
                <a:gd name="T3" fmla="*/ 221 h 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21">
                  <a:moveTo>
                    <a:pt x="1" y="0"/>
                  </a:moveTo>
                  <a:cubicBezTo>
                    <a:pt x="0" y="6"/>
                    <a:pt x="5" y="15"/>
                    <a:pt x="7" y="21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03" name="Freeform 1602">
              <a:extLst>
                <a:ext uri="{FF2B5EF4-FFF2-40B4-BE49-F238E27FC236}">
                  <a16:creationId xmlns:a16="http://schemas.microsoft.com/office/drawing/2014/main" id="{47974129-1489-E5C0-B99E-B464CC27E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" y="1984"/>
              <a:ext cx="12" cy="87"/>
            </a:xfrm>
            <a:custGeom>
              <a:avLst/>
              <a:gdLst>
                <a:gd name="T0" fmla="*/ 0 w 6"/>
                <a:gd name="T1" fmla="*/ 411 h 40"/>
                <a:gd name="T2" fmla="*/ 0 w 6"/>
                <a:gd name="T3" fmla="*/ 0 h 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40">
                  <a:moveTo>
                    <a:pt x="0" y="40"/>
                  </a:moveTo>
                  <a:cubicBezTo>
                    <a:pt x="6" y="27"/>
                    <a:pt x="4" y="13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04" name="Freeform 1603">
              <a:extLst>
                <a:ext uri="{FF2B5EF4-FFF2-40B4-BE49-F238E27FC236}">
                  <a16:creationId xmlns:a16="http://schemas.microsoft.com/office/drawing/2014/main" id="{31023C30-C183-CAE9-1BB5-98A0E5A23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09"/>
              <a:ext cx="29" cy="79"/>
            </a:xfrm>
            <a:custGeom>
              <a:avLst/>
              <a:gdLst>
                <a:gd name="T0" fmla="*/ 0 w 14"/>
                <a:gd name="T1" fmla="*/ 380 h 36"/>
                <a:gd name="T2" fmla="*/ 73 w 14"/>
                <a:gd name="T3" fmla="*/ 0 h 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" h="36">
                  <a:moveTo>
                    <a:pt x="0" y="36"/>
                  </a:moveTo>
                  <a:cubicBezTo>
                    <a:pt x="4" y="25"/>
                    <a:pt x="14" y="12"/>
                    <a:pt x="8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05" name="Freeform 1604">
              <a:extLst>
                <a:ext uri="{FF2B5EF4-FFF2-40B4-BE49-F238E27FC236}">
                  <a16:creationId xmlns:a16="http://schemas.microsoft.com/office/drawing/2014/main" id="{78A6C29C-FA19-E75B-F87C-1C7F964C4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8" y="1864"/>
              <a:ext cx="21" cy="78"/>
            </a:xfrm>
            <a:custGeom>
              <a:avLst/>
              <a:gdLst>
                <a:gd name="T0" fmla="*/ 0 w 10"/>
                <a:gd name="T1" fmla="*/ 366 h 36"/>
                <a:gd name="T2" fmla="*/ 92 w 10"/>
                <a:gd name="T3" fmla="*/ 0 h 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36">
                  <a:moveTo>
                    <a:pt x="0" y="36"/>
                  </a:moveTo>
                  <a:cubicBezTo>
                    <a:pt x="8" y="26"/>
                    <a:pt x="10" y="12"/>
                    <a:pt x="1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06" name="Freeform 1605">
              <a:extLst>
                <a:ext uri="{FF2B5EF4-FFF2-40B4-BE49-F238E27FC236}">
                  <a16:creationId xmlns:a16="http://schemas.microsoft.com/office/drawing/2014/main" id="{9CB52CCA-FCC9-AAA5-2B99-86FBA3CDA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" y="1818"/>
              <a:ext cx="33" cy="98"/>
            </a:xfrm>
            <a:custGeom>
              <a:avLst/>
              <a:gdLst>
                <a:gd name="T0" fmla="*/ 0 w 16"/>
                <a:gd name="T1" fmla="*/ 464 h 45"/>
                <a:gd name="T2" fmla="*/ 97 w 16"/>
                <a:gd name="T3" fmla="*/ 309 h 45"/>
                <a:gd name="T4" fmla="*/ 140 w 16"/>
                <a:gd name="T5" fmla="*/ 124 h 45"/>
                <a:gd name="T6" fmla="*/ 124 w 16"/>
                <a:gd name="T7" fmla="*/ 0 h 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45">
                  <a:moveTo>
                    <a:pt x="0" y="45"/>
                  </a:moveTo>
                  <a:cubicBezTo>
                    <a:pt x="3" y="39"/>
                    <a:pt x="8" y="35"/>
                    <a:pt x="11" y="30"/>
                  </a:cubicBezTo>
                  <a:cubicBezTo>
                    <a:pt x="14" y="25"/>
                    <a:pt x="16" y="18"/>
                    <a:pt x="16" y="12"/>
                  </a:cubicBezTo>
                  <a:cubicBezTo>
                    <a:pt x="15" y="8"/>
                    <a:pt x="16" y="3"/>
                    <a:pt x="14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07" name="Freeform 1606">
              <a:extLst>
                <a:ext uri="{FF2B5EF4-FFF2-40B4-BE49-F238E27FC236}">
                  <a16:creationId xmlns:a16="http://schemas.microsoft.com/office/drawing/2014/main" id="{B83B27E2-EB35-EC0F-06C4-50F63AA79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8" y="1603"/>
              <a:ext cx="90" cy="40"/>
            </a:xfrm>
            <a:custGeom>
              <a:avLst/>
              <a:gdLst>
                <a:gd name="T0" fmla="*/ 0 w 44"/>
                <a:gd name="T1" fmla="*/ 178 h 18"/>
                <a:gd name="T2" fmla="*/ 248 w 44"/>
                <a:gd name="T3" fmla="*/ 109 h 18"/>
                <a:gd name="T4" fmla="*/ 376 w 44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4" h="18">
                  <a:moveTo>
                    <a:pt x="0" y="16"/>
                  </a:moveTo>
                  <a:cubicBezTo>
                    <a:pt x="9" y="18"/>
                    <a:pt x="21" y="14"/>
                    <a:pt x="29" y="10"/>
                  </a:cubicBezTo>
                  <a:cubicBezTo>
                    <a:pt x="35" y="7"/>
                    <a:pt x="39" y="3"/>
                    <a:pt x="44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08" name="Freeform 1607">
              <a:extLst>
                <a:ext uri="{FF2B5EF4-FFF2-40B4-BE49-F238E27FC236}">
                  <a16:creationId xmlns:a16="http://schemas.microsoft.com/office/drawing/2014/main" id="{05E5EFB4-BB87-5174-0BBD-B7BFCDF75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" y="1647"/>
              <a:ext cx="68" cy="57"/>
            </a:xfrm>
            <a:custGeom>
              <a:avLst/>
              <a:gdLst>
                <a:gd name="T0" fmla="*/ 0 w 33"/>
                <a:gd name="T1" fmla="*/ 274 h 26"/>
                <a:gd name="T2" fmla="*/ 97 w 33"/>
                <a:gd name="T3" fmla="*/ 202 h 26"/>
                <a:gd name="T4" fmla="*/ 220 w 33"/>
                <a:gd name="T5" fmla="*/ 116 h 26"/>
                <a:gd name="T6" fmla="*/ 288 w 33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" h="26">
                  <a:moveTo>
                    <a:pt x="0" y="26"/>
                  </a:moveTo>
                  <a:cubicBezTo>
                    <a:pt x="5" y="24"/>
                    <a:pt x="7" y="20"/>
                    <a:pt x="11" y="19"/>
                  </a:cubicBezTo>
                  <a:cubicBezTo>
                    <a:pt x="17" y="16"/>
                    <a:pt x="21" y="16"/>
                    <a:pt x="25" y="11"/>
                  </a:cubicBezTo>
                  <a:cubicBezTo>
                    <a:pt x="28" y="8"/>
                    <a:pt x="29" y="3"/>
                    <a:pt x="33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09" name="Freeform 1608">
              <a:extLst>
                <a:ext uri="{FF2B5EF4-FFF2-40B4-BE49-F238E27FC236}">
                  <a16:creationId xmlns:a16="http://schemas.microsoft.com/office/drawing/2014/main" id="{07D36D7D-3DE2-1DAF-CC2E-DBCB3FE55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" y="1638"/>
              <a:ext cx="68" cy="44"/>
            </a:xfrm>
            <a:custGeom>
              <a:avLst/>
              <a:gdLst>
                <a:gd name="T0" fmla="*/ 0 w 33"/>
                <a:gd name="T1" fmla="*/ 213 h 20"/>
                <a:gd name="T2" fmla="*/ 220 w 33"/>
                <a:gd name="T3" fmla="*/ 97 h 20"/>
                <a:gd name="T4" fmla="*/ 288 w 33"/>
                <a:gd name="T5" fmla="*/ 0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" h="20">
                  <a:moveTo>
                    <a:pt x="0" y="20"/>
                  </a:moveTo>
                  <a:cubicBezTo>
                    <a:pt x="10" y="17"/>
                    <a:pt x="17" y="15"/>
                    <a:pt x="25" y="9"/>
                  </a:cubicBezTo>
                  <a:cubicBezTo>
                    <a:pt x="28" y="6"/>
                    <a:pt x="30" y="3"/>
                    <a:pt x="33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10" name="Freeform 1609">
              <a:extLst>
                <a:ext uri="{FF2B5EF4-FFF2-40B4-BE49-F238E27FC236}">
                  <a16:creationId xmlns:a16="http://schemas.microsoft.com/office/drawing/2014/main" id="{35EEE729-ED1A-3EA7-B891-B19123AC4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" y="1783"/>
              <a:ext cx="26" cy="74"/>
            </a:xfrm>
            <a:custGeom>
              <a:avLst/>
              <a:gdLst>
                <a:gd name="T0" fmla="*/ 0 w 13"/>
                <a:gd name="T1" fmla="*/ 350 h 34"/>
                <a:gd name="T2" fmla="*/ 88 w 13"/>
                <a:gd name="T3" fmla="*/ 133 h 34"/>
                <a:gd name="T4" fmla="*/ 104 w 13"/>
                <a:gd name="T5" fmla="*/ 0 h 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" h="34">
                  <a:moveTo>
                    <a:pt x="0" y="34"/>
                  </a:moveTo>
                  <a:cubicBezTo>
                    <a:pt x="4" y="26"/>
                    <a:pt x="10" y="21"/>
                    <a:pt x="11" y="13"/>
                  </a:cubicBezTo>
                  <a:cubicBezTo>
                    <a:pt x="12" y="9"/>
                    <a:pt x="13" y="2"/>
                    <a:pt x="13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11" name="Freeform 1610">
              <a:extLst>
                <a:ext uri="{FF2B5EF4-FFF2-40B4-BE49-F238E27FC236}">
                  <a16:creationId xmlns:a16="http://schemas.microsoft.com/office/drawing/2014/main" id="{A9988A7C-AC2D-8F5A-6EBC-BF2BFF748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" y="1732"/>
              <a:ext cx="43" cy="83"/>
            </a:xfrm>
            <a:custGeom>
              <a:avLst/>
              <a:gdLst>
                <a:gd name="T0" fmla="*/ 0 w 21"/>
                <a:gd name="T1" fmla="*/ 395 h 38"/>
                <a:gd name="T2" fmla="*/ 180 w 21"/>
                <a:gd name="T3" fmla="*/ 0 h 3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" h="38">
                  <a:moveTo>
                    <a:pt x="0" y="38"/>
                  </a:moveTo>
                  <a:cubicBezTo>
                    <a:pt x="12" y="28"/>
                    <a:pt x="19" y="16"/>
                    <a:pt x="21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12" name="Freeform 1611">
              <a:extLst>
                <a:ext uri="{FF2B5EF4-FFF2-40B4-BE49-F238E27FC236}">
                  <a16:creationId xmlns:a16="http://schemas.microsoft.com/office/drawing/2014/main" id="{27C2D0DE-AD80-DC8F-5F94-F711A6626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" y="1700"/>
              <a:ext cx="49" cy="78"/>
            </a:xfrm>
            <a:custGeom>
              <a:avLst/>
              <a:gdLst>
                <a:gd name="T0" fmla="*/ 0 w 24"/>
                <a:gd name="T1" fmla="*/ 366 h 36"/>
                <a:gd name="T2" fmla="*/ 180 w 24"/>
                <a:gd name="T3" fmla="*/ 113 h 36"/>
                <a:gd name="T4" fmla="*/ 204 w 24"/>
                <a:gd name="T5" fmla="*/ 0 h 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36">
                  <a:moveTo>
                    <a:pt x="0" y="36"/>
                  </a:moveTo>
                  <a:cubicBezTo>
                    <a:pt x="7" y="29"/>
                    <a:pt x="18" y="21"/>
                    <a:pt x="21" y="11"/>
                  </a:cubicBezTo>
                  <a:cubicBezTo>
                    <a:pt x="22" y="8"/>
                    <a:pt x="22" y="3"/>
                    <a:pt x="24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13" name="Freeform 1612">
              <a:extLst>
                <a:ext uri="{FF2B5EF4-FFF2-40B4-BE49-F238E27FC236}">
                  <a16:creationId xmlns:a16="http://schemas.microsoft.com/office/drawing/2014/main" id="{5807C3D7-630C-759B-CBF2-08BEE3039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6" y="1678"/>
              <a:ext cx="59" cy="59"/>
            </a:xfrm>
            <a:custGeom>
              <a:avLst/>
              <a:gdLst>
                <a:gd name="T0" fmla="*/ 0 w 29"/>
                <a:gd name="T1" fmla="*/ 282 h 27"/>
                <a:gd name="T2" fmla="*/ 244 w 29"/>
                <a:gd name="T3" fmla="*/ 0 h 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9" h="27">
                  <a:moveTo>
                    <a:pt x="0" y="27"/>
                  </a:moveTo>
                  <a:cubicBezTo>
                    <a:pt x="11" y="20"/>
                    <a:pt x="23" y="12"/>
                    <a:pt x="29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14" name="Freeform 1613">
              <a:extLst>
                <a:ext uri="{FF2B5EF4-FFF2-40B4-BE49-F238E27FC236}">
                  <a16:creationId xmlns:a16="http://schemas.microsoft.com/office/drawing/2014/main" id="{8F542819-1F9B-C7FA-393B-EF5CEA09A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3" y="1667"/>
              <a:ext cx="63" cy="54"/>
            </a:xfrm>
            <a:custGeom>
              <a:avLst/>
              <a:gdLst>
                <a:gd name="T0" fmla="*/ 0 w 31"/>
                <a:gd name="T1" fmla="*/ 253 h 25"/>
                <a:gd name="T2" fmla="*/ 91 w 31"/>
                <a:gd name="T3" fmla="*/ 210 h 25"/>
                <a:gd name="T4" fmla="*/ 177 w 31"/>
                <a:gd name="T5" fmla="*/ 149 h 25"/>
                <a:gd name="T6" fmla="*/ 260 w 31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" h="25">
                  <a:moveTo>
                    <a:pt x="0" y="25"/>
                  </a:moveTo>
                  <a:cubicBezTo>
                    <a:pt x="3" y="23"/>
                    <a:pt x="7" y="23"/>
                    <a:pt x="11" y="21"/>
                  </a:cubicBezTo>
                  <a:cubicBezTo>
                    <a:pt x="15" y="20"/>
                    <a:pt x="18" y="17"/>
                    <a:pt x="21" y="15"/>
                  </a:cubicBezTo>
                  <a:cubicBezTo>
                    <a:pt x="28" y="11"/>
                    <a:pt x="29" y="7"/>
                    <a:pt x="31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15" name="Freeform 1614">
              <a:extLst>
                <a:ext uri="{FF2B5EF4-FFF2-40B4-BE49-F238E27FC236}">
                  <a16:creationId xmlns:a16="http://schemas.microsoft.com/office/drawing/2014/main" id="{86C89151-9842-CE93-B12A-F47390347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8" y="1752"/>
              <a:ext cx="62" cy="66"/>
            </a:xfrm>
            <a:custGeom>
              <a:avLst/>
              <a:gdLst>
                <a:gd name="T0" fmla="*/ 0 w 30"/>
                <a:gd name="T1" fmla="*/ 310 h 30"/>
                <a:gd name="T2" fmla="*/ 265 w 30"/>
                <a:gd name="T3" fmla="*/ 0 h 3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" h="30">
                  <a:moveTo>
                    <a:pt x="0" y="29"/>
                  </a:moveTo>
                  <a:cubicBezTo>
                    <a:pt x="19" y="30"/>
                    <a:pt x="25" y="14"/>
                    <a:pt x="3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16" name="Freeform 1615">
              <a:extLst>
                <a:ext uri="{FF2B5EF4-FFF2-40B4-BE49-F238E27FC236}">
                  <a16:creationId xmlns:a16="http://schemas.microsoft.com/office/drawing/2014/main" id="{39131794-D5FF-D2D4-AB79-8F0670493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" y="1717"/>
              <a:ext cx="55" cy="48"/>
            </a:xfrm>
            <a:custGeom>
              <a:avLst/>
              <a:gdLst>
                <a:gd name="T0" fmla="*/ 0 w 27"/>
                <a:gd name="T1" fmla="*/ 166 h 22"/>
                <a:gd name="T2" fmla="*/ 228 w 27"/>
                <a:gd name="T3" fmla="*/ 0 h 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" h="22">
                  <a:moveTo>
                    <a:pt x="0" y="16"/>
                  </a:moveTo>
                  <a:cubicBezTo>
                    <a:pt x="6" y="22"/>
                    <a:pt x="27" y="5"/>
                    <a:pt x="27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17" name="Freeform 1616">
              <a:extLst>
                <a:ext uri="{FF2B5EF4-FFF2-40B4-BE49-F238E27FC236}">
                  <a16:creationId xmlns:a16="http://schemas.microsoft.com/office/drawing/2014/main" id="{E0657E5F-FF0F-7981-B3D1-8F172E68D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" y="1953"/>
              <a:ext cx="23" cy="88"/>
            </a:xfrm>
            <a:custGeom>
              <a:avLst/>
              <a:gdLst>
                <a:gd name="T0" fmla="*/ 0 w 11"/>
                <a:gd name="T1" fmla="*/ 427 h 40"/>
                <a:gd name="T2" fmla="*/ 36 w 11"/>
                <a:gd name="T3" fmla="*/ 0 h 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40">
                  <a:moveTo>
                    <a:pt x="0" y="40"/>
                  </a:moveTo>
                  <a:cubicBezTo>
                    <a:pt x="5" y="31"/>
                    <a:pt x="11" y="9"/>
                    <a:pt x="4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18" name="Freeform 1617">
              <a:extLst>
                <a:ext uri="{FF2B5EF4-FFF2-40B4-BE49-F238E27FC236}">
                  <a16:creationId xmlns:a16="http://schemas.microsoft.com/office/drawing/2014/main" id="{8C1CB794-14D1-681A-F00A-6AA50BD09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0" y="1914"/>
              <a:ext cx="17" cy="87"/>
            </a:xfrm>
            <a:custGeom>
              <a:avLst/>
              <a:gdLst>
                <a:gd name="T0" fmla="*/ 0 w 8"/>
                <a:gd name="T1" fmla="*/ 411 h 40"/>
                <a:gd name="T2" fmla="*/ 77 w 8"/>
                <a:gd name="T3" fmla="*/ 141 h 40"/>
                <a:gd name="T4" fmla="*/ 77 w 8"/>
                <a:gd name="T5" fmla="*/ 0 h 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40">
                  <a:moveTo>
                    <a:pt x="0" y="40"/>
                  </a:moveTo>
                  <a:cubicBezTo>
                    <a:pt x="5" y="33"/>
                    <a:pt x="8" y="23"/>
                    <a:pt x="8" y="14"/>
                  </a:cubicBezTo>
                  <a:cubicBezTo>
                    <a:pt x="8" y="10"/>
                    <a:pt x="6" y="3"/>
                    <a:pt x="8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19" name="Freeform 1618">
              <a:extLst>
                <a:ext uri="{FF2B5EF4-FFF2-40B4-BE49-F238E27FC236}">
                  <a16:creationId xmlns:a16="http://schemas.microsoft.com/office/drawing/2014/main" id="{F3BE62F7-4F53-9D5D-2714-25BF13341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79"/>
              <a:ext cx="26" cy="79"/>
            </a:xfrm>
            <a:custGeom>
              <a:avLst/>
              <a:gdLst>
                <a:gd name="T0" fmla="*/ 0 w 13"/>
                <a:gd name="T1" fmla="*/ 380 h 36"/>
                <a:gd name="T2" fmla="*/ 80 w 13"/>
                <a:gd name="T3" fmla="*/ 0 h 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36">
                  <a:moveTo>
                    <a:pt x="0" y="36"/>
                  </a:moveTo>
                  <a:cubicBezTo>
                    <a:pt x="8" y="27"/>
                    <a:pt x="13" y="13"/>
                    <a:pt x="1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20" name="Freeform 1619">
              <a:extLst>
                <a:ext uri="{FF2B5EF4-FFF2-40B4-BE49-F238E27FC236}">
                  <a16:creationId xmlns:a16="http://schemas.microsoft.com/office/drawing/2014/main" id="{644C25B1-6390-BE61-1994-0C9AD28E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" y="1833"/>
              <a:ext cx="35" cy="90"/>
            </a:xfrm>
            <a:custGeom>
              <a:avLst/>
              <a:gdLst>
                <a:gd name="T0" fmla="*/ 0 w 17"/>
                <a:gd name="T1" fmla="*/ 435 h 41"/>
                <a:gd name="T2" fmla="*/ 97 w 17"/>
                <a:gd name="T3" fmla="*/ 0 h 4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" h="41">
                  <a:moveTo>
                    <a:pt x="0" y="41"/>
                  </a:moveTo>
                  <a:cubicBezTo>
                    <a:pt x="7" y="30"/>
                    <a:pt x="17" y="14"/>
                    <a:pt x="11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21" name="Freeform 1620">
              <a:extLst>
                <a:ext uri="{FF2B5EF4-FFF2-40B4-BE49-F238E27FC236}">
                  <a16:creationId xmlns:a16="http://schemas.microsoft.com/office/drawing/2014/main" id="{2004ED7F-FB8B-202A-F147-0E43FC85A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4" y="1809"/>
              <a:ext cx="45" cy="76"/>
            </a:xfrm>
            <a:custGeom>
              <a:avLst/>
              <a:gdLst>
                <a:gd name="T0" fmla="*/ 0 w 22"/>
                <a:gd name="T1" fmla="*/ 358 h 35"/>
                <a:gd name="T2" fmla="*/ 59 w 22"/>
                <a:gd name="T3" fmla="*/ 278 h 35"/>
                <a:gd name="T4" fmla="*/ 129 w 22"/>
                <a:gd name="T5" fmla="*/ 156 h 35"/>
                <a:gd name="T6" fmla="*/ 188 w 22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35">
                  <a:moveTo>
                    <a:pt x="0" y="35"/>
                  </a:moveTo>
                  <a:cubicBezTo>
                    <a:pt x="1" y="31"/>
                    <a:pt x="4" y="30"/>
                    <a:pt x="7" y="27"/>
                  </a:cubicBezTo>
                  <a:cubicBezTo>
                    <a:pt x="10" y="23"/>
                    <a:pt x="13" y="19"/>
                    <a:pt x="15" y="15"/>
                  </a:cubicBezTo>
                  <a:cubicBezTo>
                    <a:pt x="18" y="10"/>
                    <a:pt x="20" y="5"/>
                    <a:pt x="22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22" name="Freeform 1621">
              <a:extLst>
                <a:ext uri="{FF2B5EF4-FFF2-40B4-BE49-F238E27FC236}">
                  <a16:creationId xmlns:a16="http://schemas.microsoft.com/office/drawing/2014/main" id="{D08B47A2-5F61-0B1E-5313-71BA94BE8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" y="1883"/>
              <a:ext cx="29" cy="101"/>
            </a:xfrm>
            <a:custGeom>
              <a:avLst/>
              <a:gdLst>
                <a:gd name="T0" fmla="*/ 99 w 14"/>
                <a:gd name="T1" fmla="*/ 0 h 46"/>
                <a:gd name="T2" fmla="*/ 25 w 14"/>
                <a:gd name="T3" fmla="*/ 487 h 46"/>
                <a:gd name="T4" fmla="*/ 0 w 14"/>
                <a:gd name="T5" fmla="*/ 178 h 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46">
                  <a:moveTo>
                    <a:pt x="11" y="0"/>
                  </a:moveTo>
                  <a:cubicBezTo>
                    <a:pt x="14" y="12"/>
                    <a:pt x="9" y="36"/>
                    <a:pt x="3" y="46"/>
                  </a:cubicBezTo>
                  <a:cubicBezTo>
                    <a:pt x="2" y="37"/>
                    <a:pt x="0" y="26"/>
                    <a:pt x="0" y="17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23" name="Freeform 1622">
              <a:extLst>
                <a:ext uri="{FF2B5EF4-FFF2-40B4-BE49-F238E27FC236}">
                  <a16:creationId xmlns:a16="http://schemas.microsoft.com/office/drawing/2014/main" id="{581A4B53-BA8A-A9DF-8647-2B879AB1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7" y="1940"/>
              <a:ext cx="23" cy="92"/>
            </a:xfrm>
            <a:custGeom>
              <a:avLst/>
              <a:gdLst>
                <a:gd name="T0" fmla="*/ 17 w 11"/>
                <a:gd name="T1" fmla="*/ 0 h 42"/>
                <a:gd name="T2" fmla="*/ 36 w 11"/>
                <a:gd name="T3" fmla="*/ 210 h 42"/>
                <a:gd name="T4" fmla="*/ 75 w 11"/>
                <a:gd name="T5" fmla="*/ 442 h 42"/>
                <a:gd name="T6" fmla="*/ 100 w 11"/>
                <a:gd name="T7" fmla="*/ 177 h 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42">
                  <a:moveTo>
                    <a:pt x="2" y="0"/>
                  </a:moveTo>
                  <a:cubicBezTo>
                    <a:pt x="0" y="8"/>
                    <a:pt x="1" y="13"/>
                    <a:pt x="4" y="20"/>
                  </a:cubicBezTo>
                  <a:cubicBezTo>
                    <a:pt x="6" y="27"/>
                    <a:pt x="6" y="35"/>
                    <a:pt x="8" y="42"/>
                  </a:cubicBezTo>
                  <a:cubicBezTo>
                    <a:pt x="9" y="34"/>
                    <a:pt x="11" y="25"/>
                    <a:pt x="11" y="17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24" name="Freeform 1623">
              <a:extLst>
                <a:ext uri="{FF2B5EF4-FFF2-40B4-BE49-F238E27FC236}">
                  <a16:creationId xmlns:a16="http://schemas.microsoft.com/office/drawing/2014/main" id="{D3F84E96-0859-BD3F-EDAA-305E79E33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" y="1975"/>
              <a:ext cx="43" cy="53"/>
            </a:xfrm>
            <a:custGeom>
              <a:avLst/>
              <a:gdLst>
                <a:gd name="T0" fmla="*/ 164 w 21"/>
                <a:gd name="T1" fmla="*/ 0 h 24"/>
                <a:gd name="T2" fmla="*/ 0 w 21"/>
                <a:gd name="T3" fmla="*/ 258 h 2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" h="24">
                  <a:moveTo>
                    <a:pt x="19" y="0"/>
                  </a:moveTo>
                  <a:cubicBezTo>
                    <a:pt x="21" y="10"/>
                    <a:pt x="8" y="20"/>
                    <a:pt x="0" y="2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25" name="Freeform 1624">
              <a:extLst>
                <a:ext uri="{FF2B5EF4-FFF2-40B4-BE49-F238E27FC236}">
                  <a16:creationId xmlns:a16="http://schemas.microsoft.com/office/drawing/2014/main" id="{5037A475-A9D2-1BB6-B0DD-82C5EC8F5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2003"/>
              <a:ext cx="24" cy="62"/>
            </a:xfrm>
            <a:custGeom>
              <a:avLst/>
              <a:gdLst>
                <a:gd name="T0" fmla="*/ 8 w 12"/>
                <a:gd name="T1" fmla="*/ 0 h 28"/>
                <a:gd name="T2" fmla="*/ 8 w 12"/>
                <a:gd name="T3" fmla="*/ 162 h 28"/>
                <a:gd name="T4" fmla="*/ 80 w 12"/>
                <a:gd name="T5" fmla="*/ 303 h 28"/>
                <a:gd name="T6" fmla="*/ 96 w 12"/>
                <a:gd name="T7" fmla="*/ 153 h 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28">
                  <a:moveTo>
                    <a:pt x="1" y="0"/>
                  </a:moveTo>
                  <a:cubicBezTo>
                    <a:pt x="0" y="5"/>
                    <a:pt x="0" y="10"/>
                    <a:pt x="1" y="15"/>
                  </a:cubicBezTo>
                  <a:cubicBezTo>
                    <a:pt x="2" y="18"/>
                    <a:pt x="6" y="28"/>
                    <a:pt x="10" y="28"/>
                  </a:cubicBezTo>
                  <a:cubicBezTo>
                    <a:pt x="11" y="23"/>
                    <a:pt x="11" y="19"/>
                    <a:pt x="12" y="1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26" name="Freeform 1625">
              <a:extLst>
                <a:ext uri="{FF2B5EF4-FFF2-40B4-BE49-F238E27FC236}">
                  <a16:creationId xmlns:a16="http://schemas.microsoft.com/office/drawing/2014/main" id="{AD1E2D79-37C3-4966-F5B9-E085F30F7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5" y="2021"/>
              <a:ext cx="1" cy="48"/>
            </a:xfrm>
            <a:custGeom>
              <a:avLst/>
              <a:gdLst>
                <a:gd name="T0" fmla="*/ 0 w 1"/>
                <a:gd name="T1" fmla="*/ 0 h 22"/>
                <a:gd name="T2" fmla="*/ 0 w 1"/>
                <a:gd name="T3" fmla="*/ 229 h 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0" y="7"/>
                    <a:pt x="0" y="15"/>
                    <a:pt x="0" y="2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27" name="Freeform 1626">
              <a:extLst>
                <a:ext uri="{FF2B5EF4-FFF2-40B4-BE49-F238E27FC236}">
                  <a16:creationId xmlns:a16="http://schemas.microsoft.com/office/drawing/2014/main" id="{8C46D7E9-FCC5-C826-3AFD-4B677D154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4" y="1656"/>
              <a:ext cx="86" cy="39"/>
            </a:xfrm>
            <a:custGeom>
              <a:avLst/>
              <a:gdLst>
                <a:gd name="T0" fmla="*/ 0 w 42"/>
                <a:gd name="T1" fmla="*/ 173 h 18"/>
                <a:gd name="T2" fmla="*/ 360 w 42"/>
                <a:gd name="T3" fmla="*/ 72 h 18"/>
                <a:gd name="T4" fmla="*/ 68 w 42"/>
                <a:gd name="T5" fmla="*/ 43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" h="18">
                  <a:moveTo>
                    <a:pt x="0" y="17"/>
                  </a:moveTo>
                  <a:cubicBezTo>
                    <a:pt x="15" y="18"/>
                    <a:pt x="29" y="11"/>
                    <a:pt x="42" y="7"/>
                  </a:cubicBezTo>
                  <a:cubicBezTo>
                    <a:pt x="33" y="4"/>
                    <a:pt x="17" y="0"/>
                    <a:pt x="8" y="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28" name="Freeform 1627">
              <a:extLst>
                <a:ext uri="{FF2B5EF4-FFF2-40B4-BE49-F238E27FC236}">
                  <a16:creationId xmlns:a16="http://schemas.microsoft.com/office/drawing/2014/main" id="{C296AAED-B12A-1B85-5CF3-F16DD625C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9" y="1641"/>
              <a:ext cx="55" cy="21"/>
            </a:xfrm>
            <a:custGeom>
              <a:avLst/>
              <a:gdLst>
                <a:gd name="T0" fmla="*/ 0 w 27"/>
                <a:gd name="T1" fmla="*/ 8 h 10"/>
                <a:gd name="T2" fmla="*/ 228 w 27"/>
                <a:gd name="T3" fmla="*/ 0 h 10"/>
                <a:gd name="T4" fmla="*/ 67 w 27"/>
                <a:gd name="T5" fmla="*/ 92 h 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" h="10">
                  <a:moveTo>
                    <a:pt x="0" y="1"/>
                  </a:moveTo>
                  <a:cubicBezTo>
                    <a:pt x="9" y="0"/>
                    <a:pt x="18" y="1"/>
                    <a:pt x="27" y="0"/>
                  </a:cubicBezTo>
                  <a:cubicBezTo>
                    <a:pt x="23" y="3"/>
                    <a:pt x="12" y="9"/>
                    <a:pt x="8" y="1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29" name="Freeform 1628">
              <a:extLst>
                <a:ext uri="{FF2B5EF4-FFF2-40B4-BE49-F238E27FC236}">
                  <a16:creationId xmlns:a16="http://schemas.microsoft.com/office/drawing/2014/main" id="{4EFACC5C-45A0-EE28-CD9A-A8F840685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" y="1772"/>
              <a:ext cx="64" cy="135"/>
            </a:xfrm>
            <a:custGeom>
              <a:avLst/>
              <a:gdLst>
                <a:gd name="T0" fmla="*/ 273 w 31"/>
                <a:gd name="T1" fmla="*/ 640 h 62"/>
                <a:gd name="T2" fmla="*/ 52 w 31"/>
                <a:gd name="T3" fmla="*/ 0 h 6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1" h="62">
                  <a:moveTo>
                    <a:pt x="31" y="62"/>
                  </a:moveTo>
                  <a:cubicBezTo>
                    <a:pt x="18" y="44"/>
                    <a:pt x="0" y="22"/>
                    <a:pt x="6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30" name="Freeform 1629">
              <a:extLst>
                <a:ext uri="{FF2B5EF4-FFF2-40B4-BE49-F238E27FC236}">
                  <a16:creationId xmlns:a16="http://schemas.microsoft.com/office/drawing/2014/main" id="{8FE3A153-E6D2-1B0F-820C-5EB18AC64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9" y="1708"/>
              <a:ext cx="39" cy="101"/>
            </a:xfrm>
            <a:custGeom>
              <a:avLst/>
              <a:gdLst>
                <a:gd name="T0" fmla="*/ 164 w 19"/>
                <a:gd name="T1" fmla="*/ 487 h 46"/>
                <a:gd name="T2" fmla="*/ 33 w 19"/>
                <a:gd name="T3" fmla="*/ 246 h 46"/>
                <a:gd name="T4" fmla="*/ 0 w 19"/>
                <a:gd name="T5" fmla="*/ 0 h 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46">
                  <a:moveTo>
                    <a:pt x="19" y="46"/>
                  </a:moveTo>
                  <a:cubicBezTo>
                    <a:pt x="13" y="41"/>
                    <a:pt x="7" y="31"/>
                    <a:pt x="4" y="23"/>
                  </a:cubicBezTo>
                  <a:cubicBezTo>
                    <a:pt x="1" y="15"/>
                    <a:pt x="2" y="6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31" name="Freeform 1630">
              <a:extLst>
                <a:ext uri="{FF2B5EF4-FFF2-40B4-BE49-F238E27FC236}">
                  <a16:creationId xmlns:a16="http://schemas.microsoft.com/office/drawing/2014/main" id="{5E352544-6F03-9C79-B1CD-A9D1A5147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1656"/>
              <a:ext cx="71" cy="83"/>
            </a:xfrm>
            <a:custGeom>
              <a:avLst/>
              <a:gdLst>
                <a:gd name="T0" fmla="*/ 292 w 35"/>
                <a:gd name="T1" fmla="*/ 395 h 38"/>
                <a:gd name="T2" fmla="*/ 0 w 35"/>
                <a:gd name="T3" fmla="*/ 0 h 38"/>
                <a:gd name="T4" fmla="*/ 276 w 35"/>
                <a:gd name="T5" fmla="*/ 249 h 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38">
                  <a:moveTo>
                    <a:pt x="35" y="38"/>
                  </a:moveTo>
                  <a:cubicBezTo>
                    <a:pt x="21" y="28"/>
                    <a:pt x="9" y="14"/>
                    <a:pt x="0" y="0"/>
                  </a:cubicBezTo>
                  <a:cubicBezTo>
                    <a:pt x="13" y="5"/>
                    <a:pt x="23" y="14"/>
                    <a:pt x="33" y="2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32" name="Freeform 1631">
              <a:extLst>
                <a:ext uri="{FF2B5EF4-FFF2-40B4-BE49-F238E27FC236}">
                  <a16:creationId xmlns:a16="http://schemas.microsoft.com/office/drawing/2014/main" id="{3AC3DA58-550C-3CE1-5434-536D84354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1" y="1710"/>
              <a:ext cx="93" cy="193"/>
            </a:xfrm>
            <a:custGeom>
              <a:avLst/>
              <a:gdLst>
                <a:gd name="T0" fmla="*/ 389 w 45"/>
                <a:gd name="T1" fmla="*/ 928 h 88"/>
                <a:gd name="T2" fmla="*/ 291 w 45"/>
                <a:gd name="T3" fmla="*/ 548 h 88"/>
                <a:gd name="T4" fmla="*/ 184 w 45"/>
                <a:gd name="T5" fmla="*/ 307 h 88"/>
                <a:gd name="T6" fmla="*/ 167 w 45"/>
                <a:gd name="T7" fmla="*/ 318 h 88"/>
                <a:gd name="T8" fmla="*/ 157 w 45"/>
                <a:gd name="T9" fmla="*/ 274 h 88"/>
                <a:gd name="T10" fmla="*/ 107 w 45"/>
                <a:gd name="T11" fmla="*/ 158 h 88"/>
                <a:gd name="T12" fmla="*/ 0 w 45"/>
                <a:gd name="T13" fmla="*/ 0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88">
                  <a:moveTo>
                    <a:pt x="44" y="88"/>
                  </a:moveTo>
                  <a:cubicBezTo>
                    <a:pt x="45" y="77"/>
                    <a:pt x="37" y="63"/>
                    <a:pt x="33" y="52"/>
                  </a:cubicBezTo>
                  <a:cubicBezTo>
                    <a:pt x="31" y="43"/>
                    <a:pt x="26" y="36"/>
                    <a:pt x="21" y="29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7" y="29"/>
                    <a:pt x="19" y="28"/>
                    <a:pt x="18" y="26"/>
                  </a:cubicBezTo>
                  <a:cubicBezTo>
                    <a:pt x="16" y="22"/>
                    <a:pt x="14" y="19"/>
                    <a:pt x="12" y="15"/>
                  </a:cubicBezTo>
                  <a:cubicBezTo>
                    <a:pt x="8" y="11"/>
                    <a:pt x="1" y="5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33" name="Freeform 1632">
              <a:extLst>
                <a:ext uri="{FF2B5EF4-FFF2-40B4-BE49-F238E27FC236}">
                  <a16:creationId xmlns:a16="http://schemas.microsoft.com/office/drawing/2014/main" id="{0EA0DA88-2B02-23E6-90A2-74F29F6E0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0" y="1791"/>
              <a:ext cx="49" cy="88"/>
            </a:xfrm>
            <a:custGeom>
              <a:avLst/>
              <a:gdLst>
                <a:gd name="T0" fmla="*/ 204 w 24"/>
                <a:gd name="T1" fmla="*/ 427 h 40"/>
                <a:gd name="T2" fmla="*/ 8 w 24"/>
                <a:gd name="T3" fmla="*/ 0 h 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40">
                  <a:moveTo>
                    <a:pt x="24" y="40"/>
                  </a:moveTo>
                  <a:cubicBezTo>
                    <a:pt x="11" y="35"/>
                    <a:pt x="0" y="14"/>
                    <a:pt x="1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34" name="Freeform 1633">
              <a:extLst>
                <a:ext uri="{FF2B5EF4-FFF2-40B4-BE49-F238E27FC236}">
                  <a16:creationId xmlns:a16="http://schemas.microsoft.com/office/drawing/2014/main" id="{9A4F1CDA-F237-59BC-CF03-864572618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7" y="1724"/>
              <a:ext cx="45" cy="100"/>
            </a:xfrm>
            <a:custGeom>
              <a:avLst/>
              <a:gdLst>
                <a:gd name="T0" fmla="*/ 188 w 22"/>
                <a:gd name="T1" fmla="*/ 472 h 46"/>
                <a:gd name="T2" fmla="*/ 41 w 22"/>
                <a:gd name="T3" fmla="*/ 165 h 46"/>
                <a:gd name="T4" fmla="*/ 0 w 22"/>
                <a:gd name="T5" fmla="*/ 0 h 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" h="46">
                  <a:moveTo>
                    <a:pt x="22" y="46"/>
                  </a:moveTo>
                  <a:cubicBezTo>
                    <a:pt x="15" y="37"/>
                    <a:pt x="8" y="27"/>
                    <a:pt x="5" y="16"/>
                  </a:cubicBezTo>
                  <a:cubicBezTo>
                    <a:pt x="3" y="11"/>
                    <a:pt x="2" y="5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35" name="Freeform 1634">
              <a:extLst>
                <a:ext uri="{FF2B5EF4-FFF2-40B4-BE49-F238E27FC236}">
                  <a16:creationId xmlns:a16="http://schemas.microsoft.com/office/drawing/2014/main" id="{70E63B9E-16A0-F770-8371-5B9F9BC25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" y="1601"/>
              <a:ext cx="98" cy="66"/>
            </a:xfrm>
            <a:custGeom>
              <a:avLst/>
              <a:gdLst>
                <a:gd name="T0" fmla="*/ 408 w 48"/>
                <a:gd name="T1" fmla="*/ 319 h 30"/>
                <a:gd name="T2" fmla="*/ 0 w 48"/>
                <a:gd name="T3" fmla="*/ 0 h 30"/>
                <a:gd name="T4" fmla="*/ 180 w 48"/>
                <a:gd name="T5" fmla="*/ 161 h 30"/>
                <a:gd name="T6" fmla="*/ 308 w 48"/>
                <a:gd name="T7" fmla="*/ 257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30">
                  <a:moveTo>
                    <a:pt x="48" y="30"/>
                  </a:moveTo>
                  <a:cubicBezTo>
                    <a:pt x="36" y="13"/>
                    <a:pt x="20" y="6"/>
                    <a:pt x="0" y="0"/>
                  </a:cubicBezTo>
                  <a:cubicBezTo>
                    <a:pt x="7" y="5"/>
                    <a:pt x="14" y="10"/>
                    <a:pt x="21" y="15"/>
                  </a:cubicBezTo>
                  <a:cubicBezTo>
                    <a:pt x="25" y="18"/>
                    <a:pt x="31" y="22"/>
                    <a:pt x="36" y="2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36" name="Freeform 1635">
              <a:extLst>
                <a:ext uri="{FF2B5EF4-FFF2-40B4-BE49-F238E27FC236}">
                  <a16:creationId xmlns:a16="http://schemas.microsoft.com/office/drawing/2014/main" id="{86144BEA-37C2-B0ED-8652-0030649A5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3" y="1625"/>
              <a:ext cx="73" cy="72"/>
            </a:xfrm>
            <a:custGeom>
              <a:avLst/>
              <a:gdLst>
                <a:gd name="T0" fmla="*/ 300 w 36"/>
                <a:gd name="T1" fmla="*/ 343 h 33"/>
                <a:gd name="T2" fmla="*/ 0 w 36"/>
                <a:gd name="T3" fmla="*/ 0 h 3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" h="33">
                  <a:moveTo>
                    <a:pt x="36" y="33"/>
                  </a:moveTo>
                  <a:cubicBezTo>
                    <a:pt x="20" y="26"/>
                    <a:pt x="10" y="12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37" name="Freeform 1636">
              <a:extLst>
                <a:ext uri="{FF2B5EF4-FFF2-40B4-BE49-F238E27FC236}">
                  <a16:creationId xmlns:a16="http://schemas.microsoft.com/office/drawing/2014/main" id="{803926E9-A244-F549-016B-50CDB4B22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" y="1686"/>
              <a:ext cx="57" cy="97"/>
            </a:xfrm>
            <a:custGeom>
              <a:avLst/>
              <a:gdLst>
                <a:gd name="T0" fmla="*/ 236 w 28"/>
                <a:gd name="T1" fmla="*/ 472 h 44"/>
                <a:gd name="T2" fmla="*/ 75 w 28"/>
                <a:gd name="T3" fmla="*/ 238 h 44"/>
                <a:gd name="T4" fmla="*/ 0 w 28"/>
                <a:gd name="T5" fmla="*/ 0 h 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44">
                  <a:moveTo>
                    <a:pt x="28" y="44"/>
                  </a:moveTo>
                  <a:cubicBezTo>
                    <a:pt x="22" y="36"/>
                    <a:pt x="15" y="30"/>
                    <a:pt x="9" y="22"/>
                  </a:cubicBezTo>
                  <a:cubicBezTo>
                    <a:pt x="5" y="17"/>
                    <a:pt x="3" y="5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38" name="Freeform 1637">
              <a:extLst>
                <a:ext uri="{FF2B5EF4-FFF2-40B4-BE49-F238E27FC236}">
                  <a16:creationId xmlns:a16="http://schemas.microsoft.com/office/drawing/2014/main" id="{A2798BD0-692D-33E6-EDA5-1F17EDF8B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601"/>
              <a:ext cx="74" cy="64"/>
            </a:xfrm>
            <a:custGeom>
              <a:avLst/>
              <a:gdLst>
                <a:gd name="T0" fmla="*/ 312 w 36"/>
                <a:gd name="T1" fmla="*/ 302 h 29"/>
                <a:gd name="T2" fmla="*/ 80 w 36"/>
                <a:gd name="T3" fmla="*/ 126 h 29"/>
                <a:gd name="T4" fmla="*/ 0 w 36"/>
                <a:gd name="T5" fmla="*/ 0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" h="29">
                  <a:moveTo>
                    <a:pt x="36" y="28"/>
                  </a:moveTo>
                  <a:cubicBezTo>
                    <a:pt x="28" y="29"/>
                    <a:pt x="14" y="17"/>
                    <a:pt x="9" y="12"/>
                  </a:cubicBezTo>
                  <a:cubicBezTo>
                    <a:pt x="6" y="9"/>
                    <a:pt x="3" y="4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39" name="Freeform 1638">
              <a:extLst>
                <a:ext uri="{FF2B5EF4-FFF2-40B4-BE49-F238E27FC236}">
                  <a16:creationId xmlns:a16="http://schemas.microsoft.com/office/drawing/2014/main" id="{1C223301-BB37-5CDD-FDDD-217BED0BF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3" y="1658"/>
              <a:ext cx="53" cy="66"/>
            </a:xfrm>
            <a:custGeom>
              <a:avLst/>
              <a:gdLst>
                <a:gd name="T0" fmla="*/ 220 w 26"/>
                <a:gd name="T1" fmla="*/ 319 h 30"/>
                <a:gd name="T2" fmla="*/ 0 w 26"/>
                <a:gd name="T3" fmla="*/ 0 h 3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6" h="30">
                  <a:moveTo>
                    <a:pt x="26" y="30"/>
                  </a:moveTo>
                  <a:cubicBezTo>
                    <a:pt x="11" y="25"/>
                    <a:pt x="7" y="11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40" name="Freeform 1639">
              <a:extLst>
                <a:ext uri="{FF2B5EF4-FFF2-40B4-BE49-F238E27FC236}">
                  <a16:creationId xmlns:a16="http://schemas.microsoft.com/office/drawing/2014/main" id="{E89BC273-4D0F-C71D-AF02-CB1511FB2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" y="1879"/>
              <a:ext cx="45" cy="89"/>
            </a:xfrm>
            <a:custGeom>
              <a:avLst/>
              <a:gdLst>
                <a:gd name="T0" fmla="*/ 121 w 22"/>
                <a:gd name="T1" fmla="*/ 122 h 41"/>
                <a:gd name="T2" fmla="*/ 172 w 22"/>
                <a:gd name="T3" fmla="*/ 419 h 41"/>
                <a:gd name="T4" fmla="*/ 68 w 22"/>
                <a:gd name="T5" fmla="*/ 202 h 41"/>
                <a:gd name="T6" fmla="*/ 25 w 22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41">
                  <a:moveTo>
                    <a:pt x="14" y="12"/>
                  </a:moveTo>
                  <a:cubicBezTo>
                    <a:pt x="20" y="19"/>
                    <a:pt x="22" y="32"/>
                    <a:pt x="20" y="41"/>
                  </a:cubicBezTo>
                  <a:cubicBezTo>
                    <a:pt x="21" y="34"/>
                    <a:pt x="12" y="26"/>
                    <a:pt x="8" y="20"/>
                  </a:cubicBezTo>
                  <a:cubicBezTo>
                    <a:pt x="6" y="16"/>
                    <a:pt x="0" y="5"/>
                    <a:pt x="3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41" name="Freeform 1640">
              <a:extLst>
                <a:ext uri="{FF2B5EF4-FFF2-40B4-BE49-F238E27FC236}">
                  <a16:creationId xmlns:a16="http://schemas.microsoft.com/office/drawing/2014/main" id="{D302663C-7EC3-7BAE-2CA9-3A535477E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" y="1940"/>
              <a:ext cx="41" cy="112"/>
            </a:xfrm>
            <a:custGeom>
              <a:avLst/>
              <a:gdLst>
                <a:gd name="T0" fmla="*/ 59 w 20"/>
                <a:gd name="T1" fmla="*/ 116 h 51"/>
                <a:gd name="T2" fmla="*/ 105 w 20"/>
                <a:gd name="T3" fmla="*/ 540 h 51"/>
                <a:gd name="T4" fmla="*/ 76 w 20"/>
                <a:gd name="T5" fmla="*/ 415 h 51"/>
                <a:gd name="T6" fmla="*/ 8 w 20"/>
                <a:gd name="T7" fmla="*/ 213 h 51"/>
                <a:gd name="T8" fmla="*/ 8 w 20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51">
                  <a:moveTo>
                    <a:pt x="7" y="11"/>
                  </a:moveTo>
                  <a:cubicBezTo>
                    <a:pt x="11" y="22"/>
                    <a:pt x="20" y="39"/>
                    <a:pt x="12" y="51"/>
                  </a:cubicBezTo>
                  <a:cubicBezTo>
                    <a:pt x="14" y="47"/>
                    <a:pt x="11" y="43"/>
                    <a:pt x="9" y="39"/>
                  </a:cubicBezTo>
                  <a:cubicBezTo>
                    <a:pt x="5" y="33"/>
                    <a:pt x="2" y="27"/>
                    <a:pt x="1" y="20"/>
                  </a:cubicBezTo>
                  <a:cubicBezTo>
                    <a:pt x="0" y="13"/>
                    <a:pt x="0" y="7"/>
                    <a:pt x="1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42" name="Freeform 1641">
              <a:extLst>
                <a:ext uri="{FF2B5EF4-FFF2-40B4-BE49-F238E27FC236}">
                  <a16:creationId xmlns:a16="http://schemas.microsoft.com/office/drawing/2014/main" id="{EC23CE6A-AAD1-A2B3-D6D9-F78F26DAA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" y="2047"/>
              <a:ext cx="2" cy="22"/>
            </a:xfrm>
            <a:custGeom>
              <a:avLst/>
              <a:gdLst>
                <a:gd name="T0" fmla="*/ 0 w 1"/>
                <a:gd name="T1" fmla="*/ 0 h 10"/>
                <a:gd name="T2" fmla="*/ 8 w 1"/>
                <a:gd name="T3" fmla="*/ 106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cubicBezTo>
                    <a:pt x="1" y="3"/>
                    <a:pt x="1" y="7"/>
                    <a:pt x="1" y="1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43" name="Freeform 1642">
              <a:extLst>
                <a:ext uri="{FF2B5EF4-FFF2-40B4-BE49-F238E27FC236}">
                  <a16:creationId xmlns:a16="http://schemas.microsoft.com/office/drawing/2014/main" id="{6D4DAD8F-80E3-A0D5-36EF-CC1819643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2025"/>
              <a:ext cx="14" cy="46"/>
            </a:xfrm>
            <a:custGeom>
              <a:avLst/>
              <a:gdLst>
                <a:gd name="T0" fmla="*/ 40 w 7"/>
                <a:gd name="T1" fmla="*/ 0 h 21"/>
                <a:gd name="T2" fmla="*/ 0 w 7"/>
                <a:gd name="T3" fmla="*/ 221 h 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21">
                  <a:moveTo>
                    <a:pt x="5" y="0"/>
                  </a:moveTo>
                  <a:cubicBezTo>
                    <a:pt x="7" y="6"/>
                    <a:pt x="2" y="15"/>
                    <a:pt x="0" y="21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44" name="Freeform 1643">
              <a:extLst>
                <a:ext uri="{FF2B5EF4-FFF2-40B4-BE49-F238E27FC236}">
                  <a16:creationId xmlns:a16="http://schemas.microsoft.com/office/drawing/2014/main" id="{D1783B6F-8BC6-50B3-302C-3E97014B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1" y="1984"/>
              <a:ext cx="11" cy="87"/>
            </a:xfrm>
            <a:custGeom>
              <a:avLst/>
              <a:gdLst>
                <a:gd name="T0" fmla="*/ 53 w 5"/>
                <a:gd name="T1" fmla="*/ 411 h 40"/>
                <a:gd name="T2" fmla="*/ 53 w 5"/>
                <a:gd name="T3" fmla="*/ 0 h 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40">
                  <a:moveTo>
                    <a:pt x="5" y="40"/>
                  </a:moveTo>
                  <a:cubicBezTo>
                    <a:pt x="0" y="27"/>
                    <a:pt x="2" y="13"/>
                    <a:pt x="5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45" name="Freeform 1644">
              <a:extLst>
                <a:ext uri="{FF2B5EF4-FFF2-40B4-BE49-F238E27FC236}">
                  <a16:creationId xmlns:a16="http://schemas.microsoft.com/office/drawing/2014/main" id="{97562A3F-4F7F-CAD7-AFD3-26D400E80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" y="1909"/>
              <a:ext cx="31" cy="79"/>
            </a:xfrm>
            <a:custGeom>
              <a:avLst/>
              <a:gdLst>
                <a:gd name="T0" fmla="*/ 132 w 15"/>
                <a:gd name="T1" fmla="*/ 380 h 36"/>
                <a:gd name="T2" fmla="*/ 52 w 15"/>
                <a:gd name="T3" fmla="*/ 0 h 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" h="36">
                  <a:moveTo>
                    <a:pt x="15" y="36"/>
                  </a:moveTo>
                  <a:cubicBezTo>
                    <a:pt x="11" y="25"/>
                    <a:pt x="0" y="12"/>
                    <a:pt x="6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46" name="Freeform 1645">
              <a:extLst>
                <a:ext uri="{FF2B5EF4-FFF2-40B4-BE49-F238E27FC236}">
                  <a16:creationId xmlns:a16="http://schemas.microsoft.com/office/drawing/2014/main" id="{FAE18614-F0DF-0FE7-9FCB-D37EF7142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1864"/>
              <a:ext cx="20" cy="78"/>
            </a:xfrm>
            <a:custGeom>
              <a:avLst/>
              <a:gdLst>
                <a:gd name="T0" fmla="*/ 80 w 10"/>
                <a:gd name="T1" fmla="*/ 366 h 36"/>
                <a:gd name="T2" fmla="*/ 0 w 10"/>
                <a:gd name="T3" fmla="*/ 0 h 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36">
                  <a:moveTo>
                    <a:pt x="10" y="36"/>
                  </a:moveTo>
                  <a:cubicBezTo>
                    <a:pt x="1" y="26"/>
                    <a:pt x="0" y="12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47" name="Freeform 1646">
              <a:extLst>
                <a:ext uri="{FF2B5EF4-FFF2-40B4-BE49-F238E27FC236}">
                  <a16:creationId xmlns:a16="http://schemas.microsoft.com/office/drawing/2014/main" id="{818AB897-176D-660E-2AFD-8868B1A01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0" y="1818"/>
              <a:ext cx="33" cy="98"/>
            </a:xfrm>
            <a:custGeom>
              <a:avLst/>
              <a:gdLst>
                <a:gd name="T0" fmla="*/ 140 w 16"/>
                <a:gd name="T1" fmla="*/ 464 h 45"/>
                <a:gd name="T2" fmla="*/ 43 w 16"/>
                <a:gd name="T3" fmla="*/ 309 h 45"/>
                <a:gd name="T4" fmla="*/ 0 w 16"/>
                <a:gd name="T5" fmla="*/ 124 h 45"/>
                <a:gd name="T6" fmla="*/ 17 w 16"/>
                <a:gd name="T7" fmla="*/ 0 h 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45">
                  <a:moveTo>
                    <a:pt x="16" y="45"/>
                  </a:moveTo>
                  <a:cubicBezTo>
                    <a:pt x="13" y="39"/>
                    <a:pt x="8" y="35"/>
                    <a:pt x="5" y="30"/>
                  </a:cubicBezTo>
                  <a:cubicBezTo>
                    <a:pt x="2" y="25"/>
                    <a:pt x="0" y="18"/>
                    <a:pt x="0" y="12"/>
                  </a:cubicBezTo>
                  <a:cubicBezTo>
                    <a:pt x="0" y="8"/>
                    <a:pt x="0" y="3"/>
                    <a:pt x="2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48" name="Freeform 1647">
              <a:extLst>
                <a:ext uri="{FF2B5EF4-FFF2-40B4-BE49-F238E27FC236}">
                  <a16:creationId xmlns:a16="http://schemas.microsoft.com/office/drawing/2014/main" id="{302AC31C-26FF-4850-311D-BDA8EA701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" y="1641"/>
              <a:ext cx="67" cy="63"/>
            </a:xfrm>
            <a:custGeom>
              <a:avLst/>
              <a:gdLst>
                <a:gd name="T0" fmla="*/ 276 w 33"/>
                <a:gd name="T1" fmla="*/ 298 h 29"/>
                <a:gd name="T2" fmla="*/ 185 w 33"/>
                <a:gd name="T3" fmla="*/ 237 h 29"/>
                <a:gd name="T4" fmla="*/ 57 w 33"/>
                <a:gd name="T5" fmla="*/ 165 h 29"/>
                <a:gd name="T6" fmla="*/ 0 w 33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" h="29">
                  <a:moveTo>
                    <a:pt x="33" y="29"/>
                  </a:moveTo>
                  <a:cubicBezTo>
                    <a:pt x="29" y="27"/>
                    <a:pt x="26" y="25"/>
                    <a:pt x="22" y="23"/>
                  </a:cubicBezTo>
                  <a:cubicBezTo>
                    <a:pt x="16" y="21"/>
                    <a:pt x="11" y="21"/>
                    <a:pt x="7" y="16"/>
                  </a:cubicBezTo>
                  <a:cubicBezTo>
                    <a:pt x="4" y="13"/>
                    <a:pt x="3" y="4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49" name="Freeform 1648">
              <a:extLst>
                <a:ext uri="{FF2B5EF4-FFF2-40B4-BE49-F238E27FC236}">
                  <a16:creationId xmlns:a16="http://schemas.microsoft.com/office/drawing/2014/main" id="{CB83F0B2-79D6-18B2-0258-7705AD9ED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" y="1783"/>
              <a:ext cx="29" cy="74"/>
            </a:xfrm>
            <a:custGeom>
              <a:avLst/>
              <a:gdLst>
                <a:gd name="T0" fmla="*/ 124 w 14"/>
                <a:gd name="T1" fmla="*/ 350 h 34"/>
                <a:gd name="T2" fmla="*/ 25 w 14"/>
                <a:gd name="T3" fmla="*/ 133 h 34"/>
                <a:gd name="T4" fmla="*/ 0 w 14"/>
                <a:gd name="T5" fmla="*/ 0 h 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34">
                  <a:moveTo>
                    <a:pt x="14" y="34"/>
                  </a:moveTo>
                  <a:cubicBezTo>
                    <a:pt x="10" y="26"/>
                    <a:pt x="4" y="21"/>
                    <a:pt x="3" y="13"/>
                  </a:cubicBezTo>
                  <a:cubicBezTo>
                    <a:pt x="2" y="9"/>
                    <a:pt x="0" y="2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50" name="Freeform 1649">
              <a:extLst>
                <a:ext uri="{FF2B5EF4-FFF2-40B4-BE49-F238E27FC236}">
                  <a16:creationId xmlns:a16="http://schemas.microsoft.com/office/drawing/2014/main" id="{9F7C9B52-030A-92ED-19F7-2A86DD66C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1732"/>
              <a:ext cx="43" cy="83"/>
            </a:xfrm>
            <a:custGeom>
              <a:avLst/>
              <a:gdLst>
                <a:gd name="T0" fmla="*/ 180 w 21"/>
                <a:gd name="T1" fmla="*/ 395 h 38"/>
                <a:gd name="T2" fmla="*/ 0 w 21"/>
                <a:gd name="T3" fmla="*/ 0 h 3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" h="38">
                  <a:moveTo>
                    <a:pt x="21" y="38"/>
                  </a:moveTo>
                  <a:cubicBezTo>
                    <a:pt x="8" y="28"/>
                    <a:pt x="2" y="16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51" name="Freeform 1650">
              <a:extLst>
                <a:ext uri="{FF2B5EF4-FFF2-40B4-BE49-F238E27FC236}">
                  <a16:creationId xmlns:a16="http://schemas.microsoft.com/office/drawing/2014/main" id="{30BCB7C1-9375-ED9F-729B-6A3AB1B27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1" y="1700"/>
              <a:ext cx="49" cy="78"/>
            </a:xfrm>
            <a:custGeom>
              <a:avLst/>
              <a:gdLst>
                <a:gd name="T0" fmla="*/ 204 w 24"/>
                <a:gd name="T1" fmla="*/ 366 h 36"/>
                <a:gd name="T2" fmla="*/ 25 w 24"/>
                <a:gd name="T3" fmla="*/ 113 h 36"/>
                <a:gd name="T4" fmla="*/ 0 w 24"/>
                <a:gd name="T5" fmla="*/ 0 h 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36">
                  <a:moveTo>
                    <a:pt x="24" y="36"/>
                  </a:moveTo>
                  <a:cubicBezTo>
                    <a:pt x="17" y="29"/>
                    <a:pt x="6" y="21"/>
                    <a:pt x="3" y="11"/>
                  </a:cubicBezTo>
                  <a:cubicBezTo>
                    <a:pt x="2" y="8"/>
                    <a:pt x="2" y="3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52" name="Freeform 1651">
              <a:extLst>
                <a:ext uri="{FF2B5EF4-FFF2-40B4-BE49-F238E27FC236}">
                  <a16:creationId xmlns:a16="http://schemas.microsoft.com/office/drawing/2014/main" id="{528C58AF-1C41-58C4-C713-5C1A1CE47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0" y="1678"/>
              <a:ext cx="59" cy="59"/>
            </a:xfrm>
            <a:custGeom>
              <a:avLst/>
              <a:gdLst>
                <a:gd name="T0" fmla="*/ 244 w 29"/>
                <a:gd name="T1" fmla="*/ 282 h 27"/>
                <a:gd name="T2" fmla="*/ 0 w 29"/>
                <a:gd name="T3" fmla="*/ 0 h 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9" h="27">
                  <a:moveTo>
                    <a:pt x="29" y="27"/>
                  </a:moveTo>
                  <a:cubicBezTo>
                    <a:pt x="18" y="20"/>
                    <a:pt x="7" y="12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53" name="Freeform 1652">
              <a:extLst>
                <a:ext uri="{FF2B5EF4-FFF2-40B4-BE49-F238E27FC236}">
                  <a16:creationId xmlns:a16="http://schemas.microsoft.com/office/drawing/2014/main" id="{FF879331-433B-9791-3D32-67B6D5FB1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1" y="1667"/>
              <a:ext cx="64" cy="54"/>
            </a:xfrm>
            <a:custGeom>
              <a:avLst/>
              <a:gdLst>
                <a:gd name="T0" fmla="*/ 273 w 31"/>
                <a:gd name="T1" fmla="*/ 253 h 25"/>
                <a:gd name="T2" fmla="*/ 175 w 31"/>
                <a:gd name="T3" fmla="*/ 210 h 25"/>
                <a:gd name="T4" fmla="*/ 89 w 31"/>
                <a:gd name="T5" fmla="*/ 149 h 25"/>
                <a:gd name="T6" fmla="*/ 0 w 31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" h="25">
                  <a:moveTo>
                    <a:pt x="31" y="25"/>
                  </a:moveTo>
                  <a:cubicBezTo>
                    <a:pt x="28" y="23"/>
                    <a:pt x="23" y="23"/>
                    <a:pt x="20" y="21"/>
                  </a:cubicBezTo>
                  <a:cubicBezTo>
                    <a:pt x="16" y="20"/>
                    <a:pt x="13" y="17"/>
                    <a:pt x="10" y="15"/>
                  </a:cubicBezTo>
                  <a:cubicBezTo>
                    <a:pt x="3" y="11"/>
                    <a:pt x="2" y="7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54" name="Freeform 1653">
              <a:extLst>
                <a:ext uri="{FF2B5EF4-FFF2-40B4-BE49-F238E27FC236}">
                  <a16:creationId xmlns:a16="http://schemas.microsoft.com/office/drawing/2014/main" id="{A3D4EEB9-6769-970B-53F2-BCBDD23AC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1752"/>
              <a:ext cx="61" cy="66"/>
            </a:xfrm>
            <a:custGeom>
              <a:avLst/>
              <a:gdLst>
                <a:gd name="T0" fmla="*/ 252 w 30"/>
                <a:gd name="T1" fmla="*/ 310 h 30"/>
                <a:gd name="T2" fmla="*/ 0 w 30"/>
                <a:gd name="T3" fmla="*/ 0 h 3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" h="30">
                  <a:moveTo>
                    <a:pt x="30" y="29"/>
                  </a:moveTo>
                  <a:cubicBezTo>
                    <a:pt x="11" y="30"/>
                    <a:pt x="5" y="14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55" name="Freeform 1654">
              <a:extLst>
                <a:ext uri="{FF2B5EF4-FFF2-40B4-BE49-F238E27FC236}">
                  <a16:creationId xmlns:a16="http://schemas.microsoft.com/office/drawing/2014/main" id="{B49134FD-112B-032C-B443-81FB98A3D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4" y="1717"/>
              <a:ext cx="56" cy="44"/>
            </a:xfrm>
            <a:custGeom>
              <a:avLst/>
              <a:gdLst>
                <a:gd name="T0" fmla="*/ 241 w 27"/>
                <a:gd name="T1" fmla="*/ 169 h 20"/>
                <a:gd name="T2" fmla="*/ 8 w 27"/>
                <a:gd name="T3" fmla="*/ 0 h 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" h="20">
                  <a:moveTo>
                    <a:pt x="27" y="16"/>
                  </a:moveTo>
                  <a:cubicBezTo>
                    <a:pt x="23" y="20"/>
                    <a:pt x="0" y="5"/>
                    <a:pt x="1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56" name="Freeform 1655">
              <a:extLst>
                <a:ext uri="{FF2B5EF4-FFF2-40B4-BE49-F238E27FC236}">
                  <a16:creationId xmlns:a16="http://schemas.microsoft.com/office/drawing/2014/main" id="{F8A48DAE-CC19-22AB-3E9D-6C2F841A9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" y="1953"/>
              <a:ext cx="22" cy="88"/>
            </a:xfrm>
            <a:custGeom>
              <a:avLst/>
              <a:gdLst>
                <a:gd name="T0" fmla="*/ 88 w 11"/>
                <a:gd name="T1" fmla="*/ 427 h 40"/>
                <a:gd name="T2" fmla="*/ 56 w 11"/>
                <a:gd name="T3" fmla="*/ 0 h 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40">
                  <a:moveTo>
                    <a:pt x="11" y="40"/>
                  </a:moveTo>
                  <a:cubicBezTo>
                    <a:pt x="6" y="31"/>
                    <a:pt x="0" y="9"/>
                    <a:pt x="7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57" name="Freeform 1656">
              <a:extLst>
                <a:ext uri="{FF2B5EF4-FFF2-40B4-BE49-F238E27FC236}">
                  <a16:creationId xmlns:a16="http://schemas.microsoft.com/office/drawing/2014/main" id="{06AE4C72-CED9-6E10-AA19-F46B9AB6A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1914"/>
              <a:ext cx="18" cy="87"/>
            </a:xfrm>
            <a:custGeom>
              <a:avLst/>
              <a:gdLst>
                <a:gd name="T0" fmla="*/ 72 w 9"/>
                <a:gd name="T1" fmla="*/ 411 h 40"/>
                <a:gd name="T2" fmla="*/ 0 w 9"/>
                <a:gd name="T3" fmla="*/ 141 h 40"/>
                <a:gd name="T4" fmla="*/ 8 w 9"/>
                <a:gd name="T5" fmla="*/ 0 h 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40">
                  <a:moveTo>
                    <a:pt x="9" y="40"/>
                  </a:moveTo>
                  <a:cubicBezTo>
                    <a:pt x="4" y="33"/>
                    <a:pt x="1" y="23"/>
                    <a:pt x="0" y="14"/>
                  </a:cubicBezTo>
                  <a:cubicBezTo>
                    <a:pt x="0" y="10"/>
                    <a:pt x="3" y="3"/>
                    <a:pt x="1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58" name="Freeform 1657">
              <a:extLst>
                <a:ext uri="{FF2B5EF4-FFF2-40B4-BE49-F238E27FC236}">
                  <a16:creationId xmlns:a16="http://schemas.microsoft.com/office/drawing/2014/main" id="{17933262-C785-4347-8710-7C7605BFF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0" y="1879"/>
              <a:ext cx="26" cy="79"/>
            </a:xfrm>
            <a:custGeom>
              <a:avLst/>
              <a:gdLst>
                <a:gd name="T0" fmla="*/ 104 w 13"/>
                <a:gd name="T1" fmla="*/ 380 h 36"/>
                <a:gd name="T2" fmla="*/ 32 w 13"/>
                <a:gd name="T3" fmla="*/ 0 h 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36">
                  <a:moveTo>
                    <a:pt x="13" y="36"/>
                  </a:moveTo>
                  <a:cubicBezTo>
                    <a:pt x="6" y="27"/>
                    <a:pt x="0" y="13"/>
                    <a:pt x="4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59" name="Freeform 1658">
              <a:extLst>
                <a:ext uri="{FF2B5EF4-FFF2-40B4-BE49-F238E27FC236}">
                  <a16:creationId xmlns:a16="http://schemas.microsoft.com/office/drawing/2014/main" id="{CDDE488E-FB17-CB1B-8D25-BF5A08E83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1833"/>
              <a:ext cx="35" cy="90"/>
            </a:xfrm>
            <a:custGeom>
              <a:avLst/>
              <a:gdLst>
                <a:gd name="T0" fmla="*/ 148 w 17"/>
                <a:gd name="T1" fmla="*/ 435 h 41"/>
                <a:gd name="T2" fmla="*/ 43 w 17"/>
                <a:gd name="T3" fmla="*/ 0 h 4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" h="41">
                  <a:moveTo>
                    <a:pt x="17" y="41"/>
                  </a:moveTo>
                  <a:cubicBezTo>
                    <a:pt x="10" y="30"/>
                    <a:pt x="0" y="14"/>
                    <a:pt x="5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60" name="Freeform 1659">
              <a:extLst>
                <a:ext uri="{FF2B5EF4-FFF2-40B4-BE49-F238E27FC236}">
                  <a16:creationId xmlns:a16="http://schemas.microsoft.com/office/drawing/2014/main" id="{4F32C652-42CF-95E6-BA50-3BEA35B6B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" y="1809"/>
              <a:ext cx="45" cy="76"/>
            </a:xfrm>
            <a:custGeom>
              <a:avLst/>
              <a:gdLst>
                <a:gd name="T0" fmla="*/ 188 w 22"/>
                <a:gd name="T1" fmla="*/ 358 h 35"/>
                <a:gd name="T2" fmla="*/ 129 w 22"/>
                <a:gd name="T3" fmla="*/ 278 h 35"/>
                <a:gd name="T4" fmla="*/ 59 w 22"/>
                <a:gd name="T5" fmla="*/ 156 h 35"/>
                <a:gd name="T6" fmla="*/ 0 w 22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35">
                  <a:moveTo>
                    <a:pt x="22" y="35"/>
                  </a:moveTo>
                  <a:cubicBezTo>
                    <a:pt x="21" y="31"/>
                    <a:pt x="17" y="30"/>
                    <a:pt x="15" y="27"/>
                  </a:cubicBezTo>
                  <a:cubicBezTo>
                    <a:pt x="11" y="23"/>
                    <a:pt x="9" y="19"/>
                    <a:pt x="7" y="15"/>
                  </a:cubicBezTo>
                  <a:cubicBezTo>
                    <a:pt x="4" y="10"/>
                    <a:pt x="2" y="5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61" name="Freeform 1660">
              <a:extLst>
                <a:ext uri="{FF2B5EF4-FFF2-40B4-BE49-F238E27FC236}">
                  <a16:creationId xmlns:a16="http://schemas.microsoft.com/office/drawing/2014/main" id="{E2C4F75E-F955-F1B5-56AD-55849E3D9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3" y="1883"/>
              <a:ext cx="31" cy="101"/>
            </a:xfrm>
            <a:custGeom>
              <a:avLst/>
              <a:gdLst>
                <a:gd name="T0" fmla="*/ 35 w 15"/>
                <a:gd name="T1" fmla="*/ 0 h 46"/>
                <a:gd name="T2" fmla="*/ 107 w 15"/>
                <a:gd name="T3" fmla="*/ 487 h 46"/>
                <a:gd name="T4" fmla="*/ 124 w 15"/>
                <a:gd name="T5" fmla="*/ 178 h 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46">
                  <a:moveTo>
                    <a:pt x="4" y="0"/>
                  </a:moveTo>
                  <a:cubicBezTo>
                    <a:pt x="0" y="12"/>
                    <a:pt x="9" y="26"/>
                    <a:pt x="12" y="46"/>
                  </a:cubicBezTo>
                  <a:cubicBezTo>
                    <a:pt x="12" y="37"/>
                    <a:pt x="15" y="26"/>
                    <a:pt x="14" y="17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62" name="Freeform 1661">
              <a:extLst>
                <a:ext uri="{FF2B5EF4-FFF2-40B4-BE49-F238E27FC236}">
                  <a16:creationId xmlns:a16="http://schemas.microsoft.com/office/drawing/2014/main" id="{841BEC60-387B-9CE9-54B7-92968D0C5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" y="1940"/>
              <a:ext cx="22" cy="92"/>
            </a:xfrm>
            <a:custGeom>
              <a:avLst/>
              <a:gdLst>
                <a:gd name="T0" fmla="*/ 64 w 11"/>
                <a:gd name="T1" fmla="*/ 0 h 42"/>
                <a:gd name="T2" fmla="*/ 56 w 11"/>
                <a:gd name="T3" fmla="*/ 210 h 42"/>
                <a:gd name="T4" fmla="*/ 16 w 11"/>
                <a:gd name="T5" fmla="*/ 442 h 42"/>
                <a:gd name="T6" fmla="*/ 0 w 11"/>
                <a:gd name="T7" fmla="*/ 177 h 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42">
                  <a:moveTo>
                    <a:pt x="8" y="0"/>
                  </a:moveTo>
                  <a:cubicBezTo>
                    <a:pt x="11" y="8"/>
                    <a:pt x="9" y="13"/>
                    <a:pt x="7" y="20"/>
                  </a:cubicBezTo>
                  <a:cubicBezTo>
                    <a:pt x="5" y="27"/>
                    <a:pt x="5" y="35"/>
                    <a:pt x="2" y="42"/>
                  </a:cubicBezTo>
                  <a:cubicBezTo>
                    <a:pt x="2" y="34"/>
                    <a:pt x="0" y="25"/>
                    <a:pt x="0" y="17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63" name="Freeform 1662">
              <a:extLst>
                <a:ext uri="{FF2B5EF4-FFF2-40B4-BE49-F238E27FC236}">
                  <a16:creationId xmlns:a16="http://schemas.microsoft.com/office/drawing/2014/main" id="{65142B15-B1A3-35C2-1AB5-4D2FFC26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4" y="1975"/>
              <a:ext cx="43" cy="53"/>
            </a:xfrm>
            <a:custGeom>
              <a:avLst/>
              <a:gdLst>
                <a:gd name="T0" fmla="*/ 8 w 21"/>
                <a:gd name="T1" fmla="*/ 0 h 24"/>
                <a:gd name="T2" fmla="*/ 180 w 21"/>
                <a:gd name="T3" fmla="*/ 258 h 2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" h="24">
                  <a:moveTo>
                    <a:pt x="1" y="0"/>
                  </a:moveTo>
                  <a:cubicBezTo>
                    <a:pt x="0" y="10"/>
                    <a:pt x="12" y="20"/>
                    <a:pt x="21" y="2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64" name="Freeform 1663">
              <a:extLst>
                <a:ext uri="{FF2B5EF4-FFF2-40B4-BE49-F238E27FC236}">
                  <a16:creationId xmlns:a16="http://schemas.microsoft.com/office/drawing/2014/main" id="{6E043CF7-5D7F-22C0-B8AD-297A49401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" y="2003"/>
              <a:ext cx="27" cy="62"/>
            </a:xfrm>
            <a:custGeom>
              <a:avLst/>
              <a:gdLst>
                <a:gd name="T0" fmla="*/ 100 w 13"/>
                <a:gd name="T1" fmla="*/ 0 h 28"/>
                <a:gd name="T2" fmla="*/ 100 w 13"/>
                <a:gd name="T3" fmla="*/ 162 h 28"/>
                <a:gd name="T4" fmla="*/ 25 w 13"/>
                <a:gd name="T5" fmla="*/ 303 h 28"/>
                <a:gd name="T6" fmla="*/ 0 w 13"/>
                <a:gd name="T7" fmla="*/ 153 h 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8">
                  <a:moveTo>
                    <a:pt x="11" y="0"/>
                  </a:moveTo>
                  <a:cubicBezTo>
                    <a:pt x="13" y="5"/>
                    <a:pt x="13" y="10"/>
                    <a:pt x="11" y="15"/>
                  </a:cubicBezTo>
                  <a:cubicBezTo>
                    <a:pt x="10" y="18"/>
                    <a:pt x="6" y="28"/>
                    <a:pt x="3" y="28"/>
                  </a:cubicBezTo>
                  <a:cubicBezTo>
                    <a:pt x="2" y="23"/>
                    <a:pt x="2" y="19"/>
                    <a:pt x="0" y="1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65" name="Freeform 1664">
              <a:extLst>
                <a:ext uri="{FF2B5EF4-FFF2-40B4-BE49-F238E27FC236}">
                  <a16:creationId xmlns:a16="http://schemas.microsoft.com/office/drawing/2014/main" id="{45099235-15B0-94AE-6E0B-4A76BDC69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" y="2021"/>
              <a:ext cx="1" cy="48"/>
            </a:xfrm>
            <a:custGeom>
              <a:avLst/>
              <a:gdLst>
                <a:gd name="T0" fmla="*/ 0 w 1"/>
                <a:gd name="T1" fmla="*/ 0 h 22"/>
                <a:gd name="T2" fmla="*/ 0 w 1"/>
                <a:gd name="T3" fmla="*/ 229 h 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0" y="7"/>
                    <a:pt x="0" y="15"/>
                    <a:pt x="0" y="2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66" name="Freeform 1665">
              <a:extLst>
                <a:ext uri="{FF2B5EF4-FFF2-40B4-BE49-F238E27FC236}">
                  <a16:creationId xmlns:a16="http://schemas.microsoft.com/office/drawing/2014/main" id="{34F598DD-5202-A067-11CF-FC19D5F6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" y="1658"/>
              <a:ext cx="55" cy="20"/>
            </a:xfrm>
            <a:custGeom>
              <a:avLst/>
              <a:gdLst>
                <a:gd name="T0" fmla="*/ 0 w 27"/>
                <a:gd name="T1" fmla="*/ 64 h 9"/>
                <a:gd name="T2" fmla="*/ 228 w 27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" h="9">
                  <a:moveTo>
                    <a:pt x="0" y="6"/>
                  </a:moveTo>
                  <a:cubicBezTo>
                    <a:pt x="7" y="9"/>
                    <a:pt x="21" y="5"/>
                    <a:pt x="27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67" name="Freeform 1666">
              <a:extLst>
                <a:ext uri="{FF2B5EF4-FFF2-40B4-BE49-F238E27FC236}">
                  <a16:creationId xmlns:a16="http://schemas.microsoft.com/office/drawing/2014/main" id="{14A52292-7AC3-41F2-8FA8-DE6762C87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1641"/>
              <a:ext cx="76" cy="19"/>
            </a:xfrm>
            <a:custGeom>
              <a:avLst/>
              <a:gdLst>
                <a:gd name="T0" fmla="*/ 0 w 37"/>
                <a:gd name="T1" fmla="*/ 0 h 9"/>
                <a:gd name="T2" fmla="*/ 156 w 37"/>
                <a:gd name="T3" fmla="*/ 57 h 9"/>
                <a:gd name="T4" fmla="*/ 320 w 37"/>
                <a:gd name="T5" fmla="*/ 68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" h="9">
                  <a:moveTo>
                    <a:pt x="0" y="0"/>
                  </a:moveTo>
                  <a:cubicBezTo>
                    <a:pt x="6" y="3"/>
                    <a:pt x="11" y="5"/>
                    <a:pt x="18" y="6"/>
                  </a:cubicBezTo>
                  <a:cubicBezTo>
                    <a:pt x="23" y="7"/>
                    <a:pt x="32" y="9"/>
                    <a:pt x="37" y="7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68" name="Freeform 1667">
              <a:extLst>
                <a:ext uri="{FF2B5EF4-FFF2-40B4-BE49-F238E27FC236}">
                  <a16:creationId xmlns:a16="http://schemas.microsoft.com/office/drawing/2014/main" id="{9D65E28B-AA3D-A9B7-F4EB-78430A479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" y="1645"/>
              <a:ext cx="75" cy="52"/>
            </a:xfrm>
            <a:custGeom>
              <a:avLst/>
              <a:gdLst>
                <a:gd name="T0" fmla="*/ 0 w 37"/>
                <a:gd name="T1" fmla="*/ 0 h 24"/>
                <a:gd name="T2" fmla="*/ 308 w 37"/>
                <a:gd name="T3" fmla="*/ 193 h 2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" h="24">
                  <a:moveTo>
                    <a:pt x="0" y="0"/>
                  </a:moveTo>
                  <a:cubicBezTo>
                    <a:pt x="3" y="13"/>
                    <a:pt x="25" y="24"/>
                    <a:pt x="37" y="19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69" name="Freeform 1668">
              <a:extLst>
                <a:ext uri="{FF2B5EF4-FFF2-40B4-BE49-F238E27FC236}">
                  <a16:creationId xmlns:a16="http://schemas.microsoft.com/office/drawing/2014/main" id="{93C6366B-A939-676F-7C55-4943F4183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" y="1627"/>
              <a:ext cx="141" cy="40"/>
            </a:xfrm>
            <a:custGeom>
              <a:avLst/>
              <a:gdLst>
                <a:gd name="T0" fmla="*/ 0 w 69"/>
                <a:gd name="T1" fmla="*/ 64 h 18"/>
                <a:gd name="T2" fmla="*/ 229 w 69"/>
                <a:gd name="T3" fmla="*/ 44 h 18"/>
                <a:gd name="T4" fmla="*/ 288 w 69"/>
                <a:gd name="T5" fmla="*/ 98 h 18"/>
                <a:gd name="T6" fmla="*/ 589 w 69"/>
                <a:gd name="T7" fmla="*/ 198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" h="18">
                  <a:moveTo>
                    <a:pt x="0" y="6"/>
                  </a:moveTo>
                  <a:cubicBezTo>
                    <a:pt x="8" y="3"/>
                    <a:pt x="19" y="0"/>
                    <a:pt x="27" y="4"/>
                  </a:cubicBezTo>
                  <a:cubicBezTo>
                    <a:pt x="29" y="5"/>
                    <a:pt x="32" y="7"/>
                    <a:pt x="34" y="9"/>
                  </a:cubicBezTo>
                  <a:cubicBezTo>
                    <a:pt x="39" y="4"/>
                    <a:pt x="66" y="10"/>
                    <a:pt x="69" y="1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70" name="Freeform 1669">
              <a:extLst>
                <a:ext uri="{FF2B5EF4-FFF2-40B4-BE49-F238E27FC236}">
                  <a16:creationId xmlns:a16="http://schemas.microsoft.com/office/drawing/2014/main" id="{0C3E6A0D-6B57-84CD-DD28-B3BC68922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1651"/>
              <a:ext cx="33" cy="27"/>
            </a:xfrm>
            <a:custGeom>
              <a:avLst/>
              <a:gdLst>
                <a:gd name="T0" fmla="*/ 8 w 16"/>
                <a:gd name="T1" fmla="*/ 92 h 12"/>
                <a:gd name="T2" fmla="*/ 0 w 16"/>
                <a:gd name="T3" fmla="*/ 0 h 12"/>
                <a:gd name="T4" fmla="*/ 140 w 16"/>
                <a:gd name="T5" fmla="*/ 137 h 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12">
                  <a:moveTo>
                    <a:pt x="1" y="8"/>
                  </a:moveTo>
                  <a:cubicBezTo>
                    <a:pt x="0" y="6"/>
                    <a:pt x="0" y="3"/>
                    <a:pt x="0" y="0"/>
                  </a:cubicBezTo>
                  <a:cubicBezTo>
                    <a:pt x="6" y="1"/>
                    <a:pt x="13" y="8"/>
                    <a:pt x="16" y="1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71" name="Freeform 1670">
              <a:extLst>
                <a:ext uri="{FF2B5EF4-FFF2-40B4-BE49-F238E27FC236}">
                  <a16:creationId xmlns:a16="http://schemas.microsoft.com/office/drawing/2014/main" id="{3357E542-22F1-2102-A162-3E691439E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" y="1584"/>
              <a:ext cx="69" cy="50"/>
            </a:xfrm>
            <a:custGeom>
              <a:avLst/>
              <a:gdLst>
                <a:gd name="T0" fmla="*/ 0 w 34"/>
                <a:gd name="T1" fmla="*/ 165 h 23"/>
                <a:gd name="T2" fmla="*/ 284 w 34"/>
                <a:gd name="T3" fmla="*/ 0 h 2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" h="23">
                  <a:moveTo>
                    <a:pt x="0" y="16"/>
                  </a:moveTo>
                  <a:cubicBezTo>
                    <a:pt x="12" y="23"/>
                    <a:pt x="28" y="8"/>
                    <a:pt x="34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72" name="Freeform 1671">
              <a:extLst>
                <a:ext uri="{FF2B5EF4-FFF2-40B4-BE49-F238E27FC236}">
                  <a16:creationId xmlns:a16="http://schemas.microsoft.com/office/drawing/2014/main" id="{6D2B9614-D9B7-57F8-46ED-685FE5579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" y="1568"/>
              <a:ext cx="86" cy="40"/>
            </a:xfrm>
            <a:custGeom>
              <a:avLst/>
              <a:gdLst>
                <a:gd name="T0" fmla="*/ 8 w 42"/>
                <a:gd name="T1" fmla="*/ 53 h 18"/>
                <a:gd name="T2" fmla="*/ 360 w 42"/>
                <a:gd name="T3" fmla="*/ 142 h 18"/>
                <a:gd name="T4" fmla="*/ 0 w 42"/>
                <a:gd name="T5" fmla="*/ 64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" h="18">
                  <a:moveTo>
                    <a:pt x="1" y="5"/>
                  </a:moveTo>
                  <a:cubicBezTo>
                    <a:pt x="12" y="0"/>
                    <a:pt x="33" y="5"/>
                    <a:pt x="42" y="13"/>
                  </a:cubicBezTo>
                  <a:cubicBezTo>
                    <a:pt x="31" y="17"/>
                    <a:pt x="3" y="18"/>
                    <a:pt x="0" y="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73" name="Freeform 1672">
              <a:extLst>
                <a:ext uri="{FF2B5EF4-FFF2-40B4-BE49-F238E27FC236}">
                  <a16:creationId xmlns:a16="http://schemas.microsoft.com/office/drawing/2014/main" id="{FF4FB34E-29DF-548B-4D19-34804842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" y="1603"/>
              <a:ext cx="69" cy="40"/>
            </a:xfrm>
            <a:custGeom>
              <a:avLst/>
              <a:gdLst>
                <a:gd name="T0" fmla="*/ 0 w 34"/>
                <a:gd name="T1" fmla="*/ 0 h 18"/>
                <a:gd name="T2" fmla="*/ 160 w 34"/>
                <a:gd name="T3" fmla="*/ 162 h 18"/>
                <a:gd name="T4" fmla="*/ 284 w 34"/>
                <a:gd name="T5" fmla="*/ 187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" h="18">
                  <a:moveTo>
                    <a:pt x="0" y="0"/>
                  </a:moveTo>
                  <a:cubicBezTo>
                    <a:pt x="6" y="6"/>
                    <a:pt x="11" y="12"/>
                    <a:pt x="19" y="15"/>
                  </a:cubicBezTo>
                  <a:cubicBezTo>
                    <a:pt x="24" y="18"/>
                    <a:pt x="30" y="16"/>
                    <a:pt x="34" y="17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74" name="Freeform 1673">
              <a:extLst>
                <a:ext uri="{FF2B5EF4-FFF2-40B4-BE49-F238E27FC236}">
                  <a16:creationId xmlns:a16="http://schemas.microsoft.com/office/drawing/2014/main" id="{9F468D60-2666-7C96-2F32-BAE087911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" y="1608"/>
              <a:ext cx="78" cy="6"/>
            </a:xfrm>
            <a:custGeom>
              <a:avLst/>
              <a:gdLst>
                <a:gd name="T0" fmla="*/ 0 w 38"/>
                <a:gd name="T1" fmla="*/ 8 h 3"/>
                <a:gd name="T2" fmla="*/ 96 w 38"/>
                <a:gd name="T3" fmla="*/ 0 h 3"/>
                <a:gd name="T4" fmla="*/ 224 w 38"/>
                <a:gd name="T5" fmla="*/ 24 h 3"/>
                <a:gd name="T6" fmla="*/ 328 w 38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3">
                  <a:moveTo>
                    <a:pt x="0" y="1"/>
                  </a:moveTo>
                  <a:cubicBezTo>
                    <a:pt x="3" y="2"/>
                    <a:pt x="7" y="0"/>
                    <a:pt x="11" y="0"/>
                  </a:cubicBezTo>
                  <a:cubicBezTo>
                    <a:pt x="16" y="1"/>
                    <a:pt x="21" y="3"/>
                    <a:pt x="26" y="3"/>
                  </a:cubicBezTo>
                  <a:cubicBezTo>
                    <a:pt x="30" y="3"/>
                    <a:pt x="34" y="2"/>
                    <a:pt x="38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75" name="Freeform 1674">
              <a:extLst>
                <a:ext uri="{FF2B5EF4-FFF2-40B4-BE49-F238E27FC236}">
                  <a16:creationId xmlns:a16="http://schemas.microsoft.com/office/drawing/2014/main" id="{84E0B52C-161E-CADD-D995-D49C0278C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" y="1614"/>
              <a:ext cx="78" cy="35"/>
            </a:xfrm>
            <a:custGeom>
              <a:avLst/>
              <a:gdLst>
                <a:gd name="T0" fmla="*/ 0 w 38"/>
                <a:gd name="T1" fmla="*/ 0 h 16"/>
                <a:gd name="T2" fmla="*/ 216 w 38"/>
                <a:gd name="T3" fmla="*/ 158 h 16"/>
                <a:gd name="T4" fmla="*/ 328 w 38"/>
                <a:gd name="T5" fmla="*/ 149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" h="16">
                  <a:moveTo>
                    <a:pt x="0" y="0"/>
                  </a:moveTo>
                  <a:cubicBezTo>
                    <a:pt x="1" y="9"/>
                    <a:pt x="16" y="15"/>
                    <a:pt x="25" y="15"/>
                  </a:cubicBezTo>
                  <a:cubicBezTo>
                    <a:pt x="29" y="16"/>
                    <a:pt x="34" y="16"/>
                    <a:pt x="38" y="1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76" name="Freeform 1675">
              <a:extLst>
                <a:ext uri="{FF2B5EF4-FFF2-40B4-BE49-F238E27FC236}">
                  <a16:creationId xmlns:a16="http://schemas.microsoft.com/office/drawing/2014/main" id="{D887FB08-3CB3-108F-E489-F84EE84F2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" y="1614"/>
              <a:ext cx="12" cy="18"/>
            </a:xfrm>
            <a:custGeom>
              <a:avLst/>
              <a:gdLst>
                <a:gd name="T0" fmla="*/ 0 w 6"/>
                <a:gd name="T1" fmla="*/ 0 h 8"/>
                <a:gd name="T2" fmla="*/ 48 w 6"/>
                <a:gd name="T3" fmla="*/ 92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cubicBezTo>
                    <a:pt x="1" y="3"/>
                    <a:pt x="2" y="7"/>
                    <a:pt x="6" y="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77" name="Freeform 1676">
              <a:extLst>
                <a:ext uri="{FF2B5EF4-FFF2-40B4-BE49-F238E27FC236}">
                  <a16:creationId xmlns:a16="http://schemas.microsoft.com/office/drawing/2014/main" id="{A94B4DCD-588B-C231-E4EE-677863783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" y="1669"/>
              <a:ext cx="51" cy="9"/>
            </a:xfrm>
            <a:custGeom>
              <a:avLst/>
              <a:gdLst>
                <a:gd name="T0" fmla="*/ 0 w 25"/>
                <a:gd name="T1" fmla="*/ 0 h 4"/>
                <a:gd name="T2" fmla="*/ 212 w 25"/>
                <a:gd name="T3" fmla="*/ 36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5" h="4">
                  <a:moveTo>
                    <a:pt x="0" y="0"/>
                  </a:moveTo>
                  <a:cubicBezTo>
                    <a:pt x="8" y="4"/>
                    <a:pt x="16" y="3"/>
                    <a:pt x="25" y="3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78" name="Freeform 1677">
              <a:extLst>
                <a:ext uri="{FF2B5EF4-FFF2-40B4-BE49-F238E27FC236}">
                  <a16:creationId xmlns:a16="http://schemas.microsoft.com/office/drawing/2014/main" id="{1E222C56-A167-B5AD-E97C-A51A0977D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6" y="3571"/>
              <a:ext cx="60" cy="103"/>
            </a:xfrm>
            <a:custGeom>
              <a:avLst/>
              <a:gdLst>
                <a:gd name="T0" fmla="*/ 257 w 29"/>
                <a:gd name="T1" fmla="*/ 0 h 47"/>
                <a:gd name="T2" fmla="*/ 72 w 29"/>
                <a:gd name="T3" fmla="*/ 495 h 4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9" h="47">
                  <a:moveTo>
                    <a:pt x="29" y="0"/>
                  </a:moveTo>
                  <a:cubicBezTo>
                    <a:pt x="10" y="19"/>
                    <a:pt x="0" y="23"/>
                    <a:pt x="8" y="47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79" name="Freeform 1678">
              <a:extLst>
                <a:ext uri="{FF2B5EF4-FFF2-40B4-BE49-F238E27FC236}">
                  <a16:creationId xmlns:a16="http://schemas.microsoft.com/office/drawing/2014/main" id="{70951F3F-7025-18F2-D23A-F41E90D06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1" y="3646"/>
              <a:ext cx="58" cy="109"/>
            </a:xfrm>
            <a:custGeom>
              <a:avLst/>
              <a:gdLst>
                <a:gd name="T0" fmla="*/ 249 w 28"/>
                <a:gd name="T1" fmla="*/ 0 h 50"/>
                <a:gd name="T2" fmla="*/ 64 w 28"/>
                <a:gd name="T3" fmla="*/ 262 h 50"/>
                <a:gd name="T4" fmla="*/ 0 w 28"/>
                <a:gd name="T5" fmla="*/ 519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50">
                  <a:moveTo>
                    <a:pt x="28" y="0"/>
                  </a:moveTo>
                  <a:cubicBezTo>
                    <a:pt x="20" y="7"/>
                    <a:pt x="12" y="17"/>
                    <a:pt x="7" y="25"/>
                  </a:cubicBezTo>
                  <a:cubicBezTo>
                    <a:pt x="3" y="34"/>
                    <a:pt x="4" y="43"/>
                    <a:pt x="0" y="5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80" name="Freeform 1679">
              <a:extLst>
                <a:ext uri="{FF2B5EF4-FFF2-40B4-BE49-F238E27FC236}">
                  <a16:creationId xmlns:a16="http://schemas.microsoft.com/office/drawing/2014/main" id="{A57A5333-A794-C9FB-3475-73BF9ACA9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7" y="3722"/>
              <a:ext cx="98" cy="92"/>
            </a:xfrm>
            <a:custGeom>
              <a:avLst/>
              <a:gdLst>
                <a:gd name="T0" fmla="*/ 408 w 48"/>
                <a:gd name="T1" fmla="*/ 0 h 42"/>
                <a:gd name="T2" fmla="*/ 0 w 48"/>
                <a:gd name="T3" fmla="*/ 442 h 42"/>
                <a:gd name="T4" fmla="*/ 384 w 48"/>
                <a:gd name="T5" fmla="*/ 158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" h="42">
                  <a:moveTo>
                    <a:pt x="48" y="0"/>
                  </a:moveTo>
                  <a:cubicBezTo>
                    <a:pt x="29" y="11"/>
                    <a:pt x="12" y="26"/>
                    <a:pt x="0" y="42"/>
                  </a:cubicBezTo>
                  <a:cubicBezTo>
                    <a:pt x="18" y="36"/>
                    <a:pt x="32" y="26"/>
                    <a:pt x="45" y="1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81" name="Freeform 1680">
              <a:extLst>
                <a:ext uri="{FF2B5EF4-FFF2-40B4-BE49-F238E27FC236}">
                  <a16:creationId xmlns:a16="http://schemas.microsoft.com/office/drawing/2014/main" id="{C4409E31-050A-B838-1831-FAFA2723B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" y="3571"/>
              <a:ext cx="70" cy="96"/>
            </a:xfrm>
            <a:custGeom>
              <a:avLst/>
              <a:gdLst>
                <a:gd name="T0" fmla="*/ 296 w 34"/>
                <a:gd name="T1" fmla="*/ 0 h 44"/>
                <a:gd name="T2" fmla="*/ 25 w 34"/>
                <a:gd name="T3" fmla="*/ 456 h 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" h="44">
                  <a:moveTo>
                    <a:pt x="34" y="0"/>
                  </a:moveTo>
                  <a:cubicBezTo>
                    <a:pt x="16" y="6"/>
                    <a:pt x="0" y="29"/>
                    <a:pt x="3" y="4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82" name="Freeform 1681">
              <a:extLst>
                <a:ext uri="{FF2B5EF4-FFF2-40B4-BE49-F238E27FC236}">
                  <a16:creationId xmlns:a16="http://schemas.microsoft.com/office/drawing/2014/main" id="{70274937-04FB-92CA-5F79-8F2A79EA3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5" y="3632"/>
              <a:ext cx="63" cy="108"/>
            </a:xfrm>
            <a:custGeom>
              <a:avLst/>
              <a:gdLst>
                <a:gd name="T0" fmla="*/ 260 w 31"/>
                <a:gd name="T1" fmla="*/ 0 h 49"/>
                <a:gd name="T2" fmla="*/ 49 w 31"/>
                <a:gd name="T3" fmla="*/ 331 h 49"/>
                <a:gd name="T4" fmla="*/ 0 w 31"/>
                <a:gd name="T5" fmla="*/ 525 h 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49">
                  <a:moveTo>
                    <a:pt x="31" y="0"/>
                  </a:moveTo>
                  <a:cubicBezTo>
                    <a:pt x="20" y="9"/>
                    <a:pt x="11" y="19"/>
                    <a:pt x="6" y="31"/>
                  </a:cubicBezTo>
                  <a:cubicBezTo>
                    <a:pt x="4" y="37"/>
                    <a:pt x="3" y="43"/>
                    <a:pt x="0" y="49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83" name="Freeform 1682">
              <a:extLst>
                <a:ext uri="{FF2B5EF4-FFF2-40B4-BE49-F238E27FC236}">
                  <a16:creationId xmlns:a16="http://schemas.microsoft.com/office/drawing/2014/main" id="{1A98A11B-15E1-B9D1-67C7-79A9CA1CF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3801"/>
              <a:ext cx="138" cy="70"/>
            </a:xfrm>
            <a:custGeom>
              <a:avLst/>
              <a:gdLst>
                <a:gd name="T0" fmla="*/ 585 w 67"/>
                <a:gd name="T1" fmla="*/ 0 h 32"/>
                <a:gd name="T2" fmla="*/ 0 w 67"/>
                <a:gd name="T3" fmla="*/ 335 h 32"/>
                <a:gd name="T4" fmla="*/ 245 w 67"/>
                <a:gd name="T5" fmla="*/ 168 h 32"/>
                <a:gd name="T6" fmla="*/ 437 w 67"/>
                <a:gd name="T7" fmla="*/ 61 h 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" h="32">
                  <a:moveTo>
                    <a:pt x="67" y="0"/>
                  </a:moveTo>
                  <a:cubicBezTo>
                    <a:pt x="49" y="18"/>
                    <a:pt x="28" y="26"/>
                    <a:pt x="0" y="32"/>
                  </a:cubicBezTo>
                  <a:cubicBezTo>
                    <a:pt x="9" y="26"/>
                    <a:pt x="19" y="21"/>
                    <a:pt x="28" y="16"/>
                  </a:cubicBezTo>
                  <a:cubicBezTo>
                    <a:pt x="35" y="12"/>
                    <a:pt x="43" y="8"/>
                    <a:pt x="50" y="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84" name="Freeform 1683">
              <a:extLst>
                <a:ext uri="{FF2B5EF4-FFF2-40B4-BE49-F238E27FC236}">
                  <a16:creationId xmlns:a16="http://schemas.microsoft.com/office/drawing/2014/main" id="{59BC2B6D-5BFC-D8B5-3A33-9CB923F2C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" y="3768"/>
              <a:ext cx="103" cy="76"/>
            </a:xfrm>
            <a:custGeom>
              <a:avLst/>
              <a:gdLst>
                <a:gd name="T0" fmla="*/ 437 w 50"/>
                <a:gd name="T1" fmla="*/ 0 h 35"/>
                <a:gd name="T2" fmla="*/ 0 w 50"/>
                <a:gd name="T3" fmla="*/ 358 h 3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0" h="35">
                  <a:moveTo>
                    <a:pt x="50" y="0"/>
                  </a:moveTo>
                  <a:cubicBezTo>
                    <a:pt x="27" y="7"/>
                    <a:pt x="14" y="22"/>
                    <a:pt x="0" y="3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85" name="Freeform 1684">
              <a:extLst>
                <a:ext uri="{FF2B5EF4-FFF2-40B4-BE49-F238E27FC236}">
                  <a16:creationId xmlns:a16="http://schemas.microsoft.com/office/drawing/2014/main" id="{4648A799-76BF-861D-3D94-B2D3DA9A0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5" y="3676"/>
              <a:ext cx="82" cy="103"/>
            </a:xfrm>
            <a:custGeom>
              <a:avLst/>
              <a:gdLst>
                <a:gd name="T0" fmla="*/ 344 w 40"/>
                <a:gd name="T1" fmla="*/ 0 h 47"/>
                <a:gd name="T2" fmla="*/ 113 w 40"/>
                <a:gd name="T3" fmla="*/ 241 h 47"/>
                <a:gd name="T4" fmla="*/ 0 w 40"/>
                <a:gd name="T5" fmla="*/ 495 h 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32" y="8"/>
                    <a:pt x="21" y="15"/>
                    <a:pt x="13" y="23"/>
                  </a:cubicBezTo>
                  <a:cubicBezTo>
                    <a:pt x="7" y="29"/>
                    <a:pt x="4" y="42"/>
                    <a:pt x="0" y="47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86" name="Freeform 1685">
              <a:extLst>
                <a:ext uri="{FF2B5EF4-FFF2-40B4-BE49-F238E27FC236}">
                  <a16:creationId xmlns:a16="http://schemas.microsoft.com/office/drawing/2014/main" id="{22F376E9-114E-6439-28D9-21761FDA1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9" y="3869"/>
              <a:ext cx="147" cy="35"/>
            </a:xfrm>
            <a:custGeom>
              <a:avLst/>
              <a:gdLst>
                <a:gd name="T0" fmla="*/ 613 w 72"/>
                <a:gd name="T1" fmla="*/ 0 h 16"/>
                <a:gd name="T2" fmla="*/ 341 w 72"/>
                <a:gd name="T3" fmla="*/ 133 h 16"/>
                <a:gd name="T4" fmla="*/ 0 w 72"/>
                <a:gd name="T5" fmla="*/ 116 h 16"/>
                <a:gd name="T6" fmla="*/ 316 w 72"/>
                <a:gd name="T7" fmla="*/ 20 h 16"/>
                <a:gd name="T8" fmla="*/ 596 w 72"/>
                <a:gd name="T9" fmla="*/ 9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" h="16">
                  <a:moveTo>
                    <a:pt x="72" y="0"/>
                  </a:moveTo>
                  <a:cubicBezTo>
                    <a:pt x="65" y="8"/>
                    <a:pt x="51" y="11"/>
                    <a:pt x="40" y="13"/>
                  </a:cubicBezTo>
                  <a:cubicBezTo>
                    <a:pt x="25" y="16"/>
                    <a:pt x="14" y="13"/>
                    <a:pt x="0" y="11"/>
                  </a:cubicBezTo>
                  <a:cubicBezTo>
                    <a:pt x="11" y="14"/>
                    <a:pt x="25" y="5"/>
                    <a:pt x="37" y="2"/>
                  </a:cubicBezTo>
                  <a:cubicBezTo>
                    <a:pt x="47" y="0"/>
                    <a:pt x="60" y="3"/>
                    <a:pt x="70" y="1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87" name="Freeform 1686">
              <a:extLst>
                <a:ext uri="{FF2B5EF4-FFF2-40B4-BE49-F238E27FC236}">
                  <a16:creationId xmlns:a16="http://schemas.microsoft.com/office/drawing/2014/main" id="{13907DFF-AAFA-167C-2749-4C09F3432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3890"/>
              <a:ext cx="138" cy="18"/>
            </a:xfrm>
            <a:custGeom>
              <a:avLst/>
              <a:gdLst>
                <a:gd name="T0" fmla="*/ 544 w 67"/>
                <a:gd name="T1" fmla="*/ 25 h 8"/>
                <a:gd name="T2" fmla="*/ 0 w 67"/>
                <a:gd name="T3" fmla="*/ 25 h 8"/>
                <a:gd name="T4" fmla="*/ 332 w 67"/>
                <a:gd name="T5" fmla="*/ 92 h 8"/>
                <a:gd name="T6" fmla="*/ 585 w 67"/>
                <a:gd name="T7" fmla="*/ 45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" h="8">
                  <a:moveTo>
                    <a:pt x="62" y="2"/>
                  </a:moveTo>
                  <a:cubicBezTo>
                    <a:pt x="42" y="0"/>
                    <a:pt x="21" y="1"/>
                    <a:pt x="0" y="2"/>
                  </a:cubicBezTo>
                  <a:cubicBezTo>
                    <a:pt x="9" y="8"/>
                    <a:pt x="27" y="7"/>
                    <a:pt x="38" y="8"/>
                  </a:cubicBezTo>
                  <a:cubicBezTo>
                    <a:pt x="48" y="8"/>
                    <a:pt x="58" y="5"/>
                    <a:pt x="67" y="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88" name="Freeform 1687">
              <a:extLst>
                <a:ext uri="{FF2B5EF4-FFF2-40B4-BE49-F238E27FC236}">
                  <a16:creationId xmlns:a16="http://schemas.microsoft.com/office/drawing/2014/main" id="{E299FAE6-FEB6-44DE-832C-17AFE2327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8" y="3855"/>
              <a:ext cx="117" cy="35"/>
            </a:xfrm>
            <a:custGeom>
              <a:avLst/>
              <a:gdLst>
                <a:gd name="T0" fmla="*/ 493 w 57"/>
                <a:gd name="T1" fmla="*/ 72 h 16"/>
                <a:gd name="T2" fmla="*/ 0 w 57"/>
                <a:gd name="T3" fmla="*/ 168 h 1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" h="16">
                  <a:moveTo>
                    <a:pt x="57" y="7"/>
                  </a:moveTo>
                  <a:cubicBezTo>
                    <a:pt x="43" y="0"/>
                    <a:pt x="10" y="8"/>
                    <a:pt x="0" y="1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89" name="Freeform 1688">
              <a:extLst>
                <a:ext uri="{FF2B5EF4-FFF2-40B4-BE49-F238E27FC236}">
                  <a16:creationId xmlns:a16="http://schemas.microsoft.com/office/drawing/2014/main" id="{F6B11FDF-0A25-706D-16B6-030C223AC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803"/>
              <a:ext cx="100" cy="68"/>
            </a:xfrm>
            <a:custGeom>
              <a:avLst/>
              <a:gdLst>
                <a:gd name="T0" fmla="*/ 416 w 49"/>
                <a:gd name="T1" fmla="*/ 9 h 31"/>
                <a:gd name="T2" fmla="*/ 92 w 49"/>
                <a:gd name="T3" fmla="*/ 189 h 31"/>
                <a:gd name="T4" fmla="*/ 0 w 49"/>
                <a:gd name="T5" fmla="*/ 327 h 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9" h="31">
                  <a:moveTo>
                    <a:pt x="49" y="1"/>
                  </a:moveTo>
                  <a:cubicBezTo>
                    <a:pt x="38" y="0"/>
                    <a:pt x="19" y="12"/>
                    <a:pt x="11" y="18"/>
                  </a:cubicBezTo>
                  <a:cubicBezTo>
                    <a:pt x="7" y="22"/>
                    <a:pt x="3" y="27"/>
                    <a:pt x="0" y="31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90" name="Freeform 1689">
              <a:extLst>
                <a:ext uri="{FF2B5EF4-FFF2-40B4-BE49-F238E27FC236}">
                  <a16:creationId xmlns:a16="http://schemas.microsoft.com/office/drawing/2014/main" id="{B595561F-365F-5DDD-D91C-D0DD4EBC9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3814"/>
              <a:ext cx="117" cy="50"/>
            </a:xfrm>
            <a:custGeom>
              <a:avLst/>
              <a:gdLst>
                <a:gd name="T0" fmla="*/ 493 w 57"/>
                <a:gd name="T1" fmla="*/ 9 h 23"/>
                <a:gd name="T2" fmla="*/ 156 w 57"/>
                <a:gd name="T3" fmla="*/ 174 h 23"/>
                <a:gd name="T4" fmla="*/ 0 w 57"/>
                <a:gd name="T5" fmla="*/ 237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" h="23">
                  <a:moveTo>
                    <a:pt x="57" y="1"/>
                  </a:moveTo>
                  <a:cubicBezTo>
                    <a:pt x="41" y="0"/>
                    <a:pt x="30" y="11"/>
                    <a:pt x="18" y="17"/>
                  </a:cubicBezTo>
                  <a:cubicBezTo>
                    <a:pt x="12" y="20"/>
                    <a:pt x="6" y="20"/>
                    <a:pt x="0" y="23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91" name="Freeform 1690">
              <a:extLst>
                <a:ext uri="{FF2B5EF4-FFF2-40B4-BE49-F238E27FC236}">
                  <a16:creationId xmlns:a16="http://schemas.microsoft.com/office/drawing/2014/main" id="{3B586CDA-16DD-2B8F-A505-430268E4B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8" y="3740"/>
              <a:ext cx="71" cy="72"/>
            </a:xfrm>
            <a:custGeom>
              <a:avLst/>
              <a:gdLst>
                <a:gd name="T0" fmla="*/ 292 w 35"/>
                <a:gd name="T1" fmla="*/ 0 h 33"/>
                <a:gd name="T2" fmla="*/ 0 w 35"/>
                <a:gd name="T3" fmla="*/ 343 h 3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5" h="33">
                  <a:moveTo>
                    <a:pt x="35" y="0"/>
                  </a:moveTo>
                  <a:cubicBezTo>
                    <a:pt x="15" y="6"/>
                    <a:pt x="10" y="20"/>
                    <a:pt x="0" y="33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92" name="Freeform 1691">
              <a:extLst>
                <a:ext uri="{FF2B5EF4-FFF2-40B4-BE49-F238E27FC236}">
                  <a16:creationId xmlns:a16="http://schemas.microsoft.com/office/drawing/2014/main" id="{9FBCF955-37EA-A839-F5C7-1012E86AF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" y="3366"/>
              <a:ext cx="21" cy="50"/>
            </a:xfrm>
            <a:custGeom>
              <a:avLst/>
              <a:gdLst>
                <a:gd name="T0" fmla="*/ 76 w 10"/>
                <a:gd name="T1" fmla="*/ 237 h 23"/>
                <a:gd name="T2" fmla="*/ 0 w 10"/>
                <a:gd name="T3" fmla="*/ 0 h 2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23">
                  <a:moveTo>
                    <a:pt x="8" y="23"/>
                  </a:moveTo>
                  <a:cubicBezTo>
                    <a:pt x="10" y="16"/>
                    <a:pt x="4" y="6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93" name="Freeform 1692">
              <a:extLst>
                <a:ext uri="{FF2B5EF4-FFF2-40B4-BE49-F238E27FC236}">
                  <a16:creationId xmlns:a16="http://schemas.microsoft.com/office/drawing/2014/main" id="{E80BE1ED-427E-F406-71BB-20A6760A4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8" y="3366"/>
              <a:ext cx="16" cy="94"/>
            </a:xfrm>
            <a:custGeom>
              <a:avLst/>
              <a:gdLst>
                <a:gd name="T0" fmla="*/ 64 w 8"/>
                <a:gd name="T1" fmla="*/ 0 h 43"/>
                <a:gd name="T2" fmla="*/ 64 w 8"/>
                <a:gd name="T3" fmla="*/ 448 h 4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cubicBezTo>
                    <a:pt x="0" y="14"/>
                    <a:pt x="3" y="29"/>
                    <a:pt x="8" y="43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94" name="Freeform 1693">
              <a:extLst>
                <a:ext uri="{FF2B5EF4-FFF2-40B4-BE49-F238E27FC236}">
                  <a16:creationId xmlns:a16="http://schemas.microsoft.com/office/drawing/2014/main" id="{60684382-4E32-0DBA-D62B-B6FDC4881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" y="3453"/>
              <a:ext cx="41" cy="85"/>
            </a:xfrm>
            <a:custGeom>
              <a:avLst/>
              <a:gdLst>
                <a:gd name="T0" fmla="*/ 172 w 20"/>
                <a:gd name="T1" fmla="*/ 0 h 39"/>
                <a:gd name="T2" fmla="*/ 68 w 20"/>
                <a:gd name="T3" fmla="*/ 403 h 3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" h="39">
                  <a:moveTo>
                    <a:pt x="20" y="0"/>
                  </a:moveTo>
                  <a:cubicBezTo>
                    <a:pt x="14" y="12"/>
                    <a:pt x="0" y="27"/>
                    <a:pt x="8" y="39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95" name="Freeform 1694">
              <a:extLst>
                <a:ext uri="{FF2B5EF4-FFF2-40B4-BE49-F238E27FC236}">
                  <a16:creationId xmlns:a16="http://schemas.microsoft.com/office/drawing/2014/main" id="{1CDFB168-3C40-C9A7-EB43-9A61CA0F0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3" y="3503"/>
              <a:ext cx="29" cy="86"/>
            </a:xfrm>
            <a:custGeom>
              <a:avLst/>
              <a:gdLst>
                <a:gd name="T0" fmla="*/ 124 w 14"/>
                <a:gd name="T1" fmla="*/ 0 h 39"/>
                <a:gd name="T2" fmla="*/ 0 w 14"/>
                <a:gd name="T3" fmla="*/ 419 h 3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" h="39">
                  <a:moveTo>
                    <a:pt x="14" y="0"/>
                  </a:moveTo>
                  <a:cubicBezTo>
                    <a:pt x="2" y="11"/>
                    <a:pt x="0" y="27"/>
                    <a:pt x="0" y="39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96" name="Freeform 1695">
              <a:extLst>
                <a:ext uri="{FF2B5EF4-FFF2-40B4-BE49-F238E27FC236}">
                  <a16:creationId xmlns:a16="http://schemas.microsoft.com/office/drawing/2014/main" id="{89E34798-E47A-A730-5270-9D5FD62B6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4" y="3532"/>
              <a:ext cx="45" cy="107"/>
            </a:xfrm>
            <a:custGeom>
              <a:avLst/>
              <a:gdLst>
                <a:gd name="T0" fmla="*/ 188 w 22"/>
                <a:gd name="T1" fmla="*/ 0 h 49"/>
                <a:gd name="T2" fmla="*/ 51 w 22"/>
                <a:gd name="T3" fmla="*/ 166 h 49"/>
                <a:gd name="T4" fmla="*/ 0 w 22"/>
                <a:gd name="T5" fmla="*/ 378 h 49"/>
                <a:gd name="T6" fmla="*/ 16 w 22"/>
                <a:gd name="T7" fmla="*/ 511 h 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49">
                  <a:moveTo>
                    <a:pt x="22" y="0"/>
                  </a:moveTo>
                  <a:cubicBezTo>
                    <a:pt x="18" y="7"/>
                    <a:pt x="11" y="11"/>
                    <a:pt x="6" y="16"/>
                  </a:cubicBezTo>
                  <a:cubicBezTo>
                    <a:pt x="2" y="22"/>
                    <a:pt x="0" y="29"/>
                    <a:pt x="0" y="36"/>
                  </a:cubicBezTo>
                  <a:cubicBezTo>
                    <a:pt x="0" y="40"/>
                    <a:pt x="0" y="45"/>
                    <a:pt x="2" y="49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97" name="Freeform 1696">
              <a:extLst>
                <a:ext uri="{FF2B5EF4-FFF2-40B4-BE49-F238E27FC236}">
                  <a16:creationId xmlns:a16="http://schemas.microsoft.com/office/drawing/2014/main" id="{8BEE2F43-4DBC-1FA3-7FFA-CD09620E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9" y="3825"/>
              <a:ext cx="125" cy="44"/>
            </a:xfrm>
            <a:custGeom>
              <a:avLst/>
              <a:gdLst>
                <a:gd name="T0" fmla="*/ 525 w 61"/>
                <a:gd name="T1" fmla="*/ 33 h 20"/>
                <a:gd name="T2" fmla="*/ 172 w 61"/>
                <a:gd name="T3" fmla="*/ 97 h 20"/>
                <a:gd name="T4" fmla="*/ 0 w 61"/>
                <a:gd name="T5" fmla="*/ 21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" h="20">
                  <a:moveTo>
                    <a:pt x="61" y="3"/>
                  </a:moveTo>
                  <a:cubicBezTo>
                    <a:pt x="48" y="0"/>
                    <a:pt x="31" y="5"/>
                    <a:pt x="20" y="9"/>
                  </a:cubicBezTo>
                  <a:cubicBezTo>
                    <a:pt x="12" y="12"/>
                    <a:pt x="6" y="17"/>
                    <a:pt x="0" y="2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98" name="Freeform 1697">
              <a:extLst>
                <a:ext uri="{FF2B5EF4-FFF2-40B4-BE49-F238E27FC236}">
                  <a16:creationId xmlns:a16="http://schemas.microsoft.com/office/drawing/2014/main" id="{E92FEB2D-242C-2B25-E8B6-9D10B2893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" y="3761"/>
              <a:ext cx="90" cy="62"/>
            </a:xfrm>
            <a:custGeom>
              <a:avLst/>
              <a:gdLst>
                <a:gd name="T0" fmla="*/ 376 w 44"/>
                <a:gd name="T1" fmla="*/ 0 h 28"/>
                <a:gd name="T2" fmla="*/ 248 w 44"/>
                <a:gd name="T3" fmla="*/ 78 h 28"/>
                <a:gd name="T4" fmla="*/ 84 w 44"/>
                <a:gd name="T5" fmla="*/ 173 h 28"/>
                <a:gd name="T6" fmla="*/ 0 w 44"/>
                <a:gd name="T7" fmla="*/ 303 h 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28">
                  <a:moveTo>
                    <a:pt x="44" y="0"/>
                  </a:moveTo>
                  <a:cubicBezTo>
                    <a:pt x="39" y="2"/>
                    <a:pt x="35" y="5"/>
                    <a:pt x="29" y="7"/>
                  </a:cubicBezTo>
                  <a:cubicBezTo>
                    <a:pt x="22" y="10"/>
                    <a:pt x="16" y="10"/>
                    <a:pt x="10" y="16"/>
                  </a:cubicBezTo>
                  <a:cubicBezTo>
                    <a:pt x="6" y="19"/>
                    <a:pt x="4" y="24"/>
                    <a:pt x="0" y="2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699" name="Freeform 1698">
              <a:extLst>
                <a:ext uri="{FF2B5EF4-FFF2-40B4-BE49-F238E27FC236}">
                  <a16:creationId xmlns:a16="http://schemas.microsoft.com/office/drawing/2014/main" id="{C5C83D86-6EAC-B5D8-0B89-675386E5A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" y="3785"/>
              <a:ext cx="94" cy="44"/>
            </a:xfrm>
            <a:custGeom>
              <a:avLst/>
              <a:gdLst>
                <a:gd name="T0" fmla="*/ 392 w 46"/>
                <a:gd name="T1" fmla="*/ 0 h 20"/>
                <a:gd name="T2" fmla="*/ 92 w 46"/>
                <a:gd name="T3" fmla="*/ 125 h 20"/>
                <a:gd name="T4" fmla="*/ 0 w 46"/>
                <a:gd name="T5" fmla="*/ 21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6" h="20">
                  <a:moveTo>
                    <a:pt x="46" y="0"/>
                  </a:moveTo>
                  <a:cubicBezTo>
                    <a:pt x="32" y="2"/>
                    <a:pt x="22" y="4"/>
                    <a:pt x="11" y="12"/>
                  </a:cubicBezTo>
                  <a:cubicBezTo>
                    <a:pt x="7" y="14"/>
                    <a:pt x="4" y="18"/>
                    <a:pt x="0" y="2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00" name="Freeform 1699">
              <a:extLst>
                <a:ext uri="{FF2B5EF4-FFF2-40B4-BE49-F238E27FC236}">
                  <a16:creationId xmlns:a16="http://schemas.microsoft.com/office/drawing/2014/main" id="{E3512725-24A3-5073-554A-8E428C9A2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3597"/>
              <a:ext cx="39" cy="79"/>
            </a:xfrm>
            <a:custGeom>
              <a:avLst/>
              <a:gdLst>
                <a:gd name="T0" fmla="*/ 164 w 19"/>
                <a:gd name="T1" fmla="*/ 0 h 36"/>
                <a:gd name="T2" fmla="*/ 25 w 19"/>
                <a:gd name="T3" fmla="*/ 230 h 36"/>
                <a:gd name="T4" fmla="*/ 0 w 19"/>
                <a:gd name="T5" fmla="*/ 380 h 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36">
                  <a:moveTo>
                    <a:pt x="19" y="0"/>
                  </a:moveTo>
                  <a:cubicBezTo>
                    <a:pt x="12" y="8"/>
                    <a:pt x="5" y="13"/>
                    <a:pt x="3" y="22"/>
                  </a:cubicBezTo>
                  <a:cubicBezTo>
                    <a:pt x="2" y="26"/>
                    <a:pt x="0" y="34"/>
                    <a:pt x="0" y="3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01" name="Freeform 1700">
              <a:extLst>
                <a:ext uri="{FF2B5EF4-FFF2-40B4-BE49-F238E27FC236}">
                  <a16:creationId xmlns:a16="http://schemas.microsoft.com/office/drawing/2014/main" id="{695DED04-BB33-13A9-7BA9-0EB0C8DFF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" y="3639"/>
              <a:ext cx="61" cy="90"/>
            </a:xfrm>
            <a:custGeom>
              <a:avLst/>
              <a:gdLst>
                <a:gd name="T0" fmla="*/ 252 w 30"/>
                <a:gd name="T1" fmla="*/ 0 h 41"/>
                <a:gd name="T2" fmla="*/ 0 w 30"/>
                <a:gd name="T3" fmla="*/ 435 h 4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" h="41">
                  <a:moveTo>
                    <a:pt x="30" y="0"/>
                  </a:moveTo>
                  <a:cubicBezTo>
                    <a:pt x="12" y="12"/>
                    <a:pt x="3" y="25"/>
                    <a:pt x="0" y="41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02" name="Freeform 1701">
              <a:extLst>
                <a:ext uri="{FF2B5EF4-FFF2-40B4-BE49-F238E27FC236}">
                  <a16:creationId xmlns:a16="http://schemas.microsoft.com/office/drawing/2014/main" id="{08947C95-4595-177B-6A79-D81EEC57A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" y="3680"/>
              <a:ext cx="68" cy="86"/>
            </a:xfrm>
            <a:custGeom>
              <a:avLst/>
              <a:gdLst>
                <a:gd name="T0" fmla="*/ 288 w 33"/>
                <a:gd name="T1" fmla="*/ 0 h 39"/>
                <a:gd name="T2" fmla="*/ 33 w 33"/>
                <a:gd name="T3" fmla="*/ 291 h 39"/>
                <a:gd name="T4" fmla="*/ 0 w 33"/>
                <a:gd name="T5" fmla="*/ 419 h 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" h="39">
                  <a:moveTo>
                    <a:pt x="33" y="0"/>
                  </a:moveTo>
                  <a:cubicBezTo>
                    <a:pt x="23" y="7"/>
                    <a:pt x="9" y="16"/>
                    <a:pt x="4" y="27"/>
                  </a:cubicBezTo>
                  <a:cubicBezTo>
                    <a:pt x="3" y="30"/>
                    <a:pt x="3" y="36"/>
                    <a:pt x="0" y="39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03" name="Freeform 1702">
              <a:extLst>
                <a:ext uri="{FF2B5EF4-FFF2-40B4-BE49-F238E27FC236}">
                  <a16:creationId xmlns:a16="http://schemas.microsoft.com/office/drawing/2014/main" id="{51383974-79A0-500F-919F-ED43C5CE6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" y="3726"/>
              <a:ext cx="82" cy="62"/>
            </a:xfrm>
            <a:custGeom>
              <a:avLst/>
              <a:gdLst>
                <a:gd name="T0" fmla="*/ 344 w 40"/>
                <a:gd name="T1" fmla="*/ 0 h 28"/>
                <a:gd name="T2" fmla="*/ 0 w 40"/>
                <a:gd name="T3" fmla="*/ 303 h 2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" h="28">
                  <a:moveTo>
                    <a:pt x="40" y="0"/>
                  </a:moveTo>
                  <a:cubicBezTo>
                    <a:pt x="25" y="7"/>
                    <a:pt x="9" y="15"/>
                    <a:pt x="0" y="2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04" name="Freeform 1703">
              <a:extLst>
                <a:ext uri="{FF2B5EF4-FFF2-40B4-BE49-F238E27FC236}">
                  <a16:creationId xmlns:a16="http://schemas.microsoft.com/office/drawing/2014/main" id="{1695AB20-463A-EEF0-8F74-02142F6C8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" y="3742"/>
              <a:ext cx="88" cy="59"/>
            </a:xfrm>
            <a:custGeom>
              <a:avLst/>
              <a:gdLst>
                <a:gd name="T0" fmla="*/ 368 w 43"/>
                <a:gd name="T1" fmla="*/ 0 h 27"/>
                <a:gd name="T2" fmla="*/ 256 w 43"/>
                <a:gd name="T3" fmla="*/ 52 h 27"/>
                <a:gd name="T4" fmla="*/ 156 w 43"/>
                <a:gd name="T5" fmla="*/ 114 h 27"/>
                <a:gd name="T6" fmla="*/ 0 w 43"/>
                <a:gd name="T7" fmla="*/ 282 h 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" h="27">
                  <a:moveTo>
                    <a:pt x="43" y="0"/>
                  </a:moveTo>
                  <a:cubicBezTo>
                    <a:pt x="38" y="2"/>
                    <a:pt x="35" y="4"/>
                    <a:pt x="30" y="5"/>
                  </a:cubicBezTo>
                  <a:cubicBezTo>
                    <a:pt x="25" y="7"/>
                    <a:pt x="23" y="9"/>
                    <a:pt x="18" y="11"/>
                  </a:cubicBezTo>
                  <a:cubicBezTo>
                    <a:pt x="9" y="16"/>
                    <a:pt x="3" y="19"/>
                    <a:pt x="0" y="27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05" name="Freeform 1704">
              <a:extLst>
                <a:ext uri="{FF2B5EF4-FFF2-40B4-BE49-F238E27FC236}">
                  <a16:creationId xmlns:a16="http://schemas.microsoft.com/office/drawing/2014/main" id="{A9DF186A-5A6A-3305-B27A-50475D3FF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" y="3639"/>
              <a:ext cx="80" cy="70"/>
            </a:xfrm>
            <a:custGeom>
              <a:avLst/>
              <a:gdLst>
                <a:gd name="T0" fmla="*/ 336 w 39"/>
                <a:gd name="T1" fmla="*/ 0 h 32"/>
                <a:gd name="T2" fmla="*/ 0 w 39"/>
                <a:gd name="T3" fmla="*/ 335 h 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" h="32">
                  <a:moveTo>
                    <a:pt x="39" y="0"/>
                  </a:moveTo>
                  <a:cubicBezTo>
                    <a:pt x="12" y="0"/>
                    <a:pt x="6" y="17"/>
                    <a:pt x="0" y="3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06" name="Freeform 1705">
              <a:extLst>
                <a:ext uri="{FF2B5EF4-FFF2-40B4-BE49-F238E27FC236}">
                  <a16:creationId xmlns:a16="http://schemas.microsoft.com/office/drawing/2014/main" id="{A0E44015-3434-0A72-AC74-6CE817848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" y="3694"/>
              <a:ext cx="76" cy="52"/>
            </a:xfrm>
            <a:custGeom>
              <a:avLst/>
              <a:gdLst>
                <a:gd name="T0" fmla="*/ 320 w 37"/>
                <a:gd name="T1" fmla="*/ 72 h 24"/>
                <a:gd name="T2" fmla="*/ 0 w 37"/>
                <a:gd name="T3" fmla="*/ 245 h 2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" h="24">
                  <a:moveTo>
                    <a:pt x="37" y="7"/>
                  </a:moveTo>
                  <a:cubicBezTo>
                    <a:pt x="29" y="0"/>
                    <a:pt x="0" y="19"/>
                    <a:pt x="0" y="2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07" name="Freeform 1706">
              <a:extLst>
                <a:ext uri="{FF2B5EF4-FFF2-40B4-BE49-F238E27FC236}">
                  <a16:creationId xmlns:a16="http://schemas.microsoft.com/office/drawing/2014/main" id="{E81D9646-47D4-3E45-1D28-9688C726B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" y="3398"/>
              <a:ext cx="33" cy="94"/>
            </a:xfrm>
            <a:custGeom>
              <a:avLst/>
              <a:gdLst>
                <a:gd name="T0" fmla="*/ 140 w 16"/>
                <a:gd name="T1" fmla="*/ 0 h 43"/>
                <a:gd name="T2" fmla="*/ 89 w 16"/>
                <a:gd name="T3" fmla="*/ 448 h 4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cubicBezTo>
                    <a:pt x="8" y="9"/>
                    <a:pt x="0" y="33"/>
                    <a:pt x="10" y="43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08" name="Freeform 1707">
              <a:extLst>
                <a:ext uri="{FF2B5EF4-FFF2-40B4-BE49-F238E27FC236}">
                  <a16:creationId xmlns:a16="http://schemas.microsoft.com/office/drawing/2014/main" id="{2F1959C3-9EFA-596A-C382-F50868D39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5" y="3440"/>
              <a:ext cx="25" cy="96"/>
            </a:xfrm>
            <a:custGeom>
              <a:avLst/>
              <a:gdLst>
                <a:gd name="T0" fmla="*/ 108 w 12"/>
                <a:gd name="T1" fmla="*/ 0 h 44"/>
                <a:gd name="T2" fmla="*/ 0 w 12"/>
                <a:gd name="T3" fmla="*/ 290 h 44"/>
                <a:gd name="T4" fmla="*/ 8 w 12"/>
                <a:gd name="T5" fmla="*/ 456 h 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" h="44">
                  <a:moveTo>
                    <a:pt x="12" y="0"/>
                  </a:moveTo>
                  <a:cubicBezTo>
                    <a:pt x="4" y="7"/>
                    <a:pt x="0" y="19"/>
                    <a:pt x="0" y="28"/>
                  </a:cubicBezTo>
                  <a:cubicBezTo>
                    <a:pt x="0" y="32"/>
                    <a:pt x="3" y="40"/>
                    <a:pt x="1" y="4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09" name="Freeform 1708">
              <a:extLst>
                <a:ext uri="{FF2B5EF4-FFF2-40B4-BE49-F238E27FC236}">
                  <a16:creationId xmlns:a16="http://schemas.microsoft.com/office/drawing/2014/main" id="{3DB4AB64-3FD5-2531-94D3-86386B6A6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4" y="3488"/>
              <a:ext cx="37" cy="83"/>
            </a:xfrm>
            <a:custGeom>
              <a:avLst/>
              <a:gdLst>
                <a:gd name="T0" fmla="*/ 156 w 18"/>
                <a:gd name="T1" fmla="*/ 0 h 38"/>
                <a:gd name="T2" fmla="*/ 43 w 18"/>
                <a:gd name="T3" fmla="*/ 395 h 3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" h="38">
                  <a:moveTo>
                    <a:pt x="18" y="0"/>
                  </a:moveTo>
                  <a:cubicBezTo>
                    <a:pt x="8" y="10"/>
                    <a:pt x="0" y="25"/>
                    <a:pt x="5" y="3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10" name="Freeform 1709">
              <a:extLst>
                <a:ext uri="{FF2B5EF4-FFF2-40B4-BE49-F238E27FC236}">
                  <a16:creationId xmlns:a16="http://schemas.microsoft.com/office/drawing/2014/main" id="{5799F3FA-CEF8-BE1B-19AB-710099097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3525"/>
              <a:ext cx="49" cy="96"/>
            </a:xfrm>
            <a:custGeom>
              <a:avLst/>
              <a:gdLst>
                <a:gd name="T0" fmla="*/ 204 w 24"/>
                <a:gd name="T1" fmla="*/ 0 h 44"/>
                <a:gd name="T2" fmla="*/ 67 w 24"/>
                <a:gd name="T3" fmla="*/ 456 h 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4" y="12"/>
                    <a:pt x="0" y="30"/>
                    <a:pt x="8" y="4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11" name="Freeform 1710">
              <a:extLst>
                <a:ext uri="{FF2B5EF4-FFF2-40B4-BE49-F238E27FC236}">
                  <a16:creationId xmlns:a16="http://schemas.microsoft.com/office/drawing/2014/main" id="{3B83BD50-20AF-1F73-76A0-E3F48CE10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3460"/>
              <a:ext cx="41" cy="107"/>
            </a:xfrm>
            <a:custGeom>
              <a:avLst/>
              <a:gdLst>
                <a:gd name="T0" fmla="*/ 43 w 20"/>
                <a:gd name="T1" fmla="*/ 511 h 49"/>
                <a:gd name="T2" fmla="*/ 148 w 20"/>
                <a:gd name="T3" fmla="*/ 0 h 49"/>
                <a:gd name="T4" fmla="*/ 172 w 20"/>
                <a:gd name="T5" fmla="*/ 334 h 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49">
                  <a:moveTo>
                    <a:pt x="5" y="49"/>
                  </a:moveTo>
                  <a:cubicBezTo>
                    <a:pt x="0" y="37"/>
                    <a:pt x="7" y="11"/>
                    <a:pt x="17" y="0"/>
                  </a:cubicBezTo>
                  <a:cubicBezTo>
                    <a:pt x="17" y="10"/>
                    <a:pt x="20" y="22"/>
                    <a:pt x="20" y="3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12" name="Freeform 1711">
              <a:extLst>
                <a:ext uri="{FF2B5EF4-FFF2-40B4-BE49-F238E27FC236}">
                  <a16:creationId xmlns:a16="http://schemas.microsoft.com/office/drawing/2014/main" id="{5825D182-958F-2552-CE32-535097FDE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409"/>
              <a:ext cx="33" cy="97"/>
            </a:xfrm>
            <a:custGeom>
              <a:avLst/>
              <a:gdLst>
                <a:gd name="T0" fmla="*/ 107 w 16"/>
                <a:gd name="T1" fmla="*/ 472 h 44"/>
                <a:gd name="T2" fmla="*/ 89 w 16"/>
                <a:gd name="T3" fmla="*/ 247 h 44"/>
                <a:gd name="T4" fmla="*/ 35 w 16"/>
                <a:gd name="T5" fmla="*/ 0 h 44"/>
                <a:gd name="T6" fmla="*/ 0 w 16"/>
                <a:gd name="T7" fmla="*/ 278 h 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44">
                  <a:moveTo>
                    <a:pt x="12" y="44"/>
                  </a:moveTo>
                  <a:cubicBezTo>
                    <a:pt x="16" y="36"/>
                    <a:pt x="13" y="30"/>
                    <a:pt x="10" y="23"/>
                  </a:cubicBezTo>
                  <a:cubicBezTo>
                    <a:pt x="8" y="15"/>
                    <a:pt x="8" y="6"/>
                    <a:pt x="4" y="0"/>
                  </a:cubicBezTo>
                  <a:cubicBezTo>
                    <a:pt x="3" y="8"/>
                    <a:pt x="0" y="17"/>
                    <a:pt x="0" y="2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13" name="Freeform 1712">
              <a:extLst>
                <a:ext uri="{FF2B5EF4-FFF2-40B4-BE49-F238E27FC236}">
                  <a16:creationId xmlns:a16="http://schemas.microsoft.com/office/drawing/2014/main" id="{0091031A-6A81-67B6-AE1C-99493A337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" y="3412"/>
              <a:ext cx="58" cy="59"/>
            </a:xfrm>
            <a:custGeom>
              <a:avLst/>
              <a:gdLst>
                <a:gd name="T0" fmla="*/ 8 w 28"/>
                <a:gd name="T1" fmla="*/ 282 h 27"/>
                <a:gd name="T2" fmla="*/ 249 w 28"/>
                <a:gd name="T3" fmla="*/ 0 h 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" h="27">
                  <a:moveTo>
                    <a:pt x="1" y="27"/>
                  </a:moveTo>
                  <a:cubicBezTo>
                    <a:pt x="0" y="15"/>
                    <a:pt x="16" y="5"/>
                    <a:pt x="28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14" name="Freeform 1713">
              <a:extLst>
                <a:ext uri="{FF2B5EF4-FFF2-40B4-BE49-F238E27FC236}">
                  <a16:creationId xmlns:a16="http://schemas.microsoft.com/office/drawing/2014/main" id="{546FB432-D423-4B75-031D-D8DE145B9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8" y="3372"/>
              <a:ext cx="35" cy="66"/>
            </a:xfrm>
            <a:custGeom>
              <a:avLst/>
              <a:gdLst>
                <a:gd name="T0" fmla="*/ 132 w 17"/>
                <a:gd name="T1" fmla="*/ 319 h 30"/>
                <a:gd name="T2" fmla="*/ 132 w 17"/>
                <a:gd name="T3" fmla="*/ 161 h 30"/>
                <a:gd name="T4" fmla="*/ 33 w 17"/>
                <a:gd name="T5" fmla="*/ 0 h 30"/>
                <a:gd name="T6" fmla="*/ 0 w 17"/>
                <a:gd name="T7" fmla="*/ 169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30">
                  <a:moveTo>
                    <a:pt x="15" y="30"/>
                  </a:moveTo>
                  <a:cubicBezTo>
                    <a:pt x="17" y="25"/>
                    <a:pt x="17" y="20"/>
                    <a:pt x="15" y="15"/>
                  </a:cubicBezTo>
                  <a:cubicBezTo>
                    <a:pt x="13" y="11"/>
                    <a:pt x="8" y="1"/>
                    <a:pt x="4" y="0"/>
                  </a:cubicBezTo>
                  <a:cubicBezTo>
                    <a:pt x="2" y="6"/>
                    <a:pt x="2" y="10"/>
                    <a:pt x="0" y="1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15" name="Freeform 1714">
              <a:extLst>
                <a:ext uri="{FF2B5EF4-FFF2-40B4-BE49-F238E27FC236}">
                  <a16:creationId xmlns:a16="http://schemas.microsoft.com/office/drawing/2014/main" id="{F17808EE-3A07-DD53-EF53-B937DF4B2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7" y="3775"/>
              <a:ext cx="125" cy="37"/>
            </a:xfrm>
            <a:custGeom>
              <a:avLst/>
              <a:gdLst>
                <a:gd name="T0" fmla="*/ 525 w 61"/>
                <a:gd name="T1" fmla="*/ 0 h 17"/>
                <a:gd name="T2" fmla="*/ 0 w 61"/>
                <a:gd name="T3" fmla="*/ 96 h 17"/>
                <a:gd name="T4" fmla="*/ 412 w 61"/>
                <a:gd name="T5" fmla="*/ 133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" h="17">
                  <a:moveTo>
                    <a:pt x="61" y="0"/>
                  </a:moveTo>
                  <a:cubicBezTo>
                    <a:pt x="40" y="0"/>
                    <a:pt x="19" y="5"/>
                    <a:pt x="0" y="9"/>
                  </a:cubicBezTo>
                  <a:cubicBezTo>
                    <a:pt x="13" y="13"/>
                    <a:pt x="35" y="17"/>
                    <a:pt x="48" y="13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16" name="Freeform 1715">
              <a:extLst>
                <a:ext uri="{FF2B5EF4-FFF2-40B4-BE49-F238E27FC236}">
                  <a16:creationId xmlns:a16="http://schemas.microsoft.com/office/drawing/2014/main" id="{4B79F406-5419-58C0-ED9B-83ADB059D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" y="3805"/>
              <a:ext cx="78" cy="22"/>
            </a:xfrm>
            <a:custGeom>
              <a:avLst/>
              <a:gdLst>
                <a:gd name="T0" fmla="*/ 328 w 38"/>
                <a:gd name="T1" fmla="*/ 97 h 10"/>
                <a:gd name="T2" fmla="*/ 0 w 38"/>
                <a:gd name="T3" fmla="*/ 106 h 10"/>
                <a:gd name="T4" fmla="*/ 224 w 38"/>
                <a:gd name="T5" fmla="*/ 0 h 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" h="10">
                  <a:moveTo>
                    <a:pt x="38" y="9"/>
                  </a:moveTo>
                  <a:cubicBezTo>
                    <a:pt x="25" y="10"/>
                    <a:pt x="13" y="10"/>
                    <a:pt x="0" y="10"/>
                  </a:cubicBezTo>
                  <a:cubicBezTo>
                    <a:pt x="6" y="8"/>
                    <a:pt x="22" y="1"/>
                    <a:pt x="26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17" name="Freeform 1716">
              <a:extLst>
                <a:ext uri="{FF2B5EF4-FFF2-40B4-BE49-F238E27FC236}">
                  <a16:creationId xmlns:a16="http://schemas.microsoft.com/office/drawing/2014/main" id="{9F8819B3-5B81-DFAA-F9F3-0CB1471D8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" y="3543"/>
              <a:ext cx="88" cy="144"/>
            </a:xfrm>
            <a:custGeom>
              <a:avLst/>
              <a:gdLst>
                <a:gd name="T0" fmla="*/ 0 w 43"/>
                <a:gd name="T1" fmla="*/ 0 h 66"/>
                <a:gd name="T2" fmla="*/ 301 w 43"/>
                <a:gd name="T3" fmla="*/ 685 h 6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3" h="66">
                  <a:moveTo>
                    <a:pt x="0" y="0"/>
                  </a:moveTo>
                  <a:cubicBezTo>
                    <a:pt x="19" y="19"/>
                    <a:pt x="43" y="42"/>
                    <a:pt x="35" y="6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18" name="Freeform 1717">
              <a:extLst>
                <a:ext uri="{FF2B5EF4-FFF2-40B4-BE49-F238E27FC236}">
                  <a16:creationId xmlns:a16="http://schemas.microsoft.com/office/drawing/2014/main" id="{124FE7B7-E396-FE0B-2513-148B02468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3646"/>
              <a:ext cx="53" cy="109"/>
            </a:xfrm>
            <a:custGeom>
              <a:avLst/>
              <a:gdLst>
                <a:gd name="T0" fmla="*/ 0 w 26"/>
                <a:gd name="T1" fmla="*/ 0 h 50"/>
                <a:gd name="T2" fmla="*/ 171 w 26"/>
                <a:gd name="T3" fmla="*/ 262 h 50"/>
                <a:gd name="T4" fmla="*/ 220 w 26"/>
                <a:gd name="T5" fmla="*/ 519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" h="50">
                  <a:moveTo>
                    <a:pt x="0" y="0"/>
                  </a:moveTo>
                  <a:cubicBezTo>
                    <a:pt x="8" y="7"/>
                    <a:pt x="16" y="17"/>
                    <a:pt x="20" y="25"/>
                  </a:cubicBezTo>
                  <a:cubicBezTo>
                    <a:pt x="24" y="34"/>
                    <a:pt x="22" y="44"/>
                    <a:pt x="26" y="5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19" name="Freeform 1718">
              <a:extLst>
                <a:ext uri="{FF2B5EF4-FFF2-40B4-BE49-F238E27FC236}">
                  <a16:creationId xmlns:a16="http://schemas.microsoft.com/office/drawing/2014/main" id="{8E826306-7F83-14AF-36AF-8A1C5BDC5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1" y="3722"/>
              <a:ext cx="98" cy="92"/>
            </a:xfrm>
            <a:custGeom>
              <a:avLst/>
              <a:gdLst>
                <a:gd name="T0" fmla="*/ 0 w 48"/>
                <a:gd name="T1" fmla="*/ 0 h 42"/>
                <a:gd name="T2" fmla="*/ 408 w 48"/>
                <a:gd name="T3" fmla="*/ 442 h 42"/>
                <a:gd name="T4" fmla="*/ 0 w 48"/>
                <a:gd name="T5" fmla="*/ 158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" h="42">
                  <a:moveTo>
                    <a:pt x="0" y="0"/>
                  </a:moveTo>
                  <a:cubicBezTo>
                    <a:pt x="19" y="11"/>
                    <a:pt x="35" y="26"/>
                    <a:pt x="48" y="42"/>
                  </a:cubicBezTo>
                  <a:cubicBezTo>
                    <a:pt x="25" y="40"/>
                    <a:pt x="13" y="26"/>
                    <a:pt x="0" y="1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20" name="Freeform 1719">
              <a:extLst>
                <a:ext uri="{FF2B5EF4-FFF2-40B4-BE49-F238E27FC236}">
                  <a16:creationId xmlns:a16="http://schemas.microsoft.com/office/drawing/2014/main" id="{37CE8B17-0475-7F52-7C54-8752CC0CD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" y="3545"/>
              <a:ext cx="125" cy="210"/>
            </a:xfrm>
            <a:custGeom>
              <a:avLst/>
              <a:gdLst>
                <a:gd name="T0" fmla="*/ 0 w 61"/>
                <a:gd name="T1" fmla="*/ 0 h 96"/>
                <a:gd name="T2" fmla="*/ 148 w 61"/>
                <a:gd name="T3" fmla="*/ 387 h 96"/>
                <a:gd name="T4" fmla="*/ 285 w 61"/>
                <a:gd name="T5" fmla="*/ 669 h 96"/>
                <a:gd name="T6" fmla="*/ 303 w 61"/>
                <a:gd name="T7" fmla="*/ 661 h 96"/>
                <a:gd name="T8" fmla="*/ 311 w 61"/>
                <a:gd name="T9" fmla="*/ 704 h 96"/>
                <a:gd name="T10" fmla="*/ 387 w 61"/>
                <a:gd name="T11" fmla="*/ 827 h 96"/>
                <a:gd name="T12" fmla="*/ 525 w 61"/>
                <a:gd name="T13" fmla="*/ 1004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1" h="96">
                  <a:moveTo>
                    <a:pt x="0" y="0"/>
                  </a:moveTo>
                  <a:cubicBezTo>
                    <a:pt x="4" y="12"/>
                    <a:pt x="12" y="25"/>
                    <a:pt x="17" y="37"/>
                  </a:cubicBezTo>
                  <a:cubicBezTo>
                    <a:pt x="21" y="46"/>
                    <a:pt x="29" y="53"/>
                    <a:pt x="33" y="64"/>
                  </a:cubicBezTo>
                  <a:cubicBezTo>
                    <a:pt x="34" y="63"/>
                    <a:pt x="34" y="63"/>
                    <a:pt x="35" y="63"/>
                  </a:cubicBezTo>
                  <a:cubicBezTo>
                    <a:pt x="38" y="65"/>
                    <a:pt x="35" y="65"/>
                    <a:pt x="36" y="67"/>
                  </a:cubicBezTo>
                  <a:cubicBezTo>
                    <a:pt x="39" y="72"/>
                    <a:pt x="41" y="75"/>
                    <a:pt x="45" y="79"/>
                  </a:cubicBezTo>
                  <a:cubicBezTo>
                    <a:pt x="50" y="84"/>
                    <a:pt x="60" y="90"/>
                    <a:pt x="61" y="9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21" name="Freeform 1720">
              <a:extLst>
                <a:ext uri="{FF2B5EF4-FFF2-40B4-BE49-F238E27FC236}">
                  <a16:creationId xmlns:a16="http://schemas.microsoft.com/office/drawing/2014/main" id="{3F91F47F-51CB-6947-AD83-5560E9FDC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" y="3571"/>
              <a:ext cx="68" cy="96"/>
            </a:xfrm>
            <a:custGeom>
              <a:avLst/>
              <a:gdLst>
                <a:gd name="T0" fmla="*/ 0 w 33"/>
                <a:gd name="T1" fmla="*/ 0 h 44"/>
                <a:gd name="T2" fmla="*/ 272 w 33"/>
                <a:gd name="T3" fmla="*/ 456 h 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3" h="44">
                  <a:moveTo>
                    <a:pt x="0" y="0"/>
                  </a:moveTo>
                  <a:cubicBezTo>
                    <a:pt x="18" y="6"/>
                    <a:pt x="33" y="29"/>
                    <a:pt x="31" y="4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22" name="Freeform 1721">
              <a:extLst>
                <a:ext uri="{FF2B5EF4-FFF2-40B4-BE49-F238E27FC236}">
                  <a16:creationId xmlns:a16="http://schemas.microsoft.com/office/drawing/2014/main" id="{79137612-F5A7-FD81-58B4-DDE03DAA7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8" y="3632"/>
              <a:ext cx="61" cy="108"/>
            </a:xfrm>
            <a:custGeom>
              <a:avLst/>
              <a:gdLst>
                <a:gd name="T0" fmla="*/ 0 w 30"/>
                <a:gd name="T1" fmla="*/ 0 h 49"/>
                <a:gd name="T2" fmla="*/ 203 w 30"/>
                <a:gd name="T3" fmla="*/ 331 h 49"/>
                <a:gd name="T4" fmla="*/ 252 w 30"/>
                <a:gd name="T5" fmla="*/ 525 h 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" h="49">
                  <a:moveTo>
                    <a:pt x="0" y="0"/>
                  </a:moveTo>
                  <a:cubicBezTo>
                    <a:pt x="11" y="9"/>
                    <a:pt x="20" y="19"/>
                    <a:pt x="24" y="31"/>
                  </a:cubicBezTo>
                  <a:cubicBezTo>
                    <a:pt x="27" y="37"/>
                    <a:pt x="28" y="43"/>
                    <a:pt x="30" y="49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23" name="Freeform 1722">
              <a:extLst>
                <a:ext uri="{FF2B5EF4-FFF2-40B4-BE49-F238E27FC236}">
                  <a16:creationId xmlns:a16="http://schemas.microsoft.com/office/drawing/2014/main" id="{3B81B911-4228-B3B1-85B0-293877FE8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6" y="3801"/>
              <a:ext cx="144" cy="70"/>
            </a:xfrm>
            <a:custGeom>
              <a:avLst/>
              <a:gdLst>
                <a:gd name="T0" fmla="*/ 0 w 70"/>
                <a:gd name="T1" fmla="*/ 0 h 32"/>
                <a:gd name="T2" fmla="*/ 609 w 70"/>
                <a:gd name="T3" fmla="*/ 335 h 32"/>
                <a:gd name="T4" fmla="*/ 356 w 70"/>
                <a:gd name="T5" fmla="*/ 168 h 32"/>
                <a:gd name="T6" fmla="*/ 165 w 70"/>
                <a:gd name="T7" fmla="*/ 61 h 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" h="32">
                  <a:moveTo>
                    <a:pt x="0" y="0"/>
                  </a:moveTo>
                  <a:cubicBezTo>
                    <a:pt x="18" y="19"/>
                    <a:pt x="42" y="26"/>
                    <a:pt x="70" y="32"/>
                  </a:cubicBezTo>
                  <a:cubicBezTo>
                    <a:pt x="61" y="26"/>
                    <a:pt x="50" y="21"/>
                    <a:pt x="41" y="16"/>
                  </a:cubicBezTo>
                  <a:cubicBezTo>
                    <a:pt x="35" y="12"/>
                    <a:pt x="27" y="8"/>
                    <a:pt x="19" y="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24" name="Freeform 1723">
              <a:extLst>
                <a:ext uri="{FF2B5EF4-FFF2-40B4-BE49-F238E27FC236}">
                  <a16:creationId xmlns:a16="http://schemas.microsoft.com/office/drawing/2014/main" id="{510D4B04-FCF4-435A-2376-C3CFF8818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" y="3768"/>
              <a:ext cx="101" cy="76"/>
            </a:xfrm>
            <a:custGeom>
              <a:avLst/>
              <a:gdLst>
                <a:gd name="T0" fmla="*/ 0 w 49"/>
                <a:gd name="T1" fmla="*/ 0 h 35"/>
                <a:gd name="T2" fmla="*/ 429 w 49"/>
                <a:gd name="T3" fmla="*/ 358 h 3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9" h="35">
                  <a:moveTo>
                    <a:pt x="0" y="0"/>
                  </a:moveTo>
                  <a:cubicBezTo>
                    <a:pt x="22" y="7"/>
                    <a:pt x="36" y="22"/>
                    <a:pt x="49" y="3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25" name="Freeform 1724">
              <a:extLst>
                <a:ext uri="{FF2B5EF4-FFF2-40B4-BE49-F238E27FC236}">
                  <a16:creationId xmlns:a16="http://schemas.microsoft.com/office/drawing/2014/main" id="{5AB36933-4D15-42E5-2AFF-ABACB97C5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9" y="3676"/>
              <a:ext cx="80" cy="103"/>
            </a:xfrm>
            <a:custGeom>
              <a:avLst/>
              <a:gdLst>
                <a:gd name="T0" fmla="*/ 0 w 39"/>
                <a:gd name="T1" fmla="*/ 0 h 47"/>
                <a:gd name="T2" fmla="*/ 224 w 39"/>
                <a:gd name="T3" fmla="*/ 241 h 47"/>
                <a:gd name="T4" fmla="*/ 336 w 39"/>
                <a:gd name="T5" fmla="*/ 495 h 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" h="47">
                  <a:moveTo>
                    <a:pt x="0" y="0"/>
                  </a:moveTo>
                  <a:cubicBezTo>
                    <a:pt x="8" y="8"/>
                    <a:pt x="18" y="15"/>
                    <a:pt x="26" y="23"/>
                  </a:cubicBezTo>
                  <a:cubicBezTo>
                    <a:pt x="32" y="29"/>
                    <a:pt x="35" y="42"/>
                    <a:pt x="39" y="47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26" name="Freeform 1725">
              <a:extLst>
                <a:ext uri="{FF2B5EF4-FFF2-40B4-BE49-F238E27FC236}">
                  <a16:creationId xmlns:a16="http://schemas.microsoft.com/office/drawing/2014/main" id="{73B583E9-7DFE-D18C-3DAA-BDEFA17E6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" y="3803"/>
              <a:ext cx="100" cy="68"/>
            </a:xfrm>
            <a:custGeom>
              <a:avLst/>
              <a:gdLst>
                <a:gd name="T0" fmla="*/ 0 w 49"/>
                <a:gd name="T1" fmla="*/ 9 h 31"/>
                <a:gd name="T2" fmla="*/ 316 w 49"/>
                <a:gd name="T3" fmla="*/ 189 h 31"/>
                <a:gd name="T4" fmla="*/ 416 w 49"/>
                <a:gd name="T5" fmla="*/ 327 h 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9" h="31">
                  <a:moveTo>
                    <a:pt x="0" y="1"/>
                  </a:moveTo>
                  <a:cubicBezTo>
                    <a:pt x="11" y="0"/>
                    <a:pt x="30" y="12"/>
                    <a:pt x="37" y="18"/>
                  </a:cubicBezTo>
                  <a:cubicBezTo>
                    <a:pt x="42" y="22"/>
                    <a:pt x="46" y="27"/>
                    <a:pt x="49" y="31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27" name="Freeform 1726">
              <a:extLst>
                <a:ext uri="{FF2B5EF4-FFF2-40B4-BE49-F238E27FC236}">
                  <a16:creationId xmlns:a16="http://schemas.microsoft.com/office/drawing/2014/main" id="{8FE8E47A-85BB-486D-AFDC-9FB651EA9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5" y="3740"/>
              <a:ext cx="71" cy="72"/>
            </a:xfrm>
            <a:custGeom>
              <a:avLst/>
              <a:gdLst>
                <a:gd name="T0" fmla="*/ 0 w 35"/>
                <a:gd name="T1" fmla="*/ 0 h 33"/>
                <a:gd name="T2" fmla="*/ 292 w 35"/>
                <a:gd name="T3" fmla="*/ 343 h 3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5" h="33">
                  <a:moveTo>
                    <a:pt x="0" y="0"/>
                  </a:moveTo>
                  <a:cubicBezTo>
                    <a:pt x="20" y="6"/>
                    <a:pt x="26" y="20"/>
                    <a:pt x="35" y="33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28" name="Freeform 1727">
              <a:extLst>
                <a:ext uri="{FF2B5EF4-FFF2-40B4-BE49-F238E27FC236}">
                  <a16:creationId xmlns:a16="http://schemas.microsoft.com/office/drawing/2014/main" id="{67557EEC-1FDF-82DF-BA03-08C6A40FA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3477"/>
              <a:ext cx="62" cy="96"/>
            </a:xfrm>
            <a:custGeom>
              <a:avLst/>
              <a:gdLst>
                <a:gd name="T0" fmla="*/ 99 w 30"/>
                <a:gd name="T1" fmla="*/ 323 h 44"/>
                <a:gd name="T2" fmla="*/ 25 w 30"/>
                <a:gd name="T3" fmla="*/ 0 h 44"/>
                <a:gd name="T4" fmla="*/ 167 w 30"/>
                <a:gd name="T5" fmla="*/ 229 h 44"/>
                <a:gd name="T6" fmla="*/ 231 w 30"/>
                <a:gd name="T7" fmla="*/ 456 h 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44">
                  <a:moveTo>
                    <a:pt x="11" y="31"/>
                  </a:moveTo>
                  <a:cubicBezTo>
                    <a:pt x="4" y="23"/>
                    <a:pt x="0" y="9"/>
                    <a:pt x="3" y="0"/>
                  </a:cubicBezTo>
                  <a:cubicBezTo>
                    <a:pt x="2" y="7"/>
                    <a:pt x="14" y="16"/>
                    <a:pt x="19" y="22"/>
                  </a:cubicBezTo>
                  <a:cubicBezTo>
                    <a:pt x="23" y="27"/>
                    <a:pt x="30" y="38"/>
                    <a:pt x="26" y="4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29" name="Freeform 1728">
              <a:extLst>
                <a:ext uri="{FF2B5EF4-FFF2-40B4-BE49-F238E27FC236}">
                  <a16:creationId xmlns:a16="http://schemas.microsoft.com/office/drawing/2014/main" id="{1F940B4D-38E3-9C86-CCC2-11B2360E5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" y="3388"/>
              <a:ext cx="56" cy="118"/>
            </a:xfrm>
            <a:custGeom>
              <a:avLst/>
              <a:gdLst>
                <a:gd name="T0" fmla="*/ 151 w 27"/>
                <a:gd name="T1" fmla="*/ 448 h 54"/>
                <a:gd name="T2" fmla="*/ 81 w 27"/>
                <a:gd name="T3" fmla="*/ 0 h 54"/>
                <a:gd name="T4" fmla="*/ 124 w 27"/>
                <a:gd name="T5" fmla="*/ 125 h 54"/>
                <a:gd name="T6" fmla="*/ 232 w 27"/>
                <a:gd name="T7" fmla="*/ 343 h 54"/>
                <a:gd name="T8" fmla="*/ 224 w 27"/>
                <a:gd name="T9" fmla="*/ 56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54">
                  <a:moveTo>
                    <a:pt x="17" y="43"/>
                  </a:moveTo>
                  <a:cubicBezTo>
                    <a:pt x="12" y="31"/>
                    <a:pt x="0" y="12"/>
                    <a:pt x="9" y="0"/>
                  </a:cubicBezTo>
                  <a:cubicBezTo>
                    <a:pt x="8" y="4"/>
                    <a:pt x="12" y="9"/>
                    <a:pt x="14" y="12"/>
                  </a:cubicBezTo>
                  <a:cubicBezTo>
                    <a:pt x="20" y="19"/>
                    <a:pt x="24" y="25"/>
                    <a:pt x="26" y="33"/>
                  </a:cubicBezTo>
                  <a:cubicBezTo>
                    <a:pt x="27" y="40"/>
                    <a:pt x="26" y="47"/>
                    <a:pt x="25" y="5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30" name="Freeform 1729">
              <a:extLst>
                <a:ext uri="{FF2B5EF4-FFF2-40B4-BE49-F238E27FC236}">
                  <a16:creationId xmlns:a16="http://schemas.microsoft.com/office/drawing/2014/main" id="{19C406DA-D448-0A79-512A-9FE5437F8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1" y="3366"/>
              <a:ext cx="19" cy="50"/>
            </a:xfrm>
            <a:custGeom>
              <a:avLst/>
              <a:gdLst>
                <a:gd name="T0" fmla="*/ 17 w 9"/>
                <a:gd name="T1" fmla="*/ 237 h 23"/>
                <a:gd name="T2" fmla="*/ 84 w 9"/>
                <a:gd name="T3" fmla="*/ 0 h 2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23">
                  <a:moveTo>
                    <a:pt x="2" y="23"/>
                  </a:moveTo>
                  <a:cubicBezTo>
                    <a:pt x="0" y="16"/>
                    <a:pt x="6" y="6"/>
                    <a:pt x="9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31" name="Freeform 1730">
              <a:extLst>
                <a:ext uri="{FF2B5EF4-FFF2-40B4-BE49-F238E27FC236}">
                  <a16:creationId xmlns:a16="http://schemas.microsoft.com/office/drawing/2014/main" id="{9DFBDF45-085D-D892-6993-EDC716738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" y="3366"/>
              <a:ext cx="16" cy="94"/>
            </a:xfrm>
            <a:custGeom>
              <a:avLst/>
              <a:gdLst>
                <a:gd name="T0" fmla="*/ 0 w 8"/>
                <a:gd name="T1" fmla="*/ 0 h 43"/>
                <a:gd name="T2" fmla="*/ 0 w 8"/>
                <a:gd name="T3" fmla="*/ 448 h 4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43">
                  <a:moveTo>
                    <a:pt x="0" y="0"/>
                  </a:moveTo>
                  <a:cubicBezTo>
                    <a:pt x="8" y="14"/>
                    <a:pt x="5" y="29"/>
                    <a:pt x="0" y="43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32" name="Freeform 1731">
              <a:extLst>
                <a:ext uri="{FF2B5EF4-FFF2-40B4-BE49-F238E27FC236}">
                  <a16:creationId xmlns:a16="http://schemas.microsoft.com/office/drawing/2014/main" id="{91D31F72-EE1C-EB64-5CA8-F43D78468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" y="3453"/>
              <a:ext cx="43" cy="85"/>
            </a:xfrm>
            <a:custGeom>
              <a:avLst/>
              <a:gdLst>
                <a:gd name="T0" fmla="*/ 0 w 21"/>
                <a:gd name="T1" fmla="*/ 0 h 39"/>
                <a:gd name="T2" fmla="*/ 113 w 21"/>
                <a:gd name="T3" fmla="*/ 403 h 3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" h="39">
                  <a:moveTo>
                    <a:pt x="0" y="0"/>
                  </a:moveTo>
                  <a:cubicBezTo>
                    <a:pt x="6" y="12"/>
                    <a:pt x="21" y="27"/>
                    <a:pt x="13" y="39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33" name="Freeform 1732">
              <a:extLst>
                <a:ext uri="{FF2B5EF4-FFF2-40B4-BE49-F238E27FC236}">
                  <a16:creationId xmlns:a16="http://schemas.microsoft.com/office/drawing/2014/main" id="{8A77AAC9-F231-7028-E97B-2D44FA71C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" y="3503"/>
              <a:ext cx="29" cy="86"/>
            </a:xfrm>
            <a:custGeom>
              <a:avLst/>
              <a:gdLst>
                <a:gd name="T0" fmla="*/ 0 w 14"/>
                <a:gd name="T1" fmla="*/ 0 h 39"/>
                <a:gd name="T2" fmla="*/ 124 w 14"/>
                <a:gd name="T3" fmla="*/ 419 h 3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" h="39">
                  <a:moveTo>
                    <a:pt x="0" y="0"/>
                  </a:moveTo>
                  <a:cubicBezTo>
                    <a:pt x="12" y="11"/>
                    <a:pt x="13" y="27"/>
                    <a:pt x="14" y="39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34" name="Freeform 1733">
              <a:extLst>
                <a:ext uri="{FF2B5EF4-FFF2-40B4-BE49-F238E27FC236}">
                  <a16:creationId xmlns:a16="http://schemas.microsoft.com/office/drawing/2014/main" id="{1BA50155-CB35-A703-12A0-5684CD1D1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7" y="3532"/>
              <a:ext cx="45" cy="107"/>
            </a:xfrm>
            <a:custGeom>
              <a:avLst/>
              <a:gdLst>
                <a:gd name="T0" fmla="*/ 0 w 22"/>
                <a:gd name="T1" fmla="*/ 0 h 49"/>
                <a:gd name="T2" fmla="*/ 129 w 22"/>
                <a:gd name="T3" fmla="*/ 166 h 49"/>
                <a:gd name="T4" fmla="*/ 188 w 22"/>
                <a:gd name="T5" fmla="*/ 378 h 49"/>
                <a:gd name="T6" fmla="*/ 164 w 22"/>
                <a:gd name="T7" fmla="*/ 511 h 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49">
                  <a:moveTo>
                    <a:pt x="0" y="0"/>
                  </a:moveTo>
                  <a:cubicBezTo>
                    <a:pt x="3" y="7"/>
                    <a:pt x="11" y="11"/>
                    <a:pt x="15" y="16"/>
                  </a:cubicBezTo>
                  <a:cubicBezTo>
                    <a:pt x="20" y="22"/>
                    <a:pt x="22" y="29"/>
                    <a:pt x="22" y="36"/>
                  </a:cubicBezTo>
                  <a:cubicBezTo>
                    <a:pt x="21" y="40"/>
                    <a:pt x="22" y="45"/>
                    <a:pt x="19" y="49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35" name="Freeform 1734">
              <a:extLst>
                <a:ext uri="{FF2B5EF4-FFF2-40B4-BE49-F238E27FC236}">
                  <a16:creationId xmlns:a16="http://schemas.microsoft.com/office/drawing/2014/main" id="{C229BFA3-EDBC-763C-685B-42B341EA0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" y="3761"/>
              <a:ext cx="96" cy="66"/>
            </a:xfrm>
            <a:custGeom>
              <a:avLst/>
              <a:gdLst>
                <a:gd name="T0" fmla="*/ 0 w 47"/>
                <a:gd name="T1" fmla="*/ 0 h 30"/>
                <a:gd name="T2" fmla="*/ 137 w 47"/>
                <a:gd name="T3" fmla="*/ 53 h 30"/>
                <a:gd name="T4" fmla="*/ 308 w 47"/>
                <a:gd name="T5" fmla="*/ 141 h 30"/>
                <a:gd name="T6" fmla="*/ 400 w 47"/>
                <a:gd name="T7" fmla="*/ 319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" h="30">
                  <a:moveTo>
                    <a:pt x="0" y="0"/>
                  </a:moveTo>
                  <a:cubicBezTo>
                    <a:pt x="6" y="2"/>
                    <a:pt x="10" y="4"/>
                    <a:pt x="16" y="5"/>
                  </a:cubicBezTo>
                  <a:cubicBezTo>
                    <a:pt x="24" y="8"/>
                    <a:pt x="31" y="8"/>
                    <a:pt x="36" y="13"/>
                  </a:cubicBezTo>
                  <a:cubicBezTo>
                    <a:pt x="41" y="17"/>
                    <a:pt x="42" y="27"/>
                    <a:pt x="47" y="3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36" name="Freeform 1735">
              <a:extLst>
                <a:ext uri="{FF2B5EF4-FFF2-40B4-BE49-F238E27FC236}">
                  <a16:creationId xmlns:a16="http://schemas.microsoft.com/office/drawing/2014/main" id="{0DAE2B2F-86FE-9D24-6BA8-F9136299D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3597"/>
              <a:ext cx="39" cy="79"/>
            </a:xfrm>
            <a:custGeom>
              <a:avLst/>
              <a:gdLst>
                <a:gd name="T0" fmla="*/ 0 w 19"/>
                <a:gd name="T1" fmla="*/ 0 h 36"/>
                <a:gd name="T2" fmla="*/ 140 w 19"/>
                <a:gd name="T3" fmla="*/ 230 h 36"/>
                <a:gd name="T4" fmla="*/ 164 w 19"/>
                <a:gd name="T5" fmla="*/ 380 h 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36">
                  <a:moveTo>
                    <a:pt x="0" y="0"/>
                  </a:moveTo>
                  <a:cubicBezTo>
                    <a:pt x="6" y="8"/>
                    <a:pt x="14" y="13"/>
                    <a:pt x="16" y="22"/>
                  </a:cubicBezTo>
                  <a:cubicBezTo>
                    <a:pt x="17" y="26"/>
                    <a:pt x="19" y="34"/>
                    <a:pt x="19" y="3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37" name="Freeform 1736">
              <a:extLst>
                <a:ext uri="{FF2B5EF4-FFF2-40B4-BE49-F238E27FC236}">
                  <a16:creationId xmlns:a16="http://schemas.microsoft.com/office/drawing/2014/main" id="{158FF903-6EB3-F08B-4A8F-4BB7E26FF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9" y="3639"/>
              <a:ext cx="59" cy="90"/>
            </a:xfrm>
            <a:custGeom>
              <a:avLst/>
              <a:gdLst>
                <a:gd name="T0" fmla="*/ 0 w 29"/>
                <a:gd name="T1" fmla="*/ 0 h 41"/>
                <a:gd name="T2" fmla="*/ 244 w 29"/>
                <a:gd name="T3" fmla="*/ 435 h 4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9" h="41">
                  <a:moveTo>
                    <a:pt x="0" y="0"/>
                  </a:moveTo>
                  <a:cubicBezTo>
                    <a:pt x="17" y="12"/>
                    <a:pt x="26" y="25"/>
                    <a:pt x="29" y="41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38" name="Freeform 1737">
              <a:extLst>
                <a:ext uri="{FF2B5EF4-FFF2-40B4-BE49-F238E27FC236}">
                  <a16:creationId xmlns:a16="http://schemas.microsoft.com/office/drawing/2014/main" id="{BB86B8C3-0A69-D3AB-1524-169B673DA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6" y="3680"/>
              <a:ext cx="66" cy="86"/>
            </a:xfrm>
            <a:custGeom>
              <a:avLst/>
              <a:gdLst>
                <a:gd name="T0" fmla="*/ 0 w 32"/>
                <a:gd name="T1" fmla="*/ 0 h 39"/>
                <a:gd name="T2" fmla="*/ 248 w 32"/>
                <a:gd name="T3" fmla="*/ 291 h 39"/>
                <a:gd name="T4" fmla="*/ 281 w 32"/>
                <a:gd name="T5" fmla="*/ 419 h 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" h="39">
                  <a:moveTo>
                    <a:pt x="0" y="0"/>
                  </a:moveTo>
                  <a:cubicBezTo>
                    <a:pt x="9" y="7"/>
                    <a:pt x="24" y="16"/>
                    <a:pt x="28" y="27"/>
                  </a:cubicBezTo>
                  <a:cubicBezTo>
                    <a:pt x="30" y="30"/>
                    <a:pt x="30" y="36"/>
                    <a:pt x="32" y="39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39" name="Freeform 1738">
              <a:extLst>
                <a:ext uri="{FF2B5EF4-FFF2-40B4-BE49-F238E27FC236}">
                  <a16:creationId xmlns:a16="http://schemas.microsoft.com/office/drawing/2014/main" id="{FE7F941F-08CE-7388-AE68-0E6EE2B1F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" y="3726"/>
              <a:ext cx="82" cy="62"/>
            </a:xfrm>
            <a:custGeom>
              <a:avLst/>
              <a:gdLst>
                <a:gd name="T0" fmla="*/ 0 w 40"/>
                <a:gd name="T1" fmla="*/ 0 h 28"/>
                <a:gd name="T2" fmla="*/ 344 w 40"/>
                <a:gd name="T3" fmla="*/ 303 h 2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" h="28">
                  <a:moveTo>
                    <a:pt x="0" y="0"/>
                  </a:moveTo>
                  <a:cubicBezTo>
                    <a:pt x="15" y="7"/>
                    <a:pt x="32" y="15"/>
                    <a:pt x="40" y="2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40" name="Freeform 1739">
              <a:extLst>
                <a:ext uri="{FF2B5EF4-FFF2-40B4-BE49-F238E27FC236}">
                  <a16:creationId xmlns:a16="http://schemas.microsoft.com/office/drawing/2014/main" id="{3FB504B5-BEEE-B37C-9A2D-20D378F0B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3742"/>
              <a:ext cx="88" cy="59"/>
            </a:xfrm>
            <a:custGeom>
              <a:avLst/>
              <a:gdLst>
                <a:gd name="T0" fmla="*/ 0 w 43"/>
                <a:gd name="T1" fmla="*/ 0 h 27"/>
                <a:gd name="T2" fmla="*/ 129 w 43"/>
                <a:gd name="T3" fmla="*/ 44 h 27"/>
                <a:gd name="T4" fmla="*/ 248 w 43"/>
                <a:gd name="T5" fmla="*/ 105 h 27"/>
                <a:gd name="T6" fmla="*/ 368 w 43"/>
                <a:gd name="T7" fmla="*/ 282 h 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" h="27">
                  <a:moveTo>
                    <a:pt x="0" y="0"/>
                  </a:moveTo>
                  <a:cubicBezTo>
                    <a:pt x="4" y="2"/>
                    <a:pt x="10" y="2"/>
                    <a:pt x="15" y="4"/>
                  </a:cubicBezTo>
                  <a:cubicBezTo>
                    <a:pt x="20" y="5"/>
                    <a:pt x="24" y="8"/>
                    <a:pt x="29" y="10"/>
                  </a:cubicBezTo>
                  <a:cubicBezTo>
                    <a:pt x="38" y="15"/>
                    <a:pt x="39" y="19"/>
                    <a:pt x="43" y="27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41" name="Freeform 1740">
              <a:extLst>
                <a:ext uri="{FF2B5EF4-FFF2-40B4-BE49-F238E27FC236}">
                  <a16:creationId xmlns:a16="http://schemas.microsoft.com/office/drawing/2014/main" id="{A1D787B2-7B48-7D94-0DD2-2F27B4791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" y="3639"/>
              <a:ext cx="86" cy="70"/>
            </a:xfrm>
            <a:custGeom>
              <a:avLst/>
              <a:gdLst>
                <a:gd name="T0" fmla="*/ 0 w 42"/>
                <a:gd name="T1" fmla="*/ 0 h 32"/>
                <a:gd name="T2" fmla="*/ 360 w 42"/>
                <a:gd name="T3" fmla="*/ 335 h 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cubicBezTo>
                    <a:pt x="27" y="0"/>
                    <a:pt x="35" y="17"/>
                    <a:pt x="42" y="3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42" name="Freeform 1741">
              <a:extLst>
                <a:ext uri="{FF2B5EF4-FFF2-40B4-BE49-F238E27FC236}">
                  <a16:creationId xmlns:a16="http://schemas.microsoft.com/office/drawing/2014/main" id="{5B1D2F3D-F5C7-9B8B-4409-9BBCC3CA9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" y="3700"/>
              <a:ext cx="78" cy="46"/>
            </a:xfrm>
            <a:custGeom>
              <a:avLst/>
              <a:gdLst>
                <a:gd name="T0" fmla="*/ 0 w 38"/>
                <a:gd name="T1" fmla="*/ 44 h 21"/>
                <a:gd name="T2" fmla="*/ 320 w 38"/>
                <a:gd name="T3" fmla="*/ 221 h 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8" h="21">
                  <a:moveTo>
                    <a:pt x="0" y="4"/>
                  </a:moveTo>
                  <a:cubicBezTo>
                    <a:pt x="6" y="0"/>
                    <a:pt x="38" y="16"/>
                    <a:pt x="37" y="21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43" name="Freeform 1742">
              <a:extLst>
                <a:ext uri="{FF2B5EF4-FFF2-40B4-BE49-F238E27FC236}">
                  <a16:creationId xmlns:a16="http://schemas.microsoft.com/office/drawing/2014/main" id="{87754A87-9088-66DA-16E0-67C97E914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" y="3398"/>
              <a:ext cx="33" cy="94"/>
            </a:xfrm>
            <a:custGeom>
              <a:avLst/>
              <a:gdLst>
                <a:gd name="T0" fmla="*/ 0 w 16"/>
                <a:gd name="T1" fmla="*/ 0 h 43"/>
                <a:gd name="T2" fmla="*/ 43 w 16"/>
                <a:gd name="T3" fmla="*/ 448 h 4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6" h="43">
                  <a:moveTo>
                    <a:pt x="0" y="0"/>
                  </a:moveTo>
                  <a:cubicBezTo>
                    <a:pt x="7" y="9"/>
                    <a:pt x="16" y="33"/>
                    <a:pt x="5" y="43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44" name="Freeform 1743">
              <a:extLst>
                <a:ext uri="{FF2B5EF4-FFF2-40B4-BE49-F238E27FC236}">
                  <a16:creationId xmlns:a16="http://schemas.microsoft.com/office/drawing/2014/main" id="{2FD33239-ED96-AD92-CB06-748C2EB23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3440"/>
              <a:ext cx="24" cy="96"/>
            </a:xfrm>
            <a:custGeom>
              <a:avLst/>
              <a:gdLst>
                <a:gd name="T0" fmla="*/ 0 w 12"/>
                <a:gd name="T1" fmla="*/ 0 h 44"/>
                <a:gd name="T2" fmla="*/ 96 w 12"/>
                <a:gd name="T3" fmla="*/ 290 h 44"/>
                <a:gd name="T4" fmla="*/ 88 w 12"/>
                <a:gd name="T5" fmla="*/ 456 h 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" h="44">
                  <a:moveTo>
                    <a:pt x="0" y="0"/>
                  </a:moveTo>
                  <a:cubicBezTo>
                    <a:pt x="7" y="7"/>
                    <a:pt x="11" y="19"/>
                    <a:pt x="12" y="28"/>
                  </a:cubicBezTo>
                  <a:cubicBezTo>
                    <a:pt x="12" y="32"/>
                    <a:pt x="9" y="40"/>
                    <a:pt x="11" y="4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45" name="Freeform 1744">
              <a:extLst>
                <a:ext uri="{FF2B5EF4-FFF2-40B4-BE49-F238E27FC236}">
                  <a16:creationId xmlns:a16="http://schemas.microsoft.com/office/drawing/2014/main" id="{5747E9E4-E769-D844-8F66-2571D86F2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" y="3488"/>
              <a:ext cx="37" cy="83"/>
            </a:xfrm>
            <a:custGeom>
              <a:avLst/>
              <a:gdLst>
                <a:gd name="T0" fmla="*/ 0 w 18"/>
                <a:gd name="T1" fmla="*/ 0 h 38"/>
                <a:gd name="T2" fmla="*/ 113 w 18"/>
                <a:gd name="T3" fmla="*/ 395 h 3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" h="38">
                  <a:moveTo>
                    <a:pt x="0" y="0"/>
                  </a:moveTo>
                  <a:cubicBezTo>
                    <a:pt x="11" y="10"/>
                    <a:pt x="18" y="25"/>
                    <a:pt x="13" y="3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46" name="Freeform 1745">
              <a:extLst>
                <a:ext uri="{FF2B5EF4-FFF2-40B4-BE49-F238E27FC236}">
                  <a16:creationId xmlns:a16="http://schemas.microsoft.com/office/drawing/2014/main" id="{ED2A625A-51D8-412E-FEF7-2AD1F0CFA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" y="3525"/>
              <a:ext cx="49" cy="96"/>
            </a:xfrm>
            <a:custGeom>
              <a:avLst/>
              <a:gdLst>
                <a:gd name="T0" fmla="*/ 0 w 24"/>
                <a:gd name="T1" fmla="*/ 0 h 44"/>
                <a:gd name="T2" fmla="*/ 137 w 24"/>
                <a:gd name="T3" fmla="*/ 456 h 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44">
                  <a:moveTo>
                    <a:pt x="0" y="0"/>
                  </a:moveTo>
                  <a:cubicBezTo>
                    <a:pt x="10" y="12"/>
                    <a:pt x="24" y="30"/>
                    <a:pt x="16" y="4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47" name="Freeform 1746">
              <a:extLst>
                <a:ext uri="{FF2B5EF4-FFF2-40B4-BE49-F238E27FC236}">
                  <a16:creationId xmlns:a16="http://schemas.microsoft.com/office/drawing/2014/main" id="{459C82DE-C2B8-88FF-0725-79DF6BD5F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" y="3565"/>
              <a:ext cx="61" cy="83"/>
            </a:xfrm>
            <a:custGeom>
              <a:avLst/>
              <a:gdLst>
                <a:gd name="T0" fmla="*/ 0 w 30"/>
                <a:gd name="T1" fmla="*/ 0 h 38"/>
                <a:gd name="T2" fmla="*/ 83 w 30"/>
                <a:gd name="T3" fmla="*/ 96 h 38"/>
                <a:gd name="T4" fmla="*/ 177 w 30"/>
                <a:gd name="T5" fmla="*/ 229 h 38"/>
                <a:gd name="T6" fmla="*/ 252 w 30"/>
                <a:gd name="T7" fmla="*/ 395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38">
                  <a:moveTo>
                    <a:pt x="0" y="0"/>
                  </a:moveTo>
                  <a:cubicBezTo>
                    <a:pt x="1" y="4"/>
                    <a:pt x="6" y="6"/>
                    <a:pt x="10" y="9"/>
                  </a:cubicBezTo>
                  <a:cubicBezTo>
                    <a:pt x="15" y="13"/>
                    <a:pt x="18" y="17"/>
                    <a:pt x="21" y="22"/>
                  </a:cubicBezTo>
                  <a:cubicBezTo>
                    <a:pt x="25" y="27"/>
                    <a:pt x="28" y="32"/>
                    <a:pt x="30" y="3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48" name="Freeform 1747">
              <a:extLst>
                <a:ext uri="{FF2B5EF4-FFF2-40B4-BE49-F238E27FC236}">
                  <a16:creationId xmlns:a16="http://schemas.microsoft.com/office/drawing/2014/main" id="{689FFC52-7096-5603-975B-40E0F0A65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" y="3788"/>
              <a:ext cx="78" cy="22"/>
            </a:xfrm>
            <a:custGeom>
              <a:avLst/>
              <a:gdLst>
                <a:gd name="T0" fmla="*/ 328 w 38"/>
                <a:gd name="T1" fmla="*/ 44 h 10"/>
                <a:gd name="T2" fmla="*/ 0 w 38"/>
                <a:gd name="T3" fmla="*/ 106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8" h="10">
                  <a:moveTo>
                    <a:pt x="38" y="4"/>
                  </a:moveTo>
                  <a:cubicBezTo>
                    <a:pt x="27" y="0"/>
                    <a:pt x="8" y="5"/>
                    <a:pt x="0" y="1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49" name="Freeform 1748">
              <a:extLst>
                <a:ext uri="{FF2B5EF4-FFF2-40B4-BE49-F238E27FC236}">
                  <a16:creationId xmlns:a16="http://schemas.microsoft.com/office/drawing/2014/main" id="{6DCEE1D7-E6CE-9188-4558-74F6C2803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3807"/>
              <a:ext cx="104" cy="20"/>
            </a:xfrm>
            <a:custGeom>
              <a:avLst/>
              <a:gdLst>
                <a:gd name="T0" fmla="*/ 432 w 51"/>
                <a:gd name="T1" fmla="*/ 98 h 9"/>
                <a:gd name="T2" fmla="*/ 220 w 51"/>
                <a:gd name="T3" fmla="*/ 36 h 9"/>
                <a:gd name="T4" fmla="*/ 0 w 51"/>
                <a:gd name="T5" fmla="*/ 20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" h="9">
                  <a:moveTo>
                    <a:pt x="51" y="9"/>
                  </a:moveTo>
                  <a:cubicBezTo>
                    <a:pt x="43" y="6"/>
                    <a:pt x="35" y="4"/>
                    <a:pt x="26" y="3"/>
                  </a:cubicBezTo>
                  <a:cubicBezTo>
                    <a:pt x="19" y="3"/>
                    <a:pt x="6" y="0"/>
                    <a:pt x="0" y="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50" name="Freeform 1749">
              <a:extLst>
                <a:ext uri="{FF2B5EF4-FFF2-40B4-BE49-F238E27FC236}">
                  <a16:creationId xmlns:a16="http://schemas.microsoft.com/office/drawing/2014/main" id="{4C2CBAED-52CD-3815-2DEC-E2D2F5D4F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" y="3768"/>
              <a:ext cx="103" cy="55"/>
            </a:xfrm>
            <a:custGeom>
              <a:avLst/>
              <a:gdLst>
                <a:gd name="T0" fmla="*/ 437 w 50"/>
                <a:gd name="T1" fmla="*/ 266 h 25"/>
                <a:gd name="T2" fmla="*/ 0 w 50"/>
                <a:gd name="T3" fmla="*/ 53 h 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0" h="25">
                  <a:moveTo>
                    <a:pt x="50" y="25"/>
                  </a:moveTo>
                  <a:cubicBezTo>
                    <a:pt x="47" y="12"/>
                    <a:pt x="16" y="0"/>
                    <a:pt x="0" y="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51" name="Freeform 1750">
              <a:extLst>
                <a:ext uri="{FF2B5EF4-FFF2-40B4-BE49-F238E27FC236}">
                  <a16:creationId xmlns:a16="http://schemas.microsoft.com/office/drawing/2014/main" id="{9C730D44-50C3-FBFA-684E-5CABB59E0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2" y="3801"/>
              <a:ext cx="197" cy="41"/>
            </a:xfrm>
            <a:custGeom>
              <a:avLst/>
              <a:gdLst>
                <a:gd name="T0" fmla="*/ 829 w 96"/>
                <a:gd name="T1" fmla="*/ 121 h 19"/>
                <a:gd name="T2" fmla="*/ 509 w 96"/>
                <a:gd name="T3" fmla="*/ 149 h 19"/>
                <a:gd name="T4" fmla="*/ 425 w 96"/>
                <a:gd name="T5" fmla="*/ 101 h 19"/>
                <a:gd name="T6" fmla="*/ 0 w 96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9">
                  <a:moveTo>
                    <a:pt x="96" y="12"/>
                  </a:moveTo>
                  <a:cubicBezTo>
                    <a:pt x="85" y="15"/>
                    <a:pt x="70" y="19"/>
                    <a:pt x="59" y="15"/>
                  </a:cubicBezTo>
                  <a:cubicBezTo>
                    <a:pt x="55" y="14"/>
                    <a:pt x="52" y="11"/>
                    <a:pt x="49" y="10"/>
                  </a:cubicBezTo>
                  <a:cubicBezTo>
                    <a:pt x="41" y="15"/>
                    <a:pt x="4" y="8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52" name="Freeform 1751">
              <a:extLst>
                <a:ext uri="{FF2B5EF4-FFF2-40B4-BE49-F238E27FC236}">
                  <a16:creationId xmlns:a16="http://schemas.microsoft.com/office/drawing/2014/main" id="{939A8766-018F-49A3-25B8-530306E91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9" y="3788"/>
              <a:ext cx="47" cy="28"/>
            </a:xfrm>
            <a:custGeom>
              <a:avLst/>
              <a:gdLst>
                <a:gd name="T0" fmla="*/ 180 w 23"/>
                <a:gd name="T1" fmla="*/ 41 h 13"/>
                <a:gd name="T2" fmla="*/ 196 w 23"/>
                <a:gd name="T3" fmla="*/ 129 h 13"/>
                <a:gd name="T4" fmla="*/ 0 w 23"/>
                <a:gd name="T5" fmla="*/ 0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" h="13">
                  <a:moveTo>
                    <a:pt x="21" y="4"/>
                  </a:moveTo>
                  <a:cubicBezTo>
                    <a:pt x="22" y="7"/>
                    <a:pt x="23" y="10"/>
                    <a:pt x="23" y="13"/>
                  </a:cubicBezTo>
                  <a:cubicBezTo>
                    <a:pt x="15" y="12"/>
                    <a:pt x="5" y="4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53" name="Freeform 1752">
              <a:extLst>
                <a:ext uri="{FF2B5EF4-FFF2-40B4-BE49-F238E27FC236}">
                  <a16:creationId xmlns:a16="http://schemas.microsoft.com/office/drawing/2014/main" id="{273D8634-6B50-F2CE-C888-E4397576B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" y="3836"/>
              <a:ext cx="97" cy="54"/>
            </a:xfrm>
            <a:custGeom>
              <a:avLst/>
              <a:gdLst>
                <a:gd name="T0" fmla="*/ 413 w 47"/>
                <a:gd name="T1" fmla="*/ 69 h 25"/>
                <a:gd name="T2" fmla="*/ 0 w 47"/>
                <a:gd name="T3" fmla="*/ 253 h 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7" h="25">
                  <a:moveTo>
                    <a:pt x="47" y="7"/>
                  </a:moveTo>
                  <a:cubicBezTo>
                    <a:pt x="31" y="0"/>
                    <a:pt x="9" y="16"/>
                    <a:pt x="0" y="2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54" name="Freeform 1753">
              <a:extLst>
                <a:ext uri="{FF2B5EF4-FFF2-40B4-BE49-F238E27FC236}">
                  <a16:creationId xmlns:a16="http://schemas.microsoft.com/office/drawing/2014/main" id="{481642AA-3D6D-5C0A-313E-D6BEB023E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0" y="3864"/>
              <a:ext cx="118" cy="42"/>
            </a:xfrm>
            <a:custGeom>
              <a:avLst/>
              <a:gdLst>
                <a:gd name="T0" fmla="*/ 472 w 58"/>
                <a:gd name="T1" fmla="*/ 153 h 19"/>
                <a:gd name="T2" fmla="*/ 0 w 58"/>
                <a:gd name="T3" fmla="*/ 53 h 19"/>
                <a:gd name="T4" fmla="*/ 488 w 58"/>
                <a:gd name="T5" fmla="*/ 141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19">
                  <a:moveTo>
                    <a:pt x="56" y="14"/>
                  </a:moveTo>
                  <a:cubicBezTo>
                    <a:pt x="41" y="19"/>
                    <a:pt x="12" y="13"/>
                    <a:pt x="0" y="5"/>
                  </a:cubicBezTo>
                  <a:cubicBezTo>
                    <a:pt x="15" y="0"/>
                    <a:pt x="53" y="0"/>
                    <a:pt x="58" y="13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55" name="Freeform 1754">
              <a:extLst>
                <a:ext uri="{FF2B5EF4-FFF2-40B4-BE49-F238E27FC236}">
                  <a16:creationId xmlns:a16="http://schemas.microsoft.com/office/drawing/2014/main" id="{3D6DA073-09D9-D480-9E0B-E61C92449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3" y="3827"/>
              <a:ext cx="97" cy="42"/>
            </a:xfrm>
            <a:custGeom>
              <a:avLst/>
              <a:gdLst>
                <a:gd name="T0" fmla="*/ 413 w 47"/>
                <a:gd name="T1" fmla="*/ 206 h 19"/>
                <a:gd name="T2" fmla="*/ 175 w 47"/>
                <a:gd name="T3" fmla="*/ 20 h 19"/>
                <a:gd name="T4" fmla="*/ 0 w 47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19">
                  <a:moveTo>
                    <a:pt x="47" y="19"/>
                  </a:moveTo>
                  <a:cubicBezTo>
                    <a:pt x="39" y="12"/>
                    <a:pt x="31" y="6"/>
                    <a:pt x="20" y="2"/>
                  </a:cubicBezTo>
                  <a:cubicBezTo>
                    <a:pt x="13" y="0"/>
                    <a:pt x="5" y="1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56" name="Freeform 1755">
              <a:extLst>
                <a:ext uri="{FF2B5EF4-FFF2-40B4-BE49-F238E27FC236}">
                  <a16:creationId xmlns:a16="http://schemas.microsoft.com/office/drawing/2014/main" id="{3E087B91-7DCA-0710-6B2B-FA046AA89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" y="3855"/>
              <a:ext cx="107" cy="9"/>
            </a:xfrm>
            <a:custGeom>
              <a:avLst/>
              <a:gdLst>
                <a:gd name="T0" fmla="*/ 453 w 52"/>
                <a:gd name="T1" fmla="*/ 25 h 4"/>
                <a:gd name="T2" fmla="*/ 321 w 52"/>
                <a:gd name="T3" fmla="*/ 36 h 4"/>
                <a:gd name="T4" fmla="*/ 140 w 52"/>
                <a:gd name="T5" fmla="*/ 11 h 4"/>
                <a:gd name="T6" fmla="*/ 0 w 52"/>
                <a:gd name="T7" fmla="*/ 36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" h="4">
                  <a:moveTo>
                    <a:pt x="52" y="2"/>
                  </a:moveTo>
                  <a:cubicBezTo>
                    <a:pt x="48" y="1"/>
                    <a:pt x="42" y="4"/>
                    <a:pt x="37" y="3"/>
                  </a:cubicBezTo>
                  <a:cubicBezTo>
                    <a:pt x="30" y="3"/>
                    <a:pt x="23" y="0"/>
                    <a:pt x="16" y="1"/>
                  </a:cubicBezTo>
                  <a:cubicBezTo>
                    <a:pt x="10" y="1"/>
                    <a:pt x="5" y="2"/>
                    <a:pt x="0" y="3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57" name="Freeform 1756">
              <a:extLst>
                <a:ext uri="{FF2B5EF4-FFF2-40B4-BE49-F238E27FC236}">
                  <a16:creationId xmlns:a16="http://schemas.microsoft.com/office/drawing/2014/main" id="{CEAAF38D-F213-D4EB-2E77-60F5660BB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0" y="3820"/>
              <a:ext cx="111" cy="38"/>
            </a:xfrm>
            <a:custGeom>
              <a:avLst/>
              <a:gdLst>
                <a:gd name="T0" fmla="*/ 469 w 54"/>
                <a:gd name="T1" fmla="*/ 190 h 17"/>
                <a:gd name="T2" fmla="*/ 164 w 54"/>
                <a:gd name="T3" fmla="*/ 0 h 17"/>
                <a:gd name="T4" fmla="*/ 0 w 54"/>
                <a:gd name="T5" fmla="*/ 9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" h="17">
                  <a:moveTo>
                    <a:pt x="54" y="17"/>
                  </a:moveTo>
                  <a:cubicBezTo>
                    <a:pt x="51" y="7"/>
                    <a:pt x="30" y="1"/>
                    <a:pt x="19" y="0"/>
                  </a:cubicBezTo>
                  <a:cubicBezTo>
                    <a:pt x="13" y="0"/>
                    <a:pt x="5" y="0"/>
                    <a:pt x="0" y="1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58" name="Freeform 1757">
              <a:extLst>
                <a:ext uri="{FF2B5EF4-FFF2-40B4-BE49-F238E27FC236}">
                  <a16:creationId xmlns:a16="http://schemas.microsoft.com/office/drawing/2014/main" id="{EDC452CC-4806-2DFA-DCA7-2E22AEF75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" y="3838"/>
              <a:ext cx="18" cy="20"/>
            </a:xfrm>
            <a:custGeom>
              <a:avLst/>
              <a:gdLst>
                <a:gd name="T0" fmla="*/ 72 w 9"/>
                <a:gd name="T1" fmla="*/ 98 h 9"/>
                <a:gd name="T2" fmla="*/ 0 w 9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9">
                  <a:moveTo>
                    <a:pt x="9" y="9"/>
                  </a:moveTo>
                  <a:cubicBezTo>
                    <a:pt x="8" y="5"/>
                    <a:pt x="6" y="1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59" name="Freeform 1758">
              <a:extLst>
                <a:ext uri="{FF2B5EF4-FFF2-40B4-BE49-F238E27FC236}">
                  <a16:creationId xmlns:a16="http://schemas.microsoft.com/office/drawing/2014/main" id="{CE1386D2-4ECC-8692-0F9F-F4893EC82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" y="3788"/>
              <a:ext cx="70" cy="11"/>
            </a:xfrm>
            <a:custGeom>
              <a:avLst/>
              <a:gdLst>
                <a:gd name="T0" fmla="*/ 296 w 34"/>
                <a:gd name="T1" fmla="*/ 53 h 5"/>
                <a:gd name="T2" fmla="*/ 0 w 34"/>
                <a:gd name="T3" fmla="*/ 2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" h="5">
                  <a:moveTo>
                    <a:pt x="34" y="5"/>
                  </a:moveTo>
                  <a:cubicBezTo>
                    <a:pt x="22" y="0"/>
                    <a:pt x="11" y="1"/>
                    <a:pt x="0" y="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60" name="Freeform 1759">
              <a:extLst>
                <a:ext uri="{FF2B5EF4-FFF2-40B4-BE49-F238E27FC236}">
                  <a16:creationId xmlns:a16="http://schemas.microsoft.com/office/drawing/2014/main" id="{712D6A23-B055-03DC-ADB9-F12B76923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" y="2071"/>
              <a:ext cx="25" cy="44"/>
            </a:xfrm>
            <a:custGeom>
              <a:avLst/>
              <a:gdLst>
                <a:gd name="T0" fmla="*/ 0 w 12"/>
                <a:gd name="T1" fmla="*/ 9 h 20"/>
                <a:gd name="T2" fmla="*/ 92 w 12"/>
                <a:gd name="T3" fmla="*/ 213 h 20"/>
                <a:gd name="T4" fmla="*/ 108 w 12"/>
                <a:gd name="T5" fmla="*/ 0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" h="20">
                  <a:moveTo>
                    <a:pt x="0" y="1"/>
                  </a:moveTo>
                  <a:cubicBezTo>
                    <a:pt x="1" y="9"/>
                    <a:pt x="4" y="17"/>
                    <a:pt x="10" y="20"/>
                  </a:cubicBezTo>
                  <a:cubicBezTo>
                    <a:pt x="10" y="13"/>
                    <a:pt x="10" y="7"/>
                    <a:pt x="12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61" name="Freeform 1760">
              <a:extLst>
                <a:ext uri="{FF2B5EF4-FFF2-40B4-BE49-F238E27FC236}">
                  <a16:creationId xmlns:a16="http://schemas.microsoft.com/office/drawing/2014/main" id="{C69CC86B-EE83-76C3-B209-69C8026E1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" y="2071"/>
              <a:ext cx="29" cy="29"/>
            </a:xfrm>
            <a:custGeom>
              <a:avLst/>
              <a:gdLst>
                <a:gd name="T0" fmla="*/ 124 w 14"/>
                <a:gd name="T1" fmla="*/ 0 h 13"/>
                <a:gd name="T2" fmla="*/ 25 w 14"/>
                <a:gd name="T3" fmla="*/ 125 h 13"/>
                <a:gd name="T4" fmla="*/ 0 w 14"/>
                <a:gd name="T5" fmla="*/ 145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13">
                  <a:moveTo>
                    <a:pt x="14" y="0"/>
                  </a:moveTo>
                  <a:cubicBezTo>
                    <a:pt x="12" y="4"/>
                    <a:pt x="7" y="8"/>
                    <a:pt x="3" y="11"/>
                  </a:cubicBezTo>
                  <a:cubicBezTo>
                    <a:pt x="2" y="12"/>
                    <a:pt x="0" y="13"/>
                    <a:pt x="0" y="13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62" name="Freeform 1761">
              <a:extLst>
                <a:ext uri="{FF2B5EF4-FFF2-40B4-BE49-F238E27FC236}">
                  <a16:creationId xmlns:a16="http://schemas.microsoft.com/office/drawing/2014/main" id="{820F2F8C-2FD4-B50C-B356-FCC747A5B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7" y="2102"/>
              <a:ext cx="21" cy="68"/>
            </a:xfrm>
            <a:custGeom>
              <a:avLst/>
              <a:gdLst>
                <a:gd name="T0" fmla="*/ 17 w 10"/>
                <a:gd name="T1" fmla="*/ 0 h 31"/>
                <a:gd name="T2" fmla="*/ 0 w 10"/>
                <a:gd name="T3" fmla="*/ 116 h 31"/>
                <a:gd name="T4" fmla="*/ 57 w 10"/>
                <a:gd name="T5" fmla="*/ 327 h 31"/>
                <a:gd name="T6" fmla="*/ 76 w 10"/>
                <a:gd name="T7" fmla="*/ 64 h 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31">
                  <a:moveTo>
                    <a:pt x="2" y="0"/>
                  </a:moveTo>
                  <a:cubicBezTo>
                    <a:pt x="0" y="3"/>
                    <a:pt x="0" y="8"/>
                    <a:pt x="0" y="11"/>
                  </a:cubicBezTo>
                  <a:cubicBezTo>
                    <a:pt x="1" y="18"/>
                    <a:pt x="4" y="24"/>
                    <a:pt x="6" y="31"/>
                  </a:cubicBezTo>
                  <a:cubicBezTo>
                    <a:pt x="7" y="23"/>
                    <a:pt x="10" y="14"/>
                    <a:pt x="8" y="6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63" name="Freeform 1762">
              <a:extLst>
                <a:ext uri="{FF2B5EF4-FFF2-40B4-BE49-F238E27FC236}">
                  <a16:creationId xmlns:a16="http://schemas.microsoft.com/office/drawing/2014/main" id="{FFE7F0E0-ECE8-7CCE-5ACB-2890C1222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8" y="2148"/>
              <a:ext cx="20" cy="78"/>
            </a:xfrm>
            <a:custGeom>
              <a:avLst/>
              <a:gdLst>
                <a:gd name="T0" fmla="*/ 8 w 10"/>
                <a:gd name="T1" fmla="*/ 93 h 36"/>
                <a:gd name="T2" fmla="*/ 24 w 10"/>
                <a:gd name="T3" fmla="*/ 234 h 36"/>
                <a:gd name="T4" fmla="*/ 40 w 10"/>
                <a:gd name="T5" fmla="*/ 325 h 36"/>
                <a:gd name="T6" fmla="*/ 56 w 10"/>
                <a:gd name="T7" fmla="*/ 366 h 36"/>
                <a:gd name="T8" fmla="*/ 72 w 10"/>
                <a:gd name="T9" fmla="*/ 306 h 36"/>
                <a:gd name="T10" fmla="*/ 64 w 10"/>
                <a:gd name="T11" fmla="*/ 132 h 36"/>
                <a:gd name="T12" fmla="*/ 24 w 10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36">
                  <a:moveTo>
                    <a:pt x="1" y="9"/>
                  </a:moveTo>
                  <a:cubicBezTo>
                    <a:pt x="0" y="13"/>
                    <a:pt x="2" y="19"/>
                    <a:pt x="3" y="23"/>
                  </a:cubicBezTo>
                  <a:cubicBezTo>
                    <a:pt x="3" y="26"/>
                    <a:pt x="4" y="29"/>
                    <a:pt x="5" y="32"/>
                  </a:cubicBezTo>
                  <a:cubicBezTo>
                    <a:pt x="6" y="33"/>
                    <a:pt x="6" y="35"/>
                    <a:pt x="7" y="36"/>
                  </a:cubicBezTo>
                  <a:cubicBezTo>
                    <a:pt x="8" y="34"/>
                    <a:pt x="9" y="32"/>
                    <a:pt x="9" y="30"/>
                  </a:cubicBezTo>
                  <a:cubicBezTo>
                    <a:pt x="10" y="25"/>
                    <a:pt x="9" y="18"/>
                    <a:pt x="8" y="13"/>
                  </a:cubicBezTo>
                  <a:cubicBezTo>
                    <a:pt x="7" y="8"/>
                    <a:pt x="5" y="4"/>
                    <a:pt x="3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64" name="Freeform 1763">
              <a:extLst>
                <a:ext uri="{FF2B5EF4-FFF2-40B4-BE49-F238E27FC236}">
                  <a16:creationId xmlns:a16="http://schemas.microsoft.com/office/drawing/2014/main" id="{BBD818F6-5E09-FEE3-6ABD-5F19A0604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097"/>
              <a:ext cx="18" cy="70"/>
            </a:xfrm>
            <a:custGeom>
              <a:avLst/>
              <a:gdLst>
                <a:gd name="T0" fmla="*/ 32 w 9"/>
                <a:gd name="T1" fmla="*/ 335 h 32"/>
                <a:gd name="T2" fmla="*/ 48 w 9"/>
                <a:gd name="T3" fmla="*/ 105 h 32"/>
                <a:gd name="T4" fmla="*/ 0 w 9"/>
                <a:gd name="T5" fmla="*/ 0 h 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32">
                  <a:moveTo>
                    <a:pt x="4" y="32"/>
                  </a:moveTo>
                  <a:cubicBezTo>
                    <a:pt x="7" y="25"/>
                    <a:pt x="9" y="18"/>
                    <a:pt x="6" y="10"/>
                  </a:cubicBezTo>
                  <a:cubicBezTo>
                    <a:pt x="5" y="6"/>
                    <a:pt x="2" y="3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65" name="Freeform 1764">
              <a:extLst>
                <a:ext uri="{FF2B5EF4-FFF2-40B4-BE49-F238E27FC236}">
                  <a16:creationId xmlns:a16="http://schemas.microsoft.com/office/drawing/2014/main" id="{29AC46F0-23AB-1463-4366-BF8701D4D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5" y="2069"/>
              <a:ext cx="32" cy="35"/>
            </a:xfrm>
            <a:custGeom>
              <a:avLst/>
              <a:gdLst>
                <a:gd name="T0" fmla="*/ 128 w 16"/>
                <a:gd name="T1" fmla="*/ 0 h 16"/>
                <a:gd name="T2" fmla="*/ 112 w 16"/>
                <a:gd name="T3" fmla="*/ 61 h 16"/>
                <a:gd name="T4" fmla="*/ 72 w 16"/>
                <a:gd name="T5" fmla="*/ 168 h 16"/>
                <a:gd name="T6" fmla="*/ 32 w 16"/>
                <a:gd name="T7" fmla="*/ 96 h 16"/>
                <a:gd name="T8" fmla="*/ 0 w 16"/>
                <a:gd name="T9" fmla="*/ 3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cubicBezTo>
                    <a:pt x="15" y="2"/>
                    <a:pt x="15" y="4"/>
                    <a:pt x="14" y="6"/>
                  </a:cubicBezTo>
                  <a:cubicBezTo>
                    <a:pt x="13" y="9"/>
                    <a:pt x="12" y="14"/>
                    <a:pt x="9" y="16"/>
                  </a:cubicBezTo>
                  <a:cubicBezTo>
                    <a:pt x="7" y="14"/>
                    <a:pt x="6" y="11"/>
                    <a:pt x="4" y="9"/>
                  </a:cubicBezTo>
                  <a:cubicBezTo>
                    <a:pt x="3" y="7"/>
                    <a:pt x="1" y="5"/>
                    <a:pt x="0" y="3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66" name="Freeform 1765">
              <a:extLst>
                <a:ext uri="{FF2B5EF4-FFF2-40B4-BE49-F238E27FC236}">
                  <a16:creationId xmlns:a16="http://schemas.microsoft.com/office/drawing/2014/main" id="{AF491A31-D714-EEF7-A02A-7EB15D84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7" y="2076"/>
              <a:ext cx="23" cy="70"/>
            </a:xfrm>
            <a:custGeom>
              <a:avLst/>
              <a:gdLst>
                <a:gd name="T0" fmla="*/ 44 w 11"/>
                <a:gd name="T1" fmla="*/ 0 h 32"/>
                <a:gd name="T2" fmla="*/ 92 w 11"/>
                <a:gd name="T3" fmla="*/ 149 h 32"/>
                <a:gd name="T4" fmla="*/ 100 w 11"/>
                <a:gd name="T5" fmla="*/ 335 h 32"/>
                <a:gd name="T6" fmla="*/ 27 w 11"/>
                <a:gd name="T7" fmla="*/ 201 h 32"/>
                <a:gd name="T8" fmla="*/ 0 w 11"/>
                <a:gd name="T9" fmla="*/ 133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32">
                  <a:moveTo>
                    <a:pt x="5" y="0"/>
                  </a:moveTo>
                  <a:cubicBezTo>
                    <a:pt x="8" y="0"/>
                    <a:pt x="10" y="12"/>
                    <a:pt x="10" y="14"/>
                  </a:cubicBezTo>
                  <a:cubicBezTo>
                    <a:pt x="11" y="20"/>
                    <a:pt x="11" y="26"/>
                    <a:pt x="11" y="32"/>
                  </a:cubicBezTo>
                  <a:cubicBezTo>
                    <a:pt x="8" y="28"/>
                    <a:pt x="5" y="23"/>
                    <a:pt x="3" y="19"/>
                  </a:cubicBezTo>
                  <a:cubicBezTo>
                    <a:pt x="1" y="17"/>
                    <a:pt x="1" y="15"/>
                    <a:pt x="0" y="13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67" name="Freeform 1766">
              <a:extLst>
                <a:ext uri="{FF2B5EF4-FFF2-40B4-BE49-F238E27FC236}">
                  <a16:creationId xmlns:a16="http://schemas.microsoft.com/office/drawing/2014/main" id="{FB82C693-E41C-2415-03EA-04A206450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9" y="2132"/>
              <a:ext cx="31" cy="97"/>
            </a:xfrm>
            <a:custGeom>
              <a:avLst/>
              <a:gdLst>
                <a:gd name="T0" fmla="*/ 0 w 15"/>
                <a:gd name="T1" fmla="*/ 0 h 44"/>
                <a:gd name="T2" fmla="*/ 0 w 15"/>
                <a:gd name="T3" fmla="*/ 53 h 44"/>
                <a:gd name="T4" fmla="*/ 8 w 15"/>
                <a:gd name="T5" fmla="*/ 238 h 44"/>
                <a:gd name="T6" fmla="*/ 81 w 15"/>
                <a:gd name="T7" fmla="*/ 419 h 44"/>
                <a:gd name="T8" fmla="*/ 124 w 15"/>
                <a:gd name="T9" fmla="*/ 472 h 44"/>
                <a:gd name="T10" fmla="*/ 124 w 15"/>
                <a:gd name="T11" fmla="*/ 452 h 44"/>
                <a:gd name="T12" fmla="*/ 107 w 15"/>
                <a:gd name="T13" fmla="*/ 331 h 44"/>
                <a:gd name="T14" fmla="*/ 89 w 15"/>
                <a:gd name="T15" fmla="*/ 170 h 44"/>
                <a:gd name="T16" fmla="*/ 60 w 15"/>
                <a:gd name="T17" fmla="*/ 73 h 44"/>
                <a:gd name="T18" fmla="*/ 52 w 15"/>
                <a:gd name="T19" fmla="*/ 20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44">
                  <a:moveTo>
                    <a:pt x="0" y="0"/>
                  </a:moveTo>
                  <a:cubicBezTo>
                    <a:pt x="0" y="1"/>
                    <a:pt x="0" y="3"/>
                    <a:pt x="0" y="5"/>
                  </a:cubicBezTo>
                  <a:cubicBezTo>
                    <a:pt x="0" y="11"/>
                    <a:pt x="0" y="16"/>
                    <a:pt x="1" y="22"/>
                  </a:cubicBezTo>
                  <a:cubicBezTo>
                    <a:pt x="3" y="28"/>
                    <a:pt x="5" y="34"/>
                    <a:pt x="9" y="39"/>
                  </a:cubicBezTo>
                  <a:cubicBezTo>
                    <a:pt x="11" y="40"/>
                    <a:pt x="13" y="42"/>
                    <a:pt x="14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38"/>
                    <a:pt x="13" y="35"/>
                    <a:pt x="12" y="31"/>
                  </a:cubicBezTo>
                  <a:cubicBezTo>
                    <a:pt x="12" y="26"/>
                    <a:pt x="11" y="21"/>
                    <a:pt x="10" y="16"/>
                  </a:cubicBezTo>
                  <a:cubicBezTo>
                    <a:pt x="9" y="13"/>
                    <a:pt x="8" y="10"/>
                    <a:pt x="7" y="7"/>
                  </a:cubicBezTo>
                  <a:cubicBezTo>
                    <a:pt x="7" y="6"/>
                    <a:pt x="5" y="3"/>
                    <a:pt x="6" y="2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68" name="Freeform 1767">
              <a:extLst>
                <a:ext uri="{FF2B5EF4-FFF2-40B4-BE49-F238E27FC236}">
                  <a16:creationId xmlns:a16="http://schemas.microsoft.com/office/drawing/2014/main" id="{72AB6644-AEE4-4DE4-CD02-F4F5046A4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" y="2087"/>
              <a:ext cx="28" cy="80"/>
            </a:xfrm>
            <a:custGeom>
              <a:avLst/>
              <a:gdLst>
                <a:gd name="T0" fmla="*/ 0 w 14"/>
                <a:gd name="T1" fmla="*/ 0 h 37"/>
                <a:gd name="T2" fmla="*/ 0 w 14"/>
                <a:gd name="T3" fmla="*/ 61 h 37"/>
                <a:gd name="T4" fmla="*/ 32 w 14"/>
                <a:gd name="T5" fmla="*/ 225 h 37"/>
                <a:gd name="T6" fmla="*/ 88 w 14"/>
                <a:gd name="T7" fmla="*/ 333 h 37"/>
                <a:gd name="T8" fmla="*/ 112 w 14"/>
                <a:gd name="T9" fmla="*/ 374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" h="37">
                  <a:moveTo>
                    <a:pt x="0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1" y="12"/>
                    <a:pt x="2" y="17"/>
                    <a:pt x="4" y="22"/>
                  </a:cubicBezTo>
                  <a:cubicBezTo>
                    <a:pt x="6" y="25"/>
                    <a:pt x="9" y="29"/>
                    <a:pt x="11" y="33"/>
                  </a:cubicBezTo>
                  <a:cubicBezTo>
                    <a:pt x="12" y="34"/>
                    <a:pt x="14" y="37"/>
                    <a:pt x="14" y="37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69" name="Freeform 1768">
              <a:extLst>
                <a:ext uri="{FF2B5EF4-FFF2-40B4-BE49-F238E27FC236}">
                  <a16:creationId xmlns:a16="http://schemas.microsoft.com/office/drawing/2014/main" id="{4F309394-E1C1-08C8-4642-236CBD73E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6" y="2078"/>
              <a:ext cx="19" cy="89"/>
            </a:xfrm>
            <a:custGeom>
              <a:avLst/>
              <a:gdLst>
                <a:gd name="T0" fmla="*/ 76 w 9"/>
                <a:gd name="T1" fmla="*/ 0 h 41"/>
                <a:gd name="T2" fmla="*/ 84 w 9"/>
                <a:gd name="T3" fmla="*/ 165 h 41"/>
                <a:gd name="T4" fmla="*/ 57 w 9"/>
                <a:gd name="T5" fmla="*/ 349 h 41"/>
                <a:gd name="T6" fmla="*/ 27 w 9"/>
                <a:gd name="T7" fmla="*/ 402 h 41"/>
                <a:gd name="T8" fmla="*/ 0 w 9"/>
                <a:gd name="T9" fmla="*/ 419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41">
                  <a:moveTo>
                    <a:pt x="8" y="0"/>
                  </a:moveTo>
                  <a:cubicBezTo>
                    <a:pt x="9" y="5"/>
                    <a:pt x="9" y="10"/>
                    <a:pt x="9" y="16"/>
                  </a:cubicBezTo>
                  <a:cubicBezTo>
                    <a:pt x="8" y="22"/>
                    <a:pt x="9" y="29"/>
                    <a:pt x="6" y="34"/>
                  </a:cubicBezTo>
                  <a:cubicBezTo>
                    <a:pt x="5" y="36"/>
                    <a:pt x="4" y="38"/>
                    <a:pt x="3" y="39"/>
                  </a:cubicBezTo>
                  <a:cubicBezTo>
                    <a:pt x="2" y="40"/>
                    <a:pt x="1" y="40"/>
                    <a:pt x="0" y="41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70" name="Freeform 1769">
              <a:extLst>
                <a:ext uri="{FF2B5EF4-FFF2-40B4-BE49-F238E27FC236}">
                  <a16:creationId xmlns:a16="http://schemas.microsoft.com/office/drawing/2014/main" id="{D5D9DD30-0BA2-D407-9307-1E0C9B07D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" y="2141"/>
              <a:ext cx="41" cy="55"/>
            </a:xfrm>
            <a:custGeom>
              <a:avLst/>
              <a:gdLst>
                <a:gd name="T0" fmla="*/ 0 w 20"/>
                <a:gd name="T1" fmla="*/ 0 h 25"/>
                <a:gd name="T2" fmla="*/ 121 w 20"/>
                <a:gd name="T3" fmla="*/ 233 h 25"/>
                <a:gd name="T4" fmla="*/ 172 w 20"/>
                <a:gd name="T5" fmla="*/ 266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25">
                  <a:moveTo>
                    <a:pt x="0" y="0"/>
                  </a:moveTo>
                  <a:cubicBezTo>
                    <a:pt x="3" y="8"/>
                    <a:pt x="6" y="17"/>
                    <a:pt x="14" y="22"/>
                  </a:cubicBezTo>
                  <a:cubicBezTo>
                    <a:pt x="16" y="23"/>
                    <a:pt x="18" y="24"/>
                    <a:pt x="20" y="25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71" name="Freeform 1770">
              <a:extLst>
                <a:ext uri="{FF2B5EF4-FFF2-40B4-BE49-F238E27FC236}">
                  <a16:creationId xmlns:a16="http://schemas.microsoft.com/office/drawing/2014/main" id="{89C7D474-1C38-9268-4011-9831A4044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218"/>
              <a:ext cx="29" cy="109"/>
            </a:xfrm>
            <a:custGeom>
              <a:avLst/>
              <a:gdLst>
                <a:gd name="T0" fmla="*/ 8 w 14"/>
                <a:gd name="T1" fmla="*/ 44 h 50"/>
                <a:gd name="T2" fmla="*/ 8 w 14"/>
                <a:gd name="T3" fmla="*/ 218 h 50"/>
                <a:gd name="T4" fmla="*/ 44 w 14"/>
                <a:gd name="T5" fmla="*/ 395 h 50"/>
                <a:gd name="T6" fmla="*/ 91 w 14"/>
                <a:gd name="T7" fmla="*/ 519 h 50"/>
                <a:gd name="T8" fmla="*/ 81 w 14"/>
                <a:gd name="T9" fmla="*/ 157 h 50"/>
                <a:gd name="T10" fmla="*/ 35 w 14"/>
                <a:gd name="T11" fmla="*/ 0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" h="50">
                  <a:moveTo>
                    <a:pt x="1" y="4"/>
                  </a:moveTo>
                  <a:cubicBezTo>
                    <a:pt x="1" y="9"/>
                    <a:pt x="0" y="15"/>
                    <a:pt x="1" y="21"/>
                  </a:cubicBezTo>
                  <a:cubicBezTo>
                    <a:pt x="2" y="27"/>
                    <a:pt x="4" y="33"/>
                    <a:pt x="5" y="38"/>
                  </a:cubicBezTo>
                  <a:cubicBezTo>
                    <a:pt x="6" y="42"/>
                    <a:pt x="7" y="48"/>
                    <a:pt x="10" y="50"/>
                  </a:cubicBezTo>
                  <a:cubicBezTo>
                    <a:pt x="14" y="39"/>
                    <a:pt x="11" y="26"/>
                    <a:pt x="9" y="15"/>
                  </a:cubicBezTo>
                  <a:cubicBezTo>
                    <a:pt x="9" y="9"/>
                    <a:pt x="7" y="5"/>
                    <a:pt x="4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72" name="Freeform 1771">
              <a:extLst>
                <a:ext uri="{FF2B5EF4-FFF2-40B4-BE49-F238E27FC236}">
                  <a16:creationId xmlns:a16="http://schemas.microsoft.com/office/drawing/2014/main" id="{668C5F79-9511-1DBE-AEAD-D07374F8F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" y="2163"/>
              <a:ext cx="23" cy="101"/>
            </a:xfrm>
            <a:custGeom>
              <a:avLst/>
              <a:gdLst>
                <a:gd name="T0" fmla="*/ 44 w 11"/>
                <a:gd name="T1" fmla="*/ 487 h 46"/>
                <a:gd name="T2" fmla="*/ 0 w 11"/>
                <a:gd name="T3" fmla="*/ 0 h 4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46">
                  <a:moveTo>
                    <a:pt x="5" y="46"/>
                  </a:moveTo>
                  <a:cubicBezTo>
                    <a:pt x="11" y="32"/>
                    <a:pt x="9" y="12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73" name="Freeform 1772">
              <a:extLst>
                <a:ext uri="{FF2B5EF4-FFF2-40B4-BE49-F238E27FC236}">
                  <a16:creationId xmlns:a16="http://schemas.microsoft.com/office/drawing/2014/main" id="{3D23751F-903E-3ABB-DD08-0DF21844C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" y="2170"/>
              <a:ext cx="14" cy="70"/>
            </a:xfrm>
            <a:custGeom>
              <a:avLst/>
              <a:gdLst>
                <a:gd name="T0" fmla="*/ 16 w 7"/>
                <a:gd name="T1" fmla="*/ 0 h 32"/>
                <a:gd name="T2" fmla="*/ 32 w 7"/>
                <a:gd name="T3" fmla="*/ 210 h 32"/>
                <a:gd name="T4" fmla="*/ 0 w 7"/>
                <a:gd name="T5" fmla="*/ 335 h 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32">
                  <a:moveTo>
                    <a:pt x="2" y="0"/>
                  </a:moveTo>
                  <a:cubicBezTo>
                    <a:pt x="7" y="5"/>
                    <a:pt x="5" y="14"/>
                    <a:pt x="4" y="20"/>
                  </a:cubicBezTo>
                  <a:cubicBezTo>
                    <a:pt x="3" y="22"/>
                    <a:pt x="2" y="31"/>
                    <a:pt x="0" y="32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74" name="Freeform 1773">
              <a:extLst>
                <a:ext uri="{FF2B5EF4-FFF2-40B4-BE49-F238E27FC236}">
                  <a16:creationId xmlns:a16="http://schemas.microsoft.com/office/drawing/2014/main" id="{0C294C55-4B77-36BA-459B-6CA8C5FC4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" y="2220"/>
              <a:ext cx="27" cy="94"/>
            </a:xfrm>
            <a:custGeom>
              <a:avLst/>
              <a:gdLst>
                <a:gd name="T0" fmla="*/ 64 w 13"/>
                <a:gd name="T1" fmla="*/ 0 h 43"/>
                <a:gd name="T2" fmla="*/ 116 w 13"/>
                <a:gd name="T3" fmla="*/ 448 h 43"/>
                <a:gd name="T4" fmla="*/ 0 w 13"/>
                <a:gd name="T5" fmla="*/ 221 h 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" h="43">
                  <a:moveTo>
                    <a:pt x="7" y="0"/>
                  </a:moveTo>
                  <a:cubicBezTo>
                    <a:pt x="13" y="14"/>
                    <a:pt x="13" y="28"/>
                    <a:pt x="13" y="43"/>
                  </a:cubicBezTo>
                  <a:cubicBezTo>
                    <a:pt x="10" y="35"/>
                    <a:pt x="3" y="29"/>
                    <a:pt x="0" y="21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75" name="Freeform 1774">
              <a:extLst>
                <a:ext uri="{FF2B5EF4-FFF2-40B4-BE49-F238E27FC236}">
                  <a16:creationId xmlns:a16="http://schemas.microsoft.com/office/drawing/2014/main" id="{D065A73C-F128-34F7-7198-69EFC94D5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" y="2192"/>
              <a:ext cx="21" cy="107"/>
            </a:xfrm>
            <a:custGeom>
              <a:avLst/>
              <a:gdLst>
                <a:gd name="T0" fmla="*/ 36 w 10"/>
                <a:gd name="T1" fmla="*/ 0 h 49"/>
                <a:gd name="T2" fmla="*/ 36 w 10"/>
                <a:gd name="T3" fmla="*/ 378 h 49"/>
                <a:gd name="T4" fmla="*/ 0 w 10"/>
                <a:gd name="T5" fmla="*/ 511 h 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49">
                  <a:moveTo>
                    <a:pt x="4" y="0"/>
                  </a:moveTo>
                  <a:cubicBezTo>
                    <a:pt x="10" y="9"/>
                    <a:pt x="7" y="27"/>
                    <a:pt x="4" y="36"/>
                  </a:cubicBezTo>
                  <a:cubicBezTo>
                    <a:pt x="3" y="41"/>
                    <a:pt x="2" y="45"/>
                    <a:pt x="0" y="49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76" name="Freeform 1775">
              <a:extLst>
                <a:ext uri="{FF2B5EF4-FFF2-40B4-BE49-F238E27FC236}">
                  <a16:creationId xmlns:a16="http://schemas.microsoft.com/office/drawing/2014/main" id="{01EC81D7-BE7D-B113-16E3-0736BE1C4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" y="2216"/>
              <a:ext cx="35" cy="126"/>
            </a:xfrm>
            <a:custGeom>
              <a:avLst/>
              <a:gdLst>
                <a:gd name="T0" fmla="*/ 8 w 17"/>
                <a:gd name="T1" fmla="*/ 0 h 58"/>
                <a:gd name="T2" fmla="*/ 0 w 17"/>
                <a:gd name="T3" fmla="*/ 156 h 58"/>
                <a:gd name="T4" fmla="*/ 25 w 17"/>
                <a:gd name="T5" fmla="*/ 339 h 58"/>
                <a:gd name="T6" fmla="*/ 148 w 17"/>
                <a:gd name="T7" fmla="*/ 595 h 58"/>
                <a:gd name="T8" fmla="*/ 140 w 17"/>
                <a:gd name="T9" fmla="*/ 471 h 58"/>
                <a:gd name="T10" fmla="*/ 97 w 17"/>
                <a:gd name="T11" fmla="*/ 245 h 58"/>
                <a:gd name="T12" fmla="*/ 43 w 17"/>
                <a:gd name="T13" fmla="*/ 61 h 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58">
                  <a:moveTo>
                    <a:pt x="1" y="0"/>
                  </a:moveTo>
                  <a:cubicBezTo>
                    <a:pt x="1" y="5"/>
                    <a:pt x="0" y="10"/>
                    <a:pt x="0" y="15"/>
                  </a:cubicBezTo>
                  <a:cubicBezTo>
                    <a:pt x="1" y="21"/>
                    <a:pt x="1" y="27"/>
                    <a:pt x="3" y="33"/>
                  </a:cubicBezTo>
                  <a:cubicBezTo>
                    <a:pt x="5" y="42"/>
                    <a:pt x="11" y="52"/>
                    <a:pt x="17" y="58"/>
                  </a:cubicBezTo>
                  <a:cubicBezTo>
                    <a:pt x="16" y="55"/>
                    <a:pt x="16" y="50"/>
                    <a:pt x="16" y="46"/>
                  </a:cubicBezTo>
                  <a:cubicBezTo>
                    <a:pt x="15" y="38"/>
                    <a:pt x="13" y="31"/>
                    <a:pt x="11" y="24"/>
                  </a:cubicBezTo>
                  <a:cubicBezTo>
                    <a:pt x="10" y="18"/>
                    <a:pt x="7" y="12"/>
                    <a:pt x="5" y="6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77" name="Freeform 1776">
              <a:extLst>
                <a:ext uri="{FF2B5EF4-FFF2-40B4-BE49-F238E27FC236}">
                  <a16:creationId xmlns:a16="http://schemas.microsoft.com/office/drawing/2014/main" id="{76C9FA34-C8D9-7659-E5D9-F86DADC19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" y="2253"/>
              <a:ext cx="23" cy="74"/>
            </a:xfrm>
            <a:custGeom>
              <a:avLst/>
              <a:gdLst>
                <a:gd name="T0" fmla="*/ 8 w 11"/>
                <a:gd name="T1" fmla="*/ 0 h 34"/>
                <a:gd name="T2" fmla="*/ 8 w 11"/>
                <a:gd name="T3" fmla="*/ 176 h 34"/>
                <a:gd name="T4" fmla="*/ 100 w 11"/>
                <a:gd name="T5" fmla="*/ 350 h 34"/>
                <a:gd name="T6" fmla="*/ 100 w 11"/>
                <a:gd name="T7" fmla="*/ 209 h 3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34">
                  <a:moveTo>
                    <a:pt x="1" y="0"/>
                  </a:moveTo>
                  <a:cubicBezTo>
                    <a:pt x="1" y="6"/>
                    <a:pt x="0" y="11"/>
                    <a:pt x="1" y="17"/>
                  </a:cubicBezTo>
                  <a:cubicBezTo>
                    <a:pt x="2" y="24"/>
                    <a:pt x="7" y="28"/>
                    <a:pt x="11" y="34"/>
                  </a:cubicBezTo>
                  <a:cubicBezTo>
                    <a:pt x="10" y="30"/>
                    <a:pt x="9" y="23"/>
                    <a:pt x="11" y="2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78" name="Freeform 1777">
              <a:extLst>
                <a:ext uri="{FF2B5EF4-FFF2-40B4-BE49-F238E27FC236}">
                  <a16:creationId xmlns:a16="http://schemas.microsoft.com/office/drawing/2014/main" id="{40BEFA7E-15B6-D283-64B1-A267BBF23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0" y="2305"/>
              <a:ext cx="29" cy="92"/>
            </a:xfrm>
            <a:custGeom>
              <a:avLst/>
              <a:gdLst>
                <a:gd name="T0" fmla="*/ 0 w 14"/>
                <a:gd name="T1" fmla="*/ 105 h 42"/>
                <a:gd name="T2" fmla="*/ 64 w 14"/>
                <a:gd name="T3" fmla="*/ 442 h 42"/>
                <a:gd name="T4" fmla="*/ 81 w 14"/>
                <a:gd name="T5" fmla="*/ 355 h 42"/>
                <a:gd name="T6" fmla="*/ 116 w 14"/>
                <a:gd name="T7" fmla="*/ 186 h 42"/>
                <a:gd name="T8" fmla="*/ 116 w 14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" h="42">
                  <a:moveTo>
                    <a:pt x="0" y="10"/>
                  </a:moveTo>
                  <a:cubicBezTo>
                    <a:pt x="0" y="19"/>
                    <a:pt x="1" y="34"/>
                    <a:pt x="7" y="42"/>
                  </a:cubicBezTo>
                  <a:cubicBezTo>
                    <a:pt x="9" y="40"/>
                    <a:pt x="9" y="36"/>
                    <a:pt x="9" y="34"/>
                  </a:cubicBezTo>
                  <a:cubicBezTo>
                    <a:pt x="10" y="28"/>
                    <a:pt x="12" y="23"/>
                    <a:pt x="13" y="18"/>
                  </a:cubicBezTo>
                  <a:cubicBezTo>
                    <a:pt x="14" y="12"/>
                    <a:pt x="14" y="6"/>
                    <a:pt x="13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79" name="Freeform 1778">
              <a:extLst>
                <a:ext uri="{FF2B5EF4-FFF2-40B4-BE49-F238E27FC236}">
                  <a16:creationId xmlns:a16="http://schemas.microsoft.com/office/drawing/2014/main" id="{A2F4CA5B-6DD0-622E-AADF-50D1C4255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2307"/>
              <a:ext cx="35" cy="75"/>
            </a:xfrm>
            <a:custGeom>
              <a:avLst/>
              <a:gdLst>
                <a:gd name="T0" fmla="*/ 0 w 17"/>
                <a:gd name="T1" fmla="*/ 0 h 34"/>
                <a:gd name="T2" fmla="*/ 16 w 17"/>
                <a:gd name="T3" fmla="*/ 161 h 34"/>
                <a:gd name="T4" fmla="*/ 80 w 17"/>
                <a:gd name="T5" fmla="*/ 364 h 34"/>
                <a:gd name="T6" fmla="*/ 140 w 17"/>
                <a:gd name="T7" fmla="*/ 205 h 34"/>
                <a:gd name="T8" fmla="*/ 140 w 17"/>
                <a:gd name="T9" fmla="*/ 64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34">
                  <a:moveTo>
                    <a:pt x="0" y="0"/>
                  </a:moveTo>
                  <a:cubicBezTo>
                    <a:pt x="0" y="5"/>
                    <a:pt x="1" y="10"/>
                    <a:pt x="2" y="15"/>
                  </a:cubicBezTo>
                  <a:cubicBezTo>
                    <a:pt x="4" y="21"/>
                    <a:pt x="5" y="30"/>
                    <a:pt x="9" y="34"/>
                  </a:cubicBezTo>
                  <a:cubicBezTo>
                    <a:pt x="9" y="29"/>
                    <a:pt x="15" y="25"/>
                    <a:pt x="16" y="19"/>
                  </a:cubicBezTo>
                  <a:cubicBezTo>
                    <a:pt x="17" y="15"/>
                    <a:pt x="15" y="10"/>
                    <a:pt x="16" y="6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80" name="Freeform 1779">
              <a:extLst>
                <a:ext uri="{FF2B5EF4-FFF2-40B4-BE49-F238E27FC236}">
                  <a16:creationId xmlns:a16="http://schemas.microsoft.com/office/drawing/2014/main" id="{3270F3FA-50AC-B88B-31C3-57B2D4A58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" y="2395"/>
              <a:ext cx="26" cy="94"/>
            </a:xfrm>
            <a:custGeom>
              <a:avLst/>
              <a:gdLst>
                <a:gd name="T0" fmla="*/ 0 w 13"/>
                <a:gd name="T1" fmla="*/ 9 h 43"/>
                <a:gd name="T2" fmla="*/ 24 w 13"/>
                <a:gd name="T3" fmla="*/ 262 h 43"/>
                <a:gd name="T4" fmla="*/ 80 w 13"/>
                <a:gd name="T5" fmla="*/ 448 h 43"/>
                <a:gd name="T6" fmla="*/ 96 w 13"/>
                <a:gd name="T7" fmla="*/ 378 h 43"/>
                <a:gd name="T8" fmla="*/ 64 w 13"/>
                <a:gd name="T9" fmla="*/ 149 h 43"/>
                <a:gd name="T10" fmla="*/ 8 w 13"/>
                <a:gd name="T11" fmla="*/ 0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43">
                  <a:moveTo>
                    <a:pt x="0" y="1"/>
                  </a:moveTo>
                  <a:cubicBezTo>
                    <a:pt x="0" y="9"/>
                    <a:pt x="1" y="17"/>
                    <a:pt x="3" y="25"/>
                  </a:cubicBezTo>
                  <a:cubicBezTo>
                    <a:pt x="5" y="31"/>
                    <a:pt x="6" y="38"/>
                    <a:pt x="10" y="43"/>
                  </a:cubicBezTo>
                  <a:cubicBezTo>
                    <a:pt x="11" y="41"/>
                    <a:pt x="12" y="38"/>
                    <a:pt x="12" y="36"/>
                  </a:cubicBezTo>
                  <a:cubicBezTo>
                    <a:pt x="13" y="29"/>
                    <a:pt x="11" y="20"/>
                    <a:pt x="8" y="14"/>
                  </a:cubicBezTo>
                  <a:cubicBezTo>
                    <a:pt x="7" y="10"/>
                    <a:pt x="1" y="5"/>
                    <a:pt x="1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81" name="Freeform 1780">
              <a:extLst>
                <a:ext uri="{FF2B5EF4-FFF2-40B4-BE49-F238E27FC236}">
                  <a16:creationId xmlns:a16="http://schemas.microsoft.com/office/drawing/2014/main" id="{DA903527-37D1-EAB7-52A3-E15030DC7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" y="2380"/>
              <a:ext cx="9" cy="87"/>
            </a:xfrm>
            <a:custGeom>
              <a:avLst/>
              <a:gdLst>
                <a:gd name="T0" fmla="*/ 25 w 4"/>
                <a:gd name="T1" fmla="*/ 0 h 40"/>
                <a:gd name="T2" fmla="*/ 36 w 4"/>
                <a:gd name="T3" fmla="*/ 289 h 40"/>
                <a:gd name="T4" fmla="*/ 0 w 4"/>
                <a:gd name="T5" fmla="*/ 411 h 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0">
                  <a:moveTo>
                    <a:pt x="2" y="0"/>
                  </a:moveTo>
                  <a:cubicBezTo>
                    <a:pt x="2" y="9"/>
                    <a:pt x="4" y="18"/>
                    <a:pt x="3" y="28"/>
                  </a:cubicBezTo>
                  <a:cubicBezTo>
                    <a:pt x="3" y="31"/>
                    <a:pt x="3" y="38"/>
                    <a:pt x="0" y="4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82" name="Freeform 1781">
              <a:extLst>
                <a:ext uri="{FF2B5EF4-FFF2-40B4-BE49-F238E27FC236}">
                  <a16:creationId xmlns:a16="http://schemas.microsoft.com/office/drawing/2014/main" id="{CE03ACA0-F47C-6C71-06E7-2A975583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" y="2349"/>
              <a:ext cx="20" cy="96"/>
            </a:xfrm>
            <a:custGeom>
              <a:avLst/>
              <a:gdLst>
                <a:gd name="T0" fmla="*/ 0 w 10"/>
                <a:gd name="T1" fmla="*/ 456 h 44"/>
                <a:gd name="T2" fmla="*/ 72 w 10"/>
                <a:gd name="T3" fmla="*/ 157 h 44"/>
                <a:gd name="T4" fmla="*/ 56 w 10"/>
                <a:gd name="T5" fmla="*/ 0 h 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44">
                  <a:moveTo>
                    <a:pt x="0" y="44"/>
                  </a:moveTo>
                  <a:cubicBezTo>
                    <a:pt x="6" y="36"/>
                    <a:pt x="10" y="25"/>
                    <a:pt x="9" y="15"/>
                  </a:cubicBezTo>
                  <a:cubicBezTo>
                    <a:pt x="8" y="10"/>
                    <a:pt x="6" y="5"/>
                    <a:pt x="7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83" name="Freeform 1782">
              <a:extLst>
                <a:ext uri="{FF2B5EF4-FFF2-40B4-BE49-F238E27FC236}">
                  <a16:creationId xmlns:a16="http://schemas.microsoft.com/office/drawing/2014/main" id="{1230703C-DD71-3347-6218-33736908F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" y="2323"/>
              <a:ext cx="39" cy="102"/>
            </a:xfrm>
            <a:custGeom>
              <a:avLst/>
              <a:gdLst>
                <a:gd name="T0" fmla="*/ 0 w 19"/>
                <a:gd name="T1" fmla="*/ 0 h 47"/>
                <a:gd name="T2" fmla="*/ 8 w 19"/>
                <a:gd name="T3" fmla="*/ 80 h 47"/>
                <a:gd name="T4" fmla="*/ 43 w 19"/>
                <a:gd name="T5" fmla="*/ 237 h 47"/>
                <a:gd name="T6" fmla="*/ 156 w 19"/>
                <a:gd name="T7" fmla="*/ 480 h 47"/>
                <a:gd name="T8" fmla="*/ 148 w 19"/>
                <a:gd name="T9" fmla="*/ 386 h 47"/>
                <a:gd name="T10" fmla="*/ 123 w 19"/>
                <a:gd name="T11" fmla="*/ 245 h 47"/>
                <a:gd name="T12" fmla="*/ 68 w 19"/>
                <a:gd name="T13" fmla="*/ 72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47">
                  <a:moveTo>
                    <a:pt x="0" y="0"/>
                  </a:moveTo>
                  <a:cubicBezTo>
                    <a:pt x="1" y="2"/>
                    <a:pt x="1" y="5"/>
                    <a:pt x="1" y="8"/>
                  </a:cubicBezTo>
                  <a:cubicBezTo>
                    <a:pt x="1" y="13"/>
                    <a:pt x="3" y="18"/>
                    <a:pt x="5" y="23"/>
                  </a:cubicBezTo>
                  <a:cubicBezTo>
                    <a:pt x="8" y="32"/>
                    <a:pt x="12" y="40"/>
                    <a:pt x="18" y="47"/>
                  </a:cubicBezTo>
                  <a:cubicBezTo>
                    <a:pt x="19" y="45"/>
                    <a:pt x="18" y="41"/>
                    <a:pt x="17" y="38"/>
                  </a:cubicBezTo>
                  <a:cubicBezTo>
                    <a:pt x="16" y="34"/>
                    <a:pt x="16" y="29"/>
                    <a:pt x="14" y="24"/>
                  </a:cubicBezTo>
                  <a:cubicBezTo>
                    <a:pt x="13" y="18"/>
                    <a:pt x="10" y="13"/>
                    <a:pt x="8" y="7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84" name="Freeform 1783">
              <a:extLst>
                <a:ext uri="{FF2B5EF4-FFF2-40B4-BE49-F238E27FC236}">
                  <a16:creationId xmlns:a16="http://schemas.microsoft.com/office/drawing/2014/main" id="{F6D3788A-A579-3195-203A-6EB4B429D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6" y="2371"/>
              <a:ext cx="27" cy="57"/>
            </a:xfrm>
            <a:custGeom>
              <a:avLst/>
              <a:gdLst>
                <a:gd name="T0" fmla="*/ 0 w 13"/>
                <a:gd name="T1" fmla="*/ 0 h 26"/>
                <a:gd name="T2" fmla="*/ 116 w 13"/>
                <a:gd name="T3" fmla="*/ 274 h 26"/>
                <a:gd name="T4" fmla="*/ 108 w 13"/>
                <a:gd name="T5" fmla="*/ 64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" h="26">
                  <a:moveTo>
                    <a:pt x="0" y="0"/>
                  </a:moveTo>
                  <a:cubicBezTo>
                    <a:pt x="1" y="8"/>
                    <a:pt x="5" y="22"/>
                    <a:pt x="13" y="26"/>
                  </a:cubicBezTo>
                  <a:cubicBezTo>
                    <a:pt x="11" y="21"/>
                    <a:pt x="11" y="11"/>
                    <a:pt x="12" y="6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85" name="Freeform 1784">
              <a:extLst>
                <a:ext uri="{FF2B5EF4-FFF2-40B4-BE49-F238E27FC236}">
                  <a16:creationId xmlns:a16="http://schemas.microsoft.com/office/drawing/2014/main" id="{6BF20628-233D-1CB7-0FF1-A9BD1E6A2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2434"/>
              <a:ext cx="25" cy="101"/>
            </a:xfrm>
            <a:custGeom>
              <a:avLst/>
              <a:gdLst>
                <a:gd name="T0" fmla="*/ 0 w 12"/>
                <a:gd name="T1" fmla="*/ 285 h 46"/>
                <a:gd name="T2" fmla="*/ 100 w 12"/>
                <a:gd name="T3" fmla="*/ 487 h 46"/>
                <a:gd name="T4" fmla="*/ 108 w 12"/>
                <a:gd name="T5" fmla="*/ 274 h 46"/>
                <a:gd name="T6" fmla="*/ 100 w 12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46">
                  <a:moveTo>
                    <a:pt x="0" y="27"/>
                  </a:moveTo>
                  <a:cubicBezTo>
                    <a:pt x="1" y="34"/>
                    <a:pt x="5" y="42"/>
                    <a:pt x="11" y="46"/>
                  </a:cubicBezTo>
                  <a:cubicBezTo>
                    <a:pt x="11" y="39"/>
                    <a:pt x="10" y="32"/>
                    <a:pt x="12" y="26"/>
                  </a:cubicBezTo>
                  <a:cubicBezTo>
                    <a:pt x="12" y="10"/>
                    <a:pt x="11" y="0"/>
                    <a:pt x="11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86" name="Freeform 1785">
              <a:extLst>
                <a:ext uri="{FF2B5EF4-FFF2-40B4-BE49-F238E27FC236}">
                  <a16:creationId xmlns:a16="http://schemas.microsoft.com/office/drawing/2014/main" id="{AFA5B02B-B3F6-299A-AC76-D109582C1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" y="2522"/>
              <a:ext cx="23" cy="65"/>
            </a:xfrm>
            <a:custGeom>
              <a:avLst/>
              <a:gdLst>
                <a:gd name="T0" fmla="*/ 8 w 11"/>
                <a:gd name="T1" fmla="*/ 0 h 30"/>
                <a:gd name="T2" fmla="*/ 8 w 11"/>
                <a:gd name="T3" fmla="*/ 113 h 30"/>
                <a:gd name="T4" fmla="*/ 65 w 11"/>
                <a:gd name="T5" fmla="*/ 306 h 30"/>
                <a:gd name="T6" fmla="*/ 75 w 11"/>
                <a:gd name="T7" fmla="*/ 52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30">
                  <a:moveTo>
                    <a:pt x="1" y="0"/>
                  </a:moveTo>
                  <a:cubicBezTo>
                    <a:pt x="0" y="3"/>
                    <a:pt x="0" y="7"/>
                    <a:pt x="1" y="11"/>
                  </a:cubicBezTo>
                  <a:cubicBezTo>
                    <a:pt x="2" y="17"/>
                    <a:pt x="5" y="24"/>
                    <a:pt x="7" y="30"/>
                  </a:cubicBezTo>
                  <a:cubicBezTo>
                    <a:pt x="8" y="23"/>
                    <a:pt x="11" y="13"/>
                    <a:pt x="8" y="5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87" name="Freeform 1786">
              <a:extLst>
                <a:ext uri="{FF2B5EF4-FFF2-40B4-BE49-F238E27FC236}">
                  <a16:creationId xmlns:a16="http://schemas.microsoft.com/office/drawing/2014/main" id="{A6234E7B-4C51-40F2-ACA1-CF2F2362D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" y="2565"/>
              <a:ext cx="20" cy="79"/>
            </a:xfrm>
            <a:custGeom>
              <a:avLst/>
              <a:gdLst>
                <a:gd name="T0" fmla="*/ 8 w 10"/>
                <a:gd name="T1" fmla="*/ 105 h 36"/>
                <a:gd name="T2" fmla="*/ 24 w 10"/>
                <a:gd name="T3" fmla="*/ 241 h 36"/>
                <a:gd name="T4" fmla="*/ 48 w 10"/>
                <a:gd name="T5" fmla="*/ 338 h 36"/>
                <a:gd name="T6" fmla="*/ 64 w 10"/>
                <a:gd name="T7" fmla="*/ 380 h 36"/>
                <a:gd name="T8" fmla="*/ 80 w 10"/>
                <a:gd name="T9" fmla="*/ 318 h 36"/>
                <a:gd name="T10" fmla="*/ 56 w 10"/>
                <a:gd name="T11" fmla="*/ 140 h 36"/>
                <a:gd name="T12" fmla="*/ 16 w 10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36">
                  <a:moveTo>
                    <a:pt x="1" y="10"/>
                  </a:moveTo>
                  <a:cubicBezTo>
                    <a:pt x="0" y="14"/>
                    <a:pt x="2" y="19"/>
                    <a:pt x="3" y="23"/>
                  </a:cubicBezTo>
                  <a:cubicBezTo>
                    <a:pt x="3" y="26"/>
                    <a:pt x="4" y="29"/>
                    <a:pt x="6" y="32"/>
                  </a:cubicBezTo>
                  <a:cubicBezTo>
                    <a:pt x="6" y="33"/>
                    <a:pt x="7" y="36"/>
                    <a:pt x="8" y="36"/>
                  </a:cubicBezTo>
                  <a:cubicBezTo>
                    <a:pt x="8" y="34"/>
                    <a:pt x="9" y="32"/>
                    <a:pt x="10" y="30"/>
                  </a:cubicBezTo>
                  <a:cubicBezTo>
                    <a:pt x="10" y="25"/>
                    <a:pt x="9" y="18"/>
                    <a:pt x="7" y="13"/>
                  </a:cubicBezTo>
                  <a:cubicBezTo>
                    <a:pt x="6" y="8"/>
                    <a:pt x="4" y="5"/>
                    <a:pt x="2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88" name="Freeform 1787">
              <a:extLst>
                <a:ext uri="{FF2B5EF4-FFF2-40B4-BE49-F238E27FC236}">
                  <a16:creationId xmlns:a16="http://schemas.microsoft.com/office/drawing/2014/main" id="{F0A6B250-BAE8-D6F7-B8E6-74B622F10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" y="2515"/>
              <a:ext cx="22" cy="70"/>
            </a:xfrm>
            <a:custGeom>
              <a:avLst/>
              <a:gdLst>
                <a:gd name="T0" fmla="*/ 48 w 11"/>
                <a:gd name="T1" fmla="*/ 335 h 32"/>
                <a:gd name="T2" fmla="*/ 56 w 11"/>
                <a:gd name="T3" fmla="*/ 105 h 32"/>
                <a:gd name="T4" fmla="*/ 0 w 11"/>
                <a:gd name="T5" fmla="*/ 0 h 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32">
                  <a:moveTo>
                    <a:pt x="6" y="32"/>
                  </a:moveTo>
                  <a:cubicBezTo>
                    <a:pt x="8" y="25"/>
                    <a:pt x="11" y="17"/>
                    <a:pt x="7" y="10"/>
                  </a:cubicBezTo>
                  <a:cubicBezTo>
                    <a:pt x="6" y="6"/>
                    <a:pt x="3" y="3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89" name="Freeform 1788">
              <a:extLst>
                <a:ext uri="{FF2B5EF4-FFF2-40B4-BE49-F238E27FC236}">
                  <a16:creationId xmlns:a16="http://schemas.microsoft.com/office/drawing/2014/main" id="{9FCA961D-B805-2DDE-35C8-3203D39EC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" y="2460"/>
              <a:ext cx="39" cy="99"/>
            </a:xfrm>
            <a:custGeom>
              <a:avLst/>
              <a:gdLst>
                <a:gd name="T0" fmla="*/ 148 w 19"/>
                <a:gd name="T1" fmla="*/ 299 h 45"/>
                <a:gd name="T2" fmla="*/ 164 w 19"/>
                <a:gd name="T3" fmla="*/ 480 h 45"/>
                <a:gd name="T4" fmla="*/ 88 w 19"/>
                <a:gd name="T5" fmla="*/ 354 h 45"/>
                <a:gd name="T6" fmla="*/ 51 w 19"/>
                <a:gd name="T7" fmla="*/ 286 h 45"/>
                <a:gd name="T8" fmla="*/ 16 w 19"/>
                <a:gd name="T9" fmla="*/ 0 h 45"/>
                <a:gd name="T10" fmla="*/ 148 w 19"/>
                <a:gd name="T11" fmla="*/ 299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45">
                  <a:moveTo>
                    <a:pt x="17" y="28"/>
                  </a:moveTo>
                  <a:cubicBezTo>
                    <a:pt x="18" y="33"/>
                    <a:pt x="19" y="39"/>
                    <a:pt x="19" y="45"/>
                  </a:cubicBezTo>
                  <a:cubicBezTo>
                    <a:pt x="15" y="41"/>
                    <a:pt x="13" y="37"/>
                    <a:pt x="10" y="33"/>
                  </a:cubicBezTo>
                  <a:cubicBezTo>
                    <a:pt x="8" y="31"/>
                    <a:pt x="7" y="29"/>
                    <a:pt x="6" y="27"/>
                  </a:cubicBezTo>
                  <a:cubicBezTo>
                    <a:pt x="0" y="17"/>
                    <a:pt x="2" y="0"/>
                    <a:pt x="2" y="0"/>
                  </a:cubicBezTo>
                  <a:cubicBezTo>
                    <a:pt x="2" y="0"/>
                    <a:pt x="17" y="25"/>
                    <a:pt x="17" y="28"/>
                  </a:cubicBezTo>
                  <a:close/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90" name="Freeform 1789">
              <a:extLst>
                <a:ext uri="{FF2B5EF4-FFF2-40B4-BE49-F238E27FC236}">
                  <a16:creationId xmlns:a16="http://schemas.microsoft.com/office/drawing/2014/main" id="{73A400FC-42DB-3E87-C068-A9FD1C3E6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" y="2546"/>
              <a:ext cx="35" cy="96"/>
            </a:xfrm>
            <a:custGeom>
              <a:avLst/>
              <a:gdLst>
                <a:gd name="T0" fmla="*/ 0 w 17"/>
                <a:gd name="T1" fmla="*/ 0 h 44"/>
                <a:gd name="T2" fmla="*/ 0 w 17"/>
                <a:gd name="T3" fmla="*/ 61 h 44"/>
                <a:gd name="T4" fmla="*/ 25 w 17"/>
                <a:gd name="T5" fmla="*/ 229 h 44"/>
                <a:gd name="T6" fmla="*/ 105 w 17"/>
                <a:gd name="T7" fmla="*/ 404 h 44"/>
                <a:gd name="T8" fmla="*/ 148 w 17"/>
                <a:gd name="T9" fmla="*/ 456 h 44"/>
                <a:gd name="T10" fmla="*/ 148 w 17"/>
                <a:gd name="T11" fmla="*/ 439 h 44"/>
                <a:gd name="T12" fmla="*/ 124 w 17"/>
                <a:gd name="T13" fmla="*/ 323 h 44"/>
                <a:gd name="T14" fmla="*/ 97 w 17"/>
                <a:gd name="T15" fmla="*/ 166 h 44"/>
                <a:gd name="T16" fmla="*/ 68 w 17"/>
                <a:gd name="T17" fmla="*/ 72 h 44"/>
                <a:gd name="T18" fmla="*/ 51 w 17"/>
                <a:gd name="T19" fmla="*/ 20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" h="44">
                  <a:moveTo>
                    <a:pt x="0" y="0"/>
                  </a:moveTo>
                  <a:cubicBezTo>
                    <a:pt x="1" y="2"/>
                    <a:pt x="0" y="4"/>
                    <a:pt x="0" y="6"/>
                  </a:cubicBezTo>
                  <a:cubicBezTo>
                    <a:pt x="0" y="11"/>
                    <a:pt x="1" y="17"/>
                    <a:pt x="3" y="22"/>
                  </a:cubicBezTo>
                  <a:cubicBezTo>
                    <a:pt x="4" y="28"/>
                    <a:pt x="7" y="34"/>
                    <a:pt x="12" y="39"/>
                  </a:cubicBezTo>
                  <a:cubicBezTo>
                    <a:pt x="13" y="40"/>
                    <a:pt x="16" y="42"/>
                    <a:pt x="17" y="44"/>
                  </a:cubicBezTo>
                  <a:cubicBezTo>
                    <a:pt x="17" y="43"/>
                    <a:pt x="17" y="43"/>
                    <a:pt x="17" y="42"/>
                  </a:cubicBezTo>
                  <a:cubicBezTo>
                    <a:pt x="16" y="38"/>
                    <a:pt x="15" y="35"/>
                    <a:pt x="14" y="31"/>
                  </a:cubicBezTo>
                  <a:cubicBezTo>
                    <a:pt x="13" y="26"/>
                    <a:pt x="12" y="21"/>
                    <a:pt x="11" y="16"/>
                  </a:cubicBezTo>
                  <a:cubicBezTo>
                    <a:pt x="10" y="13"/>
                    <a:pt x="9" y="10"/>
                    <a:pt x="8" y="7"/>
                  </a:cubicBezTo>
                  <a:cubicBezTo>
                    <a:pt x="8" y="6"/>
                    <a:pt x="6" y="3"/>
                    <a:pt x="6" y="2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91" name="Freeform 1790">
              <a:extLst>
                <a:ext uri="{FF2B5EF4-FFF2-40B4-BE49-F238E27FC236}">
                  <a16:creationId xmlns:a16="http://schemas.microsoft.com/office/drawing/2014/main" id="{2B84B7F2-B6F7-0E92-F096-E038FAC29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1" y="2498"/>
              <a:ext cx="36" cy="85"/>
            </a:xfrm>
            <a:custGeom>
              <a:avLst/>
              <a:gdLst>
                <a:gd name="T0" fmla="*/ 0 w 18"/>
                <a:gd name="T1" fmla="*/ 0 h 39"/>
                <a:gd name="T2" fmla="*/ 24 w 18"/>
                <a:gd name="T3" fmla="*/ 96 h 39"/>
                <a:gd name="T4" fmla="*/ 64 w 18"/>
                <a:gd name="T5" fmla="*/ 246 h 39"/>
                <a:gd name="T6" fmla="*/ 120 w 18"/>
                <a:gd name="T7" fmla="*/ 351 h 39"/>
                <a:gd name="T8" fmla="*/ 144 w 18"/>
                <a:gd name="T9" fmla="*/ 403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39">
                  <a:moveTo>
                    <a:pt x="0" y="0"/>
                  </a:moveTo>
                  <a:cubicBezTo>
                    <a:pt x="0" y="2"/>
                    <a:pt x="3" y="7"/>
                    <a:pt x="3" y="9"/>
                  </a:cubicBezTo>
                  <a:cubicBezTo>
                    <a:pt x="3" y="14"/>
                    <a:pt x="5" y="19"/>
                    <a:pt x="8" y="24"/>
                  </a:cubicBezTo>
                  <a:cubicBezTo>
                    <a:pt x="10" y="27"/>
                    <a:pt x="13" y="31"/>
                    <a:pt x="15" y="34"/>
                  </a:cubicBezTo>
                  <a:cubicBezTo>
                    <a:pt x="16" y="35"/>
                    <a:pt x="18" y="38"/>
                    <a:pt x="18" y="39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92" name="Freeform 1791">
              <a:extLst>
                <a:ext uri="{FF2B5EF4-FFF2-40B4-BE49-F238E27FC236}">
                  <a16:creationId xmlns:a16="http://schemas.microsoft.com/office/drawing/2014/main" id="{5079552F-EA8C-675F-125B-12BB89344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4" y="2460"/>
              <a:ext cx="27" cy="125"/>
            </a:xfrm>
            <a:custGeom>
              <a:avLst/>
              <a:gdLst>
                <a:gd name="T0" fmla="*/ 52 w 13"/>
                <a:gd name="T1" fmla="*/ 601 h 57"/>
                <a:gd name="T2" fmla="*/ 73 w 13"/>
                <a:gd name="T3" fmla="*/ 581 h 57"/>
                <a:gd name="T4" fmla="*/ 100 w 13"/>
                <a:gd name="T5" fmla="*/ 529 h 57"/>
                <a:gd name="T6" fmla="*/ 108 w 13"/>
                <a:gd name="T7" fmla="*/ 338 h 57"/>
                <a:gd name="T8" fmla="*/ 100 w 13"/>
                <a:gd name="T9" fmla="*/ 169 h 57"/>
                <a:gd name="T10" fmla="*/ 0 w 13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57">
                  <a:moveTo>
                    <a:pt x="6" y="57"/>
                  </a:moveTo>
                  <a:cubicBezTo>
                    <a:pt x="6" y="56"/>
                    <a:pt x="7" y="56"/>
                    <a:pt x="8" y="55"/>
                  </a:cubicBezTo>
                  <a:cubicBezTo>
                    <a:pt x="9" y="53"/>
                    <a:pt x="10" y="52"/>
                    <a:pt x="11" y="50"/>
                  </a:cubicBezTo>
                  <a:cubicBezTo>
                    <a:pt x="13" y="44"/>
                    <a:pt x="12" y="37"/>
                    <a:pt x="12" y="32"/>
                  </a:cubicBezTo>
                  <a:cubicBezTo>
                    <a:pt x="13" y="26"/>
                    <a:pt x="13" y="21"/>
                    <a:pt x="11" y="16"/>
                  </a:cubicBezTo>
                  <a:cubicBezTo>
                    <a:pt x="9" y="6"/>
                    <a:pt x="0" y="0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93" name="Freeform 1792">
              <a:extLst>
                <a:ext uri="{FF2B5EF4-FFF2-40B4-BE49-F238E27FC236}">
                  <a16:creationId xmlns:a16="http://schemas.microsoft.com/office/drawing/2014/main" id="{6F7187D8-710D-AEBD-4912-D29015E69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1" y="2557"/>
              <a:ext cx="43" cy="54"/>
            </a:xfrm>
            <a:custGeom>
              <a:avLst/>
              <a:gdLst>
                <a:gd name="T0" fmla="*/ 0 w 21"/>
                <a:gd name="T1" fmla="*/ 0 h 25"/>
                <a:gd name="T2" fmla="*/ 129 w 21"/>
                <a:gd name="T3" fmla="*/ 225 h 25"/>
                <a:gd name="T4" fmla="*/ 180 w 21"/>
                <a:gd name="T5" fmla="*/ 253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25">
                  <a:moveTo>
                    <a:pt x="0" y="0"/>
                  </a:moveTo>
                  <a:cubicBezTo>
                    <a:pt x="3" y="9"/>
                    <a:pt x="7" y="17"/>
                    <a:pt x="15" y="22"/>
                  </a:cubicBezTo>
                  <a:cubicBezTo>
                    <a:pt x="17" y="23"/>
                    <a:pt x="19" y="24"/>
                    <a:pt x="21" y="25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94" name="Freeform 1793">
              <a:extLst>
                <a:ext uri="{FF2B5EF4-FFF2-40B4-BE49-F238E27FC236}">
                  <a16:creationId xmlns:a16="http://schemas.microsoft.com/office/drawing/2014/main" id="{05B7AAC8-0EAC-DFB4-5817-915D7B34B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" y="2635"/>
              <a:ext cx="33" cy="108"/>
            </a:xfrm>
            <a:custGeom>
              <a:avLst/>
              <a:gdLst>
                <a:gd name="T0" fmla="*/ 8 w 16"/>
                <a:gd name="T1" fmla="*/ 44 h 49"/>
                <a:gd name="T2" fmla="*/ 17 w 16"/>
                <a:gd name="T3" fmla="*/ 223 h 49"/>
                <a:gd name="T4" fmla="*/ 60 w 16"/>
                <a:gd name="T5" fmla="*/ 408 h 49"/>
                <a:gd name="T6" fmla="*/ 107 w 16"/>
                <a:gd name="T7" fmla="*/ 525 h 49"/>
                <a:gd name="T8" fmla="*/ 89 w 16"/>
                <a:gd name="T9" fmla="*/ 150 h 49"/>
                <a:gd name="T10" fmla="*/ 35 w 16"/>
                <a:gd name="T11" fmla="*/ 0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49">
                  <a:moveTo>
                    <a:pt x="1" y="4"/>
                  </a:moveTo>
                  <a:cubicBezTo>
                    <a:pt x="1" y="9"/>
                    <a:pt x="0" y="15"/>
                    <a:pt x="2" y="21"/>
                  </a:cubicBezTo>
                  <a:cubicBezTo>
                    <a:pt x="3" y="27"/>
                    <a:pt x="5" y="33"/>
                    <a:pt x="7" y="38"/>
                  </a:cubicBezTo>
                  <a:cubicBezTo>
                    <a:pt x="8" y="42"/>
                    <a:pt x="9" y="47"/>
                    <a:pt x="12" y="49"/>
                  </a:cubicBezTo>
                  <a:cubicBezTo>
                    <a:pt x="16" y="38"/>
                    <a:pt x="12" y="25"/>
                    <a:pt x="10" y="14"/>
                  </a:cubicBezTo>
                  <a:cubicBezTo>
                    <a:pt x="8" y="9"/>
                    <a:pt x="6" y="4"/>
                    <a:pt x="4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95" name="Freeform 1794">
              <a:extLst>
                <a:ext uri="{FF2B5EF4-FFF2-40B4-BE49-F238E27FC236}">
                  <a16:creationId xmlns:a16="http://schemas.microsoft.com/office/drawing/2014/main" id="{869CB3C9-8AF4-D76A-994E-DFA328999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2581"/>
              <a:ext cx="27" cy="100"/>
            </a:xfrm>
            <a:custGeom>
              <a:avLst/>
              <a:gdLst>
                <a:gd name="T0" fmla="*/ 73 w 13"/>
                <a:gd name="T1" fmla="*/ 472 h 46"/>
                <a:gd name="T2" fmla="*/ 0 w 13"/>
                <a:gd name="T3" fmla="*/ 0 h 4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46">
                  <a:moveTo>
                    <a:pt x="8" y="46"/>
                  </a:moveTo>
                  <a:cubicBezTo>
                    <a:pt x="13" y="32"/>
                    <a:pt x="9" y="12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96" name="Freeform 1795">
              <a:extLst>
                <a:ext uri="{FF2B5EF4-FFF2-40B4-BE49-F238E27FC236}">
                  <a16:creationId xmlns:a16="http://schemas.microsoft.com/office/drawing/2014/main" id="{C2AFE724-D398-B4E5-5CA9-27592A06A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" y="2585"/>
              <a:ext cx="10" cy="70"/>
            </a:xfrm>
            <a:custGeom>
              <a:avLst/>
              <a:gdLst>
                <a:gd name="T0" fmla="*/ 8 w 5"/>
                <a:gd name="T1" fmla="*/ 0 h 32"/>
                <a:gd name="T2" fmla="*/ 24 w 5"/>
                <a:gd name="T3" fmla="*/ 210 h 32"/>
                <a:gd name="T4" fmla="*/ 0 w 5"/>
                <a:gd name="T5" fmla="*/ 335 h 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32">
                  <a:moveTo>
                    <a:pt x="1" y="0"/>
                  </a:moveTo>
                  <a:cubicBezTo>
                    <a:pt x="5" y="5"/>
                    <a:pt x="4" y="14"/>
                    <a:pt x="3" y="20"/>
                  </a:cubicBezTo>
                  <a:cubicBezTo>
                    <a:pt x="3" y="23"/>
                    <a:pt x="2" y="31"/>
                    <a:pt x="0" y="32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97" name="Freeform 1796">
              <a:extLst>
                <a:ext uri="{FF2B5EF4-FFF2-40B4-BE49-F238E27FC236}">
                  <a16:creationId xmlns:a16="http://schemas.microsoft.com/office/drawing/2014/main" id="{A12A4D85-2B30-F1C1-227D-D021CDCD5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7" y="2635"/>
              <a:ext cx="28" cy="92"/>
            </a:xfrm>
            <a:custGeom>
              <a:avLst/>
              <a:gdLst>
                <a:gd name="T0" fmla="*/ 48 w 14"/>
                <a:gd name="T1" fmla="*/ 0 h 42"/>
                <a:gd name="T2" fmla="*/ 112 w 14"/>
                <a:gd name="T3" fmla="*/ 442 h 42"/>
                <a:gd name="T4" fmla="*/ 0 w 14"/>
                <a:gd name="T5" fmla="*/ 221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42">
                  <a:moveTo>
                    <a:pt x="6" y="0"/>
                  </a:moveTo>
                  <a:cubicBezTo>
                    <a:pt x="12" y="14"/>
                    <a:pt x="13" y="28"/>
                    <a:pt x="14" y="42"/>
                  </a:cubicBezTo>
                  <a:cubicBezTo>
                    <a:pt x="11" y="35"/>
                    <a:pt x="3" y="30"/>
                    <a:pt x="0" y="21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98" name="Freeform 1797">
              <a:extLst>
                <a:ext uri="{FF2B5EF4-FFF2-40B4-BE49-F238E27FC236}">
                  <a16:creationId xmlns:a16="http://schemas.microsoft.com/office/drawing/2014/main" id="{0D2C9817-71B5-9D91-E3C6-ACB640683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" y="2607"/>
              <a:ext cx="17" cy="107"/>
            </a:xfrm>
            <a:custGeom>
              <a:avLst/>
              <a:gdLst>
                <a:gd name="T0" fmla="*/ 19 w 8"/>
                <a:gd name="T1" fmla="*/ 0 h 49"/>
                <a:gd name="T2" fmla="*/ 40 w 8"/>
                <a:gd name="T3" fmla="*/ 378 h 49"/>
                <a:gd name="T4" fmla="*/ 0 w 8"/>
                <a:gd name="T5" fmla="*/ 511 h 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49">
                  <a:moveTo>
                    <a:pt x="2" y="0"/>
                  </a:moveTo>
                  <a:cubicBezTo>
                    <a:pt x="8" y="8"/>
                    <a:pt x="6" y="26"/>
                    <a:pt x="4" y="36"/>
                  </a:cubicBezTo>
                  <a:cubicBezTo>
                    <a:pt x="3" y="40"/>
                    <a:pt x="2" y="44"/>
                    <a:pt x="0" y="49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799" name="Freeform 1798">
              <a:extLst>
                <a:ext uri="{FF2B5EF4-FFF2-40B4-BE49-F238E27FC236}">
                  <a16:creationId xmlns:a16="http://schemas.microsoft.com/office/drawing/2014/main" id="{F34B0FD1-3891-8756-C41F-551D3177F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" y="2629"/>
              <a:ext cx="39" cy="124"/>
            </a:xfrm>
            <a:custGeom>
              <a:avLst/>
              <a:gdLst>
                <a:gd name="T0" fmla="*/ 8 w 19"/>
                <a:gd name="T1" fmla="*/ 0 h 57"/>
                <a:gd name="T2" fmla="*/ 0 w 19"/>
                <a:gd name="T3" fmla="*/ 157 h 57"/>
                <a:gd name="T4" fmla="*/ 33 w 19"/>
                <a:gd name="T5" fmla="*/ 342 h 57"/>
                <a:gd name="T6" fmla="*/ 164 w 19"/>
                <a:gd name="T7" fmla="*/ 587 h 57"/>
                <a:gd name="T8" fmla="*/ 156 w 19"/>
                <a:gd name="T9" fmla="*/ 463 h 57"/>
                <a:gd name="T10" fmla="*/ 105 w 19"/>
                <a:gd name="T11" fmla="*/ 246 h 57"/>
                <a:gd name="T12" fmla="*/ 43 w 19"/>
                <a:gd name="T13" fmla="*/ 61 h 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57">
                  <a:moveTo>
                    <a:pt x="1" y="0"/>
                  </a:moveTo>
                  <a:cubicBezTo>
                    <a:pt x="1" y="5"/>
                    <a:pt x="0" y="10"/>
                    <a:pt x="0" y="15"/>
                  </a:cubicBezTo>
                  <a:cubicBezTo>
                    <a:pt x="1" y="21"/>
                    <a:pt x="2" y="27"/>
                    <a:pt x="4" y="33"/>
                  </a:cubicBezTo>
                  <a:cubicBezTo>
                    <a:pt x="7" y="41"/>
                    <a:pt x="13" y="51"/>
                    <a:pt x="19" y="57"/>
                  </a:cubicBezTo>
                  <a:cubicBezTo>
                    <a:pt x="18" y="54"/>
                    <a:pt x="18" y="49"/>
                    <a:pt x="18" y="45"/>
                  </a:cubicBezTo>
                  <a:cubicBezTo>
                    <a:pt x="17" y="38"/>
                    <a:pt x="14" y="31"/>
                    <a:pt x="12" y="24"/>
                  </a:cubicBezTo>
                  <a:cubicBezTo>
                    <a:pt x="10" y="17"/>
                    <a:pt x="7" y="12"/>
                    <a:pt x="5" y="6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00" name="Freeform 1799">
              <a:extLst>
                <a:ext uri="{FF2B5EF4-FFF2-40B4-BE49-F238E27FC236}">
                  <a16:creationId xmlns:a16="http://schemas.microsoft.com/office/drawing/2014/main" id="{5E90DF78-E694-6ABE-71A4-C42E43E9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" y="2668"/>
              <a:ext cx="26" cy="70"/>
            </a:xfrm>
            <a:custGeom>
              <a:avLst/>
              <a:gdLst>
                <a:gd name="T0" fmla="*/ 8 w 13"/>
                <a:gd name="T1" fmla="*/ 0 h 32"/>
                <a:gd name="T2" fmla="*/ 16 w 13"/>
                <a:gd name="T3" fmla="*/ 168 h 32"/>
                <a:gd name="T4" fmla="*/ 104 w 13"/>
                <a:gd name="T5" fmla="*/ 335 h 32"/>
                <a:gd name="T6" fmla="*/ 104 w 13"/>
                <a:gd name="T7" fmla="*/ 201 h 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32">
                  <a:moveTo>
                    <a:pt x="1" y="0"/>
                  </a:moveTo>
                  <a:cubicBezTo>
                    <a:pt x="1" y="5"/>
                    <a:pt x="0" y="11"/>
                    <a:pt x="2" y="16"/>
                  </a:cubicBezTo>
                  <a:cubicBezTo>
                    <a:pt x="4" y="23"/>
                    <a:pt x="9" y="27"/>
                    <a:pt x="13" y="32"/>
                  </a:cubicBezTo>
                  <a:cubicBezTo>
                    <a:pt x="12" y="29"/>
                    <a:pt x="11" y="22"/>
                    <a:pt x="13" y="19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01" name="Freeform 1800">
              <a:extLst>
                <a:ext uri="{FF2B5EF4-FFF2-40B4-BE49-F238E27FC236}">
                  <a16:creationId xmlns:a16="http://schemas.microsoft.com/office/drawing/2014/main" id="{04F35E97-4082-130F-7988-8CE0DDEFD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" y="2721"/>
              <a:ext cx="26" cy="94"/>
            </a:xfrm>
            <a:custGeom>
              <a:avLst/>
              <a:gdLst>
                <a:gd name="T0" fmla="*/ 0 w 13"/>
                <a:gd name="T1" fmla="*/ 105 h 43"/>
                <a:gd name="T2" fmla="*/ 64 w 13"/>
                <a:gd name="T3" fmla="*/ 448 h 43"/>
                <a:gd name="T4" fmla="*/ 80 w 13"/>
                <a:gd name="T5" fmla="*/ 354 h 43"/>
                <a:gd name="T6" fmla="*/ 104 w 13"/>
                <a:gd name="T7" fmla="*/ 177 h 43"/>
                <a:gd name="T8" fmla="*/ 88 w 13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43">
                  <a:moveTo>
                    <a:pt x="0" y="10"/>
                  </a:moveTo>
                  <a:cubicBezTo>
                    <a:pt x="0" y="20"/>
                    <a:pt x="1" y="35"/>
                    <a:pt x="8" y="43"/>
                  </a:cubicBezTo>
                  <a:cubicBezTo>
                    <a:pt x="10" y="40"/>
                    <a:pt x="9" y="36"/>
                    <a:pt x="10" y="34"/>
                  </a:cubicBezTo>
                  <a:cubicBezTo>
                    <a:pt x="10" y="28"/>
                    <a:pt x="12" y="23"/>
                    <a:pt x="13" y="17"/>
                  </a:cubicBezTo>
                  <a:cubicBezTo>
                    <a:pt x="13" y="12"/>
                    <a:pt x="13" y="6"/>
                    <a:pt x="11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02" name="Freeform 1801">
              <a:extLst>
                <a:ext uri="{FF2B5EF4-FFF2-40B4-BE49-F238E27FC236}">
                  <a16:creationId xmlns:a16="http://schemas.microsoft.com/office/drawing/2014/main" id="{F12124E6-7D07-2576-05F9-A8FE4AD0F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" y="2723"/>
              <a:ext cx="35" cy="72"/>
            </a:xfrm>
            <a:custGeom>
              <a:avLst/>
              <a:gdLst>
                <a:gd name="T0" fmla="*/ 0 w 17"/>
                <a:gd name="T1" fmla="*/ 0 h 33"/>
                <a:gd name="T2" fmla="*/ 25 w 17"/>
                <a:gd name="T3" fmla="*/ 157 h 33"/>
                <a:gd name="T4" fmla="*/ 89 w 17"/>
                <a:gd name="T5" fmla="*/ 343 h 33"/>
                <a:gd name="T6" fmla="*/ 140 w 17"/>
                <a:gd name="T7" fmla="*/ 185 h 33"/>
                <a:gd name="T8" fmla="*/ 140 w 17"/>
                <a:gd name="T9" fmla="*/ 5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33">
                  <a:moveTo>
                    <a:pt x="0" y="0"/>
                  </a:moveTo>
                  <a:cubicBezTo>
                    <a:pt x="0" y="5"/>
                    <a:pt x="2" y="10"/>
                    <a:pt x="3" y="15"/>
                  </a:cubicBezTo>
                  <a:cubicBezTo>
                    <a:pt x="4" y="20"/>
                    <a:pt x="6" y="30"/>
                    <a:pt x="10" y="33"/>
                  </a:cubicBezTo>
                  <a:cubicBezTo>
                    <a:pt x="10" y="28"/>
                    <a:pt x="16" y="24"/>
                    <a:pt x="16" y="18"/>
                  </a:cubicBezTo>
                  <a:cubicBezTo>
                    <a:pt x="17" y="14"/>
                    <a:pt x="16" y="9"/>
                    <a:pt x="16" y="5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03" name="Freeform 1802">
              <a:extLst>
                <a:ext uri="{FF2B5EF4-FFF2-40B4-BE49-F238E27FC236}">
                  <a16:creationId xmlns:a16="http://schemas.microsoft.com/office/drawing/2014/main" id="{0E9814FB-4D57-9834-305A-6E11E2874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3" y="2810"/>
              <a:ext cx="33" cy="94"/>
            </a:xfrm>
            <a:custGeom>
              <a:avLst/>
              <a:gdLst>
                <a:gd name="T0" fmla="*/ 0 w 16"/>
                <a:gd name="T1" fmla="*/ 9 h 43"/>
                <a:gd name="T2" fmla="*/ 43 w 16"/>
                <a:gd name="T3" fmla="*/ 262 h 43"/>
                <a:gd name="T4" fmla="*/ 116 w 16"/>
                <a:gd name="T5" fmla="*/ 448 h 43"/>
                <a:gd name="T6" fmla="*/ 132 w 16"/>
                <a:gd name="T7" fmla="*/ 367 h 43"/>
                <a:gd name="T8" fmla="*/ 89 w 16"/>
                <a:gd name="T9" fmla="*/ 149 h 43"/>
                <a:gd name="T10" fmla="*/ 17 w 16"/>
                <a:gd name="T11" fmla="*/ 0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43">
                  <a:moveTo>
                    <a:pt x="0" y="1"/>
                  </a:moveTo>
                  <a:cubicBezTo>
                    <a:pt x="1" y="9"/>
                    <a:pt x="3" y="17"/>
                    <a:pt x="5" y="25"/>
                  </a:cubicBezTo>
                  <a:cubicBezTo>
                    <a:pt x="7" y="31"/>
                    <a:pt x="9" y="38"/>
                    <a:pt x="13" y="43"/>
                  </a:cubicBezTo>
                  <a:cubicBezTo>
                    <a:pt x="14" y="40"/>
                    <a:pt x="15" y="38"/>
                    <a:pt x="15" y="35"/>
                  </a:cubicBezTo>
                  <a:cubicBezTo>
                    <a:pt x="16" y="28"/>
                    <a:pt x="13" y="20"/>
                    <a:pt x="10" y="14"/>
                  </a:cubicBezTo>
                  <a:cubicBezTo>
                    <a:pt x="8" y="9"/>
                    <a:pt x="2" y="5"/>
                    <a:pt x="2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04" name="Freeform 1803">
              <a:extLst>
                <a:ext uri="{FF2B5EF4-FFF2-40B4-BE49-F238E27FC236}">
                  <a16:creationId xmlns:a16="http://schemas.microsoft.com/office/drawing/2014/main" id="{36FBD9E3-AB10-6D70-C800-E50386F3F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" y="2793"/>
              <a:ext cx="6" cy="87"/>
            </a:xfrm>
            <a:custGeom>
              <a:avLst/>
              <a:gdLst>
                <a:gd name="T0" fmla="*/ 0 w 3"/>
                <a:gd name="T1" fmla="*/ 0 h 40"/>
                <a:gd name="T2" fmla="*/ 24 w 3"/>
                <a:gd name="T3" fmla="*/ 289 h 40"/>
                <a:gd name="T4" fmla="*/ 0 w 3"/>
                <a:gd name="T5" fmla="*/ 411 h 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0">
                  <a:moveTo>
                    <a:pt x="0" y="0"/>
                  </a:moveTo>
                  <a:cubicBezTo>
                    <a:pt x="1" y="10"/>
                    <a:pt x="3" y="19"/>
                    <a:pt x="3" y="28"/>
                  </a:cubicBezTo>
                  <a:cubicBezTo>
                    <a:pt x="3" y="31"/>
                    <a:pt x="3" y="38"/>
                    <a:pt x="0" y="4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05" name="Freeform 1804">
              <a:extLst>
                <a:ext uri="{FF2B5EF4-FFF2-40B4-BE49-F238E27FC236}">
                  <a16:creationId xmlns:a16="http://schemas.microsoft.com/office/drawing/2014/main" id="{3819B1BC-0A60-02A2-FB4A-B940FA1CD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2762"/>
              <a:ext cx="19" cy="96"/>
            </a:xfrm>
            <a:custGeom>
              <a:avLst/>
              <a:gdLst>
                <a:gd name="T0" fmla="*/ 0 w 9"/>
                <a:gd name="T1" fmla="*/ 456 h 44"/>
                <a:gd name="T2" fmla="*/ 68 w 9"/>
                <a:gd name="T3" fmla="*/ 148 h 44"/>
                <a:gd name="T4" fmla="*/ 36 w 9"/>
                <a:gd name="T5" fmla="*/ 0 h 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44">
                  <a:moveTo>
                    <a:pt x="0" y="44"/>
                  </a:moveTo>
                  <a:cubicBezTo>
                    <a:pt x="6" y="36"/>
                    <a:pt x="9" y="25"/>
                    <a:pt x="7" y="14"/>
                  </a:cubicBezTo>
                  <a:cubicBezTo>
                    <a:pt x="6" y="10"/>
                    <a:pt x="4" y="5"/>
                    <a:pt x="4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06" name="Freeform 1805">
              <a:extLst>
                <a:ext uri="{FF2B5EF4-FFF2-40B4-BE49-F238E27FC236}">
                  <a16:creationId xmlns:a16="http://schemas.microsoft.com/office/drawing/2014/main" id="{2BE6E982-AFBB-10E1-992A-68A5D38CC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3" y="2734"/>
              <a:ext cx="45" cy="103"/>
            </a:xfrm>
            <a:custGeom>
              <a:avLst/>
              <a:gdLst>
                <a:gd name="T0" fmla="*/ 0 w 22"/>
                <a:gd name="T1" fmla="*/ 0 h 47"/>
                <a:gd name="T2" fmla="*/ 8 w 22"/>
                <a:gd name="T3" fmla="*/ 85 h 47"/>
                <a:gd name="T4" fmla="*/ 51 w 22"/>
                <a:gd name="T5" fmla="*/ 241 h 47"/>
                <a:gd name="T6" fmla="*/ 172 w 22"/>
                <a:gd name="T7" fmla="*/ 495 h 47"/>
                <a:gd name="T8" fmla="*/ 164 w 22"/>
                <a:gd name="T9" fmla="*/ 399 h 47"/>
                <a:gd name="T10" fmla="*/ 139 w 22"/>
                <a:gd name="T11" fmla="*/ 254 h 47"/>
                <a:gd name="T12" fmla="*/ 68 w 22"/>
                <a:gd name="T13" fmla="*/ 85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" h="47">
                  <a:moveTo>
                    <a:pt x="0" y="0"/>
                  </a:moveTo>
                  <a:cubicBezTo>
                    <a:pt x="1" y="3"/>
                    <a:pt x="1" y="6"/>
                    <a:pt x="1" y="8"/>
                  </a:cubicBezTo>
                  <a:cubicBezTo>
                    <a:pt x="2" y="13"/>
                    <a:pt x="4" y="19"/>
                    <a:pt x="6" y="23"/>
                  </a:cubicBezTo>
                  <a:cubicBezTo>
                    <a:pt x="9" y="32"/>
                    <a:pt x="14" y="40"/>
                    <a:pt x="20" y="47"/>
                  </a:cubicBezTo>
                  <a:cubicBezTo>
                    <a:pt x="22" y="45"/>
                    <a:pt x="20" y="40"/>
                    <a:pt x="19" y="38"/>
                  </a:cubicBezTo>
                  <a:cubicBezTo>
                    <a:pt x="18" y="33"/>
                    <a:pt x="17" y="29"/>
                    <a:pt x="16" y="24"/>
                  </a:cubicBezTo>
                  <a:cubicBezTo>
                    <a:pt x="14" y="18"/>
                    <a:pt x="11" y="13"/>
                    <a:pt x="8" y="8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07" name="Freeform 1806">
              <a:extLst>
                <a:ext uri="{FF2B5EF4-FFF2-40B4-BE49-F238E27FC236}">
                  <a16:creationId xmlns:a16="http://schemas.microsoft.com/office/drawing/2014/main" id="{4F17CD81-5179-0124-D655-14D853D73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4" y="2782"/>
              <a:ext cx="31" cy="59"/>
            </a:xfrm>
            <a:custGeom>
              <a:avLst/>
              <a:gdLst>
                <a:gd name="T0" fmla="*/ 0 w 15"/>
                <a:gd name="T1" fmla="*/ 0 h 27"/>
                <a:gd name="T2" fmla="*/ 132 w 15"/>
                <a:gd name="T3" fmla="*/ 282 h 27"/>
                <a:gd name="T4" fmla="*/ 107 w 15"/>
                <a:gd name="T5" fmla="*/ 61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7">
                  <a:moveTo>
                    <a:pt x="0" y="0"/>
                  </a:moveTo>
                  <a:cubicBezTo>
                    <a:pt x="2" y="9"/>
                    <a:pt x="6" y="23"/>
                    <a:pt x="15" y="27"/>
                  </a:cubicBezTo>
                  <a:cubicBezTo>
                    <a:pt x="12" y="21"/>
                    <a:pt x="12" y="12"/>
                    <a:pt x="12" y="6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08" name="Freeform 1807">
              <a:extLst>
                <a:ext uri="{FF2B5EF4-FFF2-40B4-BE49-F238E27FC236}">
                  <a16:creationId xmlns:a16="http://schemas.microsoft.com/office/drawing/2014/main" id="{24351DE5-28D7-8AB3-AE9E-FFC475FA6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2428"/>
              <a:ext cx="12" cy="37"/>
            </a:xfrm>
            <a:custGeom>
              <a:avLst/>
              <a:gdLst>
                <a:gd name="T0" fmla="*/ 0 w 6"/>
                <a:gd name="T1" fmla="*/ 0 h 17"/>
                <a:gd name="T2" fmla="*/ 48 w 6"/>
                <a:gd name="T3" fmla="*/ 176 h 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cubicBezTo>
                    <a:pt x="3" y="9"/>
                    <a:pt x="6" y="17"/>
                    <a:pt x="6" y="17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09" name="Freeform 1808">
              <a:extLst>
                <a:ext uri="{FF2B5EF4-FFF2-40B4-BE49-F238E27FC236}">
                  <a16:creationId xmlns:a16="http://schemas.microsoft.com/office/drawing/2014/main" id="{BE8E29BF-4FAB-288C-1611-170DCA4AE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" y="2430"/>
              <a:ext cx="17" cy="85"/>
            </a:xfrm>
            <a:custGeom>
              <a:avLst/>
              <a:gdLst>
                <a:gd name="T0" fmla="*/ 0 w 8"/>
                <a:gd name="T1" fmla="*/ 0 h 39"/>
                <a:gd name="T2" fmla="*/ 77 w 8"/>
                <a:gd name="T3" fmla="*/ 403 h 3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39">
                  <a:moveTo>
                    <a:pt x="0" y="0"/>
                  </a:moveTo>
                  <a:cubicBezTo>
                    <a:pt x="5" y="9"/>
                    <a:pt x="8" y="30"/>
                    <a:pt x="8" y="39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10" name="Freeform 1809">
              <a:extLst>
                <a:ext uri="{FF2B5EF4-FFF2-40B4-BE49-F238E27FC236}">
                  <a16:creationId xmlns:a16="http://schemas.microsoft.com/office/drawing/2014/main" id="{A2B5E9A3-B649-8FB0-E28C-8F9BDDC0E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2428"/>
              <a:ext cx="8" cy="78"/>
            </a:xfrm>
            <a:custGeom>
              <a:avLst/>
              <a:gdLst>
                <a:gd name="T0" fmla="*/ 16 w 4"/>
                <a:gd name="T1" fmla="*/ 366 h 36"/>
                <a:gd name="T2" fmla="*/ 0 w 4"/>
                <a:gd name="T3" fmla="*/ 0 h 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36">
                  <a:moveTo>
                    <a:pt x="2" y="36"/>
                  </a:moveTo>
                  <a:cubicBezTo>
                    <a:pt x="4" y="22"/>
                    <a:pt x="4" y="8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11" name="Freeform 1810">
              <a:extLst>
                <a:ext uri="{FF2B5EF4-FFF2-40B4-BE49-F238E27FC236}">
                  <a16:creationId xmlns:a16="http://schemas.microsoft.com/office/drawing/2014/main" id="{82686644-8D5F-2EE1-AA7A-4D17F5D4F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" y="2876"/>
              <a:ext cx="28" cy="96"/>
            </a:xfrm>
            <a:custGeom>
              <a:avLst/>
              <a:gdLst>
                <a:gd name="T0" fmla="*/ 0 w 14"/>
                <a:gd name="T1" fmla="*/ 124 h 44"/>
                <a:gd name="T2" fmla="*/ 80 w 14"/>
                <a:gd name="T3" fmla="*/ 456 h 44"/>
                <a:gd name="T4" fmla="*/ 88 w 14"/>
                <a:gd name="T5" fmla="*/ 362 h 44"/>
                <a:gd name="T6" fmla="*/ 104 w 14"/>
                <a:gd name="T7" fmla="*/ 194 h 44"/>
                <a:gd name="T8" fmla="*/ 48 w 1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" h="44">
                  <a:moveTo>
                    <a:pt x="0" y="12"/>
                  </a:moveTo>
                  <a:cubicBezTo>
                    <a:pt x="1" y="22"/>
                    <a:pt x="3" y="37"/>
                    <a:pt x="10" y="44"/>
                  </a:cubicBezTo>
                  <a:cubicBezTo>
                    <a:pt x="11" y="42"/>
                    <a:pt x="11" y="38"/>
                    <a:pt x="11" y="35"/>
                  </a:cubicBezTo>
                  <a:cubicBezTo>
                    <a:pt x="12" y="30"/>
                    <a:pt x="13" y="24"/>
                    <a:pt x="13" y="19"/>
                  </a:cubicBezTo>
                  <a:cubicBezTo>
                    <a:pt x="14" y="13"/>
                    <a:pt x="8" y="6"/>
                    <a:pt x="6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12" name="Freeform 1811">
              <a:extLst>
                <a:ext uri="{FF2B5EF4-FFF2-40B4-BE49-F238E27FC236}">
                  <a16:creationId xmlns:a16="http://schemas.microsoft.com/office/drawing/2014/main" id="{5E4EE9AB-3623-2F9C-CA5F-0B4BAA002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4" y="2968"/>
              <a:ext cx="35" cy="92"/>
            </a:xfrm>
            <a:custGeom>
              <a:avLst/>
              <a:gdLst>
                <a:gd name="T0" fmla="*/ 0 w 17"/>
                <a:gd name="T1" fmla="*/ 9 h 42"/>
                <a:gd name="T2" fmla="*/ 51 w 17"/>
                <a:gd name="T3" fmla="*/ 263 h 42"/>
                <a:gd name="T4" fmla="*/ 140 w 17"/>
                <a:gd name="T5" fmla="*/ 442 h 42"/>
                <a:gd name="T6" fmla="*/ 148 w 17"/>
                <a:gd name="T7" fmla="*/ 370 h 42"/>
                <a:gd name="T8" fmla="*/ 89 w 17"/>
                <a:gd name="T9" fmla="*/ 134 h 42"/>
                <a:gd name="T10" fmla="*/ 16 w 17"/>
                <a:gd name="T11" fmla="*/ 0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42">
                  <a:moveTo>
                    <a:pt x="0" y="1"/>
                  </a:moveTo>
                  <a:cubicBezTo>
                    <a:pt x="1" y="9"/>
                    <a:pt x="3" y="17"/>
                    <a:pt x="6" y="25"/>
                  </a:cubicBezTo>
                  <a:cubicBezTo>
                    <a:pt x="9" y="31"/>
                    <a:pt x="11" y="37"/>
                    <a:pt x="16" y="42"/>
                  </a:cubicBezTo>
                  <a:cubicBezTo>
                    <a:pt x="16" y="40"/>
                    <a:pt x="17" y="37"/>
                    <a:pt x="17" y="35"/>
                  </a:cubicBezTo>
                  <a:cubicBezTo>
                    <a:pt x="17" y="27"/>
                    <a:pt x="13" y="20"/>
                    <a:pt x="10" y="13"/>
                  </a:cubicBezTo>
                  <a:cubicBezTo>
                    <a:pt x="8" y="9"/>
                    <a:pt x="2" y="5"/>
                    <a:pt x="2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13" name="Freeform 1812">
              <a:extLst>
                <a:ext uri="{FF2B5EF4-FFF2-40B4-BE49-F238E27FC236}">
                  <a16:creationId xmlns:a16="http://schemas.microsoft.com/office/drawing/2014/main" id="{3E8D91FE-5F98-315D-2568-7A4E4D88E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2950"/>
              <a:ext cx="10" cy="85"/>
            </a:xfrm>
            <a:custGeom>
              <a:avLst/>
              <a:gdLst>
                <a:gd name="T0" fmla="*/ 0 w 5"/>
                <a:gd name="T1" fmla="*/ 0 h 39"/>
                <a:gd name="T2" fmla="*/ 32 w 5"/>
                <a:gd name="T3" fmla="*/ 281 h 39"/>
                <a:gd name="T4" fmla="*/ 16 w 5"/>
                <a:gd name="T5" fmla="*/ 403 h 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39">
                  <a:moveTo>
                    <a:pt x="0" y="0"/>
                  </a:moveTo>
                  <a:cubicBezTo>
                    <a:pt x="1" y="9"/>
                    <a:pt x="3" y="18"/>
                    <a:pt x="4" y="27"/>
                  </a:cubicBezTo>
                  <a:cubicBezTo>
                    <a:pt x="4" y="30"/>
                    <a:pt x="5" y="38"/>
                    <a:pt x="2" y="39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14" name="Freeform 1813">
              <a:extLst>
                <a:ext uri="{FF2B5EF4-FFF2-40B4-BE49-F238E27FC236}">
                  <a16:creationId xmlns:a16="http://schemas.microsoft.com/office/drawing/2014/main" id="{55A8401C-4EB0-E1B2-9A79-40D2363F6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" y="2917"/>
              <a:ext cx="17" cy="99"/>
            </a:xfrm>
            <a:custGeom>
              <a:avLst/>
              <a:gdLst>
                <a:gd name="T0" fmla="*/ 0 w 8"/>
                <a:gd name="T1" fmla="*/ 480 h 45"/>
                <a:gd name="T2" fmla="*/ 60 w 8"/>
                <a:gd name="T3" fmla="*/ 150 h 45"/>
                <a:gd name="T4" fmla="*/ 19 w 8"/>
                <a:gd name="T5" fmla="*/ 0 h 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45">
                  <a:moveTo>
                    <a:pt x="0" y="45"/>
                  </a:moveTo>
                  <a:cubicBezTo>
                    <a:pt x="5" y="36"/>
                    <a:pt x="8" y="24"/>
                    <a:pt x="6" y="14"/>
                  </a:cubicBezTo>
                  <a:cubicBezTo>
                    <a:pt x="4" y="10"/>
                    <a:pt x="2" y="5"/>
                    <a:pt x="2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15" name="Freeform 1814">
              <a:extLst>
                <a:ext uri="{FF2B5EF4-FFF2-40B4-BE49-F238E27FC236}">
                  <a16:creationId xmlns:a16="http://schemas.microsoft.com/office/drawing/2014/main" id="{EDC5422E-18E7-D4B7-DBFA-B24216E42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" y="2889"/>
              <a:ext cx="50" cy="98"/>
            </a:xfrm>
            <a:custGeom>
              <a:avLst/>
              <a:gdLst>
                <a:gd name="T0" fmla="*/ 0 w 24"/>
                <a:gd name="T1" fmla="*/ 0 h 45"/>
                <a:gd name="T2" fmla="*/ 8 w 24"/>
                <a:gd name="T3" fmla="*/ 81 h 45"/>
                <a:gd name="T4" fmla="*/ 65 w 24"/>
                <a:gd name="T5" fmla="*/ 237 h 45"/>
                <a:gd name="T6" fmla="*/ 208 w 24"/>
                <a:gd name="T7" fmla="*/ 464 h 45"/>
                <a:gd name="T8" fmla="*/ 192 w 24"/>
                <a:gd name="T9" fmla="*/ 383 h 45"/>
                <a:gd name="T10" fmla="*/ 152 w 24"/>
                <a:gd name="T11" fmla="*/ 237 h 45"/>
                <a:gd name="T12" fmla="*/ 83 w 24"/>
                <a:gd name="T13" fmla="*/ 72 h 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45">
                  <a:moveTo>
                    <a:pt x="0" y="0"/>
                  </a:moveTo>
                  <a:cubicBezTo>
                    <a:pt x="1" y="2"/>
                    <a:pt x="1" y="5"/>
                    <a:pt x="1" y="8"/>
                  </a:cubicBezTo>
                  <a:cubicBezTo>
                    <a:pt x="3" y="13"/>
                    <a:pt x="5" y="18"/>
                    <a:pt x="7" y="23"/>
                  </a:cubicBezTo>
                  <a:cubicBezTo>
                    <a:pt x="11" y="31"/>
                    <a:pt x="17" y="39"/>
                    <a:pt x="23" y="45"/>
                  </a:cubicBezTo>
                  <a:cubicBezTo>
                    <a:pt x="24" y="43"/>
                    <a:pt x="22" y="39"/>
                    <a:pt x="21" y="37"/>
                  </a:cubicBezTo>
                  <a:cubicBezTo>
                    <a:pt x="20" y="32"/>
                    <a:pt x="18" y="27"/>
                    <a:pt x="17" y="23"/>
                  </a:cubicBezTo>
                  <a:cubicBezTo>
                    <a:pt x="14" y="17"/>
                    <a:pt x="11" y="12"/>
                    <a:pt x="9" y="7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16" name="Freeform 1815">
              <a:extLst>
                <a:ext uri="{FF2B5EF4-FFF2-40B4-BE49-F238E27FC236}">
                  <a16:creationId xmlns:a16="http://schemas.microsoft.com/office/drawing/2014/main" id="{1F0CD06D-E430-C141-79DA-8B04A560D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2937"/>
              <a:ext cx="33" cy="57"/>
            </a:xfrm>
            <a:custGeom>
              <a:avLst/>
              <a:gdLst>
                <a:gd name="T0" fmla="*/ 0 w 16"/>
                <a:gd name="T1" fmla="*/ 0 h 26"/>
                <a:gd name="T2" fmla="*/ 140 w 16"/>
                <a:gd name="T3" fmla="*/ 274 h 26"/>
                <a:gd name="T4" fmla="*/ 107 w 16"/>
                <a:gd name="T5" fmla="*/ 5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0"/>
                  </a:moveTo>
                  <a:cubicBezTo>
                    <a:pt x="3" y="9"/>
                    <a:pt x="7" y="22"/>
                    <a:pt x="16" y="26"/>
                  </a:cubicBezTo>
                  <a:cubicBezTo>
                    <a:pt x="14" y="21"/>
                    <a:pt x="13" y="11"/>
                    <a:pt x="12" y="5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17" name="Freeform 1816">
              <a:extLst>
                <a:ext uri="{FF2B5EF4-FFF2-40B4-BE49-F238E27FC236}">
                  <a16:creationId xmlns:a16="http://schemas.microsoft.com/office/drawing/2014/main" id="{4E2159EA-3344-C13A-FCD8-5E570DF5D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7" y="3003"/>
              <a:ext cx="29" cy="98"/>
            </a:xfrm>
            <a:custGeom>
              <a:avLst/>
              <a:gdLst>
                <a:gd name="T0" fmla="*/ 0 w 14"/>
                <a:gd name="T1" fmla="*/ 290 h 45"/>
                <a:gd name="T2" fmla="*/ 124 w 14"/>
                <a:gd name="T3" fmla="*/ 464 h 45"/>
                <a:gd name="T4" fmla="*/ 108 w 14"/>
                <a:gd name="T5" fmla="*/ 257 h 45"/>
                <a:gd name="T6" fmla="*/ 73 w 14"/>
                <a:gd name="T7" fmla="*/ 0 h 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45">
                  <a:moveTo>
                    <a:pt x="0" y="28"/>
                  </a:moveTo>
                  <a:cubicBezTo>
                    <a:pt x="2" y="35"/>
                    <a:pt x="7" y="43"/>
                    <a:pt x="14" y="45"/>
                  </a:cubicBezTo>
                  <a:cubicBezTo>
                    <a:pt x="13" y="38"/>
                    <a:pt x="11" y="32"/>
                    <a:pt x="12" y="25"/>
                  </a:cubicBezTo>
                  <a:cubicBezTo>
                    <a:pt x="11" y="10"/>
                    <a:pt x="8" y="0"/>
                    <a:pt x="8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18" name="Freeform 1817">
              <a:extLst>
                <a:ext uri="{FF2B5EF4-FFF2-40B4-BE49-F238E27FC236}">
                  <a16:creationId xmlns:a16="http://schemas.microsoft.com/office/drawing/2014/main" id="{6A02D8DA-16AA-F2F7-0A3B-A271D9664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062"/>
              <a:ext cx="37" cy="94"/>
            </a:xfrm>
            <a:custGeom>
              <a:avLst/>
              <a:gdLst>
                <a:gd name="T0" fmla="*/ 8 w 18"/>
                <a:gd name="T1" fmla="*/ 0 h 43"/>
                <a:gd name="T2" fmla="*/ 43 w 18"/>
                <a:gd name="T3" fmla="*/ 273 h 43"/>
                <a:gd name="T4" fmla="*/ 148 w 18"/>
                <a:gd name="T5" fmla="*/ 448 h 43"/>
                <a:gd name="T6" fmla="*/ 123 w 18"/>
                <a:gd name="T7" fmla="*/ 186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43">
                  <a:moveTo>
                    <a:pt x="1" y="0"/>
                  </a:moveTo>
                  <a:cubicBezTo>
                    <a:pt x="0" y="3"/>
                    <a:pt x="4" y="23"/>
                    <a:pt x="5" y="26"/>
                  </a:cubicBezTo>
                  <a:cubicBezTo>
                    <a:pt x="7" y="33"/>
                    <a:pt x="13" y="37"/>
                    <a:pt x="17" y="43"/>
                  </a:cubicBezTo>
                  <a:cubicBezTo>
                    <a:pt x="16" y="35"/>
                    <a:pt x="18" y="25"/>
                    <a:pt x="14" y="18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19" name="Freeform 1818">
              <a:extLst>
                <a:ext uri="{FF2B5EF4-FFF2-40B4-BE49-F238E27FC236}">
                  <a16:creationId xmlns:a16="http://schemas.microsoft.com/office/drawing/2014/main" id="{3B64B196-F140-CACD-5A35-DEDD0214C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" y="3134"/>
              <a:ext cx="26" cy="103"/>
            </a:xfrm>
            <a:custGeom>
              <a:avLst/>
              <a:gdLst>
                <a:gd name="T0" fmla="*/ 8 w 13"/>
                <a:gd name="T1" fmla="*/ 96 h 47"/>
                <a:gd name="T2" fmla="*/ 16 w 13"/>
                <a:gd name="T3" fmla="*/ 265 h 47"/>
                <a:gd name="T4" fmla="*/ 96 w 13"/>
                <a:gd name="T5" fmla="*/ 484 h 47"/>
                <a:gd name="T6" fmla="*/ 88 w 13"/>
                <a:gd name="T7" fmla="*/ 370 h 47"/>
                <a:gd name="T8" fmla="*/ 96 w 13"/>
                <a:gd name="T9" fmla="*/ 307 h 47"/>
                <a:gd name="T10" fmla="*/ 64 w 13"/>
                <a:gd name="T11" fmla="*/ 125 h 47"/>
                <a:gd name="T12" fmla="*/ 8 w 13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" h="47">
                  <a:moveTo>
                    <a:pt x="1" y="9"/>
                  </a:moveTo>
                  <a:cubicBezTo>
                    <a:pt x="0" y="14"/>
                    <a:pt x="0" y="21"/>
                    <a:pt x="2" y="25"/>
                  </a:cubicBezTo>
                  <a:cubicBezTo>
                    <a:pt x="3" y="28"/>
                    <a:pt x="10" y="43"/>
                    <a:pt x="12" y="46"/>
                  </a:cubicBezTo>
                  <a:cubicBezTo>
                    <a:pt x="13" y="47"/>
                    <a:pt x="10" y="34"/>
                    <a:pt x="11" y="35"/>
                  </a:cubicBezTo>
                  <a:cubicBezTo>
                    <a:pt x="11" y="33"/>
                    <a:pt x="12" y="31"/>
                    <a:pt x="12" y="29"/>
                  </a:cubicBezTo>
                  <a:cubicBezTo>
                    <a:pt x="12" y="23"/>
                    <a:pt x="10" y="17"/>
                    <a:pt x="8" y="12"/>
                  </a:cubicBezTo>
                  <a:cubicBezTo>
                    <a:pt x="6" y="7"/>
                    <a:pt x="4" y="4"/>
                    <a:pt x="1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20" name="Freeform 1819">
              <a:extLst>
                <a:ext uri="{FF2B5EF4-FFF2-40B4-BE49-F238E27FC236}">
                  <a16:creationId xmlns:a16="http://schemas.microsoft.com/office/drawing/2014/main" id="{B5A4DBA7-C949-EA82-6D26-B27231A02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3084"/>
              <a:ext cx="24" cy="67"/>
            </a:xfrm>
            <a:custGeom>
              <a:avLst/>
              <a:gdLst>
                <a:gd name="T0" fmla="*/ 72 w 12"/>
                <a:gd name="T1" fmla="*/ 313 h 31"/>
                <a:gd name="T2" fmla="*/ 64 w 12"/>
                <a:gd name="T3" fmla="*/ 80 h 31"/>
                <a:gd name="T4" fmla="*/ 0 w 12"/>
                <a:gd name="T5" fmla="*/ 0 h 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" h="31">
                  <a:moveTo>
                    <a:pt x="9" y="31"/>
                  </a:moveTo>
                  <a:cubicBezTo>
                    <a:pt x="11" y="23"/>
                    <a:pt x="12" y="16"/>
                    <a:pt x="8" y="8"/>
                  </a:cubicBezTo>
                  <a:cubicBezTo>
                    <a:pt x="6" y="5"/>
                    <a:pt x="3" y="2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21" name="Freeform 1820">
              <a:extLst>
                <a:ext uri="{FF2B5EF4-FFF2-40B4-BE49-F238E27FC236}">
                  <a16:creationId xmlns:a16="http://schemas.microsoft.com/office/drawing/2014/main" id="{2F52EA7E-C8D8-CA70-FAEC-E2B4EC0B8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8" y="3025"/>
              <a:ext cx="50" cy="94"/>
            </a:xfrm>
            <a:custGeom>
              <a:avLst/>
              <a:gdLst>
                <a:gd name="T0" fmla="*/ 200 w 24"/>
                <a:gd name="T1" fmla="*/ 238 h 43"/>
                <a:gd name="T2" fmla="*/ 200 w 24"/>
                <a:gd name="T3" fmla="*/ 448 h 43"/>
                <a:gd name="T4" fmla="*/ 108 w 24"/>
                <a:gd name="T5" fmla="*/ 326 h 43"/>
                <a:gd name="T6" fmla="*/ 73 w 24"/>
                <a:gd name="T7" fmla="*/ 273 h 43"/>
                <a:gd name="T8" fmla="*/ 0 w 24"/>
                <a:gd name="T9" fmla="*/ 0 h 43"/>
                <a:gd name="T10" fmla="*/ 200 w 24"/>
                <a:gd name="T11" fmla="*/ 238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3">
                  <a:moveTo>
                    <a:pt x="22" y="23"/>
                  </a:moveTo>
                  <a:cubicBezTo>
                    <a:pt x="24" y="29"/>
                    <a:pt x="21" y="37"/>
                    <a:pt x="22" y="43"/>
                  </a:cubicBezTo>
                  <a:cubicBezTo>
                    <a:pt x="18" y="39"/>
                    <a:pt x="15" y="35"/>
                    <a:pt x="12" y="31"/>
                  </a:cubicBezTo>
                  <a:cubicBezTo>
                    <a:pt x="10" y="30"/>
                    <a:pt x="9" y="28"/>
                    <a:pt x="8" y="26"/>
                  </a:cubicBezTo>
                  <a:cubicBezTo>
                    <a:pt x="1" y="17"/>
                    <a:pt x="0" y="0"/>
                    <a:pt x="0" y="0"/>
                  </a:cubicBezTo>
                  <a:cubicBezTo>
                    <a:pt x="0" y="0"/>
                    <a:pt x="21" y="21"/>
                    <a:pt x="22" y="23"/>
                  </a:cubicBezTo>
                  <a:close/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22" name="Freeform 1821">
              <a:extLst>
                <a:ext uri="{FF2B5EF4-FFF2-40B4-BE49-F238E27FC236}">
                  <a16:creationId xmlns:a16="http://schemas.microsoft.com/office/drawing/2014/main" id="{DD4515D8-FDE0-CC84-4C0E-D6AD455B9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1" y="3105"/>
              <a:ext cx="45" cy="92"/>
            </a:xfrm>
            <a:custGeom>
              <a:avLst/>
              <a:gdLst>
                <a:gd name="T0" fmla="*/ 0 w 22"/>
                <a:gd name="T1" fmla="*/ 0 h 42"/>
                <a:gd name="T2" fmla="*/ 8 w 22"/>
                <a:gd name="T3" fmla="*/ 61 h 42"/>
                <a:gd name="T4" fmla="*/ 41 w 22"/>
                <a:gd name="T5" fmla="*/ 230 h 42"/>
                <a:gd name="T6" fmla="*/ 139 w 22"/>
                <a:gd name="T7" fmla="*/ 388 h 42"/>
                <a:gd name="T8" fmla="*/ 188 w 22"/>
                <a:gd name="T9" fmla="*/ 442 h 42"/>
                <a:gd name="T10" fmla="*/ 180 w 22"/>
                <a:gd name="T11" fmla="*/ 423 h 42"/>
                <a:gd name="T12" fmla="*/ 155 w 22"/>
                <a:gd name="T13" fmla="*/ 307 h 42"/>
                <a:gd name="T14" fmla="*/ 129 w 22"/>
                <a:gd name="T15" fmla="*/ 134 h 42"/>
                <a:gd name="T16" fmla="*/ 96 w 22"/>
                <a:gd name="T17" fmla="*/ 53 h 42"/>
                <a:gd name="T18" fmla="*/ 51 w 22"/>
                <a:gd name="T19" fmla="*/ 9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" h="42">
                  <a:moveTo>
                    <a:pt x="0" y="0"/>
                  </a:moveTo>
                  <a:cubicBezTo>
                    <a:pt x="1" y="2"/>
                    <a:pt x="0" y="4"/>
                    <a:pt x="1" y="6"/>
                  </a:cubicBezTo>
                  <a:cubicBezTo>
                    <a:pt x="2" y="11"/>
                    <a:pt x="3" y="17"/>
                    <a:pt x="5" y="22"/>
                  </a:cubicBezTo>
                  <a:cubicBezTo>
                    <a:pt x="7" y="28"/>
                    <a:pt x="11" y="33"/>
                    <a:pt x="16" y="37"/>
                  </a:cubicBezTo>
                  <a:cubicBezTo>
                    <a:pt x="18" y="39"/>
                    <a:pt x="20" y="40"/>
                    <a:pt x="22" y="42"/>
                  </a:cubicBezTo>
                  <a:cubicBezTo>
                    <a:pt x="22" y="41"/>
                    <a:pt x="22" y="41"/>
                    <a:pt x="21" y="40"/>
                  </a:cubicBezTo>
                  <a:cubicBezTo>
                    <a:pt x="20" y="36"/>
                    <a:pt x="19" y="33"/>
                    <a:pt x="18" y="29"/>
                  </a:cubicBezTo>
                  <a:cubicBezTo>
                    <a:pt x="16" y="24"/>
                    <a:pt x="16" y="18"/>
                    <a:pt x="15" y="13"/>
                  </a:cubicBezTo>
                  <a:cubicBezTo>
                    <a:pt x="14" y="11"/>
                    <a:pt x="12" y="8"/>
                    <a:pt x="11" y="5"/>
                  </a:cubicBezTo>
                  <a:cubicBezTo>
                    <a:pt x="10" y="4"/>
                    <a:pt x="6" y="3"/>
                    <a:pt x="6" y="1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23" name="Freeform 1822">
              <a:extLst>
                <a:ext uri="{FF2B5EF4-FFF2-40B4-BE49-F238E27FC236}">
                  <a16:creationId xmlns:a16="http://schemas.microsoft.com/office/drawing/2014/main" id="{F95E1E91-B3B2-B513-17D9-AF0E623B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" y="3064"/>
              <a:ext cx="47" cy="76"/>
            </a:xfrm>
            <a:custGeom>
              <a:avLst/>
              <a:gdLst>
                <a:gd name="T0" fmla="*/ 0 w 23"/>
                <a:gd name="T1" fmla="*/ 0 h 35"/>
                <a:gd name="T2" fmla="*/ 33 w 23"/>
                <a:gd name="T3" fmla="*/ 80 h 35"/>
                <a:gd name="T4" fmla="*/ 92 w 23"/>
                <a:gd name="T5" fmla="*/ 226 h 35"/>
                <a:gd name="T6" fmla="*/ 172 w 23"/>
                <a:gd name="T7" fmla="*/ 326 h 35"/>
                <a:gd name="T8" fmla="*/ 196 w 23"/>
                <a:gd name="T9" fmla="*/ 358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35">
                  <a:moveTo>
                    <a:pt x="0" y="0"/>
                  </a:moveTo>
                  <a:cubicBezTo>
                    <a:pt x="1" y="1"/>
                    <a:pt x="4" y="5"/>
                    <a:pt x="4" y="8"/>
                  </a:cubicBezTo>
                  <a:cubicBezTo>
                    <a:pt x="6" y="13"/>
                    <a:pt x="8" y="17"/>
                    <a:pt x="11" y="22"/>
                  </a:cubicBezTo>
                  <a:cubicBezTo>
                    <a:pt x="14" y="25"/>
                    <a:pt x="17" y="28"/>
                    <a:pt x="20" y="32"/>
                  </a:cubicBezTo>
                  <a:cubicBezTo>
                    <a:pt x="20" y="33"/>
                    <a:pt x="23" y="35"/>
                    <a:pt x="23" y="35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24" name="Freeform 1823">
              <a:extLst>
                <a:ext uri="{FF2B5EF4-FFF2-40B4-BE49-F238E27FC236}">
                  <a16:creationId xmlns:a16="http://schemas.microsoft.com/office/drawing/2014/main" id="{9361C607-EB3C-8C9D-F815-854CE82BD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" y="3029"/>
              <a:ext cx="39" cy="122"/>
            </a:xfrm>
            <a:custGeom>
              <a:avLst/>
              <a:gdLst>
                <a:gd name="T0" fmla="*/ 113 w 19"/>
                <a:gd name="T1" fmla="*/ 580 h 56"/>
                <a:gd name="T2" fmla="*/ 131 w 19"/>
                <a:gd name="T3" fmla="*/ 547 h 56"/>
                <a:gd name="T4" fmla="*/ 148 w 19"/>
                <a:gd name="T5" fmla="*/ 499 h 56"/>
                <a:gd name="T6" fmla="*/ 148 w 19"/>
                <a:gd name="T7" fmla="*/ 309 h 56"/>
                <a:gd name="T8" fmla="*/ 123 w 19"/>
                <a:gd name="T9" fmla="*/ 142 h 56"/>
                <a:gd name="T10" fmla="*/ 0 w 19"/>
                <a:gd name="T11" fmla="*/ 0 h 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56">
                  <a:moveTo>
                    <a:pt x="13" y="56"/>
                  </a:moveTo>
                  <a:cubicBezTo>
                    <a:pt x="13" y="55"/>
                    <a:pt x="14" y="54"/>
                    <a:pt x="15" y="53"/>
                  </a:cubicBezTo>
                  <a:cubicBezTo>
                    <a:pt x="16" y="52"/>
                    <a:pt x="16" y="50"/>
                    <a:pt x="17" y="48"/>
                  </a:cubicBezTo>
                  <a:cubicBezTo>
                    <a:pt x="19" y="42"/>
                    <a:pt x="17" y="35"/>
                    <a:pt x="17" y="30"/>
                  </a:cubicBezTo>
                  <a:cubicBezTo>
                    <a:pt x="16" y="24"/>
                    <a:pt x="16" y="19"/>
                    <a:pt x="14" y="14"/>
                  </a:cubicBezTo>
                  <a:cubicBezTo>
                    <a:pt x="10" y="5"/>
                    <a:pt x="0" y="0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25" name="Freeform 1824">
              <a:extLst>
                <a:ext uri="{FF2B5EF4-FFF2-40B4-BE49-F238E27FC236}">
                  <a16:creationId xmlns:a16="http://schemas.microsoft.com/office/drawing/2014/main" id="{077A3E2E-FA66-FBE8-E8F6-78F79B98F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" y="3121"/>
              <a:ext cx="50" cy="48"/>
            </a:xfrm>
            <a:custGeom>
              <a:avLst/>
              <a:gdLst>
                <a:gd name="T0" fmla="*/ 0 w 24"/>
                <a:gd name="T1" fmla="*/ 0 h 22"/>
                <a:gd name="T2" fmla="*/ 165 w 24"/>
                <a:gd name="T3" fmla="*/ 209 h 22"/>
                <a:gd name="T4" fmla="*/ 217 w 24"/>
                <a:gd name="T5" fmla="*/ 229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22">
                  <a:moveTo>
                    <a:pt x="0" y="0"/>
                  </a:moveTo>
                  <a:cubicBezTo>
                    <a:pt x="4" y="8"/>
                    <a:pt x="9" y="16"/>
                    <a:pt x="18" y="20"/>
                  </a:cubicBezTo>
                  <a:cubicBezTo>
                    <a:pt x="20" y="21"/>
                    <a:pt x="22" y="22"/>
                    <a:pt x="24" y="22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26" name="Freeform 1825">
              <a:extLst>
                <a:ext uri="{FF2B5EF4-FFF2-40B4-BE49-F238E27FC236}">
                  <a16:creationId xmlns:a16="http://schemas.microsoft.com/office/drawing/2014/main" id="{9EDCF3E5-8D05-8AC6-2076-0FF2A08B7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" y="3199"/>
              <a:ext cx="23" cy="42"/>
            </a:xfrm>
            <a:custGeom>
              <a:avLst/>
              <a:gdLst>
                <a:gd name="T0" fmla="*/ 100 w 11"/>
                <a:gd name="T1" fmla="*/ 206 h 19"/>
                <a:gd name="T2" fmla="*/ 0 w 11"/>
                <a:gd name="T3" fmla="*/ 0 h 1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19">
                  <a:moveTo>
                    <a:pt x="11" y="19"/>
                  </a:moveTo>
                  <a:cubicBezTo>
                    <a:pt x="9" y="14"/>
                    <a:pt x="3" y="4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27" name="Freeform 1826">
              <a:extLst>
                <a:ext uri="{FF2B5EF4-FFF2-40B4-BE49-F238E27FC236}">
                  <a16:creationId xmlns:a16="http://schemas.microsoft.com/office/drawing/2014/main" id="{EA7FAB64-1B8F-F240-BE50-348A20B8A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" y="3208"/>
              <a:ext cx="8" cy="48"/>
            </a:xfrm>
            <a:custGeom>
              <a:avLst/>
              <a:gdLst>
                <a:gd name="T0" fmla="*/ 0 w 4"/>
                <a:gd name="T1" fmla="*/ 0 h 22"/>
                <a:gd name="T2" fmla="*/ 24 w 4"/>
                <a:gd name="T3" fmla="*/ 185 h 22"/>
                <a:gd name="T4" fmla="*/ 32 w 4"/>
                <a:gd name="T5" fmla="*/ 229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22">
                  <a:moveTo>
                    <a:pt x="0" y="0"/>
                  </a:moveTo>
                  <a:cubicBezTo>
                    <a:pt x="0" y="6"/>
                    <a:pt x="1" y="12"/>
                    <a:pt x="3" y="18"/>
                  </a:cubicBezTo>
                  <a:cubicBezTo>
                    <a:pt x="3" y="19"/>
                    <a:pt x="3" y="20"/>
                    <a:pt x="4" y="22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28" name="Freeform 1827">
              <a:extLst>
                <a:ext uri="{FF2B5EF4-FFF2-40B4-BE49-F238E27FC236}">
                  <a16:creationId xmlns:a16="http://schemas.microsoft.com/office/drawing/2014/main" id="{0D1E29F8-EBF6-3366-AE19-FE85D8482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" y="3145"/>
              <a:ext cx="33" cy="98"/>
            </a:xfrm>
            <a:custGeom>
              <a:avLst/>
              <a:gdLst>
                <a:gd name="T0" fmla="*/ 116 w 16"/>
                <a:gd name="T1" fmla="*/ 464 h 45"/>
                <a:gd name="T2" fmla="*/ 0 w 16"/>
                <a:gd name="T3" fmla="*/ 0 h 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6" h="45">
                  <a:moveTo>
                    <a:pt x="13" y="45"/>
                  </a:moveTo>
                  <a:cubicBezTo>
                    <a:pt x="16" y="30"/>
                    <a:pt x="10" y="11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29" name="Freeform 1828">
              <a:extLst>
                <a:ext uri="{FF2B5EF4-FFF2-40B4-BE49-F238E27FC236}">
                  <a16:creationId xmlns:a16="http://schemas.microsoft.com/office/drawing/2014/main" id="{41CBB024-1AB9-D0E6-7616-2C2707794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" y="3147"/>
              <a:ext cx="10" cy="70"/>
            </a:xfrm>
            <a:custGeom>
              <a:avLst/>
              <a:gdLst>
                <a:gd name="T0" fmla="*/ 0 w 5"/>
                <a:gd name="T1" fmla="*/ 0 h 32"/>
                <a:gd name="T2" fmla="*/ 32 w 5"/>
                <a:gd name="T3" fmla="*/ 210 h 32"/>
                <a:gd name="T4" fmla="*/ 24 w 5"/>
                <a:gd name="T5" fmla="*/ 335 h 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32">
                  <a:moveTo>
                    <a:pt x="0" y="0"/>
                  </a:moveTo>
                  <a:cubicBezTo>
                    <a:pt x="5" y="5"/>
                    <a:pt x="5" y="14"/>
                    <a:pt x="4" y="20"/>
                  </a:cubicBezTo>
                  <a:cubicBezTo>
                    <a:pt x="4" y="22"/>
                    <a:pt x="4" y="31"/>
                    <a:pt x="3" y="32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30" name="Freeform 1829">
              <a:extLst>
                <a:ext uri="{FF2B5EF4-FFF2-40B4-BE49-F238E27FC236}">
                  <a16:creationId xmlns:a16="http://schemas.microsoft.com/office/drawing/2014/main" id="{BD44BC90-0280-3EA8-CDC5-6E9A9F325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" y="3197"/>
              <a:ext cx="29" cy="64"/>
            </a:xfrm>
            <a:custGeom>
              <a:avLst/>
              <a:gdLst>
                <a:gd name="T0" fmla="*/ 25 w 14"/>
                <a:gd name="T1" fmla="*/ 0 h 29"/>
                <a:gd name="T2" fmla="*/ 124 w 14"/>
                <a:gd name="T3" fmla="*/ 311 h 29"/>
                <a:gd name="T4" fmla="*/ 0 w 14"/>
                <a:gd name="T5" fmla="*/ 214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9">
                  <a:moveTo>
                    <a:pt x="3" y="0"/>
                  </a:moveTo>
                  <a:cubicBezTo>
                    <a:pt x="11" y="13"/>
                    <a:pt x="11" y="15"/>
                    <a:pt x="14" y="29"/>
                  </a:cubicBezTo>
                  <a:cubicBezTo>
                    <a:pt x="9" y="21"/>
                    <a:pt x="4" y="29"/>
                    <a:pt x="0" y="2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31" name="Freeform 1830">
              <a:extLst>
                <a:ext uri="{FF2B5EF4-FFF2-40B4-BE49-F238E27FC236}">
                  <a16:creationId xmlns:a16="http://schemas.microsoft.com/office/drawing/2014/main" id="{F1188097-B458-6DEF-D771-B6FE56FF4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9" y="3167"/>
              <a:ext cx="17" cy="85"/>
            </a:xfrm>
            <a:custGeom>
              <a:avLst/>
              <a:gdLst>
                <a:gd name="T0" fmla="*/ 0 w 8"/>
                <a:gd name="T1" fmla="*/ 0 h 39"/>
                <a:gd name="T2" fmla="*/ 49 w 8"/>
                <a:gd name="T3" fmla="*/ 403 h 3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39">
                  <a:moveTo>
                    <a:pt x="0" y="0"/>
                  </a:moveTo>
                  <a:cubicBezTo>
                    <a:pt x="8" y="7"/>
                    <a:pt x="6" y="30"/>
                    <a:pt x="5" y="39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32" name="Freeform 1831">
              <a:extLst>
                <a:ext uri="{FF2B5EF4-FFF2-40B4-BE49-F238E27FC236}">
                  <a16:creationId xmlns:a16="http://schemas.microsoft.com/office/drawing/2014/main" id="{4869E19A-6FE8-1B03-8C5F-31735D67B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" y="3197"/>
              <a:ext cx="29" cy="62"/>
            </a:xfrm>
            <a:custGeom>
              <a:avLst/>
              <a:gdLst>
                <a:gd name="T0" fmla="*/ 124 w 14"/>
                <a:gd name="T1" fmla="*/ 303 h 28"/>
                <a:gd name="T2" fmla="*/ 81 w 14"/>
                <a:gd name="T3" fmla="*/ 153 h 28"/>
                <a:gd name="T4" fmla="*/ 0 w 14"/>
                <a:gd name="T5" fmla="*/ 0 h 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8">
                  <a:moveTo>
                    <a:pt x="14" y="28"/>
                  </a:moveTo>
                  <a:cubicBezTo>
                    <a:pt x="12" y="21"/>
                    <a:pt x="12" y="21"/>
                    <a:pt x="9" y="14"/>
                  </a:cubicBezTo>
                  <a:cubicBezTo>
                    <a:pt x="6" y="9"/>
                    <a:pt x="2" y="5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33" name="Freeform 1832">
              <a:extLst>
                <a:ext uri="{FF2B5EF4-FFF2-40B4-BE49-F238E27FC236}">
                  <a16:creationId xmlns:a16="http://schemas.microsoft.com/office/drawing/2014/main" id="{92D95608-9A69-B70F-F8AC-4B690E127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6" y="3186"/>
              <a:ext cx="14" cy="70"/>
            </a:xfrm>
            <a:custGeom>
              <a:avLst/>
              <a:gdLst>
                <a:gd name="T0" fmla="*/ 0 w 7"/>
                <a:gd name="T1" fmla="*/ 0 h 32"/>
                <a:gd name="T2" fmla="*/ 8 w 7"/>
                <a:gd name="T3" fmla="*/ 149 h 32"/>
                <a:gd name="T4" fmla="*/ 56 w 7"/>
                <a:gd name="T5" fmla="*/ 335 h 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32">
                  <a:moveTo>
                    <a:pt x="0" y="0"/>
                  </a:moveTo>
                  <a:cubicBezTo>
                    <a:pt x="0" y="5"/>
                    <a:pt x="0" y="10"/>
                    <a:pt x="1" y="14"/>
                  </a:cubicBezTo>
                  <a:cubicBezTo>
                    <a:pt x="3" y="20"/>
                    <a:pt x="4" y="27"/>
                    <a:pt x="7" y="32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34" name="Line 1833">
              <a:extLst>
                <a:ext uri="{FF2B5EF4-FFF2-40B4-BE49-F238E27FC236}">
                  <a16:creationId xmlns:a16="http://schemas.microsoft.com/office/drawing/2014/main" id="{BA52295B-2269-564E-9957-273071DD0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4" y="3265"/>
              <a:ext cx="1" cy="1"/>
            </a:xfrm>
            <a:prstGeom prst="line">
              <a:avLst/>
            </a:prstGeom>
            <a:noFill/>
            <a:ln w="6350" cap="rnd">
              <a:solidFill>
                <a:srgbClr val="E6BF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35" name="Freeform 1834">
              <a:extLst>
                <a:ext uri="{FF2B5EF4-FFF2-40B4-BE49-F238E27FC236}">
                  <a16:creationId xmlns:a16="http://schemas.microsoft.com/office/drawing/2014/main" id="{7BA59ACE-1062-C708-CFE9-BCFD0B549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" y="3219"/>
              <a:ext cx="6" cy="37"/>
            </a:xfrm>
            <a:custGeom>
              <a:avLst/>
              <a:gdLst>
                <a:gd name="T0" fmla="*/ 0 w 3"/>
                <a:gd name="T1" fmla="*/ 0 h 17"/>
                <a:gd name="T2" fmla="*/ 24 w 3"/>
                <a:gd name="T3" fmla="*/ 176 h 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7">
                  <a:moveTo>
                    <a:pt x="0" y="0"/>
                  </a:moveTo>
                  <a:cubicBezTo>
                    <a:pt x="0" y="6"/>
                    <a:pt x="1" y="12"/>
                    <a:pt x="3" y="17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36" name="Line 1835">
              <a:extLst>
                <a:ext uri="{FF2B5EF4-FFF2-40B4-BE49-F238E27FC236}">
                  <a16:creationId xmlns:a16="http://schemas.microsoft.com/office/drawing/2014/main" id="{E58B4639-0C98-6836-61AA-58DEF2A57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6" y="3280"/>
              <a:ext cx="1" cy="1"/>
            </a:xfrm>
            <a:prstGeom prst="line">
              <a:avLst/>
            </a:prstGeom>
            <a:noFill/>
            <a:ln w="6350" cap="rnd">
              <a:solidFill>
                <a:srgbClr val="E6BF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37" name="Line 1836">
              <a:extLst>
                <a:ext uri="{FF2B5EF4-FFF2-40B4-BE49-F238E27FC236}">
                  <a16:creationId xmlns:a16="http://schemas.microsoft.com/office/drawing/2014/main" id="{C3275C4E-EC4F-B9EF-6B05-7CBF8045F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" y="3280"/>
              <a:ext cx="1" cy="1"/>
            </a:xfrm>
            <a:prstGeom prst="line">
              <a:avLst/>
            </a:prstGeom>
            <a:noFill/>
            <a:ln w="6350" cap="rnd">
              <a:solidFill>
                <a:srgbClr val="E6BF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38" name="Freeform 1837">
              <a:extLst>
                <a:ext uri="{FF2B5EF4-FFF2-40B4-BE49-F238E27FC236}">
                  <a16:creationId xmlns:a16="http://schemas.microsoft.com/office/drawing/2014/main" id="{17F6D54D-3F71-789D-286D-EA3559959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6" y="2994"/>
              <a:ext cx="16" cy="35"/>
            </a:xfrm>
            <a:custGeom>
              <a:avLst/>
              <a:gdLst>
                <a:gd name="T0" fmla="*/ 0 w 8"/>
                <a:gd name="T1" fmla="*/ 0 h 16"/>
                <a:gd name="T2" fmla="*/ 64 w 8"/>
                <a:gd name="T3" fmla="*/ 168 h 1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16">
                  <a:moveTo>
                    <a:pt x="0" y="0"/>
                  </a:moveTo>
                  <a:cubicBezTo>
                    <a:pt x="4" y="8"/>
                    <a:pt x="8" y="16"/>
                    <a:pt x="8" y="16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39" name="Freeform 1838">
              <a:extLst>
                <a:ext uri="{FF2B5EF4-FFF2-40B4-BE49-F238E27FC236}">
                  <a16:creationId xmlns:a16="http://schemas.microsoft.com/office/drawing/2014/main" id="{F7C1FC5D-124F-0E27-5FEA-D2BF221A5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9" y="2992"/>
              <a:ext cx="32" cy="74"/>
            </a:xfrm>
            <a:custGeom>
              <a:avLst/>
              <a:gdLst>
                <a:gd name="T0" fmla="*/ 0 w 16"/>
                <a:gd name="T1" fmla="*/ 0 h 34"/>
                <a:gd name="T2" fmla="*/ 128 w 16"/>
                <a:gd name="T3" fmla="*/ 350 h 3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6" h="34">
                  <a:moveTo>
                    <a:pt x="0" y="0"/>
                  </a:moveTo>
                  <a:cubicBezTo>
                    <a:pt x="6" y="9"/>
                    <a:pt x="14" y="25"/>
                    <a:pt x="16" y="34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40" name="Freeform 1839">
              <a:extLst>
                <a:ext uri="{FF2B5EF4-FFF2-40B4-BE49-F238E27FC236}">
                  <a16:creationId xmlns:a16="http://schemas.microsoft.com/office/drawing/2014/main" id="{122BA5F7-AD14-AFDB-7886-098D06A47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" y="2994"/>
              <a:ext cx="12" cy="76"/>
            </a:xfrm>
            <a:custGeom>
              <a:avLst/>
              <a:gdLst>
                <a:gd name="T0" fmla="*/ 48 w 6"/>
                <a:gd name="T1" fmla="*/ 358 h 35"/>
                <a:gd name="T2" fmla="*/ 0 w 6"/>
                <a:gd name="T3" fmla="*/ 0 h 3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35">
                  <a:moveTo>
                    <a:pt x="6" y="35"/>
                  </a:moveTo>
                  <a:cubicBezTo>
                    <a:pt x="6" y="21"/>
                    <a:pt x="4" y="7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41" name="Freeform 1840">
              <a:extLst>
                <a:ext uri="{FF2B5EF4-FFF2-40B4-BE49-F238E27FC236}">
                  <a16:creationId xmlns:a16="http://schemas.microsoft.com/office/drawing/2014/main" id="{B56DECDA-C91E-E590-E9B5-9B1526F70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4" y="2902"/>
              <a:ext cx="35" cy="50"/>
            </a:xfrm>
            <a:custGeom>
              <a:avLst/>
              <a:gdLst>
                <a:gd name="T0" fmla="*/ 0 w 17"/>
                <a:gd name="T1" fmla="*/ 52 h 23"/>
                <a:gd name="T2" fmla="*/ 68 w 17"/>
                <a:gd name="T3" fmla="*/ 174 h 23"/>
                <a:gd name="T4" fmla="*/ 89 w 17"/>
                <a:gd name="T5" fmla="*/ 237 h 23"/>
                <a:gd name="T6" fmla="*/ 124 w 17"/>
                <a:gd name="T7" fmla="*/ 0 h 23"/>
                <a:gd name="T8" fmla="*/ 148 w 17"/>
                <a:gd name="T9" fmla="*/ 93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23">
                  <a:moveTo>
                    <a:pt x="0" y="5"/>
                  </a:moveTo>
                  <a:cubicBezTo>
                    <a:pt x="1" y="9"/>
                    <a:pt x="6" y="12"/>
                    <a:pt x="8" y="17"/>
                  </a:cubicBezTo>
                  <a:cubicBezTo>
                    <a:pt x="9" y="19"/>
                    <a:pt x="9" y="21"/>
                    <a:pt x="10" y="23"/>
                  </a:cubicBezTo>
                  <a:cubicBezTo>
                    <a:pt x="8" y="18"/>
                    <a:pt x="12" y="6"/>
                    <a:pt x="14" y="0"/>
                  </a:cubicBezTo>
                  <a:cubicBezTo>
                    <a:pt x="15" y="3"/>
                    <a:pt x="16" y="7"/>
                    <a:pt x="17" y="9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42" name="Freeform 1841">
              <a:extLst>
                <a:ext uri="{FF2B5EF4-FFF2-40B4-BE49-F238E27FC236}">
                  <a16:creationId xmlns:a16="http://schemas.microsoft.com/office/drawing/2014/main" id="{6EDC8E07-C550-3CC8-3EE4-1DE496969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" y="2887"/>
              <a:ext cx="12" cy="37"/>
            </a:xfrm>
            <a:custGeom>
              <a:avLst/>
              <a:gdLst>
                <a:gd name="T0" fmla="*/ 8 w 6"/>
                <a:gd name="T1" fmla="*/ 176 h 17"/>
                <a:gd name="T2" fmla="*/ 48 w 6"/>
                <a:gd name="T3" fmla="*/ 0 h 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17">
                  <a:moveTo>
                    <a:pt x="1" y="17"/>
                  </a:moveTo>
                  <a:cubicBezTo>
                    <a:pt x="0" y="14"/>
                    <a:pt x="4" y="3"/>
                    <a:pt x="6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43" name="Freeform 1842">
              <a:extLst>
                <a:ext uri="{FF2B5EF4-FFF2-40B4-BE49-F238E27FC236}">
                  <a16:creationId xmlns:a16="http://schemas.microsoft.com/office/drawing/2014/main" id="{2EAE60B6-C47F-4CDA-9F37-40533554E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" y="2887"/>
              <a:ext cx="21" cy="19"/>
            </a:xfrm>
            <a:custGeom>
              <a:avLst/>
              <a:gdLst>
                <a:gd name="T0" fmla="*/ 0 w 10"/>
                <a:gd name="T1" fmla="*/ 0 h 9"/>
                <a:gd name="T2" fmla="*/ 92 w 10"/>
                <a:gd name="T3" fmla="*/ 84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9">
                  <a:moveTo>
                    <a:pt x="0" y="0"/>
                  </a:moveTo>
                  <a:cubicBezTo>
                    <a:pt x="3" y="1"/>
                    <a:pt x="8" y="6"/>
                    <a:pt x="10" y="9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44" name="Freeform 1843">
              <a:extLst>
                <a:ext uri="{FF2B5EF4-FFF2-40B4-BE49-F238E27FC236}">
                  <a16:creationId xmlns:a16="http://schemas.microsoft.com/office/drawing/2014/main" id="{42C54C77-5A36-5FBC-0C72-CBE84B39C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4" y="2832"/>
              <a:ext cx="26" cy="81"/>
            </a:xfrm>
            <a:custGeom>
              <a:avLst/>
              <a:gdLst>
                <a:gd name="T0" fmla="*/ 80 w 13"/>
                <a:gd name="T1" fmla="*/ 387 h 37"/>
                <a:gd name="T2" fmla="*/ 72 w 13"/>
                <a:gd name="T3" fmla="*/ 201 h 37"/>
                <a:gd name="T4" fmla="*/ 8 w 13"/>
                <a:gd name="T5" fmla="*/ 0 h 37"/>
                <a:gd name="T6" fmla="*/ 0 w 13"/>
                <a:gd name="T7" fmla="*/ 85 h 37"/>
                <a:gd name="T8" fmla="*/ 16 w 13"/>
                <a:gd name="T9" fmla="*/ 210 h 37"/>
                <a:gd name="T10" fmla="*/ 56 w 13"/>
                <a:gd name="T11" fmla="*/ 346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37">
                  <a:moveTo>
                    <a:pt x="10" y="37"/>
                  </a:moveTo>
                  <a:cubicBezTo>
                    <a:pt x="13" y="34"/>
                    <a:pt x="10" y="23"/>
                    <a:pt x="9" y="19"/>
                  </a:cubicBezTo>
                  <a:cubicBezTo>
                    <a:pt x="8" y="13"/>
                    <a:pt x="4" y="6"/>
                    <a:pt x="1" y="0"/>
                  </a:cubicBezTo>
                  <a:cubicBezTo>
                    <a:pt x="0" y="2"/>
                    <a:pt x="1" y="6"/>
                    <a:pt x="0" y="8"/>
                  </a:cubicBezTo>
                  <a:cubicBezTo>
                    <a:pt x="0" y="12"/>
                    <a:pt x="1" y="16"/>
                    <a:pt x="2" y="20"/>
                  </a:cubicBezTo>
                  <a:cubicBezTo>
                    <a:pt x="4" y="24"/>
                    <a:pt x="7" y="29"/>
                    <a:pt x="7" y="33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45" name="Freeform 1844">
              <a:extLst>
                <a:ext uri="{FF2B5EF4-FFF2-40B4-BE49-F238E27FC236}">
                  <a16:creationId xmlns:a16="http://schemas.microsoft.com/office/drawing/2014/main" id="{E5CBDF2E-ABB0-1337-E4D9-BEEA0C69F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" y="2839"/>
              <a:ext cx="27" cy="50"/>
            </a:xfrm>
            <a:custGeom>
              <a:avLst/>
              <a:gdLst>
                <a:gd name="T0" fmla="*/ 0 w 13"/>
                <a:gd name="T1" fmla="*/ 0 h 23"/>
                <a:gd name="T2" fmla="*/ 64 w 13"/>
                <a:gd name="T3" fmla="*/ 141 h 23"/>
                <a:gd name="T4" fmla="*/ 116 w 13"/>
                <a:gd name="T5" fmla="*/ 237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" h="23">
                  <a:moveTo>
                    <a:pt x="0" y="0"/>
                  </a:moveTo>
                  <a:cubicBezTo>
                    <a:pt x="3" y="4"/>
                    <a:pt x="4" y="10"/>
                    <a:pt x="7" y="14"/>
                  </a:cubicBezTo>
                  <a:cubicBezTo>
                    <a:pt x="8" y="17"/>
                    <a:pt x="11" y="22"/>
                    <a:pt x="13" y="23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46" name="Freeform 1845">
              <a:extLst>
                <a:ext uri="{FF2B5EF4-FFF2-40B4-BE49-F238E27FC236}">
                  <a16:creationId xmlns:a16="http://schemas.microsoft.com/office/drawing/2014/main" id="{4B9AAB46-DCBD-9F00-9370-9B6F61245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" y="2830"/>
              <a:ext cx="9" cy="90"/>
            </a:xfrm>
            <a:custGeom>
              <a:avLst/>
              <a:gdLst>
                <a:gd name="T0" fmla="*/ 0 w 4"/>
                <a:gd name="T1" fmla="*/ 0 h 41"/>
                <a:gd name="T2" fmla="*/ 36 w 4"/>
                <a:gd name="T3" fmla="*/ 285 h 41"/>
                <a:gd name="T4" fmla="*/ 25 w 4"/>
                <a:gd name="T5" fmla="*/ 435 h 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1">
                  <a:moveTo>
                    <a:pt x="0" y="0"/>
                  </a:moveTo>
                  <a:cubicBezTo>
                    <a:pt x="3" y="9"/>
                    <a:pt x="4" y="18"/>
                    <a:pt x="3" y="27"/>
                  </a:cubicBezTo>
                  <a:cubicBezTo>
                    <a:pt x="2" y="31"/>
                    <a:pt x="3" y="36"/>
                    <a:pt x="2" y="41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47" name="Freeform 1846">
              <a:extLst>
                <a:ext uri="{FF2B5EF4-FFF2-40B4-BE49-F238E27FC236}">
                  <a16:creationId xmlns:a16="http://schemas.microsoft.com/office/drawing/2014/main" id="{59687111-4137-A745-5DB0-C8659FAA6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" y="2830"/>
              <a:ext cx="25" cy="74"/>
            </a:xfrm>
            <a:custGeom>
              <a:avLst/>
              <a:gdLst>
                <a:gd name="T0" fmla="*/ 0 w 12"/>
                <a:gd name="T1" fmla="*/ 0 h 34"/>
                <a:gd name="T2" fmla="*/ 108 w 12"/>
                <a:gd name="T3" fmla="*/ 350 h 3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34">
                  <a:moveTo>
                    <a:pt x="0" y="0"/>
                  </a:moveTo>
                  <a:cubicBezTo>
                    <a:pt x="6" y="11"/>
                    <a:pt x="8" y="23"/>
                    <a:pt x="12" y="34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48" name="Freeform 1847">
              <a:extLst>
                <a:ext uri="{FF2B5EF4-FFF2-40B4-BE49-F238E27FC236}">
                  <a16:creationId xmlns:a16="http://schemas.microsoft.com/office/drawing/2014/main" id="{97433BCD-3424-4B8A-6A8C-3B89F6E6A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" y="2071"/>
              <a:ext cx="39" cy="46"/>
            </a:xfrm>
            <a:custGeom>
              <a:avLst/>
              <a:gdLst>
                <a:gd name="T0" fmla="*/ 0 w 19"/>
                <a:gd name="T1" fmla="*/ 20 h 21"/>
                <a:gd name="T2" fmla="*/ 164 w 19"/>
                <a:gd name="T3" fmla="*/ 221 h 21"/>
                <a:gd name="T4" fmla="*/ 164 w 19"/>
                <a:gd name="T5" fmla="*/ 0 h 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1">
                  <a:moveTo>
                    <a:pt x="0" y="2"/>
                  </a:moveTo>
                  <a:cubicBezTo>
                    <a:pt x="3" y="9"/>
                    <a:pt x="12" y="19"/>
                    <a:pt x="19" y="21"/>
                  </a:cubicBezTo>
                  <a:cubicBezTo>
                    <a:pt x="17" y="14"/>
                    <a:pt x="19" y="7"/>
                    <a:pt x="19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49" name="Freeform 1848">
              <a:extLst>
                <a:ext uri="{FF2B5EF4-FFF2-40B4-BE49-F238E27FC236}">
                  <a16:creationId xmlns:a16="http://schemas.microsoft.com/office/drawing/2014/main" id="{080E18E2-BAE3-B0EC-93D3-B382C2568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" y="2065"/>
              <a:ext cx="22" cy="35"/>
            </a:xfrm>
            <a:custGeom>
              <a:avLst/>
              <a:gdLst>
                <a:gd name="T0" fmla="*/ 88 w 11"/>
                <a:gd name="T1" fmla="*/ 0 h 16"/>
                <a:gd name="T2" fmla="*/ 24 w 11"/>
                <a:gd name="T3" fmla="*/ 133 h 16"/>
                <a:gd name="T4" fmla="*/ 0 w 11"/>
                <a:gd name="T5" fmla="*/ 168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16">
                  <a:moveTo>
                    <a:pt x="11" y="0"/>
                  </a:moveTo>
                  <a:cubicBezTo>
                    <a:pt x="10" y="5"/>
                    <a:pt x="6" y="10"/>
                    <a:pt x="3" y="13"/>
                  </a:cubicBezTo>
                  <a:cubicBezTo>
                    <a:pt x="2" y="14"/>
                    <a:pt x="0" y="16"/>
                    <a:pt x="0" y="16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50" name="Freeform 1849">
              <a:extLst>
                <a:ext uri="{FF2B5EF4-FFF2-40B4-BE49-F238E27FC236}">
                  <a16:creationId xmlns:a16="http://schemas.microsoft.com/office/drawing/2014/main" id="{6E852C13-7C9D-30CE-C552-777FDAD36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" y="2097"/>
              <a:ext cx="37" cy="73"/>
            </a:xfrm>
            <a:custGeom>
              <a:avLst/>
              <a:gdLst>
                <a:gd name="T0" fmla="*/ 8 w 18"/>
                <a:gd name="T1" fmla="*/ 0 h 33"/>
                <a:gd name="T2" fmla="*/ 51 w 18"/>
                <a:gd name="T3" fmla="*/ 170 h 33"/>
                <a:gd name="T4" fmla="*/ 156 w 18"/>
                <a:gd name="T5" fmla="*/ 356 h 33"/>
                <a:gd name="T6" fmla="*/ 113 w 18"/>
                <a:gd name="T7" fmla="*/ 97 h 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33">
                  <a:moveTo>
                    <a:pt x="1" y="0"/>
                  </a:moveTo>
                  <a:cubicBezTo>
                    <a:pt x="0" y="3"/>
                    <a:pt x="5" y="13"/>
                    <a:pt x="6" y="16"/>
                  </a:cubicBezTo>
                  <a:cubicBezTo>
                    <a:pt x="8" y="23"/>
                    <a:pt x="14" y="28"/>
                    <a:pt x="18" y="33"/>
                  </a:cubicBezTo>
                  <a:cubicBezTo>
                    <a:pt x="17" y="25"/>
                    <a:pt x="17" y="15"/>
                    <a:pt x="13" y="9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51" name="Freeform 1850">
              <a:extLst>
                <a:ext uri="{FF2B5EF4-FFF2-40B4-BE49-F238E27FC236}">
                  <a16:creationId xmlns:a16="http://schemas.microsoft.com/office/drawing/2014/main" id="{4350EB61-9BFF-EFF5-E9E0-259508846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" y="2148"/>
              <a:ext cx="31" cy="89"/>
            </a:xfrm>
            <a:custGeom>
              <a:avLst/>
              <a:gdLst>
                <a:gd name="T0" fmla="*/ 8 w 15"/>
                <a:gd name="T1" fmla="*/ 104 h 41"/>
                <a:gd name="T2" fmla="*/ 43 w 15"/>
                <a:gd name="T3" fmla="*/ 278 h 41"/>
                <a:gd name="T4" fmla="*/ 89 w 15"/>
                <a:gd name="T5" fmla="*/ 358 h 41"/>
                <a:gd name="T6" fmla="*/ 132 w 15"/>
                <a:gd name="T7" fmla="*/ 419 h 41"/>
                <a:gd name="T8" fmla="*/ 116 w 15"/>
                <a:gd name="T9" fmla="*/ 287 h 41"/>
                <a:gd name="T10" fmla="*/ 72 w 15"/>
                <a:gd name="T11" fmla="*/ 113 h 41"/>
                <a:gd name="T12" fmla="*/ 0 w 15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41">
                  <a:moveTo>
                    <a:pt x="1" y="10"/>
                  </a:moveTo>
                  <a:cubicBezTo>
                    <a:pt x="0" y="14"/>
                    <a:pt x="3" y="23"/>
                    <a:pt x="5" y="27"/>
                  </a:cubicBezTo>
                  <a:cubicBezTo>
                    <a:pt x="6" y="30"/>
                    <a:pt x="8" y="32"/>
                    <a:pt x="10" y="35"/>
                  </a:cubicBezTo>
                  <a:cubicBezTo>
                    <a:pt x="10" y="36"/>
                    <a:pt x="13" y="40"/>
                    <a:pt x="15" y="41"/>
                  </a:cubicBezTo>
                  <a:cubicBezTo>
                    <a:pt x="15" y="39"/>
                    <a:pt x="13" y="30"/>
                    <a:pt x="13" y="28"/>
                  </a:cubicBezTo>
                  <a:cubicBezTo>
                    <a:pt x="13" y="22"/>
                    <a:pt x="10" y="16"/>
                    <a:pt x="8" y="11"/>
                  </a:cubicBezTo>
                  <a:cubicBezTo>
                    <a:pt x="6" y="7"/>
                    <a:pt x="3" y="4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52" name="Freeform 1851">
              <a:extLst>
                <a:ext uri="{FF2B5EF4-FFF2-40B4-BE49-F238E27FC236}">
                  <a16:creationId xmlns:a16="http://schemas.microsoft.com/office/drawing/2014/main" id="{6C0838F5-93FC-0DF4-98EF-D112A1961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" y="2097"/>
              <a:ext cx="31" cy="68"/>
            </a:xfrm>
            <a:custGeom>
              <a:avLst/>
              <a:gdLst>
                <a:gd name="T0" fmla="*/ 124 w 15"/>
                <a:gd name="T1" fmla="*/ 327 h 31"/>
                <a:gd name="T2" fmla="*/ 81 w 15"/>
                <a:gd name="T3" fmla="*/ 86 h 31"/>
                <a:gd name="T4" fmla="*/ 0 w 15"/>
                <a:gd name="T5" fmla="*/ 0 h 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31">
                  <a:moveTo>
                    <a:pt x="14" y="31"/>
                  </a:moveTo>
                  <a:cubicBezTo>
                    <a:pt x="15" y="24"/>
                    <a:pt x="14" y="15"/>
                    <a:pt x="9" y="8"/>
                  </a:cubicBezTo>
                  <a:cubicBezTo>
                    <a:pt x="7" y="4"/>
                    <a:pt x="4" y="2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53" name="Freeform 1852">
              <a:extLst>
                <a:ext uri="{FF2B5EF4-FFF2-40B4-BE49-F238E27FC236}">
                  <a16:creationId xmlns:a16="http://schemas.microsoft.com/office/drawing/2014/main" id="{301BE862-80C8-395B-B028-71A8BA156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3" y="2069"/>
              <a:ext cx="29" cy="22"/>
            </a:xfrm>
            <a:custGeom>
              <a:avLst/>
              <a:gdLst>
                <a:gd name="T0" fmla="*/ 124 w 14"/>
                <a:gd name="T1" fmla="*/ 0 h 10"/>
                <a:gd name="T2" fmla="*/ 108 w 14"/>
                <a:gd name="T3" fmla="*/ 106 h 10"/>
                <a:gd name="T4" fmla="*/ 44 w 14"/>
                <a:gd name="T5" fmla="*/ 53 h 10"/>
                <a:gd name="T6" fmla="*/ 0 w 14"/>
                <a:gd name="T7" fmla="*/ 0 h 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10">
                  <a:moveTo>
                    <a:pt x="14" y="0"/>
                  </a:moveTo>
                  <a:cubicBezTo>
                    <a:pt x="14" y="3"/>
                    <a:pt x="14" y="8"/>
                    <a:pt x="12" y="10"/>
                  </a:cubicBezTo>
                  <a:cubicBezTo>
                    <a:pt x="10" y="9"/>
                    <a:pt x="8" y="7"/>
                    <a:pt x="5" y="5"/>
                  </a:cubicBezTo>
                  <a:cubicBezTo>
                    <a:pt x="4" y="4"/>
                    <a:pt x="1" y="2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54" name="Freeform 1853">
              <a:extLst>
                <a:ext uri="{FF2B5EF4-FFF2-40B4-BE49-F238E27FC236}">
                  <a16:creationId xmlns:a16="http://schemas.microsoft.com/office/drawing/2014/main" id="{E16880DB-55BA-AD5E-B249-DC0D79D0C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" y="2073"/>
              <a:ext cx="8" cy="90"/>
            </a:xfrm>
            <a:custGeom>
              <a:avLst/>
              <a:gdLst>
                <a:gd name="T0" fmla="*/ 0 w 4"/>
                <a:gd name="T1" fmla="*/ 0 h 41"/>
                <a:gd name="T2" fmla="*/ 8 w 4"/>
                <a:gd name="T3" fmla="*/ 158 h 41"/>
                <a:gd name="T4" fmla="*/ 24 w 4"/>
                <a:gd name="T5" fmla="*/ 347 h 41"/>
                <a:gd name="T6" fmla="*/ 8 w 4"/>
                <a:gd name="T7" fmla="*/ 400 h 41"/>
                <a:gd name="T8" fmla="*/ 8 w 4"/>
                <a:gd name="T9" fmla="*/ 435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1">
                  <a:moveTo>
                    <a:pt x="0" y="0"/>
                  </a:moveTo>
                  <a:cubicBezTo>
                    <a:pt x="2" y="5"/>
                    <a:pt x="0" y="9"/>
                    <a:pt x="1" y="15"/>
                  </a:cubicBezTo>
                  <a:cubicBezTo>
                    <a:pt x="1" y="20"/>
                    <a:pt x="4" y="27"/>
                    <a:pt x="3" y="33"/>
                  </a:cubicBezTo>
                  <a:cubicBezTo>
                    <a:pt x="2" y="35"/>
                    <a:pt x="2" y="37"/>
                    <a:pt x="1" y="38"/>
                  </a:cubicBezTo>
                  <a:cubicBezTo>
                    <a:pt x="0" y="39"/>
                    <a:pt x="1" y="40"/>
                    <a:pt x="1" y="41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55" name="Freeform 1854">
              <a:extLst>
                <a:ext uri="{FF2B5EF4-FFF2-40B4-BE49-F238E27FC236}">
                  <a16:creationId xmlns:a16="http://schemas.microsoft.com/office/drawing/2014/main" id="{0D004F2C-5DD6-8DB0-6D2F-92F0BA444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6" y="2132"/>
              <a:ext cx="53" cy="44"/>
            </a:xfrm>
            <a:custGeom>
              <a:avLst/>
              <a:gdLst>
                <a:gd name="T0" fmla="*/ 0 w 26"/>
                <a:gd name="T1" fmla="*/ 0 h 20"/>
                <a:gd name="T2" fmla="*/ 171 w 26"/>
                <a:gd name="T3" fmla="*/ 194 h 20"/>
                <a:gd name="T4" fmla="*/ 220 w 26"/>
                <a:gd name="T5" fmla="*/ 21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" h="20">
                  <a:moveTo>
                    <a:pt x="0" y="0"/>
                  </a:moveTo>
                  <a:cubicBezTo>
                    <a:pt x="5" y="8"/>
                    <a:pt x="10" y="16"/>
                    <a:pt x="20" y="18"/>
                  </a:cubicBezTo>
                  <a:cubicBezTo>
                    <a:pt x="22" y="19"/>
                    <a:pt x="24" y="20"/>
                    <a:pt x="26" y="2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56" name="Freeform 1855">
              <a:extLst>
                <a:ext uri="{FF2B5EF4-FFF2-40B4-BE49-F238E27FC236}">
                  <a16:creationId xmlns:a16="http://schemas.microsoft.com/office/drawing/2014/main" id="{263AD06D-DFF4-7B30-5BFF-4934F104A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2205"/>
              <a:ext cx="45" cy="109"/>
            </a:xfrm>
            <a:custGeom>
              <a:avLst/>
              <a:gdLst>
                <a:gd name="T0" fmla="*/ 8 w 22"/>
                <a:gd name="T1" fmla="*/ 72 h 50"/>
                <a:gd name="T2" fmla="*/ 41 w 22"/>
                <a:gd name="T3" fmla="*/ 246 h 50"/>
                <a:gd name="T4" fmla="*/ 121 w 22"/>
                <a:gd name="T5" fmla="*/ 414 h 50"/>
                <a:gd name="T6" fmla="*/ 180 w 22"/>
                <a:gd name="T7" fmla="*/ 519 h 50"/>
                <a:gd name="T8" fmla="*/ 104 w 22"/>
                <a:gd name="T9" fmla="*/ 166 h 50"/>
                <a:gd name="T10" fmla="*/ 0 w 22"/>
                <a:gd name="T11" fmla="*/ 0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0">
                  <a:moveTo>
                    <a:pt x="1" y="7"/>
                  </a:moveTo>
                  <a:cubicBezTo>
                    <a:pt x="2" y="13"/>
                    <a:pt x="3" y="19"/>
                    <a:pt x="5" y="24"/>
                  </a:cubicBezTo>
                  <a:cubicBezTo>
                    <a:pt x="7" y="30"/>
                    <a:pt x="11" y="35"/>
                    <a:pt x="14" y="40"/>
                  </a:cubicBezTo>
                  <a:cubicBezTo>
                    <a:pt x="15" y="43"/>
                    <a:pt x="17" y="48"/>
                    <a:pt x="21" y="50"/>
                  </a:cubicBezTo>
                  <a:cubicBezTo>
                    <a:pt x="22" y="38"/>
                    <a:pt x="16" y="26"/>
                    <a:pt x="12" y="16"/>
                  </a:cubicBezTo>
                  <a:cubicBezTo>
                    <a:pt x="9" y="11"/>
                    <a:pt x="3" y="5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57" name="Freeform 1856">
              <a:extLst>
                <a:ext uri="{FF2B5EF4-FFF2-40B4-BE49-F238E27FC236}">
                  <a16:creationId xmlns:a16="http://schemas.microsoft.com/office/drawing/2014/main" id="{134E2FDD-0F40-872B-CB6A-42398A541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2" y="2157"/>
              <a:ext cx="36" cy="96"/>
            </a:xfrm>
            <a:custGeom>
              <a:avLst/>
              <a:gdLst>
                <a:gd name="T0" fmla="*/ 128 w 18"/>
                <a:gd name="T1" fmla="*/ 456 h 44"/>
                <a:gd name="T2" fmla="*/ 0 w 18"/>
                <a:gd name="T3" fmla="*/ 0 h 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" h="44">
                  <a:moveTo>
                    <a:pt x="16" y="44"/>
                  </a:moveTo>
                  <a:cubicBezTo>
                    <a:pt x="18" y="29"/>
                    <a:pt x="11" y="10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58" name="Freeform 1857">
              <a:extLst>
                <a:ext uri="{FF2B5EF4-FFF2-40B4-BE49-F238E27FC236}">
                  <a16:creationId xmlns:a16="http://schemas.microsoft.com/office/drawing/2014/main" id="{5311F44F-CAD9-4FBC-9EA1-C5F8B0F9B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" y="2157"/>
              <a:ext cx="15" cy="69"/>
            </a:xfrm>
            <a:custGeom>
              <a:avLst/>
              <a:gdLst>
                <a:gd name="T0" fmla="*/ 0 w 7"/>
                <a:gd name="T1" fmla="*/ 0 h 32"/>
                <a:gd name="T2" fmla="*/ 60 w 7"/>
                <a:gd name="T3" fmla="*/ 201 h 32"/>
                <a:gd name="T4" fmla="*/ 51 w 7"/>
                <a:gd name="T5" fmla="*/ 321 h 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32">
                  <a:moveTo>
                    <a:pt x="0" y="0"/>
                  </a:moveTo>
                  <a:cubicBezTo>
                    <a:pt x="5" y="4"/>
                    <a:pt x="6" y="13"/>
                    <a:pt x="6" y="20"/>
                  </a:cubicBezTo>
                  <a:cubicBezTo>
                    <a:pt x="6" y="22"/>
                    <a:pt x="7" y="30"/>
                    <a:pt x="5" y="32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59" name="Freeform 1858">
              <a:extLst>
                <a:ext uri="{FF2B5EF4-FFF2-40B4-BE49-F238E27FC236}">
                  <a16:creationId xmlns:a16="http://schemas.microsoft.com/office/drawing/2014/main" id="{484FD879-F788-F0CD-910C-6134AC212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2207"/>
              <a:ext cx="37" cy="85"/>
            </a:xfrm>
            <a:custGeom>
              <a:avLst/>
              <a:gdLst>
                <a:gd name="T0" fmla="*/ 16 w 18"/>
                <a:gd name="T1" fmla="*/ 0 h 39"/>
                <a:gd name="T2" fmla="*/ 156 w 18"/>
                <a:gd name="T3" fmla="*/ 403 h 39"/>
                <a:gd name="T4" fmla="*/ 0 w 18"/>
                <a:gd name="T5" fmla="*/ 218 h 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39">
                  <a:moveTo>
                    <a:pt x="2" y="0"/>
                  </a:moveTo>
                  <a:cubicBezTo>
                    <a:pt x="11" y="12"/>
                    <a:pt x="14" y="25"/>
                    <a:pt x="18" y="39"/>
                  </a:cubicBezTo>
                  <a:cubicBezTo>
                    <a:pt x="13" y="32"/>
                    <a:pt x="5" y="29"/>
                    <a:pt x="0" y="21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60" name="Freeform 1859">
              <a:extLst>
                <a:ext uri="{FF2B5EF4-FFF2-40B4-BE49-F238E27FC236}">
                  <a16:creationId xmlns:a16="http://schemas.microsoft.com/office/drawing/2014/main" id="{712253BE-C6FE-FF28-CF94-6DB38ED23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" y="2174"/>
              <a:ext cx="18" cy="105"/>
            </a:xfrm>
            <a:custGeom>
              <a:avLst/>
              <a:gdLst>
                <a:gd name="T0" fmla="*/ 0 w 9"/>
                <a:gd name="T1" fmla="*/ 0 h 48"/>
                <a:gd name="T2" fmla="*/ 72 w 9"/>
                <a:gd name="T3" fmla="*/ 354 h 48"/>
                <a:gd name="T4" fmla="*/ 64 w 9"/>
                <a:gd name="T5" fmla="*/ 503 h 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48">
                  <a:moveTo>
                    <a:pt x="0" y="0"/>
                  </a:moveTo>
                  <a:cubicBezTo>
                    <a:pt x="8" y="6"/>
                    <a:pt x="9" y="25"/>
                    <a:pt x="9" y="34"/>
                  </a:cubicBezTo>
                  <a:cubicBezTo>
                    <a:pt x="9" y="39"/>
                    <a:pt x="9" y="43"/>
                    <a:pt x="8" y="48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61" name="Freeform 1860">
              <a:extLst>
                <a:ext uri="{FF2B5EF4-FFF2-40B4-BE49-F238E27FC236}">
                  <a16:creationId xmlns:a16="http://schemas.microsoft.com/office/drawing/2014/main" id="{02AB4D23-5550-81FB-3067-1774CFCE4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" y="2226"/>
              <a:ext cx="37" cy="70"/>
            </a:xfrm>
            <a:custGeom>
              <a:avLst/>
              <a:gdLst>
                <a:gd name="T0" fmla="*/ 0 w 18"/>
                <a:gd name="T1" fmla="*/ 0 h 32"/>
                <a:gd name="T2" fmla="*/ 43 w 18"/>
                <a:gd name="T3" fmla="*/ 186 h 32"/>
                <a:gd name="T4" fmla="*/ 156 w 18"/>
                <a:gd name="T5" fmla="*/ 335 h 32"/>
                <a:gd name="T6" fmla="*/ 140 w 18"/>
                <a:gd name="T7" fmla="*/ 201 h 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32">
                  <a:moveTo>
                    <a:pt x="0" y="0"/>
                  </a:moveTo>
                  <a:cubicBezTo>
                    <a:pt x="1" y="6"/>
                    <a:pt x="2" y="13"/>
                    <a:pt x="5" y="18"/>
                  </a:cubicBezTo>
                  <a:cubicBezTo>
                    <a:pt x="8" y="24"/>
                    <a:pt x="14" y="27"/>
                    <a:pt x="18" y="32"/>
                  </a:cubicBezTo>
                  <a:cubicBezTo>
                    <a:pt x="17" y="29"/>
                    <a:pt x="14" y="22"/>
                    <a:pt x="16" y="19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62" name="Freeform 1861">
              <a:extLst>
                <a:ext uri="{FF2B5EF4-FFF2-40B4-BE49-F238E27FC236}">
                  <a16:creationId xmlns:a16="http://schemas.microsoft.com/office/drawing/2014/main" id="{3C03BA79-F16A-00F1-234A-315A1942C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1" y="2288"/>
              <a:ext cx="38" cy="92"/>
            </a:xfrm>
            <a:custGeom>
              <a:avLst/>
              <a:gdLst>
                <a:gd name="T0" fmla="*/ 0 w 19"/>
                <a:gd name="T1" fmla="*/ 105 h 42"/>
                <a:gd name="T2" fmla="*/ 144 w 19"/>
                <a:gd name="T3" fmla="*/ 442 h 42"/>
                <a:gd name="T4" fmla="*/ 144 w 19"/>
                <a:gd name="T5" fmla="*/ 346 h 42"/>
                <a:gd name="T6" fmla="*/ 136 w 19"/>
                <a:gd name="T7" fmla="*/ 169 h 42"/>
                <a:gd name="T8" fmla="*/ 104 w 19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42">
                  <a:moveTo>
                    <a:pt x="0" y="10"/>
                  </a:moveTo>
                  <a:cubicBezTo>
                    <a:pt x="2" y="19"/>
                    <a:pt x="10" y="36"/>
                    <a:pt x="18" y="42"/>
                  </a:cubicBezTo>
                  <a:cubicBezTo>
                    <a:pt x="19" y="39"/>
                    <a:pt x="18" y="36"/>
                    <a:pt x="18" y="33"/>
                  </a:cubicBezTo>
                  <a:cubicBezTo>
                    <a:pt x="17" y="27"/>
                    <a:pt x="18" y="22"/>
                    <a:pt x="17" y="16"/>
                  </a:cubicBezTo>
                  <a:cubicBezTo>
                    <a:pt x="17" y="10"/>
                    <a:pt x="16" y="5"/>
                    <a:pt x="13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63" name="Freeform 1862">
              <a:extLst>
                <a:ext uri="{FF2B5EF4-FFF2-40B4-BE49-F238E27FC236}">
                  <a16:creationId xmlns:a16="http://schemas.microsoft.com/office/drawing/2014/main" id="{A26878A9-40FF-1395-947B-89E434484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" y="2288"/>
              <a:ext cx="41" cy="67"/>
            </a:xfrm>
            <a:custGeom>
              <a:avLst/>
              <a:gdLst>
                <a:gd name="T0" fmla="*/ 0 w 20"/>
                <a:gd name="T1" fmla="*/ 0 h 31"/>
                <a:gd name="T2" fmla="*/ 51 w 20"/>
                <a:gd name="T3" fmla="*/ 140 h 31"/>
                <a:gd name="T4" fmla="*/ 148 w 20"/>
                <a:gd name="T5" fmla="*/ 313 h 31"/>
                <a:gd name="T6" fmla="*/ 172 w 20"/>
                <a:gd name="T7" fmla="*/ 149 h 31"/>
                <a:gd name="T8" fmla="*/ 148 w 20"/>
                <a:gd name="T9" fmla="*/ 19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31">
                  <a:moveTo>
                    <a:pt x="0" y="0"/>
                  </a:moveTo>
                  <a:cubicBezTo>
                    <a:pt x="1" y="5"/>
                    <a:pt x="4" y="10"/>
                    <a:pt x="6" y="14"/>
                  </a:cubicBezTo>
                  <a:cubicBezTo>
                    <a:pt x="9" y="19"/>
                    <a:pt x="12" y="28"/>
                    <a:pt x="17" y="31"/>
                  </a:cubicBezTo>
                  <a:cubicBezTo>
                    <a:pt x="16" y="26"/>
                    <a:pt x="20" y="20"/>
                    <a:pt x="20" y="15"/>
                  </a:cubicBezTo>
                  <a:cubicBezTo>
                    <a:pt x="20" y="10"/>
                    <a:pt x="18" y="6"/>
                    <a:pt x="17" y="2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64" name="Freeform 1863">
              <a:extLst>
                <a:ext uri="{FF2B5EF4-FFF2-40B4-BE49-F238E27FC236}">
                  <a16:creationId xmlns:a16="http://schemas.microsoft.com/office/drawing/2014/main" id="{7D2845DF-B2E8-A90A-0EA7-D08ECD06B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" y="2373"/>
              <a:ext cx="47" cy="90"/>
            </a:xfrm>
            <a:custGeom>
              <a:avLst/>
              <a:gdLst>
                <a:gd name="T0" fmla="*/ 0 w 23"/>
                <a:gd name="T1" fmla="*/ 0 h 41"/>
                <a:gd name="T2" fmla="*/ 92 w 23"/>
                <a:gd name="T3" fmla="*/ 266 h 41"/>
                <a:gd name="T4" fmla="*/ 188 w 23"/>
                <a:gd name="T5" fmla="*/ 435 h 41"/>
                <a:gd name="T6" fmla="*/ 196 w 23"/>
                <a:gd name="T7" fmla="*/ 347 h 41"/>
                <a:gd name="T8" fmla="*/ 112 w 23"/>
                <a:gd name="T9" fmla="*/ 140 h 41"/>
                <a:gd name="T10" fmla="*/ 25 w 23"/>
                <a:gd name="T11" fmla="*/ 9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" h="41">
                  <a:moveTo>
                    <a:pt x="0" y="0"/>
                  </a:moveTo>
                  <a:cubicBezTo>
                    <a:pt x="2" y="8"/>
                    <a:pt x="7" y="18"/>
                    <a:pt x="11" y="25"/>
                  </a:cubicBezTo>
                  <a:cubicBezTo>
                    <a:pt x="14" y="31"/>
                    <a:pt x="17" y="37"/>
                    <a:pt x="22" y="41"/>
                  </a:cubicBezTo>
                  <a:cubicBezTo>
                    <a:pt x="22" y="38"/>
                    <a:pt x="23" y="36"/>
                    <a:pt x="23" y="33"/>
                  </a:cubicBezTo>
                  <a:cubicBezTo>
                    <a:pt x="22" y="26"/>
                    <a:pt x="17" y="19"/>
                    <a:pt x="13" y="13"/>
                  </a:cubicBezTo>
                  <a:cubicBezTo>
                    <a:pt x="11" y="9"/>
                    <a:pt x="4" y="6"/>
                    <a:pt x="3" y="1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65" name="Freeform 1864">
              <a:extLst>
                <a:ext uri="{FF2B5EF4-FFF2-40B4-BE49-F238E27FC236}">
                  <a16:creationId xmlns:a16="http://schemas.microsoft.com/office/drawing/2014/main" id="{63231642-451E-B424-D6DE-7602DFAE5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" y="2353"/>
              <a:ext cx="21" cy="86"/>
            </a:xfrm>
            <a:custGeom>
              <a:avLst/>
              <a:gdLst>
                <a:gd name="T0" fmla="*/ 0 w 10"/>
                <a:gd name="T1" fmla="*/ 0 h 39"/>
                <a:gd name="T2" fmla="*/ 76 w 10"/>
                <a:gd name="T3" fmla="*/ 291 h 39"/>
                <a:gd name="T4" fmla="*/ 67 w 10"/>
                <a:gd name="T5" fmla="*/ 419 h 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39">
                  <a:moveTo>
                    <a:pt x="0" y="0"/>
                  </a:moveTo>
                  <a:cubicBezTo>
                    <a:pt x="2" y="9"/>
                    <a:pt x="6" y="18"/>
                    <a:pt x="8" y="27"/>
                  </a:cubicBezTo>
                  <a:cubicBezTo>
                    <a:pt x="8" y="30"/>
                    <a:pt x="10" y="37"/>
                    <a:pt x="7" y="39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66" name="Freeform 1865">
              <a:extLst>
                <a:ext uri="{FF2B5EF4-FFF2-40B4-BE49-F238E27FC236}">
                  <a16:creationId xmlns:a16="http://schemas.microsoft.com/office/drawing/2014/main" id="{DB991625-50DE-D65F-7011-1E2AED265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" y="2318"/>
              <a:ext cx="21" cy="99"/>
            </a:xfrm>
            <a:custGeom>
              <a:avLst/>
              <a:gdLst>
                <a:gd name="T0" fmla="*/ 36 w 10"/>
                <a:gd name="T1" fmla="*/ 480 h 45"/>
                <a:gd name="T2" fmla="*/ 57 w 10"/>
                <a:gd name="T3" fmla="*/ 150 h 45"/>
                <a:gd name="T4" fmla="*/ 0 w 10"/>
                <a:gd name="T5" fmla="*/ 0 h 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45">
                  <a:moveTo>
                    <a:pt x="4" y="45"/>
                  </a:moveTo>
                  <a:cubicBezTo>
                    <a:pt x="8" y="35"/>
                    <a:pt x="10" y="24"/>
                    <a:pt x="6" y="14"/>
                  </a:cubicBezTo>
                  <a:cubicBezTo>
                    <a:pt x="4" y="10"/>
                    <a:pt x="1" y="5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67" name="Freeform 1866">
              <a:extLst>
                <a:ext uri="{FF2B5EF4-FFF2-40B4-BE49-F238E27FC236}">
                  <a16:creationId xmlns:a16="http://schemas.microsoft.com/office/drawing/2014/main" id="{157096A9-553B-9658-3664-27EFDF49A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0" y="2338"/>
              <a:ext cx="39" cy="50"/>
            </a:xfrm>
            <a:custGeom>
              <a:avLst/>
              <a:gdLst>
                <a:gd name="T0" fmla="*/ 0 w 19"/>
                <a:gd name="T1" fmla="*/ 0 h 23"/>
                <a:gd name="T2" fmla="*/ 164 w 19"/>
                <a:gd name="T3" fmla="*/ 237 h 2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3" y="9"/>
                    <a:pt x="10" y="21"/>
                    <a:pt x="19" y="23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68" name="Freeform 1867">
              <a:extLst>
                <a:ext uri="{FF2B5EF4-FFF2-40B4-BE49-F238E27FC236}">
                  <a16:creationId xmlns:a16="http://schemas.microsoft.com/office/drawing/2014/main" id="{FB687702-8111-9561-AEA7-D9B9453C0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4" y="2401"/>
              <a:ext cx="37" cy="99"/>
            </a:xfrm>
            <a:custGeom>
              <a:avLst/>
              <a:gdLst>
                <a:gd name="T0" fmla="*/ 0 w 18"/>
                <a:gd name="T1" fmla="*/ 299 h 45"/>
                <a:gd name="T2" fmla="*/ 156 w 18"/>
                <a:gd name="T3" fmla="*/ 480 h 45"/>
                <a:gd name="T4" fmla="*/ 113 w 18"/>
                <a:gd name="T5" fmla="*/ 266 h 45"/>
                <a:gd name="T6" fmla="*/ 51 w 18"/>
                <a:gd name="T7" fmla="*/ 0 h 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45">
                  <a:moveTo>
                    <a:pt x="0" y="28"/>
                  </a:moveTo>
                  <a:cubicBezTo>
                    <a:pt x="3" y="35"/>
                    <a:pt x="11" y="43"/>
                    <a:pt x="18" y="45"/>
                  </a:cubicBezTo>
                  <a:cubicBezTo>
                    <a:pt x="16" y="38"/>
                    <a:pt x="14" y="32"/>
                    <a:pt x="13" y="25"/>
                  </a:cubicBezTo>
                  <a:cubicBezTo>
                    <a:pt x="10" y="11"/>
                    <a:pt x="6" y="0"/>
                    <a:pt x="6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69" name="Freeform 1868">
              <a:extLst>
                <a:ext uri="{FF2B5EF4-FFF2-40B4-BE49-F238E27FC236}">
                  <a16:creationId xmlns:a16="http://schemas.microsoft.com/office/drawing/2014/main" id="{D1E4E251-2D5E-DA49-EE4F-B8A18DFCD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" y="2476"/>
              <a:ext cx="38" cy="76"/>
            </a:xfrm>
            <a:custGeom>
              <a:avLst/>
              <a:gdLst>
                <a:gd name="T0" fmla="*/ 8 w 19"/>
                <a:gd name="T1" fmla="*/ 0 h 35"/>
                <a:gd name="T2" fmla="*/ 64 w 19"/>
                <a:gd name="T3" fmla="*/ 174 h 35"/>
                <a:gd name="T4" fmla="*/ 152 w 19"/>
                <a:gd name="T5" fmla="*/ 358 h 35"/>
                <a:gd name="T6" fmla="*/ 112 w 19"/>
                <a:gd name="T7" fmla="*/ 113 h 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35">
                  <a:moveTo>
                    <a:pt x="1" y="0"/>
                  </a:moveTo>
                  <a:cubicBezTo>
                    <a:pt x="0" y="4"/>
                    <a:pt x="7" y="14"/>
                    <a:pt x="8" y="17"/>
                  </a:cubicBezTo>
                  <a:cubicBezTo>
                    <a:pt x="10" y="24"/>
                    <a:pt x="15" y="30"/>
                    <a:pt x="19" y="35"/>
                  </a:cubicBezTo>
                  <a:cubicBezTo>
                    <a:pt x="18" y="27"/>
                    <a:pt x="18" y="17"/>
                    <a:pt x="14" y="11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70" name="Freeform 1869">
              <a:extLst>
                <a:ext uri="{FF2B5EF4-FFF2-40B4-BE49-F238E27FC236}">
                  <a16:creationId xmlns:a16="http://schemas.microsoft.com/office/drawing/2014/main" id="{7DB819DB-B9AE-CC8E-664E-59A067639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9" y="2530"/>
              <a:ext cx="31" cy="73"/>
            </a:xfrm>
            <a:custGeom>
              <a:avLst/>
              <a:gdLst>
                <a:gd name="T0" fmla="*/ 8 w 15"/>
                <a:gd name="T1" fmla="*/ 108 h 33"/>
                <a:gd name="T2" fmla="*/ 52 w 15"/>
                <a:gd name="T3" fmla="*/ 239 h 33"/>
                <a:gd name="T4" fmla="*/ 99 w 15"/>
                <a:gd name="T5" fmla="*/ 323 h 33"/>
                <a:gd name="T6" fmla="*/ 132 w 15"/>
                <a:gd name="T7" fmla="*/ 356 h 33"/>
                <a:gd name="T8" fmla="*/ 132 w 15"/>
                <a:gd name="T9" fmla="*/ 294 h 33"/>
                <a:gd name="T10" fmla="*/ 81 w 15"/>
                <a:gd name="T11" fmla="*/ 117 h 33"/>
                <a:gd name="T12" fmla="*/ 0 w 15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33">
                  <a:moveTo>
                    <a:pt x="1" y="10"/>
                  </a:moveTo>
                  <a:cubicBezTo>
                    <a:pt x="1" y="14"/>
                    <a:pt x="4" y="19"/>
                    <a:pt x="6" y="22"/>
                  </a:cubicBezTo>
                  <a:cubicBezTo>
                    <a:pt x="8" y="25"/>
                    <a:pt x="10" y="27"/>
                    <a:pt x="11" y="30"/>
                  </a:cubicBezTo>
                  <a:cubicBezTo>
                    <a:pt x="12" y="31"/>
                    <a:pt x="13" y="33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2"/>
                    <a:pt x="11" y="16"/>
                    <a:pt x="9" y="11"/>
                  </a:cubicBezTo>
                  <a:cubicBezTo>
                    <a:pt x="6" y="6"/>
                    <a:pt x="4" y="3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71" name="Freeform 1870">
              <a:extLst>
                <a:ext uri="{FF2B5EF4-FFF2-40B4-BE49-F238E27FC236}">
                  <a16:creationId xmlns:a16="http://schemas.microsoft.com/office/drawing/2014/main" id="{46899727-27E6-66F1-226E-693E22E82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2480"/>
              <a:ext cx="29" cy="66"/>
            </a:xfrm>
            <a:custGeom>
              <a:avLst/>
              <a:gdLst>
                <a:gd name="T0" fmla="*/ 116 w 14"/>
                <a:gd name="T1" fmla="*/ 319 h 30"/>
                <a:gd name="T2" fmla="*/ 81 w 14"/>
                <a:gd name="T3" fmla="*/ 88 h 30"/>
                <a:gd name="T4" fmla="*/ 0 w 14"/>
                <a:gd name="T5" fmla="*/ 0 h 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30">
                  <a:moveTo>
                    <a:pt x="13" y="30"/>
                  </a:moveTo>
                  <a:cubicBezTo>
                    <a:pt x="14" y="23"/>
                    <a:pt x="14" y="14"/>
                    <a:pt x="9" y="8"/>
                  </a:cubicBezTo>
                  <a:cubicBezTo>
                    <a:pt x="7" y="5"/>
                    <a:pt x="3" y="3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72" name="Freeform 1871">
              <a:extLst>
                <a:ext uri="{FF2B5EF4-FFF2-40B4-BE49-F238E27FC236}">
                  <a16:creationId xmlns:a16="http://schemas.microsoft.com/office/drawing/2014/main" id="{1E7540EE-B522-2534-C2C3-0A055B4DF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2" y="2458"/>
              <a:ext cx="55" cy="70"/>
            </a:xfrm>
            <a:custGeom>
              <a:avLst/>
              <a:gdLst>
                <a:gd name="T0" fmla="*/ 0 w 27"/>
                <a:gd name="T1" fmla="*/ 0 h 32"/>
                <a:gd name="T2" fmla="*/ 41 w 27"/>
                <a:gd name="T3" fmla="*/ 72 h 32"/>
                <a:gd name="T4" fmla="*/ 120 w 27"/>
                <a:gd name="T5" fmla="*/ 210 h 32"/>
                <a:gd name="T6" fmla="*/ 204 w 27"/>
                <a:gd name="T7" fmla="*/ 302 h 32"/>
                <a:gd name="T8" fmla="*/ 228 w 27"/>
                <a:gd name="T9" fmla="*/ 335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32">
                  <a:moveTo>
                    <a:pt x="0" y="0"/>
                  </a:moveTo>
                  <a:cubicBezTo>
                    <a:pt x="1" y="1"/>
                    <a:pt x="4" y="5"/>
                    <a:pt x="5" y="7"/>
                  </a:cubicBezTo>
                  <a:cubicBezTo>
                    <a:pt x="7" y="12"/>
                    <a:pt x="10" y="16"/>
                    <a:pt x="14" y="20"/>
                  </a:cubicBezTo>
                  <a:cubicBezTo>
                    <a:pt x="17" y="23"/>
                    <a:pt x="20" y="26"/>
                    <a:pt x="24" y="29"/>
                  </a:cubicBezTo>
                  <a:cubicBezTo>
                    <a:pt x="24" y="30"/>
                    <a:pt x="27" y="32"/>
                    <a:pt x="27" y="32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73" name="Freeform 1872">
              <a:extLst>
                <a:ext uri="{FF2B5EF4-FFF2-40B4-BE49-F238E27FC236}">
                  <a16:creationId xmlns:a16="http://schemas.microsoft.com/office/drawing/2014/main" id="{54EECE6D-1880-1C20-8B0A-DACE8AB15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" y="2428"/>
              <a:ext cx="49" cy="118"/>
            </a:xfrm>
            <a:custGeom>
              <a:avLst/>
              <a:gdLst>
                <a:gd name="T0" fmla="*/ 172 w 24"/>
                <a:gd name="T1" fmla="*/ 564 h 54"/>
                <a:gd name="T2" fmla="*/ 180 w 24"/>
                <a:gd name="T3" fmla="*/ 531 h 54"/>
                <a:gd name="T4" fmla="*/ 196 w 24"/>
                <a:gd name="T5" fmla="*/ 483 h 54"/>
                <a:gd name="T6" fmla="*/ 172 w 24"/>
                <a:gd name="T7" fmla="*/ 282 h 54"/>
                <a:gd name="T8" fmla="*/ 129 w 24"/>
                <a:gd name="T9" fmla="*/ 125 h 54"/>
                <a:gd name="T10" fmla="*/ 0 w 24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54">
                  <a:moveTo>
                    <a:pt x="20" y="54"/>
                  </a:moveTo>
                  <a:cubicBezTo>
                    <a:pt x="20" y="53"/>
                    <a:pt x="21" y="52"/>
                    <a:pt x="21" y="51"/>
                  </a:cubicBezTo>
                  <a:cubicBezTo>
                    <a:pt x="22" y="50"/>
                    <a:pt x="23" y="47"/>
                    <a:pt x="23" y="46"/>
                  </a:cubicBezTo>
                  <a:cubicBezTo>
                    <a:pt x="24" y="40"/>
                    <a:pt x="21" y="33"/>
                    <a:pt x="20" y="27"/>
                  </a:cubicBezTo>
                  <a:cubicBezTo>
                    <a:pt x="19" y="22"/>
                    <a:pt x="18" y="17"/>
                    <a:pt x="15" y="12"/>
                  </a:cubicBezTo>
                  <a:cubicBezTo>
                    <a:pt x="11" y="3"/>
                    <a:pt x="0" y="0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74" name="Freeform 1873">
              <a:extLst>
                <a:ext uri="{FF2B5EF4-FFF2-40B4-BE49-F238E27FC236}">
                  <a16:creationId xmlns:a16="http://schemas.microsoft.com/office/drawing/2014/main" id="{D113DA08-95DC-0F62-DBD9-EC4C5497F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4" y="2515"/>
              <a:ext cx="55" cy="39"/>
            </a:xfrm>
            <a:custGeom>
              <a:avLst/>
              <a:gdLst>
                <a:gd name="T0" fmla="*/ 0 w 27"/>
                <a:gd name="T1" fmla="*/ 0 h 18"/>
                <a:gd name="T2" fmla="*/ 179 w 27"/>
                <a:gd name="T3" fmla="*/ 173 h 18"/>
                <a:gd name="T4" fmla="*/ 228 w 27"/>
                <a:gd name="T5" fmla="*/ 184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" h="18">
                  <a:moveTo>
                    <a:pt x="0" y="0"/>
                  </a:moveTo>
                  <a:cubicBezTo>
                    <a:pt x="6" y="7"/>
                    <a:pt x="12" y="15"/>
                    <a:pt x="21" y="17"/>
                  </a:cubicBezTo>
                  <a:cubicBezTo>
                    <a:pt x="23" y="17"/>
                    <a:pt x="25" y="18"/>
                    <a:pt x="27" y="18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75" name="Freeform 1874">
              <a:extLst>
                <a:ext uri="{FF2B5EF4-FFF2-40B4-BE49-F238E27FC236}">
                  <a16:creationId xmlns:a16="http://schemas.microsoft.com/office/drawing/2014/main" id="{28CC5809-9E9D-3CFE-7BFE-6B361CDA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0" y="2592"/>
              <a:ext cx="45" cy="100"/>
            </a:xfrm>
            <a:custGeom>
              <a:avLst/>
              <a:gdLst>
                <a:gd name="T0" fmla="*/ 0 w 22"/>
                <a:gd name="T1" fmla="*/ 52 h 46"/>
                <a:gd name="T2" fmla="*/ 59 w 22"/>
                <a:gd name="T3" fmla="*/ 217 h 46"/>
                <a:gd name="T4" fmla="*/ 129 w 22"/>
                <a:gd name="T5" fmla="*/ 370 h 46"/>
                <a:gd name="T6" fmla="*/ 180 w 22"/>
                <a:gd name="T7" fmla="*/ 472 h 46"/>
                <a:gd name="T8" fmla="*/ 84 w 22"/>
                <a:gd name="T9" fmla="*/ 133 h 46"/>
                <a:gd name="T10" fmla="*/ 8 w 22"/>
                <a:gd name="T11" fmla="*/ 0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46">
                  <a:moveTo>
                    <a:pt x="0" y="5"/>
                  </a:moveTo>
                  <a:cubicBezTo>
                    <a:pt x="1" y="10"/>
                    <a:pt x="4" y="16"/>
                    <a:pt x="7" y="21"/>
                  </a:cubicBezTo>
                  <a:cubicBezTo>
                    <a:pt x="9" y="27"/>
                    <a:pt x="12" y="31"/>
                    <a:pt x="15" y="36"/>
                  </a:cubicBezTo>
                  <a:cubicBezTo>
                    <a:pt x="17" y="39"/>
                    <a:pt x="18" y="45"/>
                    <a:pt x="21" y="46"/>
                  </a:cubicBezTo>
                  <a:cubicBezTo>
                    <a:pt x="22" y="34"/>
                    <a:pt x="15" y="23"/>
                    <a:pt x="10" y="13"/>
                  </a:cubicBezTo>
                  <a:cubicBezTo>
                    <a:pt x="8" y="8"/>
                    <a:pt x="5" y="4"/>
                    <a:pt x="1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76" name="Freeform 1875">
              <a:extLst>
                <a:ext uri="{FF2B5EF4-FFF2-40B4-BE49-F238E27FC236}">
                  <a16:creationId xmlns:a16="http://schemas.microsoft.com/office/drawing/2014/main" id="{A99FE022-FB4F-58F7-4266-A12422A12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2" y="2539"/>
              <a:ext cx="41" cy="94"/>
            </a:xfrm>
            <a:custGeom>
              <a:avLst/>
              <a:gdLst>
                <a:gd name="T0" fmla="*/ 156 w 20"/>
                <a:gd name="T1" fmla="*/ 448 h 43"/>
                <a:gd name="T2" fmla="*/ 0 w 20"/>
                <a:gd name="T3" fmla="*/ 0 h 4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" h="43">
                  <a:moveTo>
                    <a:pt x="18" y="43"/>
                  </a:moveTo>
                  <a:cubicBezTo>
                    <a:pt x="20" y="28"/>
                    <a:pt x="12" y="9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77" name="Freeform 1876">
              <a:extLst>
                <a:ext uri="{FF2B5EF4-FFF2-40B4-BE49-F238E27FC236}">
                  <a16:creationId xmlns:a16="http://schemas.microsoft.com/office/drawing/2014/main" id="{FF03971B-01E8-87A1-6C88-8A39015AE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" y="2539"/>
              <a:ext cx="19" cy="68"/>
            </a:xfrm>
            <a:custGeom>
              <a:avLst/>
              <a:gdLst>
                <a:gd name="T0" fmla="*/ 0 w 9"/>
                <a:gd name="T1" fmla="*/ 0 h 31"/>
                <a:gd name="T2" fmla="*/ 76 w 9"/>
                <a:gd name="T3" fmla="*/ 189 h 31"/>
                <a:gd name="T4" fmla="*/ 76 w 9"/>
                <a:gd name="T5" fmla="*/ 327 h 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31">
                  <a:moveTo>
                    <a:pt x="0" y="0"/>
                  </a:moveTo>
                  <a:cubicBezTo>
                    <a:pt x="6" y="3"/>
                    <a:pt x="7" y="12"/>
                    <a:pt x="8" y="18"/>
                  </a:cubicBezTo>
                  <a:cubicBezTo>
                    <a:pt x="8" y="21"/>
                    <a:pt x="9" y="29"/>
                    <a:pt x="8" y="31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78" name="Freeform 1877">
              <a:extLst>
                <a:ext uri="{FF2B5EF4-FFF2-40B4-BE49-F238E27FC236}">
                  <a16:creationId xmlns:a16="http://schemas.microsoft.com/office/drawing/2014/main" id="{31A4A432-0D42-38A5-AF0D-7772CA96E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9" y="2587"/>
              <a:ext cx="39" cy="83"/>
            </a:xfrm>
            <a:custGeom>
              <a:avLst/>
              <a:gdLst>
                <a:gd name="T0" fmla="*/ 8 w 19"/>
                <a:gd name="T1" fmla="*/ 0 h 38"/>
                <a:gd name="T2" fmla="*/ 164 w 19"/>
                <a:gd name="T3" fmla="*/ 395 h 38"/>
                <a:gd name="T4" fmla="*/ 0 w 19"/>
                <a:gd name="T5" fmla="*/ 218 h 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38">
                  <a:moveTo>
                    <a:pt x="1" y="0"/>
                  </a:moveTo>
                  <a:cubicBezTo>
                    <a:pt x="10" y="11"/>
                    <a:pt x="15" y="25"/>
                    <a:pt x="19" y="38"/>
                  </a:cubicBezTo>
                  <a:cubicBezTo>
                    <a:pt x="14" y="32"/>
                    <a:pt x="5" y="29"/>
                    <a:pt x="0" y="21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79" name="Freeform 1878">
              <a:extLst>
                <a:ext uri="{FF2B5EF4-FFF2-40B4-BE49-F238E27FC236}">
                  <a16:creationId xmlns:a16="http://schemas.microsoft.com/office/drawing/2014/main" id="{ECAA9A3B-D1DA-879B-E74A-6CE49E794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3" y="2552"/>
              <a:ext cx="23" cy="105"/>
            </a:xfrm>
            <a:custGeom>
              <a:avLst/>
              <a:gdLst>
                <a:gd name="T0" fmla="*/ 0 w 11"/>
                <a:gd name="T1" fmla="*/ 0 h 48"/>
                <a:gd name="T2" fmla="*/ 100 w 11"/>
                <a:gd name="T3" fmla="*/ 354 h 48"/>
                <a:gd name="T4" fmla="*/ 100 w 11"/>
                <a:gd name="T5" fmla="*/ 503 h 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48">
                  <a:moveTo>
                    <a:pt x="0" y="0"/>
                  </a:moveTo>
                  <a:cubicBezTo>
                    <a:pt x="9" y="6"/>
                    <a:pt x="11" y="24"/>
                    <a:pt x="11" y="34"/>
                  </a:cubicBezTo>
                  <a:cubicBezTo>
                    <a:pt x="11" y="39"/>
                    <a:pt x="11" y="43"/>
                    <a:pt x="11" y="48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80" name="Freeform 1879">
              <a:extLst>
                <a:ext uri="{FF2B5EF4-FFF2-40B4-BE49-F238E27FC236}">
                  <a16:creationId xmlns:a16="http://schemas.microsoft.com/office/drawing/2014/main" id="{E43BCEE1-4DB8-64B9-C32F-11717A2B9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" y="2609"/>
              <a:ext cx="39" cy="64"/>
            </a:xfrm>
            <a:custGeom>
              <a:avLst/>
              <a:gdLst>
                <a:gd name="T0" fmla="*/ 0 w 19"/>
                <a:gd name="T1" fmla="*/ 0 h 29"/>
                <a:gd name="T2" fmla="*/ 33 w 19"/>
                <a:gd name="T3" fmla="*/ 170 h 29"/>
                <a:gd name="T4" fmla="*/ 164 w 19"/>
                <a:gd name="T5" fmla="*/ 311 h 29"/>
                <a:gd name="T6" fmla="*/ 131 w 19"/>
                <a:gd name="T7" fmla="*/ 17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29">
                  <a:moveTo>
                    <a:pt x="0" y="0"/>
                  </a:moveTo>
                  <a:cubicBezTo>
                    <a:pt x="1" y="6"/>
                    <a:pt x="1" y="11"/>
                    <a:pt x="4" y="16"/>
                  </a:cubicBezTo>
                  <a:cubicBezTo>
                    <a:pt x="8" y="22"/>
                    <a:pt x="14" y="25"/>
                    <a:pt x="19" y="29"/>
                  </a:cubicBezTo>
                  <a:cubicBezTo>
                    <a:pt x="17" y="26"/>
                    <a:pt x="14" y="20"/>
                    <a:pt x="15" y="16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81" name="Freeform 1880">
              <a:extLst>
                <a:ext uri="{FF2B5EF4-FFF2-40B4-BE49-F238E27FC236}">
                  <a16:creationId xmlns:a16="http://schemas.microsoft.com/office/drawing/2014/main" id="{393772F9-0F51-04A9-7A67-D9082087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" y="2666"/>
              <a:ext cx="35" cy="90"/>
            </a:xfrm>
            <a:custGeom>
              <a:avLst/>
              <a:gdLst>
                <a:gd name="T0" fmla="*/ 0 w 17"/>
                <a:gd name="T1" fmla="*/ 125 h 41"/>
                <a:gd name="T2" fmla="*/ 140 w 17"/>
                <a:gd name="T3" fmla="*/ 435 h 41"/>
                <a:gd name="T4" fmla="*/ 132 w 17"/>
                <a:gd name="T5" fmla="*/ 347 h 41"/>
                <a:gd name="T6" fmla="*/ 124 w 17"/>
                <a:gd name="T7" fmla="*/ 169 h 41"/>
                <a:gd name="T8" fmla="*/ 80 w 17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41">
                  <a:moveTo>
                    <a:pt x="0" y="12"/>
                  </a:moveTo>
                  <a:cubicBezTo>
                    <a:pt x="3" y="21"/>
                    <a:pt x="10" y="30"/>
                    <a:pt x="16" y="41"/>
                  </a:cubicBezTo>
                  <a:cubicBezTo>
                    <a:pt x="17" y="39"/>
                    <a:pt x="16" y="35"/>
                    <a:pt x="15" y="33"/>
                  </a:cubicBezTo>
                  <a:cubicBezTo>
                    <a:pt x="15" y="27"/>
                    <a:pt x="15" y="22"/>
                    <a:pt x="14" y="16"/>
                  </a:cubicBezTo>
                  <a:cubicBezTo>
                    <a:pt x="14" y="10"/>
                    <a:pt x="12" y="5"/>
                    <a:pt x="9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82" name="Freeform 1881">
              <a:extLst>
                <a:ext uri="{FF2B5EF4-FFF2-40B4-BE49-F238E27FC236}">
                  <a16:creationId xmlns:a16="http://schemas.microsoft.com/office/drawing/2014/main" id="{24FBD8BC-F0EA-C032-8827-5756491DD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2666"/>
              <a:ext cx="43" cy="66"/>
            </a:xfrm>
            <a:custGeom>
              <a:avLst/>
              <a:gdLst>
                <a:gd name="T0" fmla="*/ 0 w 21"/>
                <a:gd name="T1" fmla="*/ 0 h 30"/>
                <a:gd name="T2" fmla="*/ 59 w 21"/>
                <a:gd name="T3" fmla="*/ 150 h 30"/>
                <a:gd name="T4" fmla="*/ 164 w 21"/>
                <a:gd name="T5" fmla="*/ 319 h 30"/>
                <a:gd name="T6" fmla="*/ 180 w 21"/>
                <a:gd name="T7" fmla="*/ 150 h 30"/>
                <a:gd name="T8" fmla="*/ 147 w 21"/>
                <a:gd name="T9" fmla="*/ 9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30">
                  <a:moveTo>
                    <a:pt x="0" y="0"/>
                  </a:moveTo>
                  <a:cubicBezTo>
                    <a:pt x="2" y="5"/>
                    <a:pt x="5" y="9"/>
                    <a:pt x="7" y="14"/>
                  </a:cubicBezTo>
                  <a:cubicBezTo>
                    <a:pt x="10" y="19"/>
                    <a:pt x="13" y="27"/>
                    <a:pt x="19" y="30"/>
                  </a:cubicBezTo>
                  <a:cubicBezTo>
                    <a:pt x="17" y="25"/>
                    <a:pt x="21" y="19"/>
                    <a:pt x="21" y="14"/>
                  </a:cubicBezTo>
                  <a:cubicBezTo>
                    <a:pt x="21" y="9"/>
                    <a:pt x="18" y="5"/>
                    <a:pt x="17" y="1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83" name="Freeform 1882">
              <a:extLst>
                <a:ext uri="{FF2B5EF4-FFF2-40B4-BE49-F238E27FC236}">
                  <a16:creationId xmlns:a16="http://schemas.microsoft.com/office/drawing/2014/main" id="{D1E6B773-1D9E-72CC-543E-6F53F240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6" y="2753"/>
              <a:ext cx="47" cy="86"/>
            </a:xfrm>
            <a:custGeom>
              <a:avLst/>
              <a:gdLst>
                <a:gd name="T0" fmla="*/ 0 w 23"/>
                <a:gd name="T1" fmla="*/ 9 h 39"/>
                <a:gd name="T2" fmla="*/ 112 w 23"/>
                <a:gd name="T3" fmla="*/ 238 h 39"/>
                <a:gd name="T4" fmla="*/ 196 w 23"/>
                <a:gd name="T5" fmla="*/ 419 h 39"/>
                <a:gd name="T6" fmla="*/ 188 w 23"/>
                <a:gd name="T7" fmla="*/ 331 h 39"/>
                <a:gd name="T8" fmla="*/ 104 w 23"/>
                <a:gd name="T9" fmla="*/ 117 h 39"/>
                <a:gd name="T10" fmla="*/ 8 w 23"/>
                <a:gd name="T11" fmla="*/ 0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" h="39">
                  <a:moveTo>
                    <a:pt x="0" y="1"/>
                  </a:moveTo>
                  <a:cubicBezTo>
                    <a:pt x="2" y="9"/>
                    <a:pt x="8" y="16"/>
                    <a:pt x="13" y="22"/>
                  </a:cubicBezTo>
                  <a:cubicBezTo>
                    <a:pt x="16" y="28"/>
                    <a:pt x="17" y="35"/>
                    <a:pt x="23" y="39"/>
                  </a:cubicBezTo>
                  <a:cubicBezTo>
                    <a:pt x="22" y="36"/>
                    <a:pt x="23" y="33"/>
                    <a:pt x="22" y="31"/>
                  </a:cubicBezTo>
                  <a:cubicBezTo>
                    <a:pt x="21" y="24"/>
                    <a:pt x="16" y="17"/>
                    <a:pt x="12" y="11"/>
                  </a:cubicBezTo>
                  <a:cubicBezTo>
                    <a:pt x="9" y="7"/>
                    <a:pt x="3" y="4"/>
                    <a:pt x="1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84" name="Freeform 1883">
              <a:extLst>
                <a:ext uri="{FF2B5EF4-FFF2-40B4-BE49-F238E27FC236}">
                  <a16:creationId xmlns:a16="http://schemas.microsoft.com/office/drawing/2014/main" id="{F558CD1A-2C53-1A34-2CA9-7DC7B33C4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" y="2729"/>
              <a:ext cx="26" cy="86"/>
            </a:xfrm>
            <a:custGeom>
              <a:avLst/>
              <a:gdLst>
                <a:gd name="T0" fmla="*/ 0 w 13"/>
                <a:gd name="T1" fmla="*/ 0 h 39"/>
                <a:gd name="T2" fmla="*/ 80 w 13"/>
                <a:gd name="T3" fmla="*/ 278 h 39"/>
                <a:gd name="T4" fmla="*/ 80 w 13"/>
                <a:gd name="T5" fmla="*/ 419 h 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" h="39">
                  <a:moveTo>
                    <a:pt x="0" y="0"/>
                  </a:moveTo>
                  <a:cubicBezTo>
                    <a:pt x="3" y="9"/>
                    <a:pt x="7" y="17"/>
                    <a:pt x="10" y="26"/>
                  </a:cubicBezTo>
                  <a:cubicBezTo>
                    <a:pt x="11" y="29"/>
                    <a:pt x="13" y="36"/>
                    <a:pt x="10" y="39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85" name="Freeform 1884">
              <a:extLst>
                <a:ext uri="{FF2B5EF4-FFF2-40B4-BE49-F238E27FC236}">
                  <a16:creationId xmlns:a16="http://schemas.microsoft.com/office/drawing/2014/main" id="{8702CA83-B528-C9E5-2B95-7D4C44DD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1" y="2694"/>
              <a:ext cx="22" cy="97"/>
            </a:xfrm>
            <a:custGeom>
              <a:avLst/>
              <a:gdLst>
                <a:gd name="T0" fmla="*/ 48 w 11"/>
                <a:gd name="T1" fmla="*/ 472 h 44"/>
                <a:gd name="T2" fmla="*/ 48 w 11"/>
                <a:gd name="T3" fmla="*/ 150 h 44"/>
                <a:gd name="T4" fmla="*/ 0 w 11"/>
                <a:gd name="T5" fmla="*/ 0 h 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44">
                  <a:moveTo>
                    <a:pt x="6" y="44"/>
                  </a:moveTo>
                  <a:cubicBezTo>
                    <a:pt x="10" y="35"/>
                    <a:pt x="11" y="23"/>
                    <a:pt x="6" y="14"/>
                  </a:cubicBezTo>
                  <a:cubicBezTo>
                    <a:pt x="4" y="9"/>
                    <a:pt x="1" y="5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86" name="Freeform 1885">
              <a:extLst>
                <a:ext uri="{FF2B5EF4-FFF2-40B4-BE49-F238E27FC236}">
                  <a16:creationId xmlns:a16="http://schemas.microsoft.com/office/drawing/2014/main" id="{13F0B615-274F-90A5-D10A-FABEDFFB2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" y="2714"/>
              <a:ext cx="41" cy="48"/>
            </a:xfrm>
            <a:custGeom>
              <a:avLst/>
              <a:gdLst>
                <a:gd name="T0" fmla="*/ 0 w 20"/>
                <a:gd name="T1" fmla="*/ 0 h 22"/>
                <a:gd name="T2" fmla="*/ 172 w 20"/>
                <a:gd name="T3" fmla="*/ 229 h 22"/>
                <a:gd name="T4" fmla="*/ 113 w 20"/>
                <a:gd name="T5" fmla="*/ 33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22">
                  <a:moveTo>
                    <a:pt x="0" y="0"/>
                  </a:moveTo>
                  <a:cubicBezTo>
                    <a:pt x="4" y="8"/>
                    <a:pt x="11" y="20"/>
                    <a:pt x="20" y="22"/>
                  </a:cubicBezTo>
                  <a:cubicBezTo>
                    <a:pt x="17" y="18"/>
                    <a:pt x="14" y="8"/>
                    <a:pt x="13" y="3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87" name="Freeform 1886">
              <a:extLst>
                <a:ext uri="{FF2B5EF4-FFF2-40B4-BE49-F238E27FC236}">
                  <a16:creationId xmlns:a16="http://schemas.microsoft.com/office/drawing/2014/main" id="{F67A1967-A6B3-4874-FEED-2E2820FC6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7" y="2386"/>
              <a:ext cx="19" cy="79"/>
            </a:xfrm>
            <a:custGeom>
              <a:avLst/>
              <a:gdLst>
                <a:gd name="T0" fmla="*/ 84 w 9"/>
                <a:gd name="T1" fmla="*/ 380 h 36"/>
                <a:gd name="T2" fmla="*/ 0 w 9"/>
                <a:gd name="T3" fmla="*/ 0 h 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36">
                  <a:moveTo>
                    <a:pt x="9" y="36"/>
                  </a:moveTo>
                  <a:cubicBezTo>
                    <a:pt x="8" y="22"/>
                    <a:pt x="6" y="7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88" name="Freeform 1887">
              <a:extLst>
                <a:ext uri="{FF2B5EF4-FFF2-40B4-BE49-F238E27FC236}">
                  <a16:creationId xmlns:a16="http://schemas.microsoft.com/office/drawing/2014/main" id="{0135532B-A7AE-A3D6-C3EE-61466F7E4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" y="2810"/>
              <a:ext cx="33" cy="90"/>
            </a:xfrm>
            <a:custGeom>
              <a:avLst/>
              <a:gdLst>
                <a:gd name="T0" fmla="*/ 0 w 16"/>
                <a:gd name="T1" fmla="*/ 125 h 41"/>
                <a:gd name="T2" fmla="*/ 140 w 16"/>
                <a:gd name="T3" fmla="*/ 435 h 41"/>
                <a:gd name="T4" fmla="*/ 132 w 16"/>
                <a:gd name="T5" fmla="*/ 338 h 41"/>
                <a:gd name="T6" fmla="*/ 116 w 16"/>
                <a:gd name="T7" fmla="*/ 169 h 41"/>
                <a:gd name="T8" fmla="*/ 8 w 16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41">
                  <a:moveTo>
                    <a:pt x="0" y="12"/>
                  </a:moveTo>
                  <a:cubicBezTo>
                    <a:pt x="3" y="21"/>
                    <a:pt x="9" y="34"/>
                    <a:pt x="16" y="41"/>
                  </a:cubicBezTo>
                  <a:cubicBezTo>
                    <a:pt x="16" y="38"/>
                    <a:pt x="15" y="35"/>
                    <a:pt x="15" y="32"/>
                  </a:cubicBezTo>
                  <a:cubicBezTo>
                    <a:pt x="14" y="27"/>
                    <a:pt x="14" y="21"/>
                    <a:pt x="13" y="16"/>
                  </a:cubicBezTo>
                  <a:cubicBezTo>
                    <a:pt x="12" y="10"/>
                    <a:pt x="4" y="5"/>
                    <a:pt x="1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89" name="Freeform 1888">
              <a:extLst>
                <a:ext uri="{FF2B5EF4-FFF2-40B4-BE49-F238E27FC236}">
                  <a16:creationId xmlns:a16="http://schemas.microsoft.com/office/drawing/2014/main" id="{1F0C205D-AA5D-7F36-06C6-73DCEF0FF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" y="2896"/>
              <a:ext cx="49" cy="83"/>
            </a:xfrm>
            <a:custGeom>
              <a:avLst/>
              <a:gdLst>
                <a:gd name="T0" fmla="*/ 0 w 24"/>
                <a:gd name="T1" fmla="*/ 20 h 38"/>
                <a:gd name="T2" fmla="*/ 112 w 24"/>
                <a:gd name="T3" fmla="*/ 238 h 38"/>
                <a:gd name="T4" fmla="*/ 196 w 24"/>
                <a:gd name="T5" fmla="*/ 395 h 38"/>
                <a:gd name="T6" fmla="*/ 204 w 24"/>
                <a:gd name="T7" fmla="*/ 315 h 38"/>
                <a:gd name="T8" fmla="*/ 104 w 24"/>
                <a:gd name="T9" fmla="*/ 114 h 38"/>
                <a:gd name="T10" fmla="*/ 8 w 24"/>
                <a:gd name="T11" fmla="*/ 0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38">
                  <a:moveTo>
                    <a:pt x="0" y="2"/>
                  </a:moveTo>
                  <a:cubicBezTo>
                    <a:pt x="3" y="9"/>
                    <a:pt x="8" y="16"/>
                    <a:pt x="13" y="23"/>
                  </a:cubicBezTo>
                  <a:cubicBezTo>
                    <a:pt x="17" y="28"/>
                    <a:pt x="17" y="35"/>
                    <a:pt x="23" y="38"/>
                  </a:cubicBezTo>
                  <a:cubicBezTo>
                    <a:pt x="22" y="36"/>
                    <a:pt x="24" y="32"/>
                    <a:pt x="24" y="30"/>
                  </a:cubicBezTo>
                  <a:cubicBezTo>
                    <a:pt x="22" y="23"/>
                    <a:pt x="17" y="16"/>
                    <a:pt x="12" y="11"/>
                  </a:cubicBezTo>
                  <a:cubicBezTo>
                    <a:pt x="9" y="7"/>
                    <a:pt x="3" y="5"/>
                    <a:pt x="1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90" name="Freeform 1889">
              <a:extLst>
                <a:ext uri="{FF2B5EF4-FFF2-40B4-BE49-F238E27FC236}">
                  <a16:creationId xmlns:a16="http://schemas.microsoft.com/office/drawing/2014/main" id="{FB6C55F0-C148-3CE4-FA72-755129282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4" y="2872"/>
              <a:ext cx="31" cy="83"/>
            </a:xfrm>
            <a:custGeom>
              <a:avLst/>
              <a:gdLst>
                <a:gd name="T0" fmla="*/ 0 w 15"/>
                <a:gd name="T1" fmla="*/ 0 h 38"/>
                <a:gd name="T2" fmla="*/ 99 w 15"/>
                <a:gd name="T3" fmla="*/ 273 h 38"/>
                <a:gd name="T4" fmla="*/ 107 w 15"/>
                <a:gd name="T5" fmla="*/ 395 h 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38">
                  <a:moveTo>
                    <a:pt x="0" y="0"/>
                  </a:moveTo>
                  <a:cubicBezTo>
                    <a:pt x="4" y="9"/>
                    <a:pt x="8" y="17"/>
                    <a:pt x="11" y="26"/>
                  </a:cubicBezTo>
                  <a:cubicBezTo>
                    <a:pt x="12" y="29"/>
                    <a:pt x="15" y="35"/>
                    <a:pt x="12" y="38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91" name="Freeform 1890">
              <a:extLst>
                <a:ext uri="{FF2B5EF4-FFF2-40B4-BE49-F238E27FC236}">
                  <a16:creationId xmlns:a16="http://schemas.microsoft.com/office/drawing/2014/main" id="{79856AEA-29D8-1484-0F4C-65D841C28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" y="2837"/>
              <a:ext cx="24" cy="96"/>
            </a:xfrm>
            <a:custGeom>
              <a:avLst/>
              <a:gdLst>
                <a:gd name="T0" fmla="*/ 72 w 12"/>
                <a:gd name="T1" fmla="*/ 456 h 44"/>
                <a:gd name="T2" fmla="*/ 56 w 12"/>
                <a:gd name="T3" fmla="*/ 133 h 44"/>
                <a:gd name="T4" fmla="*/ 0 w 12"/>
                <a:gd name="T5" fmla="*/ 0 h 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" h="44">
                  <a:moveTo>
                    <a:pt x="9" y="44"/>
                  </a:moveTo>
                  <a:cubicBezTo>
                    <a:pt x="12" y="34"/>
                    <a:pt x="12" y="22"/>
                    <a:pt x="7" y="13"/>
                  </a:cubicBezTo>
                  <a:cubicBezTo>
                    <a:pt x="5" y="8"/>
                    <a:pt x="1" y="5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92" name="Freeform 1891">
              <a:extLst>
                <a:ext uri="{FF2B5EF4-FFF2-40B4-BE49-F238E27FC236}">
                  <a16:creationId xmlns:a16="http://schemas.microsoft.com/office/drawing/2014/main" id="{BF28EC95-CAF3-7A9A-DF07-5E0DE9761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" y="2806"/>
              <a:ext cx="61" cy="96"/>
            </a:xfrm>
            <a:custGeom>
              <a:avLst/>
              <a:gdLst>
                <a:gd name="T0" fmla="*/ 0 w 30"/>
                <a:gd name="T1" fmla="*/ 0 h 44"/>
                <a:gd name="T2" fmla="*/ 24 w 30"/>
                <a:gd name="T3" fmla="*/ 72 h 44"/>
                <a:gd name="T4" fmla="*/ 100 w 30"/>
                <a:gd name="T5" fmla="*/ 209 h 44"/>
                <a:gd name="T6" fmla="*/ 252 w 30"/>
                <a:gd name="T7" fmla="*/ 456 h 44"/>
                <a:gd name="T8" fmla="*/ 220 w 30"/>
                <a:gd name="T9" fmla="*/ 334 h 44"/>
                <a:gd name="T10" fmla="*/ 144 w 30"/>
                <a:gd name="T11" fmla="*/ 194 h 44"/>
                <a:gd name="T12" fmla="*/ 83 w 30"/>
                <a:gd name="T13" fmla="*/ 52 h 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44">
                  <a:moveTo>
                    <a:pt x="0" y="0"/>
                  </a:moveTo>
                  <a:cubicBezTo>
                    <a:pt x="2" y="2"/>
                    <a:pt x="2" y="5"/>
                    <a:pt x="3" y="7"/>
                  </a:cubicBezTo>
                  <a:cubicBezTo>
                    <a:pt x="5" y="12"/>
                    <a:pt x="9" y="16"/>
                    <a:pt x="12" y="20"/>
                  </a:cubicBezTo>
                  <a:cubicBezTo>
                    <a:pt x="18" y="27"/>
                    <a:pt x="22" y="40"/>
                    <a:pt x="30" y="44"/>
                  </a:cubicBezTo>
                  <a:cubicBezTo>
                    <a:pt x="30" y="42"/>
                    <a:pt x="27" y="34"/>
                    <a:pt x="26" y="32"/>
                  </a:cubicBezTo>
                  <a:cubicBezTo>
                    <a:pt x="23" y="28"/>
                    <a:pt x="20" y="23"/>
                    <a:pt x="17" y="19"/>
                  </a:cubicBezTo>
                  <a:cubicBezTo>
                    <a:pt x="13" y="14"/>
                    <a:pt x="13" y="9"/>
                    <a:pt x="10" y="5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93" name="Freeform 1892">
              <a:extLst>
                <a:ext uri="{FF2B5EF4-FFF2-40B4-BE49-F238E27FC236}">
                  <a16:creationId xmlns:a16="http://schemas.microsoft.com/office/drawing/2014/main" id="{540CA159-D79F-0527-7A4E-B99A102E3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" y="2854"/>
              <a:ext cx="37" cy="55"/>
            </a:xfrm>
            <a:custGeom>
              <a:avLst/>
              <a:gdLst>
                <a:gd name="T0" fmla="*/ 0 w 18"/>
                <a:gd name="T1" fmla="*/ 0 h 25"/>
                <a:gd name="T2" fmla="*/ 156 w 18"/>
                <a:gd name="T3" fmla="*/ 266 h 25"/>
                <a:gd name="T4" fmla="*/ 105 w 18"/>
                <a:gd name="T5" fmla="*/ 2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5">
                  <a:moveTo>
                    <a:pt x="0" y="0"/>
                  </a:moveTo>
                  <a:cubicBezTo>
                    <a:pt x="4" y="8"/>
                    <a:pt x="8" y="24"/>
                    <a:pt x="18" y="25"/>
                  </a:cubicBezTo>
                  <a:cubicBezTo>
                    <a:pt x="14" y="21"/>
                    <a:pt x="14" y="8"/>
                    <a:pt x="12" y="2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94" name="Freeform 1893">
              <a:extLst>
                <a:ext uri="{FF2B5EF4-FFF2-40B4-BE49-F238E27FC236}">
                  <a16:creationId xmlns:a16="http://schemas.microsoft.com/office/drawing/2014/main" id="{C3711D83-676B-4968-86AD-E7FBD7A69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" y="3143"/>
              <a:ext cx="39" cy="72"/>
            </a:xfrm>
            <a:custGeom>
              <a:avLst/>
              <a:gdLst>
                <a:gd name="T0" fmla="*/ 0 w 19"/>
                <a:gd name="T1" fmla="*/ 0 h 33"/>
                <a:gd name="T2" fmla="*/ 76 w 19"/>
                <a:gd name="T3" fmla="*/ 229 h 33"/>
                <a:gd name="T4" fmla="*/ 131 w 19"/>
                <a:gd name="T5" fmla="*/ 299 h 33"/>
                <a:gd name="T6" fmla="*/ 164 w 19"/>
                <a:gd name="T7" fmla="*/ 343 h 33"/>
                <a:gd name="T8" fmla="*/ 156 w 19"/>
                <a:gd name="T9" fmla="*/ 281 h 33"/>
                <a:gd name="T10" fmla="*/ 88 w 19"/>
                <a:gd name="T11" fmla="*/ 113 h 33"/>
                <a:gd name="T12" fmla="*/ 8 w 19"/>
                <a:gd name="T13" fmla="*/ 9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3">
                  <a:moveTo>
                    <a:pt x="0" y="0"/>
                  </a:moveTo>
                  <a:cubicBezTo>
                    <a:pt x="0" y="5"/>
                    <a:pt x="7" y="19"/>
                    <a:pt x="9" y="22"/>
                  </a:cubicBezTo>
                  <a:cubicBezTo>
                    <a:pt x="11" y="25"/>
                    <a:pt x="13" y="27"/>
                    <a:pt x="15" y="29"/>
                  </a:cubicBezTo>
                  <a:cubicBezTo>
                    <a:pt x="16" y="30"/>
                    <a:pt x="18" y="33"/>
                    <a:pt x="19" y="33"/>
                  </a:cubicBezTo>
                  <a:cubicBezTo>
                    <a:pt x="19" y="31"/>
                    <a:pt x="19" y="29"/>
                    <a:pt x="18" y="27"/>
                  </a:cubicBezTo>
                  <a:cubicBezTo>
                    <a:pt x="17" y="21"/>
                    <a:pt x="13" y="16"/>
                    <a:pt x="10" y="11"/>
                  </a:cubicBezTo>
                  <a:cubicBezTo>
                    <a:pt x="8" y="7"/>
                    <a:pt x="5" y="4"/>
                    <a:pt x="1" y="1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95" name="Freeform 1894">
              <a:extLst>
                <a:ext uri="{FF2B5EF4-FFF2-40B4-BE49-F238E27FC236}">
                  <a16:creationId xmlns:a16="http://schemas.microsoft.com/office/drawing/2014/main" id="{578DF14E-3D31-F9A9-1E0E-6AAE6FD01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3097"/>
              <a:ext cx="35" cy="63"/>
            </a:xfrm>
            <a:custGeom>
              <a:avLst/>
              <a:gdLst>
                <a:gd name="T0" fmla="*/ 148 w 17"/>
                <a:gd name="T1" fmla="*/ 298 h 29"/>
                <a:gd name="T2" fmla="*/ 89 w 17"/>
                <a:gd name="T3" fmla="*/ 72 h 29"/>
                <a:gd name="T4" fmla="*/ 0 w 17"/>
                <a:gd name="T5" fmla="*/ 0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9">
                  <a:moveTo>
                    <a:pt x="17" y="29"/>
                  </a:moveTo>
                  <a:cubicBezTo>
                    <a:pt x="16" y="21"/>
                    <a:pt x="16" y="13"/>
                    <a:pt x="10" y="7"/>
                  </a:cubicBezTo>
                  <a:cubicBezTo>
                    <a:pt x="7" y="4"/>
                    <a:pt x="4" y="2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96" name="Freeform 1895">
              <a:extLst>
                <a:ext uri="{FF2B5EF4-FFF2-40B4-BE49-F238E27FC236}">
                  <a16:creationId xmlns:a16="http://schemas.microsoft.com/office/drawing/2014/main" id="{10CB61D9-209F-44EA-232F-68D63A05A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1" y="3033"/>
              <a:ext cx="64" cy="79"/>
            </a:xfrm>
            <a:custGeom>
              <a:avLst/>
              <a:gdLst>
                <a:gd name="T0" fmla="*/ 213 w 31"/>
                <a:gd name="T1" fmla="*/ 213 h 36"/>
                <a:gd name="T2" fmla="*/ 273 w 31"/>
                <a:gd name="T3" fmla="*/ 380 h 36"/>
                <a:gd name="T4" fmla="*/ 157 w 31"/>
                <a:gd name="T5" fmla="*/ 283 h 36"/>
                <a:gd name="T6" fmla="*/ 116 w 31"/>
                <a:gd name="T7" fmla="*/ 241 h 36"/>
                <a:gd name="T8" fmla="*/ 0 w 31"/>
                <a:gd name="T9" fmla="*/ 0 h 36"/>
                <a:gd name="T10" fmla="*/ 213 w 31"/>
                <a:gd name="T11" fmla="*/ 213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" h="36">
                  <a:moveTo>
                    <a:pt x="24" y="20"/>
                  </a:moveTo>
                  <a:cubicBezTo>
                    <a:pt x="27" y="25"/>
                    <a:pt x="29" y="30"/>
                    <a:pt x="31" y="36"/>
                  </a:cubicBezTo>
                  <a:cubicBezTo>
                    <a:pt x="27" y="33"/>
                    <a:pt x="23" y="30"/>
                    <a:pt x="18" y="27"/>
                  </a:cubicBezTo>
                  <a:cubicBezTo>
                    <a:pt x="16" y="26"/>
                    <a:pt x="15" y="24"/>
                    <a:pt x="13" y="23"/>
                  </a:cubicBezTo>
                  <a:cubicBezTo>
                    <a:pt x="4" y="16"/>
                    <a:pt x="0" y="0"/>
                    <a:pt x="0" y="0"/>
                  </a:cubicBezTo>
                  <a:cubicBezTo>
                    <a:pt x="0" y="0"/>
                    <a:pt x="22" y="17"/>
                    <a:pt x="24" y="20"/>
                  </a:cubicBezTo>
                  <a:close/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97" name="Freeform 1896">
              <a:extLst>
                <a:ext uri="{FF2B5EF4-FFF2-40B4-BE49-F238E27FC236}">
                  <a16:creationId xmlns:a16="http://schemas.microsoft.com/office/drawing/2014/main" id="{E5C6EF3C-8736-AA40-0B6E-8D1205FBE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0" y="3101"/>
              <a:ext cx="64" cy="79"/>
            </a:xfrm>
            <a:custGeom>
              <a:avLst/>
              <a:gdLst>
                <a:gd name="T0" fmla="*/ 0 w 31"/>
                <a:gd name="T1" fmla="*/ 9 h 36"/>
                <a:gd name="T2" fmla="*/ 17 w 31"/>
                <a:gd name="T3" fmla="*/ 64 h 36"/>
                <a:gd name="T4" fmla="*/ 89 w 31"/>
                <a:gd name="T5" fmla="*/ 222 h 36"/>
                <a:gd name="T6" fmla="*/ 213 w 31"/>
                <a:gd name="T7" fmla="*/ 347 h 36"/>
                <a:gd name="T8" fmla="*/ 273 w 31"/>
                <a:gd name="T9" fmla="*/ 380 h 36"/>
                <a:gd name="T10" fmla="*/ 264 w 31"/>
                <a:gd name="T11" fmla="*/ 362 h 36"/>
                <a:gd name="T12" fmla="*/ 213 w 31"/>
                <a:gd name="T13" fmla="*/ 266 h 36"/>
                <a:gd name="T14" fmla="*/ 140 w 31"/>
                <a:gd name="T15" fmla="*/ 125 h 36"/>
                <a:gd name="T16" fmla="*/ 89 w 31"/>
                <a:gd name="T17" fmla="*/ 53 h 36"/>
                <a:gd name="T18" fmla="*/ 52 w 31"/>
                <a:gd name="T19" fmla="*/ 0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1" h="36">
                  <a:moveTo>
                    <a:pt x="0" y="1"/>
                  </a:moveTo>
                  <a:cubicBezTo>
                    <a:pt x="1" y="2"/>
                    <a:pt x="1" y="4"/>
                    <a:pt x="2" y="6"/>
                  </a:cubicBezTo>
                  <a:cubicBezTo>
                    <a:pt x="4" y="11"/>
                    <a:pt x="7" y="16"/>
                    <a:pt x="10" y="21"/>
                  </a:cubicBezTo>
                  <a:cubicBezTo>
                    <a:pt x="14" y="26"/>
                    <a:pt x="18" y="30"/>
                    <a:pt x="24" y="33"/>
                  </a:cubicBezTo>
                  <a:cubicBezTo>
                    <a:pt x="26" y="34"/>
                    <a:pt x="29" y="35"/>
                    <a:pt x="31" y="36"/>
                  </a:cubicBezTo>
                  <a:cubicBezTo>
                    <a:pt x="31" y="35"/>
                    <a:pt x="31" y="35"/>
                    <a:pt x="30" y="34"/>
                  </a:cubicBezTo>
                  <a:cubicBezTo>
                    <a:pt x="28" y="31"/>
                    <a:pt x="26" y="28"/>
                    <a:pt x="24" y="25"/>
                  </a:cubicBezTo>
                  <a:cubicBezTo>
                    <a:pt x="21" y="21"/>
                    <a:pt x="19" y="16"/>
                    <a:pt x="16" y="12"/>
                  </a:cubicBezTo>
                  <a:cubicBezTo>
                    <a:pt x="14" y="9"/>
                    <a:pt x="12" y="7"/>
                    <a:pt x="10" y="5"/>
                  </a:cubicBezTo>
                  <a:cubicBezTo>
                    <a:pt x="9" y="4"/>
                    <a:pt x="6" y="2"/>
                    <a:pt x="6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98" name="Freeform 1897">
              <a:extLst>
                <a:ext uri="{FF2B5EF4-FFF2-40B4-BE49-F238E27FC236}">
                  <a16:creationId xmlns:a16="http://schemas.microsoft.com/office/drawing/2014/main" id="{FD8A496F-A4D0-CDEF-C578-5D0804500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1" y="3073"/>
              <a:ext cx="62" cy="63"/>
            </a:xfrm>
            <a:custGeom>
              <a:avLst/>
              <a:gdLst>
                <a:gd name="T0" fmla="*/ 0 w 30"/>
                <a:gd name="T1" fmla="*/ 0 h 29"/>
                <a:gd name="T2" fmla="*/ 52 w 30"/>
                <a:gd name="T3" fmla="*/ 61 h 29"/>
                <a:gd name="T4" fmla="*/ 141 w 30"/>
                <a:gd name="T5" fmla="*/ 185 h 29"/>
                <a:gd name="T6" fmla="*/ 240 w 30"/>
                <a:gd name="T7" fmla="*/ 265 h 29"/>
                <a:gd name="T8" fmla="*/ 265 w 30"/>
                <a:gd name="T9" fmla="*/ 298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29">
                  <a:moveTo>
                    <a:pt x="0" y="0"/>
                  </a:moveTo>
                  <a:cubicBezTo>
                    <a:pt x="1" y="1"/>
                    <a:pt x="5" y="4"/>
                    <a:pt x="6" y="6"/>
                  </a:cubicBezTo>
                  <a:cubicBezTo>
                    <a:pt x="8" y="11"/>
                    <a:pt x="12" y="15"/>
                    <a:pt x="16" y="18"/>
                  </a:cubicBezTo>
                  <a:cubicBezTo>
                    <a:pt x="19" y="21"/>
                    <a:pt x="23" y="23"/>
                    <a:pt x="27" y="26"/>
                  </a:cubicBezTo>
                  <a:cubicBezTo>
                    <a:pt x="27" y="27"/>
                    <a:pt x="30" y="29"/>
                    <a:pt x="30" y="29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899" name="Freeform 1898">
              <a:extLst>
                <a:ext uri="{FF2B5EF4-FFF2-40B4-BE49-F238E27FC236}">
                  <a16:creationId xmlns:a16="http://schemas.microsoft.com/office/drawing/2014/main" id="{34207556-5185-CE50-4EF3-DEDB0D48A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4" y="3046"/>
              <a:ext cx="58" cy="112"/>
            </a:xfrm>
            <a:custGeom>
              <a:avLst/>
              <a:gdLst>
                <a:gd name="T0" fmla="*/ 224 w 28"/>
                <a:gd name="T1" fmla="*/ 540 h 51"/>
                <a:gd name="T2" fmla="*/ 232 w 28"/>
                <a:gd name="T3" fmla="*/ 507 h 51"/>
                <a:gd name="T4" fmla="*/ 249 w 28"/>
                <a:gd name="T5" fmla="*/ 452 h 51"/>
                <a:gd name="T6" fmla="*/ 205 w 28"/>
                <a:gd name="T7" fmla="*/ 266 h 51"/>
                <a:gd name="T8" fmla="*/ 141 w 28"/>
                <a:gd name="T9" fmla="*/ 105 h 51"/>
                <a:gd name="T10" fmla="*/ 0 w 28"/>
                <a:gd name="T11" fmla="*/ 0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51">
                  <a:moveTo>
                    <a:pt x="25" y="51"/>
                  </a:moveTo>
                  <a:cubicBezTo>
                    <a:pt x="25" y="50"/>
                    <a:pt x="26" y="49"/>
                    <a:pt x="26" y="48"/>
                  </a:cubicBezTo>
                  <a:cubicBezTo>
                    <a:pt x="27" y="47"/>
                    <a:pt x="27" y="44"/>
                    <a:pt x="28" y="43"/>
                  </a:cubicBezTo>
                  <a:cubicBezTo>
                    <a:pt x="28" y="37"/>
                    <a:pt x="24" y="30"/>
                    <a:pt x="23" y="25"/>
                  </a:cubicBezTo>
                  <a:cubicBezTo>
                    <a:pt x="21" y="20"/>
                    <a:pt x="19" y="15"/>
                    <a:pt x="16" y="10"/>
                  </a:cubicBezTo>
                  <a:cubicBezTo>
                    <a:pt x="11" y="2"/>
                    <a:pt x="0" y="0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00" name="Freeform 1899">
              <a:extLst>
                <a:ext uri="{FF2B5EF4-FFF2-40B4-BE49-F238E27FC236}">
                  <a16:creationId xmlns:a16="http://schemas.microsoft.com/office/drawing/2014/main" id="{7A6434CA-38D1-6B59-787E-9CB2D03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3127"/>
              <a:ext cx="59" cy="33"/>
            </a:xfrm>
            <a:custGeom>
              <a:avLst/>
              <a:gdLst>
                <a:gd name="T0" fmla="*/ 0 w 29"/>
                <a:gd name="T1" fmla="*/ 0 h 15"/>
                <a:gd name="T2" fmla="*/ 187 w 29"/>
                <a:gd name="T3" fmla="*/ 161 h 15"/>
                <a:gd name="T4" fmla="*/ 244 w 29"/>
                <a:gd name="T5" fmla="*/ 161 h 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" h="15">
                  <a:moveTo>
                    <a:pt x="0" y="0"/>
                  </a:moveTo>
                  <a:cubicBezTo>
                    <a:pt x="6" y="6"/>
                    <a:pt x="13" y="13"/>
                    <a:pt x="22" y="15"/>
                  </a:cubicBezTo>
                  <a:cubicBezTo>
                    <a:pt x="25" y="15"/>
                    <a:pt x="27" y="15"/>
                    <a:pt x="29" y="15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01" name="Freeform 1900">
              <a:extLst>
                <a:ext uri="{FF2B5EF4-FFF2-40B4-BE49-F238E27FC236}">
                  <a16:creationId xmlns:a16="http://schemas.microsoft.com/office/drawing/2014/main" id="{1157102D-04ED-A8E5-46E9-8E6E644B5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4" y="3213"/>
              <a:ext cx="18" cy="43"/>
            </a:xfrm>
            <a:custGeom>
              <a:avLst/>
              <a:gdLst>
                <a:gd name="T0" fmla="*/ 0 w 9"/>
                <a:gd name="T1" fmla="*/ 0 h 20"/>
                <a:gd name="T2" fmla="*/ 48 w 9"/>
                <a:gd name="T3" fmla="*/ 157 h 20"/>
                <a:gd name="T4" fmla="*/ 72 w 9"/>
                <a:gd name="T5" fmla="*/ 19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20">
                  <a:moveTo>
                    <a:pt x="0" y="0"/>
                  </a:moveTo>
                  <a:cubicBezTo>
                    <a:pt x="1" y="6"/>
                    <a:pt x="3" y="12"/>
                    <a:pt x="6" y="16"/>
                  </a:cubicBezTo>
                  <a:cubicBezTo>
                    <a:pt x="7" y="18"/>
                    <a:pt x="8" y="19"/>
                    <a:pt x="9" y="2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02" name="Freeform 1901">
              <a:extLst>
                <a:ext uri="{FF2B5EF4-FFF2-40B4-BE49-F238E27FC236}">
                  <a16:creationId xmlns:a16="http://schemas.microsoft.com/office/drawing/2014/main" id="{8AECB358-CEDB-47B9-5292-206D81E1F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3151"/>
              <a:ext cx="49" cy="88"/>
            </a:xfrm>
            <a:custGeom>
              <a:avLst/>
              <a:gdLst>
                <a:gd name="T0" fmla="*/ 204 w 24"/>
                <a:gd name="T1" fmla="*/ 427 h 40"/>
                <a:gd name="T2" fmla="*/ 0 w 24"/>
                <a:gd name="T3" fmla="*/ 0 h 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40">
                  <a:moveTo>
                    <a:pt x="24" y="40"/>
                  </a:moveTo>
                  <a:cubicBezTo>
                    <a:pt x="24" y="25"/>
                    <a:pt x="12" y="8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03" name="Freeform 1902">
              <a:extLst>
                <a:ext uri="{FF2B5EF4-FFF2-40B4-BE49-F238E27FC236}">
                  <a16:creationId xmlns:a16="http://schemas.microsoft.com/office/drawing/2014/main" id="{8A1BF810-0A7B-E38B-BF0C-8F2D085F0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2" y="3147"/>
              <a:ext cx="25" cy="66"/>
            </a:xfrm>
            <a:custGeom>
              <a:avLst/>
              <a:gdLst>
                <a:gd name="T0" fmla="*/ 0 w 12"/>
                <a:gd name="T1" fmla="*/ 0 h 30"/>
                <a:gd name="T2" fmla="*/ 92 w 12"/>
                <a:gd name="T3" fmla="*/ 194 h 30"/>
                <a:gd name="T4" fmla="*/ 100 w 12"/>
                <a:gd name="T5" fmla="*/ 319 h 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" h="30">
                  <a:moveTo>
                    <a:pt x="0" y="0"/>
                  </a:moveTo>
                  <a:cubicBezTo>
                    <a:pt x="6" y="3"/>
                    <a:pt x="9" y="12"/>
                    <a:pt x="10" y="18"/>
                  </a:cubicBezTo>
                  <a:cubicBezTo>
                    <a:pt x="10" y="21"/>
                    <a:pt x="12" y="29"/>
                    <a:pt x="11" y="3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04" name="Freeform 1903">
              <a:extLst>
                <a:ext uri="{FF2B5EF4-FFF2-40B4-BE49-F238E27FC236}">
                  <a16:creationId xmlns:a16="http://schemas.microsoft.com/office/drawing/2014/main" id="{5ABA6FF6-BE21-86F8-E5B0-89895F566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3" y="3158"/>
              <a:ext cx="27" cy="85"/>
            </a:xfrm>
            <a:custGeom>
              <a:avLst/>
              <a:gdLst>
                <a:gd name="T0" fmla="*/ 0 w 13"/>
                <a:gd name="T1" fmla="*/ 0 h 39"/>
                <a:gd name="T2" fmla="*/ 116 w 13"/>
                <a:gd name="T3" fmla="*/ 403 h 3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39">
                  <a:moveTo>
                    <a:pt x="0" y="0"/>
                  </a:moveTo>
                  <a:cubicBezTo>
                    <a:pt x="9" y="6"/>
                    <a:pt x="12" y="29"/>
                    <a:pt x="13" y="39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05" name="Freeform 1904">
              <a:extLst>
                <a:ext uri="{FF2B5EF4-FFF2-40B4-BE49-F238E27FC236}">
                  <a16:creationId xmlns:a16="http://schemas.microsoft.com/office/drawing/2014/main" id="{6016AD61-E4F8-F714-4194-751244BA2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" y="3180"/>
              <a:ext cx="45" cy="74"/>
            </a:xfrm>
            <a:custGeom>
              <a:avLst/>
              <a:gdLst>
                <a:gd name="T0" fmla="*/ 188 w 22"/>
                <a:gd name="T1" fmla="*/ 350 h 34"/>
                <a:gd name="T2" fmla="*/ 96 w 22"/>
                <a:gd name="T3" fmla="*/ 141 h 34"/>
                <a:gd name="T4" fmla="*/ 0 w 22"/>
                <a:gd name="T5" fmla="*/ 0 h 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" h="34">
                  <a:moveTo>
                    <a:pt x="22" y="34"/>
                  </a:moveTo>
                  <a:cubicBezTo>
                    <a:pt x="18" y="27"/>
                    <a:pt x="16" y="20"/>
                    <a:pt x="11" y="14"/>
                  </a:cubicBezTo>
                  <a:cubicBezTo>
                    <a:pt x="7" y="9"/>
                    <a:pt x="4" y="5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06" name="Freeform 1905">
              <a:extLst>
                <a:ext uri="{FF2B5EF4-FFF2-40B4-BE49-F238E27FC236}">
                  <a16:creationId xmlns:a16="http://schemas.microsoft.com/office/drawing/2014/main" id="{7A4C88DA-1BA5-97D8-3618-4EBEC2456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2" y="3171"/>
              <a:ext cx="55" cy="81"/>
            </a:xfrm>
            <a:custGeom>
              <a:avLst/>
              <a:gdLst>
                <a:gd name="T0" fmla="*/ 0 w 27"/>
                <a:gd name="T1" fmla="*/ 0 h 37"/>
                <a:gd name="T2" fmla="*/ 41 w 27"/>
                <a:gd name="T3" fmla="*/ 149 h 37"/>
                <a:gd name="T4" fmla="*/ 228 w 27"/>
                <a:gd name="T5" fmla="*/ 387 h 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" h="37">
                  <a:moveTo>
                    <a:pt x="0" y="0"/>
                  </a:moveTo>
                  <a:cubicBezTo>
                    <a:pt x="2" y="5"/>
                    <a:pt x="3" y="10"/>
                    <a:pt x="5" y="14"/>
                  </a:cubicBezTo>
                  <a:cubicBezTo>
                    <a:pt x="8" y="19"/>
                    <a:pt x="21" y="32"/>
                    <a:pt x="27" y="37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07" name="Freeform 1906">
              <a:extLst>
                <a:ext uri="{FF2B5EF4-FFF2-40B4-BE49-F238E27FC236}">
                  <a16:creationId xmlns:a16="http://schemas.microsoft.com/office/drawing/2014/main" id="{F9BCDD56-12A5-2CED-E2D2-E6185C74F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3005"/>
              <a:ext cx="24" cy="30"/>
            </a:xfrm>
            <a:custGeom>
              <a:avLst/>
              <a:gdLst>
                <a:gd name="T0" fmla="*/ 0 w 12"/>
                <a:gd name="T1" fmla="*/ 0 h 14"/>
                <a:gd name="T2" fmla="*/ 96 w 12"/>
                <a:gd name="T3" fmla="*/ 137 h 1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14">
                  <a:moveTo>
                    <a:pt x="0" y="0"/>
                  </a:moveTo>
                  <a:cubicBezTo>
                    <a:pt x="6" y="8"/>
                    <a:pt x="12" y="14"/>
                    <a:pt x="12" y="14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08" name="Freeform 1907">
              <a:extLst>
                <a:ext uri="{FF2B5EF4-FFF2-40B4-BE49-F238E27FC236}">
                  <a16:creationId xmlns:a16="http://schemas.microsoft.com/office/drawing/2014/main" id="{ECBAC64A-BA9A-F54E-4540-57DB9CC3A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1" y="2998"/>
              <a:ext cx="45" cy="72"/>
            </a:xfrm>
            <a:custGeom>
              <a:avLst/>
              <a:gdLst>
                <a:gd name="T0" fmla="*/ 0 w 22"/>
                <a:gd name="T1" fmla="*/ 0 h 33"/>
                <a:gd name="T2" fmla="*/ 188 w 22"/>
                <a:gd name="T3" fmla="*/ 343 h 3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" h="33">
                  <a:moveTo>
                    <a:pt x="0" y="0"/>
                  </a:moveTo>
                  <a:cubicBezTo>
                    <a:pt x="9" y="7"/>
                    <a:pt x="18" y="25"/>
                    <a:pt x="22" y="33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09" name="Freeform 1908">
              <a:extLst>
                <a:ext uri="{FF2B5EF4-FFF2-40B4-BE49-F238E27FC236}">
                  <a16:creationId xmlns:a16="http://schemas.microsoft.com/office/drawing/2014/main" id="{46F870A9-2CAC-0B2D-49C2-EA5FE45C1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7" y="3007"/>
              <a:ext cx="30" cy="72"/>
            </a:xfrm>
            <a:custGeom>
              <a:avLst/>
              <a:gdLst>
                <a:gd name="T0" fmla="*/ 120 w 15"/>
                <a:gd name="T1" fmla="*/ 343 h 33"/>
                <a:gd name="T2" fmla="*/ 0 w 15"/>
                <a:gd name="T3" fmla="*/ 0 h 3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" h="33">
                  <a:moveTo>
                    <a:pt x="15" y="33"/>
                  </a:moveTo>
                  <a:cubicBezTo>
                    <a:pt x="11" y="19"/>
                    <a:pt x="6" y="6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10" name="Freeform 1909">
              <a:extLst>
                <a:ext uri="{FF2B5EF4-FFF2-40B4-BE49-F238E27FC236}">
                  <a16:creationId xmlns:a16="http://schemas.microsoft.com/office/drawing/2014/main" id="{3BFC7E04-9923-4CDB-AB29-DA71BD1B5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8" y="2823"/>
              <a:ext cx="35" cy="51"/>
            </a:xfrm>
            <a:custGeom>
              <a:avLst/>
              <a:gdLst>
                <a:gd name="T0" fmla="*/ 0 w 17"/>
                <a:gd name="T1" fmla="*/ 89 h 23"/>
                <a:gd name="T2" fmla="*/ 97 w 17"/>
                <a:gd name="T3" fmla="*/ 197 h 23"/>
                <a:gd name="T4" fmla="*/ 124 w 17"/>
                <a:gd name="T5" fmla="*/ 251 h 23"/>
                <a:gd name="T6" fmla="*/ 105 w 17"/>
                <a:gd name="T7" fmla="*/ 0 h 23"/>
                <a:gd name="T8" fmla="*/ 148 w 17"/>
                <a:gd name="T9" fmla="*/ 89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23">
                  <a:moveTo>
                    <a:pt x="0" y="8"/>
                  </a:moveTo>
                  <a:cubicBezTo>
                    <a:pt x="2" y="12"/>
                    <a:pt x="8" y="13"/>
                    <a:pt x="11" y="18"/>
                  </a:cubicBezTo>
                  <a:cubicBezTo>
                    <a:pt x="12" y="20"/>
                    <a:pt x="13" y="22"/>
                    <a:pt x="14" y="23"/>
                  </a:cubicBezTo>
                  <a:cubicBezTo>
                    <a:pt x="10" y="18"/>
                    <a:pt x="12" y="6"/>
                    <a:pt x="12" y="0"/>
                  </a:cubicBezTo>
                  <a:cubicBezTo>
                    <a:pt x="14" y="2"/>
                    <a:pt x="16" y="6"/>
                    <a:pt x="17" y="8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11" name="Freeform 1910">
              <a:extLst>
                <a:ext uri="{FF2B5EF4-FFF2-40B4-BE49-F238E27FC236}">
                  <a16:creationId xmlns:a16="http://schemas.microsoft.com/office/drawing/2014/main" id="{0229DA78-4D48-5C9D-712F-9D55F8CF1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0" y="2804"/>
              <a:ext cx="5" cy="39"/>
            </a:xfrm>
            <a:custGeom>
              <a:avLst/>
              <a:gdLst>
                <a:gd name="T0" fmla="*/ 33 w 2"/>
                <a:gd name="T1" fmla="*/ 184 h 18"/>
                <a:gd name="T2" fmla="*/ 33 w 2"/>
                <a:gd name="T3" fmla="*/ 0 h 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8">
                  <a:moveTo>
                    <a:pt x="2" y="18"/>
                  </a:moveTo>
                  <a:cubicBezTo>
                    <a:pt x="0" y="15"/>
                    <a:pt x="1" y="4"/>
                    <a:pt x="2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12" name="Freeform 1911">
              <a:extLst>
                <a:ext uri="{FF2B5EF4-FFF2-40B4-BE49-F238E27FC236}">
                  <a16:creationId xmlns:a16="http://schemas.microsoft.com/office/drawing/2014/main" id="{6EADF192-885D-01AE-3924-CFEDCBAAB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" y="2804"/>
              <a:ext cx="22" cy="13"/>
            </a:xfrm>
            <a:custGeom>
              <a:avLst/>
              <a:gdLst>
                <a:gd name="T0" fmla="*/ 0 w 11"/>
                <a:gd name="T1" fmla="*/ 0 h 6"/>
                <a:gd name="T2" fmla="*/ 88 w 11"/>
                <a:gd name="T3" fmla="*/ 61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3" y="0"/>
                    <a:pt x="9" y="4"/>
                    <a:pt x="11" y="6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13" name="Freeform 1912">
              <a:extLst>
                <a:ext uri="{FF2B5EF4-FFF2-40B4-BE49-F238E27FC236}">
                  <a16:creationId xmlns:a16="http://schemas.microsoft.com/office/drawing/2014/main" id="{9096711D-188C-8B31-616C-833A800B5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" y="2760"/>
              <a:ext cx="39" cy="44"/>
            </a:xfrm>
            <a:custGeom>
              <a:avLst/>
              <a:gdLst>
                <a:gd name="T0" fmla="*/ 0 w 19"/>
                <a:gd name="T1" fmla="*/ 0 h 20"/>
                <a:gd name="T2" fmla="*/ 96 w 19"/>
                <a:gd name="T3" fmla="*/ 141 h 20"/>
                <a:gd name="T4" fmla="*/ 164 w 19"/>
                <a:gd name="T5" fmla="*/ 21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0">
                  <a:moveTo>
                    <a:pt x="0" y="0"/>
                  </a:moveTo>
                  <a:cubicBezTo>
                    <a:pt x="4" y="4"/>
                    <a:pt x="6" y="9"/>
                    <a:pt x="11" y="13"/>
                  </a:cubicBezTo>
                  <a:cubicBezTo>
                    <a:pt x="13" y="14"/>
                    <a:pt x="16" y="19"/>
                    <a:pt x="19" y="2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14" name="Freeform 1913">
              <a:extLst>
                <a:ext uri="{FF2B5EF4-FFF2-40B4-BE49-F238E27FC236}">
                  <a16:creationId xmlns:a16="http://schemas.microsoft.com/office/drawing/2014/main" id="{3F5EFE1F-56DD-E044-80CE-3EAA4ADE9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1" y="2760"/>
              <a:ext cx="23" cy="85"/>
            </a:xfrm>
            <a:custGeom>
              <a:avLst/>
              <a:gdLst>
                <a:gd name="T0" fmla="*/ 0 w 11"/>
                <a:gd name="T1" fmla="*/ 0 h 39"/>
                <a:gd name="T2" fmla="*/ 84 w 11"/>
                <a:gd name="T3" fmla="*/ 257 h 39"/>
                <a:gd name="T4" fmla="*/ 100 w 11"/>
                <a:gd name="T5" fmla="*/ 403 h 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39">
                  <a:moveTo>
                    <a:pt x="0" y="0"/>
                  </a:moveTo>
                  <a:cubicBezTo>
                    <a:pt x="5" y="8"/>
                    <a:pt x="8" y="16"/>
                    <a:pt x="9" y="25"/>
                  </a:cubicBezTo>
                  <a:cubicBezTo>
                    <a:pt x="10" y="30"/>
                    <a:pt x="11" y="34"/>
                    <a:pt x="11" y="39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15" name="Freeform 1914">
              <a:extLst>
                <a:ext uri="{FF2B5EF4-FFF2-40B4-BE49-F238E27FC236}">
                  <a16:creationId xmlns:a16="http://schemas.microsoft.com/office/drawing/2014/main" id="{D06ED6F7-1CD9-AD9B-A48F-0707476FC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1" y="2760"/>
              <a:ext cx="43" cy="66"/>
            </a:xfrm>
            <a:custGeom>
              <a:avLst/>
              <a:gdLst>
                <a:gd name="T0" fmla="*/ 0 w 21"/>
                <a:gd name="T1" fmla="*/ 0 h 30"/>
                <a:gd name="T2" fmla="*/ 180 w 21"/>
                <a:gd name="T3" fmla="*/ 319 h 3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" h="30">
                  <a:moveTo>
                    <a:pt x="0" y="0"/>
                  </a:moveTo>
                  <a:cubicBezTo>
                    <a:pt x="10" y="8"/>
                    <a:pt x="15" y="20"/>
                    <a:pt x="21" y="3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16" name="Freeform 1915">
              <a:extLst>
                <a:ext uri="{FF2B5EF4-FFF2-40B4-BE49-F238E27FC236}">
                  <a16:creationId xmlns:a16="http://schemas.microsoft.com/office/drawing/2014/main" id="{5F50A1D4-20B0-33DC-4F21-E4A10298F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" y="2159"/>
              <a:ext cx="6" cy="52"/>
            </a:xfrm>
            <a:custGeom>
              <a:avLst/>
              <a:gdLst>
                <a:gd name="T0" fmla="*/ 8 w 3"/>
                <a:gd name="T1" fmla="*/ 0 h 24"/>
                <a:gd name="T2" fmla="*/ 8 w 3"/>
                <a:gd name="T3" fmla="*/ 141 h 24"/>
                <a:gd name="T4" fmla="*/ 24 w 3"/>
                <a:gd name="T5" fmla="*/ 245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24">
                  <a:moveTo>
                    <a:pt x="1" y="0"/>
                  </a:moveTo>
                  <a:cubicBezTo>
                    <a:pt x="1" y="5"/>
                    <a:pt x="0" y="9"/>
                    <a:pt x="1" y="14"/>
                  </a:cubicBezTo>
                  <a:cubicBezTo>
                    <a:pt x="1" y="18"/>
                    <a:pt x="3" y="21"/>
                    <a:pt x="3" y="24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17" name="Freeform 1916">
              <a:extLst>
                <a:ext uri="{FF2B5EF4-FFF2-40B4-BE49-F238E27FC236}">
                  <a16:creationId xmlns:a16="http://schemas.microsoft.com/office/drawing/2014/main" id="{1C0F9773-622C-C447-5186-DD80E85CE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091"/>
              <a:ext cx="16" cy="74"/>
            </a:xfrm>
            <a:custGeom>
              <a:avLst/>
              <a:gdLst>
                <a:gd name="T0" fmla="*/ 0 w 8"/>
                <a:gd name="T1" fmla="*/ 0 h 34"/>
                <a:gd name="T2" fmla="*/ 48 w 8"/>
                <a:gd name="T3" fmla="*/ 279 h 34"/>
                <a:gd name="T4" fmla="*/ 56 w 8"/>
                <a:gd name="T5" fmla="*/ 350 h 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34">
                  <a:moveTo>
                    <a:pt x="0" y="0"/>
                  </a:moveTo>
                  <a:cubicBezTo>
                    <a:pt x="2" y="9"/>
                    <a:pt x="5" y="18"/>
                    <a:pt x="6" y="27"/>
                  </a:cubicBezTo>
                  <a:cubicBezTo>
                    <a:pt x="7" y="29"/>
                    <a:pt x="8" y="33"/>
                    <a:pt x="7" y="34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18" name="Freeform 1917">
              <a:extLst>
                <a:ext uri="{FF2B5EF4-FFF2-40B4-BE49-F238E27FC236}">
                  <a16:creationId xmlns:a16="http://schemas.microsoft.com/office/drawing/2014/main" id="{A54FFF34-0616-7666-40AD-EDED34D17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" y="2073"/>
              <a:ext cx="33" cy="101"/>
            </a:xfrm>
            <a:custGeom>
              <a:avLst/>
              <a:gdLst>
                <a:gd name="T0" fmla="*/ 140 w 16"/>
                <a:gd name="T1" fmla="*/ 487 h 46"/>
                <a:gd name="T2" fmla="*/ 60 w 16"/>
                <a:gd name="T3" fmla="*/ 178 h 46"/>
                <a:gd name="T4" fmla="*/ 0 w 16"/>
                <a:gd name="T5" fmla="*/ 0 h 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46">
                  <a:moveTo>
                    <a:pt x="16" y="46"/>
                  </a:moveTo>
                  <a:cubicBezTo>
                    <a:pt x="16" y="36"/>
                    <a:pt x="11" y="26"/>
                    <a:pt x="7" y="17"/>
                  </a:cubicBezTo>
                  <a:cubicBezTo>
                    <a:pt x="5" y="11"/>
                    <a:pt x="2" y="6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19" name="Freeform 1918">
              <a:extLst>
                <a:ext uri="{FF2B5EF4-FFF2-40B4-BE49-F238E27FC236}">
                  <a16:creationId xmlns:a16="http://schemas.microsoft.com/office/drawing/2014/main" id="{59549E8D-4E1C-8992-9E6D-E49733857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9" y="2176"/>
              <a:ext cx="45" cy="99"/>
            </a:xfrm>
            <a:custGeom>
              <a:avLst/>
              <a:gdLst>
                <a:gd name="T0" fmla="*/ 0 w 22"/>
                <a:gd name="T1" fmla="*/ 0 h 45"/>
                <a:gd name="T2" fmla="*/ 139 w 22"/>
                <a:gd name="T3" fmla="*/ 286 h 45"/>
                <a:gd name="T4" fmla="*/ 188 w 22"/>
                <a:gd name="T5" fmla="*/ 480 h 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" h="45">
                  <a:moveTo>
                    <a:pt x="0" y="0"/>
                  </a:moveTo>
                  <a:cubicBezTo>
                    <a:pt x="8" y="5"/>
                    <a:pt x="12" y="18"/>
                    <a:pt x="16" y="27"/>
                  </a:cubicBezTo>
                  <a:cubicBezTo>
                    <a:pt x="18" y="32"/>
                    <a:pt x="21" y="39"/>
                    <a:pt x="22" y="45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20" name="Freeform 1919">
              <a:extLst>
                <a:ext uri="{FF2B5EF4-FFF2-40B4-BE49-F238E27FC236}">
                  <a16:creationId xmlns:a16="http://schemas.microsoft.com/office/drawing/2014/main" id="{7C7227A0-0690-EF07-B2DC-311C99315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" y="2268"/>
              <a:ext cx="53" cy="120"/>
            </a:xfrm>
            <a:custGeom>
              <a:avLst/>
              <a:gdLst>
                <a:gd name="T0" fmla="*/ 0 w 26"/>
                <a:gd name="T1" fmla="*/ 0 h 55"/>
                <a:gd name="T2" fmla="*/ 153 w 26"/>
                <a:gd name="T3" fmla="*/ 362 h 55"/>
                <a:gd name="T4" fmla="*/ 188 w 26"/>
                <a:gd name="T5" fmla="*/ 476 h 55"/>
                <a:gd name="T6" fmla="*/ 220 w 26"/>
                <a:gd name="T7" fmla="*/ 572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55">
                  <a:moveTo>
                    <a:pt x="0" y="0"/>
                  </a:moveTo>
                  <a:cubicBezTo>
                    <a:pt x="7" y="11"/>
                    <a:pt x="13" y="23"/>
                    <a:pt x="18" y="35"/>
                  </a:cubicBezTo>
                  <a:cubicBezTo>
                    <a:pt x="19" y="39"/>
                    <a:pt x="21" y="42"/>
                    <a:pt x="22" y="46"/>
                  </a:cubicBezTo>
                  <a:cubicBezTo>
                    <a:pt x="23" y="49"/>
                    <a:pt x="26" y="52"/>
                    <a:pt x="26" y="55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21" name="Freeform 1920">
              <a:extLst>
                <a:ext uri="{FF2B5EF4-FFF2-40B4-BE49-F238E27FC236}">
                  <a16:creationId xmlns:a16="http://schemas.microsoft.com/office/drawing/2014/main" id="{61320B24-CFD2-EAFD-C9A4-94EC2741E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7" y="2386"/>
              <a:ext cx="62" cy="116"/>
            </a:xfrm>
            <a:custGeom>
              <a:avLst/>
              <a:gdLst>
                <a:gd name="T0" fmla="*/ 0 w 30"/>
                <a:gd name="T1" fmla="*/ 0 h 53"/>
                <a:gd name="T2" fmla="*/ 99 w 30"/>
                <a:gd name="T3" fmla="*/ 169 h 53"/>
                <a:gd name="T4" fmla="*/ 184 w 30"/>
                <a:gd name="T5" fmla="*/ 346 h 53"/>
                <a:gd name="T6" fmla="*/ 265 w 30"/>
                <a:gd name="T7" fmla="*/ 556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53">
                  <a:moveTo>
                    <a:pt x="0" y="0"/>
                  </a:moveTo>
                  <a:cubicBezTo>
                    <a:pt x="5" y="4"/>
                    <a:pt x="7" y="11"/>
                    <a:pt x="11" y="16"/>
                  </a:cubicBezTo>
                  <a:cubicBezTo>
                    <a:pt x="14" y="21"/>
                    <a:pt x="18" y="27"/>
                    <a:pt x="21" y="33"/>
                  </a:cubicBezTo>
                  <a:cubicBezTo>
                    <a:pt x="24" y="39"/>
                    <a:pt x="27" y="47"/>
                    <a:pt x="30" y="53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22" name="Freeform 1921">
              <a:extLst>
                <a:ext uri="{FF2B5EF4-FFF2-40B4-BE49-F238E27FC236}">
                  <a16:creationId xmlns:a16="http://schemas.microsoft.com/office/drawing/2014/main" id="{8041ED56-AD18-9B10-6BC0-C19AECA61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9" y="2498"/>
              <a:ext cx="20" cy="56"/>
            </a:xfrm>
            <a:custGeom>
              <a:avLst/>
              <a:gdLst>
                <a:gd name="T0" fmla="*/ 0 w 10"/>
                <a:gd name="T1" fmla="*/ 0 h 26"/>
                <a:gd name="T2" fmla="*/ 40 w 10"/>
                <a:gd name="T3" fmla="*/ 172 h 26"/>
                <a:gd name="T4" fmla="*/ 80 w 10"/>
                <a:gd name="T5" fmla="*/ 261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26">
                  <a:moveTo>
                    <a:pt x="0" y="0"/>
                  </a:moveTo>
                  <a:cubicBezTo>
                    <a:pt x="0" y="6"/>
                    <a:pt x="3" y="12"/>
                    <a:pt x="5" y="17"/>
                  </a:cubicBezTo>
                  <a:cubicBezTo>
                    <a:pt x="6" y="19"/>
                    <a:pt x="8" y="26"/>
                    <a:pt x="10" y="26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23" name="Freeform 1922">
              <a:extLst>
                <a:ext uri="{FF2B5EF4-FFF2-40B4-BE49-F238E27FC236}">
                  <a16:creationId xmlns:a16="http://schemas.microsoft.com/office/drawing/2014/main" id="{F0F72E24-00D1-717F-6009-9F5C5F600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9" y="2500"/>
              <a:ext cx="45" cy="83"/>
            </a:xfrm>
            <a:custGeom>
              <a:avLst/>
              <a:gdLst>
                <a:gd name="T0" fmla="*/ 0 w 22"/>
                <a:gd name="T1" fmla="*/ 0 h 38"/>
                <a:gd name="T2" fmla="*/ 139 w 22"/>
                <a:gd name="T3" fmla="*/ 238 h 38"/>
                <a:gd name="T4" fmla="*/ 188 w 22"/>
                <a:gd name="T5" fmla="*/ 395 h 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" h="38">
                  <a:moveTo>
                    <a:pt x="0" y="0"/>
                  </a:moveTo>
                  <a:cubicBezTo>
                    <a:pt x="7" y="4"/>
                    <a:pt x="12" y="16"/>
                    <a:pt x="16" y="23"/>
                  </a:cubicBezTo>
                  <a:cubicBezTo>
                    <a:pt x="19" y="28"/>
                    <a:pt x="21" y="32"/>
                    <a:pt x="22" y="38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24" name="Freeform 1923">
              <a:extLst>
                <a:ext uri="{FF2B5EF4-FFF2-40B4-BE49-F238E27FC236}">
                  <a16:creationId xmlns:a16="http://schemas.microsoft.com/office/drawing/2014/main" id="{A1FC00D9-C452-6A07-96A0-493330AFF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0" y="2574"/>
              <a:ext cx="41" cy="79"/>
            </a:xfrm>
            <a:custGeom>
              <a:avLst/>
              <a:gdLst>
                <a:gd name="T0" fmla="*/ 0 w 20"/>
                <a:gd name="T1" fmla="*/ 0 h 36"/>
                <a:gd name="T2" fmla="*/ 59 w 20"/>
                <a:gd name="T3" fmla="*/ 53 h 36"/>
                <a:gd name="T4" fmla="*/ 121 w 20"/>
                <a:gd name="T5" fmla="*/ 213 h 36"/>
                <a:gd name="T6" fmla="*/ 172 w 20"/>
                <a:gd name="T7" fmla="*/ 380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36">
                  <a:moveTo>
                    <a:pt x="0" y="0"/>
                  </a:moveTo>
                  <a:cubicBezTo>
                    <a:pt x="3" y="2"/>
                    <a:pt x="5" y="2"/>
                    <a:pt x="7" y="5"/>
                  </a:cubicBezTo>
                  <a:cubicBezTo>
                    <a:pt x="11" y="10"/>
                    <a:pt x="12" y="15"/>
                    <a:pt x="14" y="20"/>
                  </a:cubicBezTo>
                  <a:cubicBezTo>
                    <a:pt x="16" y="26"/>
                    <a:pt x="18" y="31"/>
                    <a:pt x="20" y="36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25" name="Freeform 1924">
              <a:extLst>
                <a:ext uri="{FF2B5EF4-FFF2-40B4-BE49-F238E27FC236}">
                  <a16:creationId xmlns:a16="http://schemas.microsoft.com/office/drawing/2014/main" id="{E9986B88-0486-0C8F-FA1B-2D239A768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" y="2605"/>
              <a:ext cx="35" cy="63"/>
            </a:xfrm>
            <a:custGeom>
              <a:avLst/>
              <a:gdLst>
                <a:gd name="T0" fmla="*/ 0 w 17"/>
                <a:gd name="T1" fmla="*/ 0 h 29"/>
                <a:gd name="T2" fmla="*/ 124 w 17"/>
                <a:gd name="T3" fmla="*/ 202 h 29"/>
                <a:gd name="T4" fmla="*/ 148 w 17"/>
                <a:gd name="T5" fmla="*/ 298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9">
                  <a:moveTo>
                    <a:pt x="0" y="0"/>
                  </a:moveTo>
                  <a:cubicBezTo>
                    <a:pt x="7" y="2"/>
                    <a:pt x="11" y="14"/>
                    <a:pt x="14" y="20"/>
                  </a:cubicBezTo>
                  <a:cubicBezTo>
                    <a:pt x="15" y="23"/>
                    <a:pt x="16" y="26"/>
                    <a:pt x="17" y="29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26" name="Freeform 1925">
              <a:extLst>
                <a:ext uri="{FF2B5EF4-FFF2-40B4-BE49-F238E27FC236}">
                  <a16:creationId xmlns:a16="http://schemas.microsoft.com/office/drawing/2014/main" id="{9BB7A84D-A781-271D-C891-0723DA02E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" y="2373"/>
              <a:ext cx="37" cy="90"/>
            </a:xfrm>
            <a:custGeom>
              <a:avLst/>
              <a:gdLst>
                <a:gd name="T0" fmla="*/ 0 w 18"/>
                <a:gd name="T1" fmla="*/ 0 h 41"/>
                <a:gd name="T2" fmla="*/ 16 w 18"/>
                <a:gd name="T3" fmla="*/ 97 h 41"/>
                <a:gd name="T4" fmla="*/ 80 w 18"/>
                <a:gd name="T5" fmla="*/ 274 h 41"/>
                <a:gd name="T6" fmla="*/ 156 w 18"/>
                <a:gd name="T7" fmla="*/ 435 h 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41">
                  <a:moveTo>
                    <a:pt x="0" y="0"/>
                  </a:moveTo>
                  <a:cubicBezTo>
                    <a:pt x="1" y="3"/>
                    <a:pt x="2" y="6"/>
                    <a:pt x="2" y="9"/>
                  </a:cubicBezTo>
                  <a:cubicBezTo>
                    <a:pt x="4" y="15"/>
                    <a:pt x="6" y="20"/>
                    <a:pt x="9" y="26"/>
                  </a:cubicBezTo>
                  <a:cubicBezTo>
                    <a:pt x="12" y="31"/>
                    <a:pt x="15" y="36"/>
                    <a:pt x="18" y="41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27" name="Freeform 1926">
              <a:extLst>
                <a:ext uri="{FF2B5EF4-FFF2-40B4-BE49-F238E27FC236}">
                  <a16:creationId xmlns:a16="http://schemas.microsoft.com/office/drawing/2014/main" id="{6BB0C720-66A9-4CB0-0AC4-40708DD8C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7" y="2312"/>
              <a:ext cx="30" cy="59"/>
            </a:xfrm>
            <a:custGeom>
              <a:avLst/>
              <a:gdLst>
                <a:gd name="T0" fmla="*/ 0 w 15"/>
                <a:gd name="T1" fmla="*/ 0 h 27"/>
                <a:gd name="T2" fmla="*/ 48 w 15"/>
                <a:gd name="T3" fmla="*/ 52 h 27"/>
                <a:gd name="T4" fmla="*/ 88 w 15"/>
                <a:gd name="T5" fmla="*/ 157 h 27"/>
                <a:gd name="T6" fmla="*/ 112 w 15"/>
                <a:gd name="T7" fmla="*/ 282 h 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27">
                  <a:moveTo>
                    <a:pt x="0" y="0"/>
                  </a:moveTo>
                  <a:cubicBezTo>
                    <a:pt x="2" y="2"/>
                    <a:pt x="4" y="3"/>
                    <a:pt x="6" y="5"/>
                  </a:cubicBezTo>
                  <a:cubicBezTo>
                    <a:pt x="8" y="8"/>
                    <a:pt x="10" y="11"/>
                    <a:pt x="11" y="15"/>
                  </a:cubicBezTo>
                  <a:cubicBezTo>
                    <a:pt x="12" y="18"/>
                    <a:pt x="15" y="25"/>
                    <a:pt x="14" y="27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28" name="Freeform 1927">
              <a:extLst>
                <a:ext uri="{FF2B5EF4-FFF2-40B4-BE49-F238E27FC236}">
                  <a16:creationId xmlns:a16="http://schemas.microsoft.com/office/drawing/2014/main" id="{7DFD1B4A-4D4B-C6B8-9C30-87459C1EE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7" y="2955"/>
              <a:ext cx="47" cy="98"/>
            </a:xfrm>
            <a:custGeom>
              <a:avLst/>
              <a:gdLst>
                <a:gd name="T0" fmla="*/ 0 w 23"/>
                <a:gd name="T1" fmla="*/ 124 h 45"/>
                <a:gd name="T2" fmla="*/ 67 w 23"/>
                <a:gd name="T3" fmla="*/ 290 h 45"/>
                <a:gd name="T4" fmla="*/ 180 w 23"/>
                <a:gd name="T5" fmla="*/ 464 h 45"/>
                <a:gd name="T6" fmla="*/ 155 w 23"/>
                <a:gd name="T7" fmla="*/ 246 h 45"/>
                <a:gd name="T8" fmla="*/ 67 w 23"/>
                <a:gd name="T9" fmla="*/ 72 h 45"/>
                <a:gd name="T10" fmla="*/ 16 w 23"/>
                <a:gd name="T11" fmla="*/ 0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" h="45">
                  <a:moveTo>
                    <a:pt x="0" y="12"/>
                  </a:moveTo>
                  <a:cubicBezTo>
                    <a:pt x="3" y="17"/>
                    <a:pt x="5" y="23"/>
                    <a:pt x="8" y="28"/>
                  </a:cubicBezTo>
                  <a:cubicBezTo>
                    <a:pt x="11" y="34"/>
                    <a:pt x="16" y="41"/>
                    <a:pt x="21" y="45"/>
                  </a:cubicBezTo>
                  <a:cubicBezTo>
                    <a:pt x="23" y="38"/>
                    <a:pt x="22" y="30"/>
                    <a:pt x="18" y="24"/>
                  </a:cubicBezTo>
                  <a:cubicBezTo>
                    <a:pt x="15" y="18"/>
                    <a:pt x="12" y="13"/>
                    <a:pt x="8" y="7"/>
                  </a:cubicBezTo>
                  <a:cubicBezTo>
                    <a:pt x="6" y="5"/>
                    <a:pt x="3" y="3"/>
                    <a:pt x="2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29" name="Freeform 1928">
              <a:extLst>
                <a:ext uri="{FF2B5EF4-FFF2-40B4-BE49-F238E27FC236}">
                  <a16:creationId xmlns:a16="http://schemas.microsoft.com/office/drawing/2014/main" id="{9060E2A4-16A4-C1A7-52EA-60E918CD5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5" y="2906"/>
              <a:ext cx="37" cy="105"/>
            </a:xfrm>
            <a:custGeom>
              <a:avLst/>
              <a:gdLst>
                <a:gd name="T0" fmla="*/ 140 w 18"/>
                <a:gd name="T1" fmla="*/ 503 h 48"/>
                <a:gd name="T2" fmla="*/ 140 w 18"/>
                <a:gd name="T3" fmla="*/ 354 h 48"/>
                <a:gd name="T4" fmla="*/ 60 w 18"/>
                <a:gd name="T5" fmla="*/ 116 h 48"/>
                <a:gd name="T6" fmla="*/ 0 w 1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48">
                  <a:moveTo>
                    <a:pt x="16" y="48"/>
                  </a:moveTo>
                  <a:cubicBezTo>
                    <a:pt x="18" y="44"/>
                    <a:pt x="17" y="39"/>
                    <a:pt x="16" y="34"/>
                  </a:cubicBezTo>
                  <a:cubicBezTo>
                    <a:pt x="14" y="26"/>
                    <a:pt x="11" y="19"/>
                    <a:pt x="7" y="11"/>
                  </a:cubicBezTo>
                  <a:cubicBezTo>
                    <a:pt x="5" y="8"/>
                    <a:pt x="3" y="1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30" name="Freeform 1929">
              <a:extLst>
                <a:ext uri="{FF2B5EF4-FFF2-40B4-BE49-F238E27FC236}">
                  <a16:creationId xmlns:a16="http://schemas.microsoft.com/office/drawing/2014/main" id="{A96F4514-77CC-C4F9-E00C-3D15D03D2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" y="2909"/>
              <a:ext cx="18" cy="78"/>
            </a:xfrm>
            <a:custGeom>
              <a:avLst/>
              <a:gdLst>
                <a:gd name="T0" fmla="*/ 0 w 9"/>
                <a:gd name="T1" fmla="*/ 0 h 36"/>
                <a:gd name="T2" fmla="*/ 64 w 9"/>
                <a:gd name="T3" fmla="*/ 202 h 36"/>
                <a:gd name="T4" fmla="*/ 56 w 9"/>
                <a:gd name="T5" fmla="*/ 366 h 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36">
                  <a:moveTo>
                    <a:pt x="0" y="0"/>
                  </a:moveTo>
                  <a:cubicBezTo>
                    <a:pt x="7" y="2"/>
                    <a:pt x="8" y="15"/>
                    <a:pt x="8" y="20"/>
                  </a:cubicBezTo>
                  <a:cubicBezTo>
                    <a:pt x="9" y="25"/>
                    <a:pt x="8" y="31"/>
                    <a:pt x="7" y="36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31" name="Freeform 1930">
              <a:extLst>
                <a:ext uri="{FF2B5EF4-FFF2-40B4-BE49-F238E27FC236}">
                  <a16:creationId xmlns:a16="http://schemas.microsoft.com/office/drawing/2014/main" id="{958DFA1A-0E92-C356-C00A-B4BAA3FDC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" y="2662"/>
              <a:ext cx="43" cy="61"/>
            </a:xfrm>
            <a:custGeom>
              <a:avLst/>
              <a:gdLst>
                <a:gd name="T0" fmla="*/ 0 w 21"/>
                <a:gd name="T1" fmla="*/ 0 h 28"/>
                <a:gd name="T2" fmla="*/ 180 w 21"/>
                <a:gd name="T3" fmla="*/ 290 h 2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" h="28">
                  <a:moveTo>
                    <a:pt x="0" y="0"/>
                  </a:moveTo>
                  <a:cubicBezTo>
                    <a:pt x="12" y="2"/>
                    <a:pt x="15" y="20"/>
                    <a:pt x="21" y="28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32" name="Freeform 1931">
              <a:extLst>
                <a:ext uri="{FF2B5EF4-FFF2-40B4-BE49-F238E27FC236}">
                  <a16:creationId xmlns:a16="http://schemas.microsoft.com/office/drawing/2014/main" id="{0D1C3F32-6488-8061-4350-93018E13E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" y="2718"/>
              <a:ext cx="49" cy="86"/>
            </a:xfrm>
            <a:custGeom>
              <a:avLst/>
              <a:gdLst>
                <a:gd name="T0" fmla="*/ 0 w 24"/>
                <a:gd name="T1" fmla="*/ 0 h 39"/>
                <a:gd name="T2" fmla="*/ 145 w 24"/>
                <a:gd name="T3" fmla="*/ 267 h 39"/>
                <a:gd name="T4" fmla="*/ 204 w 24"/>
                <a:gd name="T5" fmla="*/ 419 h 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39">
                  <a:moveTo>
                    <a:pt x="0" y="0"/>
                  </a:moveTo>
                  <a:cubicBezTo>
                    <a:pt x="8" y="6"/>
                    <a:pt x="12" y="16"/>
                    <a:pt x="17" y="25"/>
                  </a:cubicBezTo>
                  <a:cubicBezTo>
                    <a:pt x="20" y="29"/>
                    <a:pt x="22" y="34"/>
                    <a:pt x="24" y="39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33" name="Freeform 1932">
              <a:extLst>
                <a:ext uri="{FF2B5EF4-FFF2-40B4-BE49-F238E27FC236}">
                  <a16:creationId xmlns:a16="http://schemas.microsoft.com/office/drawing/2014/main" id="{55D35F91-8151-2C0A-2971-9A674708C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" y="2900"/>
              <a:ext cx="26" cy="57"/>
            </a:xfrm>
            <a:custGeom>
              <a:avLst/>
              <a:gdLst>
                <a:gd name="T0" fmla="*/ 0 w 13"/>
                <a:gd name="T1" fmla="*/ 64 h 26"/>
                <a:gd name="T2" fmla="*/ 40 w 13"/>
                <a:gd name="T3" fmla="*/ 169 h 26"/>
                <a:gd name="T4" fmla="*/ 104 w 13"/>
                <a:gd name="T5" fmla="*/ 274 h 26"/>
                <a:gd name="T6" fmla="*/ 64 w 13"/>
                <a:gd name="T7" fmla="*/ 64 h 26"/>
                <a:gd name="T8" fmla="*/ 48 w 13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26">
                  <a:moveTo>
                    <a:pt x="0" y="6"/>
                  </a:moveTo>
                  <a:cubicBezTo>
                    <a:pt x="0" y="9"/>
                    <a:pt x="3" y="13"/>
                    <a:pt x="5" y="16"/>
                  </a:cubicBezTo>
                  <a:cubicBezTo>
                    <a:pt x="7" y="19"/>
                    <a:pt x="10" y="24"/>
                    <a:pt x="13" y="26"/>
                  </a:cubicBezTo>
                  <a:cubicBezTo>
                    <a:pt x="11" y="19"/>
                    <a:pt x="9" y="13"/>
                    <a:pt x="8" y="6"/>
                  </a:cubicBezTo>
                  <a:cubicBezTo>
                    <a:pt x="7" y="4"/>
                    <a:pt x="7" y="2"/>
                    <a:pt x="6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34" name="Freeform 1933">
              <a:extLst>
                <a:ext uri="{FF2B5EF4-FFF2-40B4-BE49-F238E27FC236}">
                  <a16:creationId xmlns:a16="http://schemas.microsoft.com/office/drawing/2014/main" id="{FCAB72EA-CFC9-BC36-182E-615259101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0" y="2981"/>
              <a:ext cx="18" cy="65"/>
            </a:xfrm>
            <a:custGeom>
              <a:avLst/>
              <a:gdLst>
                <a:gd name="T0" fmla="*/ 0 w 9"/>
                <a:gd name="T1" fmla="*/ 0 h 30"/>
                <a:gd name="T2" fmla="*/ 72 w 9"/>
                <a:gd name="T3" fmla="*/ 225 h 30"/>
                <a:gd name="T4" fmla="*/ 72 w 9"/>
                <a:gd name="T5" fmla="*/ 306 h 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30">
                  <a:moveTo>
                    <a:pt x="0" y="0"/>
                  </a:moveTo>
                  <a:cubicBezTo>
                    <a:pt x="6" y="2"/>
                    <a:pt x="9" y="16"/>
                    <a:pt x="9" y="22"/>
                  </a:cubicBezTo>
                  <a:cubicBezTo>
                    <a:pt x="9" y="25"/>
                    <a:pt x="9" y="27"/>
                    <a:pt x="9" y="3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35" name="Freeform 1934">
              <a:extLst>
                <a:ext uri="{FF2B5EF4-FFF2-40B4-BE49-F238E27FC236}">
                  <a16:creationId xmlns:a16="http://schemas.microsoft.com/office/drawing/2014/main" id="{9A2F0E9B-87E7-4DCD-0CCA-E904D5748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" y="2974"/>
              <a:ext cx="27" cy="35"/>
            </a:xfrm>
            <a:custGeom>
              <a:avLst/>
              <a:gdLst>
                <a:gd name="T0" fmla="*/ 116 w 13"/>
                <a:gd name="T1" fmla="*/ 168 h 16"/>
                <a:gd name="T2" fmla="*/ 0 w 13"/>
                <a:gd name="T3" fmla="*/ 0 h 1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16">
                  <a:moveTo>
                    <a:pt x="13" y="16"/>
                  </a:moveTo>
                  <a:cubicBezTo>
                    <a:pt x="11" y="10"/>
                    <a:pt x="2" y="6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36" name="Freeform 1935">
              <a:extLst>
                <a:ext uri="{FF2B5EF4-FFF2-40B4-BE49-F238E27FC236}">
                  <a16:creationId xmlns:a16="http://schemas.microsoft.com/office/drawing/2014/main" id="{A0295ECE-2903-B2A1-A457-E1DD5C41A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" y="2952"/>
              <a:ext cx="11" cy="55"/>
            </a:xfrm>
            <a:custGeom>
              <a:avLst/>
              <a:gdLst>
                <a:gd name="T0" fmla="*/ 53 w 5"/>
                <a:gd name="T1" fmla="*/ 266 h 25"/>
                <a:gd name="T2" fmla="*/ 33 w 5"/>
                <a:gd name="T3" fmla="*/ 97 h 25"/>
                <a:gd name="T4" fmla="*/ 0 w 5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25">
                  <a:moveTo>
                    <a:pt x="5" y="25"/>
                  </a:moveTo>
                  <a:cubicBezTo>
                    <a:pt x="5" y="20"/>
                    <a:pt x="4" y="15"/>
                    <a:pt x="3" y="9"/>
                  </a:cubicBezTo>
                  <a:cubicBezTo>
                    <a:pt x="2" y="6"/>
                    <a:pt x="0" y="3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37" name="Freeform 1936">
              <a:extLst>
                <a:ext uri="{FF2B5EF4-FFF2-40B4-BE49-F238E27FC236}">
                  <a16:creationId xmlns:a16="http://schemas.microsoft.com/office/drawing/2014/main" id="{A669E05C-448F-8243-327E-27D30A833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5" y="2955"/>
              <a:ext cx="30" cy="48"/>
            </a:xfrm>
            <a:custGeom>
              <a:avLst/>
              <a:gdLst>
                <a:gd name="T0" fmla="*/ 0 w 15"/>
                <a:gd name="T1" fmla="*/ 0 h 22"/>
                <a:gd name="T2" fmla="*/ 40 w 15"/>
                <a:gd name="T3" fmla="*/ 72 h 22"/>
                <a:gd name="T4" fmla="*/ 80 w 15"/>
                <a:gd name="T5" fmla="*/ 157 h 22"/>
                <a:gd name="T6" fmla="*/ 120 w 15"/>
                <a:gd name="T7" fmla="*/ 229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22">
                  <a:moveTo>
                    <a:pt x="0" y="0"/>
                  </a:moveTo>
                  <a:cubicBezTo>
                    <a:pt x="2" y="1"/>
                    <a:pt x="3" y="5"/>
                    <a:pt x="5" y="7"/>
                  </a:cubicBezTo>
                  <a:cubicBezTo>
                    <a:pt x="6" y="10"/>
                    <a:pt x="8" y="12"/>
                    <a:pt x="10" y="15"/>
                  </a:cubicBezTo>
                  <a:cubicBezTo>
                    <a:pt x="12" y="17"/>
                    <a:pt x="14" y="20"/>
                    <a:pt x="15" y="22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38" name="Freeform 1937">
              <a:extLst>
                <a:ext uri="{FF2B5EF4-FFF2-40B4-BE49-F238E27FC236}">
                  <a16:creationId xmlns:a16="http://schemas.microsoft.com/office/drawing/2014/main" id="{156FF5CE-E819-D166-EFAC-9D461987D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" y="2911"/>
              <a:ext cx="47" cy="94"/>
            </a:xfrm>
            <a:custGeom>
              <a:avLst/>
              <a:gdLst>
                <a:gd name="T0" fmla="*/ 0 w 23"/>
                <a:gd name="T1" fmla="*/ 0 h 43"/>
                <a:gd name="T2" fmla="*/ 155 w 23"/>
                <a:gd name="T3" fmla="*/ 302 h 43"/>
                <a:gd name="T4" fmla="*/ 196 w 23"/>
                <a:gd name="T5" fmla="*/ 448 h 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" h="43">
                  <a:moveTo>
                    <a:pt x="0" y="0"/>
                  </a:moveTo>
                  <a:cubicBezTo>
                    <a:pt x="7" y="10"/>
                    <a:pt x="13" y="18"/>
                    <a:pt x="18" y="29"/>
                  </a:cubicBezTo>
                  <a:cubicBezTo>
                    <a:pt x="20" y="33"/>
                    <a:pt x="22" y="39"/>
                    <a:pt x="23" y="43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39" name="Freeform 1938">
              <a:extLst>
                <a:ext uri="{FF2B5EF4-FFF2-40B4-BE49-F238E27FC236}">
                  <a16:creationId xmlns:a16="http://schemas.microsoft.com/office/drawing/2014/main" id="{CBBDAEA8-BAA0-9E8D-DE7C-027799EFC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0" y="3025"/>
              <a:ext cx="31" cy="74"/>
            </a:xfrm>
            <a:custGeom>
              <a:avLst/>
              <a:gdLst>
                <a:gd name="T0" fmla="*/ 0 w 15"/>
                <a:gd name="T1" fmla="*/ 124 h 34"/>
                <a:gd name="T2" fmla="*/ 132 w 15"/>
                <a:gd name="T3" fmla="*/ 350 h 34"/>
                <a:gd name="T4" fmla="*/ 107 w 15"/>
                <a:gd name="T5" fmla="*/ 246 h 34"/>
                <a:gd name="T6" fmla="*/ 72 w 15"/>
                <a:gd name="T7" fmla="*/ 113 h 34"/>
                <a:gd name="T8" fmla="*/ 0 w 15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34">
                  <a:moveTo>
                    <a:pt x="0" y="12"/>
                  </a:moveTo>
                  <a:cubicBezTo>
                    <a:pt x="1" y="19"/>
                    <a:pt x="5" y="34"/>
                    <a:pt x="15" y="34"/>
                  </a:cubicBezTo>
                  <a:cubicBezTo>
                    <a:pt x="14" y="31"/>
                    <a:pt x="13" y="28"/>
                    <a:pt x="12" y="24"/>
                  </a:cubicBezTo>
                  <a:cubicBezTo>
                    <a:pt x="11" y="20"/>
                    <a:pt x="10" y="16"/>
                    <a:pt x="8" y="11"/>
                  </a:cubicBezTo>
                  <a:cubicBezTo>
                    <a:pt x="7" y="7"/>
                    <a:pt x="3" y="3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40" name="Freeform 1939">
              <a:extLst>
                <a:ext uri="{FF2B5EF4-FFF2-40B4-BE49-F238E27FC236}">
                  <a16:creationId xmlns:a16="http://schemas.microsoft.com/office/drawing/2014/main" id="{9F51161A-D048-49A6-638F-60425B918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" y="3097"/>
              <a:ext cx="29" cy="48"/>
            </a:xfrm>
            <a:custGeom>
              <a:avLst/>
              <a:gdLst>
                <a:gd name="T0" fmla="*/ 0 w 14"/>
                <a:gd name="T1" fmla="*/ 0 h 22"/>
                <a:gd name="T2" fmla="*/ 73 w 14"/>
                <a:gd name="T3" fmla="*/ 166 h 22"/>
                <a:gd name="T4" fmla="*/ 124 w 14"/>
                <a:gd name="T5" fmla="*/ 229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2">
                  <a:moveTo>
                    <a:pt x="0" y="0"/>
                  </a:moveTo>
                  <a:cubicBezTo>
                    <a:pt x="2" y="6"/>
                    <a:pt x="3" y="11"/>
                    <a:pt x="8" y="16"/>
                  </a:cubicBezTo>
                  <a:cubicBezTo>
                    <a:pt x="10" y="19"/>
                    <a:pt x="12" y="20"/>
                    <a:pt x="14" y="22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41" name="Freeform 1940">
              <a:extLst>
                <a:ext uri="{FF2B5EF4-FFF2-40B4-BE49-F238E27FC236}">
                  <a16:creationId xmlns:a16="http://schemas.microsoft.com/office/drawing/2014/main" id="{B003F841-9589-FED2-8769-03E35FF01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4" y="3202"/>
              <a:ext cx="47" cy="63"/>
            </a:xfrm>
            <a:custGeom>
              <a:avLst/>
              <a:gdLst>
                <a:gd name="T0" fmla="*/ 0 w 23"/>
                <a:gd name="T1" fmla="*/ 0 h 29"/>
                <a:gd name="T2" fmla="*/ 33 w 23"/>
                <a:gd name="T3" fmla="*/ 33 h 29"/>
                <a:gd name="T4" fmla="*/ 92 w 23"/>
                <a:gd name="T5" fmla="*/ 80 h 29"/>
                <a:gd name="T6" fmla="*/ 155 w 23"/>
                <a:gd name="T7" fmla="*/ 193 h 29"/>
                <a:gd name="T8" fmla="*/ 180 w 23"/>
                <a:gd name="T9" fmla="*/ 245 h 29"/>
                <a:gd name="T10" fmla="*/ 196 w 23"/>
                <a:gd name="T11" fmla="*/ 289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" h="29">
                  <a:moveTo>
                    <a:pt x="0" y="0"/>
                  </a:moveTo>
                  <a:cubicBezTo>
                    <a:pt x="1" y="2"/>
                    <a:pt x="2" y="2"/>
                    <a:pt x="4" y="3"/>
                  </a:cubicBezTo>
                  <a:cubicBezTo>
                    <a:pt x="7" y="4"/>
                    <a:pt x="9" y="6"/>
                    <a:pt x="11" y="8"/>
                  </a:cubicBezTo>
                  <a:cubicBezTo>
                    <a:pt x="14" y="12"/>
                    <a:pt x="16" y="15"/>
                    <a:pt x="18" y="19"/>
                  </a:cubicBezTo>
                  <a:cubicBezTo>
                    <a:pt x="19" y="21"/>
                    <a:pt x="20" y="23"/>
                    <a:pt x="21" y="24"/>
                  </a:cubicBezTo>
                  <a:cubicBezTo>
                    <a:pt x="22" y="25"/>
                    <a:pt x="23" y="29"/>
                    <a:pt x="23" y="28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42" name="Freeform 1941">
              <a:extLst>
                <a:ext uri="{FF2B5EF4-FFF2-40B4-BE49-F238E27FC236}">
                  <a16:creationId xmlns:a16="http://schemas.microsoft.com/office/drawing/2014/main" id="{1167CE56-6C20-1AE6-1E3D-1B106633A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1" y="3160"/>
              <a:ext cx="45" cy="96"/>
            </a:xfrm>
            <a:custGeom>
              <a:avLst/>
              <a:gdLst>
                <a:gd name="T0" fmla="*/ 51 w 22"/>
                <a:gd name="T1" fmla="*/ 0 h 44"/>
                <a:gd name="T2" fmla="*/ 188 w 22"/>
                <a:gd name="T3" fmla="*/ 456 h 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" h="44">
                  <a:moveTo>
                    <a:pt x="6" y="0"/>
                  </a:moveTo>
                  <a:cubicBezTo>
                    <a:pt x="0" y="17"/>
                    <a:pt x="14" y="32"/>
                    <a:pt x="22" y="44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43" name="Freeform 1942">
              <a:extLst>
                <a:ext uri="{FF2B5EF4-FFF2-40B4-BE49-F238E27FC236}">
                  <a16:creationId xmlns:a16="http://schemas.microsoft.com/office/drawing/2014/main" id="{ED697161-1F80-22AD-F947-F7FCA46AC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" y="3219"/>
              <a:ext cx="27" cy="35"/>
            </a:xfrm>
            <a:custGeom>
              <a:avLst/>
              <a:gdLst>
                <a:gd name="T0" fmla="*/ 0 w 13"/>
                <a:gd name="T1" fmla="*/ 0 h 16"/>
                <a:gd name="T2" fmla="*/ 100 w 13"/>
                <a:gd name="T3" fmla="*/ 125 h 16"/>
                <a:gd name="T4" fmla="*/ 116 w 13"/>
                <a:gd name="T5" fmla="*/ 168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cubicBezTo>
                    <a:pt x="4" y="4"/>
                    <a:pt x="8" y="8"/>
                    <a:pt x="11" y="12"/>
                  </a:cubicBezTo>
                  <a:cubicBezTo>
                    <a:pt x="11" y="14"/>
                    <a:pt x="13" y="16"/>
                    <a:pt x="13" y="16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44" name="Freeform 1943">
              <a:extLst>
                <a:ext uri="{FF2B5EF4-FFF2-40B4-BE49-F238E27FC236}">
                  <a16:creationId xmlns:a16="http://schemas.microsoft.com/office/drawing/2014/main" id="{83F74BDC-B6E8-9F8C-F57F-25849054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0" y="3197"/>
              <a:ext cx="4" cy="37"/>
            </a:xfrm>
            <a:custGeom>
              <a:avLst/>
              <a:gdLst>
                <a:gd name="T0" fmla="*/ 8 w 2"/>
                <a:gd name="T1" fmla="*/ 176 h 17"/>
                <a:gd name="T2" fmla="*/ 0 w 2"/>
                <a:gd name="T3" fmla="*/ 0 h 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7">
                  <a:moveTo>
                    <a:pt x="1" y="17"/>
                  </a:moveTo>
                  <a:cubicBezTo>
                    <a:pt x="2" y="11"/>
                    <a:pt x="1" y="6"/>
                    <a:pt x="0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45" name="Freeform 1944">
              <a:extLst>
                <a:ext uri="{FF2B5EF4-FFF2-40B4-BE49-F238E27FC236}">
                  <a16:creationId xmlns:a16="http://schemas.microsoft.com/office/drawing/2014/main" id="{85EABA8B-25D5-B82D-E6E1-90DF0544C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" y="3210"/>
              <a:ext cx="8" cy="22"/>
            </a:xfrm>
            <a:custGeom>
              <a:avLst/>
              <a:gdLst>
                <a:gd name="T0" fmla="*/ 0 w 4"/>
                <a:gd name="T1" fmla="*/ 106 h 10"/>
                <a:gd name="T2" fmla="*/ 32 w 4"/>
                <a:gd name="T3" fmla="*/ 0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10">
                  <a:moveTo>
                    <a:pt x="0" y="10"/>
                  </a:moveTo>
                  <a:cubicBezTo>
                    <a:pt x="3" y="7"/>
                    <a:pt x="3" y="4"/>
                    <a:pt x="4" y="0"/>
                  </a:cubicBezTo>
                </a:path>
              </a:pathLst>
            </a:custGeom>
            <a:noFill/>
            <a:ln w="6350" cap="rnd">
              <a:solidFill>
                <a:srgbClr val="E6BFB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46" name="Freeform 1945">
              <a:extLst>
                <a:ext uri="{FF2B5EF4-FFF2-40B4-BE49-F238E27FC236}">
                  <a16:creationId xmlns:a16="http://schemas.microsoft.com/office/drawing/2014/main" id="{E3F09D50-C32E-E969-B963-95D222B42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" y="3538"/>
              <a:ext cx="61" cy="108"/>
            </a:xfrm>
            <a:custGeom>
              <a:avLst/>
              <a:gdLst>
                <a:gd name="T0" fmla="*/ 236 w 30"/>
                <a:gd name="T1" fmla="*/ 0 h 49"/>
                <a:gd name="T2" fmla="*/ 83 w 30"/>
                <a:gd name="T3" fmla="*/ 311 h 49"/>
                <a:gd name="T4" fmla="*/ 0 w 30"/>
                <a:gd name="T5" fmla="*/ 525 h 49"/>
                <a:gd name="T6" fmla="*/ 57 w 30"/>
                <a:gd name="T7" fmla="*/ 492 h 49"/>
                <a:gd name="T8" fmla="*/ 153 w 30"/>
                <a:gd name="T9" fmla="*/ 399 h 49"/>
                <a:gd name="T10" fmla="*/ 252 w 30"/>
                <a:gd name="T11" fmla="*/ 141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49">
                  <a:moveTo>
                    <a:pt x="28" y="0"/>
                  </a:moveTo>
                  <a:cubicBezTo>
                    <a:pt x="23" y="4"/>
                    <a:pt x="12" y="23"/>
                    <a:pt x="10" y="29"/>
                  </a:cubicBezTo>
                  <a:cubicBezTo>
                    <a:pt x="6" y="38"/>
                    <a:pt x="6" y="42"/>
                    <a:pt x="0" y="49"/>
                  </a:cubicBezTo>
                  <a:cubicBezTo>
                    <a:pt x="2" y="48"/>
                    <a:pt x="4" y="47"/>
                    <a:pt x="7" y="46"/>
                  </a:cubicBezTo>
                  <a:cubicBezTo>
                    <a:pt x="11" y="44"/>
                    <a:pt x="15" y="41"/>
                    <a:pt x="18" y="37"/>
                  </a:cubicBezTo>
                  <a:cubicBezTo>
                    <a:pt x="25" y="29"/>
                    <a:pt x="27" y="23"/>
                    <a:pt x="30" y="13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47" name="Freeform 1946">
              <a:extLst>
                <a:ext uri="{FF2B5EF4-FFF2-40B4-BE49-F238E27FC236}">
                  <a16:creationId xmlns:a16="http://schemas.microsoft.com/office/drawing/2014/main" id="{7666EA25-A6A7-ACB7-6624-CF0EA25A4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0" y="3650"/>
              <a:ext cx="68" cy="59"/>
            </a:xfrm>
            <a:custGeom>
              <a:avLst/>
              <a:gdLst>
                <a:gd name="T0" fmla="*/ 16 w 33"/>
                <a:gd name="T1" fmla="*/ 282 h 27"/>
                <a:gd name="T2" fmla="*/ 140 w 33"/>
                <a:gd name="T3" fmla="*/ 114 h 27"/>
                <a:gd name="T4" fmla="*/ 264 w 33"/>
                <a:gd name="T5" fmla="*/ 0 h 27"/>
                <a:gd name="T6" fmla="*/ 272 w 33"/>
                <a:gd name="T7" fmla="*/ 9 h 27"/>
                <a:gd name="T8" fmla="*/ 288 w 33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27">
                  <a:moveTo>
                    <a:pt x="2" y="27"/>
                  </a:moveTo>
                  <a:cubicBezTo>
                    <a:pt x="0" y="23"/>
                    <a:pt x="12" y="15"/>
                    <a:pt x="16" y="11"/>
                  </a:cubicBezTo>
                  <a:cubicBezTo>
                    <a:pt x="20" y="7"/>
                    <a:pt x="24" y="2"/>
                    <a:pt x="30" y="0"/>
                  </a:cubicBezTo>
                  <a:cubicBezTo>
                    <a:pt x="30" y="0"/>
                    <a:pt x="30" y="1"/>
                    <a:pt x="31" y="1"/>
                  </a:cubicBezTo>
                  <a:cubicBezTo>
                    <a:pt x="31" y="0"/>
                    <a:pt x="32" y="0"/>
                    <a:pt x="33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48" name="Freeform 1947">
              <a:extLst>
                <a:ext uri="{FF2B5EF4-FFF2-40B4-BE49-F238E27FC236}">
                  <a16:creationId xmlns:a16="http://schemas.microsoft.com/office/drawing/2014/main" id="{E0C40BC6-1464-68CE-91DC-E409B83A7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" y="3737"/>
              <a:ext cx="72" cy="33"/>
            </a:xfrm>
            <a:custGeom>
              <a:avLst/>
              <a:gdLst>
                <a:gd name="T0" fmla="*/ 0 w 35"/>
                <a:gd name="T1" fmla="*/ 161 h 15"/>
                <a:gd name="T2" fmla="*/ 224 w 35"/>
                <a:gd name="T3" fmla="*/ 20 h 15"/>
                <a:gd name="T4" fmla="*/ 304 w 35"/>
                <a:gd name="T5" fmla="*/ 0 h 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15">
                  <a:moveTo>
                    <a:pt x="0" y="15"/>
                  </a:moveTo>
                  <a:cubicBezTo>
                    <a:pt x="8" y="9"/>
                    <a:pt x="16" y="5"/>
                    <a:pt x="26" y="2"/>
                  </a:cubicBezTo>
                  <a:cubicBezTo>
                    <a:pt x="29" y="1"/>
                    <a:pt x="32" y="0"/>
                    <a:pt x="35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49" name="Freeform 1948">
              <a:extLst>
                <a:ext uri="{FF2B5EF4-FFF2-40B4-BE49-F238E27FC236}">
                  <a16:creationId xmlns:a16="http://schemas.microsoft.com/office/drawing/2014/main" id="{E9419B2C-20AA-9D57-C06D-EF936ED85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" y="3897"/>
              <a:ext cx="123" cy="24"/>
            </a:xfrm>
            <a:custGeom>
              <a:avLst/>
              <a:gdLst>
                <a:gd name="T0" fmla="*/ 0 w 60"/>
                <a:gd name="T1" fmla="*/ 0 h 11"/>
                <a:gd name="T2" fmla="*/ 328 w 60"/>
                <a:gd name="T3" fmla="*/ 105 h 11"/>
                <a:gd name="T4" fmla="*/ 517 w 60"/>
                <a:gd name="T5" fmla="*/ 52 h 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" h="11">
                  <a:moveTo>
                    <a:pt x="0" y="0"/>
                  </a:moveTo>
                  <a:cubicBezTo>
                    <a:pt x="8" y="8"/>
                    <a:pt x="28" y="11"/>
                    <a:pt x="38" y="10"/>
                  </a:cubicBezTo>
                  <a:cubicBezTo>
                    <a:pt x="43" y="10"/>
                    <a:pt x="58" y="9"/>
                    <a:pt x="60" y="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50" name="Freeform 1949">
              <a:extLst>
                <a:ext uri="{FF2B5EF4-FFF2-40B4-BE49-F238E27FC236}">
                  <a16:creationId xmlns:a16="http://schemas.microsoft.com/office/drawing/2014/main" id="{F4CAD20D-4E19-6661-39ED-903F56A97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" y="3849"/>
              <a:ext cx="123" cy="55"/>
            </a:xfrm>
            <a:custGeom>
              <a:avLst/>
              <a:gdLst>
                <a:gd name="T0" fmla="*/ 0 w 60"/>
                <a:gd name="T1" fmla="*/ 0 h 25"/>
                <a:gd name="T2" fmla="*/ 517 w 60"/>
                <a:gd name="T3" fmla="*/ 246 h 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5">
                  <a:moveTo>
                    <a:pt x="0" y="0"/>
                  </a:moveTo>
                  <a:cubicBezTo>
                    <a:pt x="13" y="15"/>
                    <a:pt x="41" y="25"/>
                    <a:pt x="60" y="23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51" name="Freeform 1950">
              <a:extLst>
                <a:ext uri="{FF2B5EF4-FFF2-40B4-BE49-F238E27FC236}">
                  <a16:creationId xmlns:a16="http://schemas.microsoft.com/office/drawing/2014/main" id="{EB31E793-721A-736D-C566-5F2B12937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" y="3300"/>
              <a:ext cx="25" cy="101"/>
            </a:xfrm>
            <a:custGeom>
              <a:avLst/>
              <a:gdLst>
                <a:gd name="T0" fmla="*/ 56 w 12"/>
                <a:gd name="T1" fmla="*/ 487 h 46"/>
                <a:gd name="T2" fmla="*/ 8 w 12"/>
                <a:gd name="T3" fmla="*/ 255 h 46"/>
                <a:gd name="T4" fmla="*/ 0 w 12"/>
                <a:gd name="T5" fmla="*/ 116 h 46"/>
                <a:gd name="T6" fmla="*/ 17 w 12"/>
                <a:gd name="T7" fmla="*/ 0 h 46"/>
                <a:gd name="T8" fmla="*/ 92 w 12"/>
                <a:gd name="T9" fmla="*/ 274 h 46"/>
                <a:gd name="T10" fmla="*/ 92 w 12"/>
                <a:gd name="T11" fmla="*/ 468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" h="46">
                  <a:moveTo>
                    <a:pt x="6" y="46"/>
                  </a:moveTo>
                  <a:cubicBezTo>
                    <a:pt x="5" y="39"/>
                    <a:pt x="2" y="33"/>
                    <a:pt x="1" y="24"/>
                  </a:cubicBezTo>
                  <a:cubicBezTo>
                    <a:pt x="1" y="20"/>
                    <a:pt x="0" y="16"/>
                    <a:pt x="0" y="11"/>
                  </a:cubicBezTo>
                  <a:cubicBezTo>
                    <a:pt x="0" y="7"/>
                    <a:pt x="2" y="3"/>
                    <a:pt x="2" y="0"/>
                  </a:cubicBezTo>
                  <a:cubicBezTo>
                    <a:pt x="4" y="9"/>
                    <a:pt x="9" y="17"/>
                    <a:pt x="10" y="26"/>
                  </a:cubicBezTo>
                  <a:cubicBezTo>
                    <a:pt x="11" y="31"/>
                    <a:pt x="12" y="40"/>
                    <a:pt x="10" y="4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52" name="Freeform 1951">
              <a:extLst>
                <a:ext uri="{FF2B5EF4-FFF2-40B4-BE49-F238E27FC236}">
                  <a16:creationId xmlns:a16="http://schemas.microsoft.com/office/drawing/2014/main" id="{3BC05E09-4B44-7018-8F0D-342ADE1F0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" y="3259"/>
              <a:ext cx="27" cy="37"/>
            </a:xfrm>
            <a:custGeom>
              <a:avLst/>
              <a:gdLst>
                <a:gd name="T0" fmla="*/ 8 w 13"/>
                <a:gd name="T1" fmla="*/ 0 h 17"/>
                <a:gd name="T2" fmla="*/ 25 w 13"/>
                <a:gd name="T3" fmla="*/ 176 h 17"/>
                <a:gd name="T4" fmla="*/ 116 w 13"/>
                <a:gd name="T5" fmla="*/ 0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" h="17">
                  <a:moveTo>
                    <a:pt x="1" y="0"/>
                  </a:moveTo>
                  <a:cubicBezTo>
                    <a:pt x="0" y="6"/>
                    <a:pt x="0" y="12"/>
                    <a:pt x="3" y="17"/>
                  </a:cubicBezTo>
                  <a:cubicBezTo>
                    <a:pt x="8" y="13"/>
                    <a:pt x="11" y="6"/>
                    <a:pt x="13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53" name="Freeform 1952">
              <a:extLst>
                <a:ext uri="{FF2B5EF4-FFF2-40B4-BE49-F238E27FC236}">
                  <a16:creationId xmlns:a16="http://schemas.microsoft.com/office/drawing/2014/main" id="{B6E4AFD1-9DD7-2108-0507-A14029DA5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" y="3263"/>
              <a:ext cx="22" cy="76"/>
            </a:xfrm>
            <a:custGeom>
              <a:avLst/>
              <a:gdLst>
                <a:gd name="T0" fmla="*/ 88 w 11"/>
                <a:gd name="T1" fmla="*/ 0 h 35"/>
                <a:gd name="T2" fmla="*/ 40 w 11"/>
                <a:gd name="T3" fmla="*/ 237 h 35"/>
                <a:gd name="T4" fmla="*/ 0 w 11"/>
                <a:gd name="T5" fmla="*/ 358 h 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35">
                  <a:moveTo>
                    <a:pt x="11" y="0"/>
                  </a:moveTo>
                  <a:cubicBezTo>
                    <a:pt x="8" y="8"/>
                    <a:pt x="9" y="15"/>
                    <a:pt x="5" y="23"/>
                  </a:cubicBezTo>
                  <a:cubicBezTo>
                    <a:pt x="3" y="27"/>
                    <a:pt x="2" y="31"/>
                    <a:pt x="0" y="3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54" name="Freeform 1953">
              <a:extLst>
                <a:ext uri="{FF2B5EF4-FFF2-40B4-BE49-F238E27FC236}">
                  <a16:creationId xmlns:a16="http://schemas.microsoft.com/office/drawing/2014/main" id="{62C4E363-1882-1AC5-3184-8DDEE39C8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7" y="3261"/>
              <a:ext cx="37" cy="96"/>
            </a:xfrm>
            <a:custGeom>
              <a:avLst/>
              <a:gdLst>
                <a:gd name="T0" fmla="*/ 97 w 18"/>
                <a:gd name="T1" fmla="*/ 0 h 44"/>
                <a:gd name="T2" fmla="*/ 140 w 18"/>
                <a:gd name="T3" fmla="*/ 290 h 44"/>
                <a:gd name="T4" fmla="*/ 148 w 18"/>
                <a:gd name="T5" fmla="*/ 456 h 44"/>
                <a:gd name="T6" fmla="*/ 0 w 18"/>
                <a:gd name="T7" fmla="*/ 133 h 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44">
                  <a:moveTo>
                    <a:pt x="11" y="0"/>
                  </a:moveTo>
                  <a:cubicBezTo>
                    <a:pt x="14" y="9"/>
                    <a:pt x="15" y="19"/>
                    <a:pt x="16" y="28"/>
                  </a:cubicBezTo>
                  <a:cubicBezTo>
                    <a:pt x="16" y="33"/>
                    <a:pt x="18" y="39"/>
                    <a:pt x="17" y="44"/>
                  </a:cubicBezTo>
                  <a:cubicBezTo>
                    <a:pt x="11" y="34"/>
                    <a:pt x="3" y="25"/>
                    <a:pt x="0" y="13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55" name="Freeform 1954">
              <a:extLst>
                <a:ext uri="{FF2B5EF4-FFF2-40B4-BE49-F238E27FC236}">
                  <a16:creationId xmlns:a16="http://schemas.microsoft.com/office/drawing/2014/main" id="{240F3BCA-C59A-60BF-A43E-1249ABFE2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" y="3333"/>
              <a:ext cx="12" cy="35"/>
            </a:xfrm>
            <a:custGeom>
              <a:avLst/>
              <a:gdLst>
                <a:gd name="T0" fmla="*/ 0 w 6"/>
                <a:gd name="T1" fmla="*/ 168 h 16"/>
                <a:gd name="T2" fmla="*/ 32 w 6"/>
                <a:gd name="T3" fmla="*/ 0 h 1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16">
                  <a:moveTo>
                    <a:pt x="0" y="16"/>
                  </a:moveTo>
                  <a:cubicBezTo>
                    <a:pt x="2" y="13"/>
                    <a:pt x="6" y="4"/>
                    <a:pt x="4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56" name="Freeform 1955">
              <a:extLst>
                <a:ext uri="{FF2B5EF4-FFF2-40B4-BE49-F238E27FC236}">
                  <a16:creationId xmlns:a16="http://schemas.microsoft.com/office/drawing/2014/main" id="{EE21B291-9B1B-5726-AFFD-F9295C0D8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" y="3261"/>
              <a:ext cx="29" cy="70"/>
            </a:xfrm>
            <a:custGeom>
              <a:avLst/>
              <a:gdLst>
                <a:gd name="T0" fmla="*/ 108 w 14"/>
                <a:gd name="T1" fmla="*/ 9 h 32"/>
                <a:gd name="T2" fmla="*/ 124 w 14"/>
                <a:gd name="T3" fmla="*/ 335 h 32"/>
                <a:gd name="T4" fmla="*/ 0 w 14"/>
                <a:gd name="T5" fmla="*/ 0 h 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32">
                  <a:moveTo>
                    <a:pt x="12" y="1"/>
                  </a:moveTo>
                  <a:cubicBezTo>
                    <a:pt x="11" y="12"/>
                    <a:pt x="13" y="22"/>
                    <a:pt x="14" y="32"/>
                  </a:cubicBezTo>
                  <a:cubicBezTo>
                    <a:pt x="8" y="22"/>
                    <a:pt x="1" y="12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57" name="Freeform 1956">
              <a:extLst>
                <a:ext uri="{FF2B5EF4-FFF2-40B4-BE49-F238E27FC236}">
                  <a16:creationId xmlns:a16="http://schemas.microsoft.com/office/drawing/2014/main" id="{269F8D06-A0AB-45AB-320D-ECE781A3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8" y="3261"/>
              <a:ext cx="10" cy="37"/>
            </a:xfrm>
            <a:custGeom>
              <a:avLst/>
              <a:gdLst>
                <a:gd name="T0" fmla="*/ 0 w 5"/>
                <a:gd name="T1" fmla="*/ 176 h 17"/>
                <a:gd name="T2" fmla="*/ 40 w 5"/>
                <a:gd name="T3" fmla="*/ 0 h 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17">
                  <a:moveTo>
                    <a:pt x="0" y="17"/>
                  </a:moveTo>
                  <a:cubicBezTo>
                    <a:pt x="2" y="12"/>
                    <a:pt x="4" y="4"/>
                    <a:pt x="5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58" name="Freeform 1957">
              <a:extLst>
                <a:ext uri="{FF2B5EF4-FFF2-40B4-BE49-F238E27FC236}">
                  <a16:creationId xmlns:a16="http://schemas.microsoft.com/office/drawing/2014/main" id="{CF8125CD-3661-95D9-5D03-BB6A883A9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3355"/>
              <a:ext cx="19" cy="85"/>
            </a:xfrm>
            <a:custGeom>
              <a:avLst/>
              <a:gdLst>
                <a:gd name="T0" fmla="*/ 0 w 9"/>
                <a:gd name="T1" fmla="*/ 0 h 39"/>
                <a:gd name="T2" fmla="*/ 68 w 9"/>
                <a:gd name="T3" fmla="*/ 270 h 39"/>
                <a:gd name="T4" fmla="*/ 68 w 9"/>
                <a:gd name="T5" fmla="*/ 403 h 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39">
                  <a:moveTo>
                    <a:pt x="0" y="0"/>
                  </a:moveTo>
                  <a:cubicBezTo>
                    <a:pt x="5" y="8"/>
                    <a:pt x="6" y="16"/>
                    <a:pt x="7" y="26"/>
                  </a:cubicBezTo>
                  <a:cubicBezTo>
                    <a:pt x="7" y="29"/>
                    <a:pt x="9" y="37"/>
                    <a:pt x="7" y="39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59" name="Freeform 1958">
              <a:extLst>
                <a:ext uri="{FF2B5EF4-FFF2-40B4-BE49-F238E27FC236}">
                  <a16:creationId xmlns:a16="http://schemas.microsoft.com/office/drawing/2014/main" id="{249A0B99-BC04-6A1F-7B80-A88F55E4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" y="3302"/>
              <a:ext cx="17" cy="77"/>
            </a:xfrm>
            <a:custGeom>
              <a:avLst/>
              <a:gdLst>
                <a:gd name="T0" fmla="*/ 40 w 8"/>
                <a:gd name="T1" fmla="*/ 0 h 35"/>
                <a:gd name="T2" fmla="*/ 0 w 8"/>
                <a:gd name="T3" fmla="*/ 372 h 3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35">
                  <a:moveTo>
                    <a:pt x="4" y="0"/>
                  </a:moveTo>
                  <a:cubicBezTo>
                    <a:pt x="8" y="10"/>
                    <a:pt x="6" y="27"/>
                    <a:pt x="0" y="3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60" name="Freeform 1959">
              <a:extLst>
                <a:ext uri="{FF2B5EF4-FFF2-40B4-BE49-F238E27FC236}">
                  <a16:creationId xmlns:a16="http://schemas.microsoft.com/office/drawing/2014/main" id="{CA829D47-A90E-A1AD-C9A6-5A5B8B707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3361"/>
              <a:ext cx="12" cy="101"/>
            </a:xfrm>
            <a:custGeom>
              <a:avLst/>
              <a:gdLst>
                <a:gd name="T0" fmla="*/ 0 w 6"/>
                <a:gd name="T1" fmla="*/ 0 h 46"/>
                <a:gd name="T2" fmla="*/ 40 w 6"/>
                <a:gd name="T3" fmla="*/ 338 h 46"/>
                <a:gd name="T4" fmla="*/ 40 w 6"/>
                <a:gd name="T5" fmla="*/ 487 h 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46">
                  <a:moveTo>
                    <a:pt x="0" y="0"/>
                  </a:moveTo>
                  <a:cubicBezTo>
                    <a:pt x="4" y="10"/>
                    <a:pt x="6" y="21"/>
                    <a:pt x="5" y="32"/>
                  </a:cubicBezTo>
                  <a:cubicBezTo>
                    <a:pt x="5" y="35"/>
                    <a:pt x="4" y="44"/>
                    <a:pt x="5" y="4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61" name="Freeform 1960">
              <a:extLst>
                <a:ext uri="{FF2B5EF4-FFF2-40B4-BE49-F238E27FC236}">
                  <a16:creationId xmlns:a16="http://schemas.microsoft.com/office/drawing/2014/main" id="{4FA68937-5EB7-1382-AB76-B6BA13C91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" y="3331"/>
              <a:ext cx="41" cy="105"/>
            </a:xfrm>
            <a:custGeom>
              <a:avLst/>
              <a:gdLst>
                <a:gd name="T0" fmla="*/ 68 w 20"/>
                <a:gd name="T1" fmla="*/ 0 h 48"/>
                <a:gd name="T2" fmla="*/ 105 w 20"/>
                <a:gd name="T3" fmla="*/ 221 h 48"/>
                <a:gd name="T4" fmla="*/ 172 w 20"/>
                <a:gd name="T5" fmla="*/ 503 h 48"/>
                <a:gd name="T6" fmla="*/ 0 w 20"/>
                <a:gd name="T7" fmla="*/ 149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48">
                  <a:moveTo>
                    <a:pt x="8" y="0"/>
                  </a:moveTo>
                  <a:cubicBezTo>
                    <a:pt x="9" y="7"/>
                    <a:pt x="10" y="14"/>
                    <a:pt x="12" y="21"/>
                  </a:cubicBezTo>
                  <a:cubicBezTo>
                    <a:pt x="14" y="29"/>
                    <a:pt x="19" y="40"/>
                    <a:pt x="20" y="48"/>
                  </a:cubicBezTo>
                  <a:cubicBezTo>
                    <a:pt x="12" y="40"/>
                    <a:pt x="3" y="25"/>
                    <a:pt x="0" y="1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62" name="Freeform 1961">
              <a:extLst>
                <a:ext uri="{FF2B5EF4-FFF2-40B4-BE49-F238E27FC236}">
                  <a16:creationId xmlns:a16="http://schemas.microsoft.com/office/drawing/2014/main" id="{50E42656-5900-B9A4-2E09-FAA0EA461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" y="3433"/>
              <a:ext cx="14" cy="94"/>
            </a:xfrm>
            <a:custGeom>
              <a:avLst/>
              <a:gdLst>
                <a:gd name="T0" fmla="*/ 0 w 7"/>
                <a:gd name="T1" fmla="*/ 0 h 43"/>
                <a:gd name="T2" fmla="*/ 40 w 7"/>
                <a:gd name="T3" fmla="*/ 448 h 4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43">
                  <a:moveTo>
                    <a:pt x="0" y="0"/>
                  </a:moveTo>
                  <a:cubicBezTo>
                    <a:pt x="7" y="11"/>
                    <a:pt x="5" y="30"/>
                    <a:pt x="5" y="43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63" name="Freeform 1962">
              <a:extLst>
                <a:ext uri="{FF2B5EF4-FFF2-40B4-BE49-F238E27FC236}">
                  <a16:creationId xmlns:a16="http://schemas.microsoft.com/office/drawing/2014/main" id="{557B2EB4-51AD-D710-6624-F9EEA3BA5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" y="3462"/>
              <a:ext cx="59" cy="122"/>
            </a:xfrm>
            <a:custGeom>
              <a:avLst/>
              <a:gdLst>
                <a:gd name="T0" fmla="*/ 0 w 29"/>
                <a:gd name="T1" fmla="*/ 0 h 56"/>
                <a:gd name="T2" fmla="*/ 83 w 29"/>
                <a:gd name="T3" fmla="*/ 185 h 56"/>
                <a:gd name="T4" fmla="*/ 169 w 29"/>
                <a:gd name="T5" fmla="*/ 362 h 56"/>
                <a:gd name="T6" fmla="*/ 244 w 29"/>
                <a:gd name="T7" fmla="*/ 580 h 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56">
                  <a:moveTo>
                    <a:pt x="0" y="0"/>
                  </a:moveTo>
                  <a:cubicBezTo>
                    <a:pt x="5" y="4"/>
                    <a:pt x="8" y="13"/>
                    <a:pt x="10" y="18"/>
                  </a:cubicBezTo>
                  <a:cubicBezTo>
                    <a:pt x="13" y="24"/>
                    <a:pt x="16" y="30"/>
                    <a:pt x="20" y="35"/>
                  </a:cubicBezTo>
                  <a:cubicBezTo>
                    <a:pt x="23" y="42"/>
                    <a:pt x="29" y="49"/>
                    <a:pt x="29" y="5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64" name="Freeform 1963">
              <a:extLst>
                <a:ext uri="{FF2B5EF4-FFF2-40B4-BE49-F238E27FC236}">
                  <a16:creationId xmlns:a16="http://schemas.microsoft.com/office/drawing/2014/main" id="{62DD6C81-4507-3242-026E-9B869FAAD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5" y="3665"/>
              <a:ext cx="54" cy="81"/>
            </a:xfrm>
            <a:custGeom>
              <a:avLst/>
              <a:gdLst>
                <a:gd name="T0" fmla="*/ 0 w 26"/>
                <a:gd name="T1" fmla="*/ 387 h 37"/>
                <a:gd name="T2" fmla="*/ 233 w 26"/>
                <a:gd name="T3" fmla="*/ 0 h 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6" h="37">
                  <a:moveTo>
                    <a:pt x="0" y="37"/>
                  </a:moveTo>
                  <a:cubicBezTo>
                    <a:pt x="12" y="31"/>
                    <a:pt x="24" y="13"/>
                    <a:pt x="26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65" name="Freeform 1964">
              <a:extLst>
                <a:ext uri="{FF2B5EF4-FFF2-40B4-BE49-F238E27FC236}">
                  <a16:creationId xmlns:a16="http://schemas.microsoft.com/office/drawing/2014/main" id="{9EEA7681-60BA-65AD-6123-C3813FCBD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1" y="3571"/>
              <a:ext cx="49" cy="105"/>
            </a:xfrm>
            <a:custGeom>
              <a:avLst/>
              <a:gdLst>
                <a:gd name="T0" fmla="*/ 0 w 24"/>
                <a:gd name="T1" fmla="*/ 503 h 48"/>
                <a:gd name="T2" fmla="*/ 188 w 24"/>
                <a:gd name="T3" fmla="*/ 0 h 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cubicBezTo>
                    <a:pt x="9" y="33"/>
                    <a:pt x="24" y="19"/>
                    <a:pt x="22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66" name="Freeform 1965">
              <a:extLst>
                <a:ext uri="{FF2B5EF4-FFF2-40B4-BE49-F238E27FC236}">
                  <a16:creationId xmlns:a16="http://schemas.microsoft.com/office/drawing/2014/main" id="{9F3D9570-F241-288D-9B97-FBC093756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" y="3455"/>
              <a:ext cx="32" cy="118"/>
            </a:xfrm>
            <a:custGeom>
              <a:avLst/>
              <a:gdLst>
                <a:gd name="T0" fmla="*/ 0 w 16"/>
                <a:gd name="T1" fmla="*/ 378 h 54"/>
                <a:gd name="T2" fmla="*/ 0 w 16"/>
                <a:gd name="T3" fmla="*/ 564 h 54"/>
                <a:gd name="T4" fmla="*/ 112 w 16"/>
                <a:gd name="T5" fmla="*/ 221 h 54"/>
                <a:gd name="T6" fmla="*/ 120 w 16"/>
                <a:gd name="T7" fmla="*/ 81 h 54"/>
                <a:gd name="T8" fmla="*/ 104 w 16"/>
                <a:gd name="T9" fmla="*/ 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54">
                  <a:moveTo>
                    <a:pt x="0" y="36"/>
                  </a:moveTo>
                  <a:cubicBezTo>
                    <a:pt x="0" y="42"/>
                    <a:pt x="2" y="48"/>
                    <a:pt x="0" y="54"/>
                  </a:cubicBezTo>
                  <a:cubicBezTo>
                    <a:pt x="7" y="45"/>
                    <a:pt x="11" y="32"/>
                    <a:pt x="14" y="21"/>
                  </a:cubicBezTo>
                  <a:cubicBezTo>
                    <a:pt x="15" y="17"/>
                    <a:pt x="16" y="12"/>
                    <a:pt x="15" y="8"/>
                  </a:cubicBezTo>
                  <a:cubicBezTo>
                    <a:pt x="15" y="5"/>
                    <a:pt x="13" y="3"/>
                    <a:pt x="13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67" name="Freeform 1966">
              <a:extLst>
                <a:ext uri="{FF2B5EF4-FFF2-40B4-BE49-F238E27FC236}">
                  <a16:creationId xmlns:a16="http://schemas.microsoft.com/office/drawing/2014/main" id="{C8347519-1932-AEE2-2556-7CFCCE43E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6" y="3414"/>
              <a:ext cx="15" cy="63"/>
            </a:xfrm>
            <a:custGeom>
              <a:avLst/>
              <a:gdLst>
                <a:gd name="T0" fmla="*/ 69 w 7"/>
                <a:gd name="T1" fmla="*/ 0 h 29"/>
                <a:gd name="T2" fmla="*/ 0 w 7"/>
                <a:gd name="T3" fmla="*/ 298 h 2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29">
                  <a:moveTo>
                    <a:pt x="7" y="0"/>
                  </a:moveTo>
                  <a:cubicBezTo>
                    <a:pt x="7" y="9"/>
                    <a:pt x="4" y="21"/>
                    <a:pt x="0" y="29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68" name="Freeform 1967">
              <a:extLst>
                <a:ext uri="{FF2B5EF4-FFF2-40B4-BE49-F238E27FC236}">
                  <a16:creationId xmlns:a16="http://schemas.microsoft.com/office/drawing/2014/main" id="{671EEF68-C554-07F4-DDA4-15AED44CB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2" y="3300"/>
              <a:ext cx="33" cy="85"/>
            </a:xfrm>
            <a:custGeom>
              <a:avLst/>
              <a:gdLst>
                <a:gd name="T0" fmla="*/ 17 w 16"/>
                <a:gd name="T1" fmla="*/ 333 h 39"/>
                <a:gd name="T2" fmla="*/ 52 w 16"/>
                <a:gd name="T3" fmla="*/ 0 h 39"/>
                <a:gd name="T4" fmla="*/ 72 w 16"/>
                <a:gd name="T5" fmla="*/ 403 h 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39">
                  <a:moveTo>
                    <a:pt x="2" y="32"/>
                  </a:moveTo>
                  <a:cubicBezTo>
                    <a:pt x="0" y="23"/>
                    <a:pt x="1" y="7"/>
                    <a:pt x="6" y="0"/>
                  </a:cubicBezTo>
                  <a:cubicBezTo>
                    <a:pt x="11" y="11"/>
                    <a:pt x="16" y="28"/>
                    <a:pt x="8" y="39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69" name="Freeform 1968">
              <a:extLst>
                <a:ext uri="{FF2B5EF4-FFF2-40B4-BE49-F238E27FC236}">
                  <a16:creationId xmlns:a16="http://schemas.microsoft.com/office/drawing/2014/main" id="{31B4DCD6-B9BB-51CB-BC7D-6A6703029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8" y="3259"/>
              <a:ext cx="27" cy="41"/>
            </a:xfrm>
            <a:custGeom>
              <a:avLst/>
              <a:gdLst>
                <a:gd name="T0" fmla="*/ 17 w 13"/>
                <a:gd name="T1" fmla="*/ 9 h 19"/>
                <a:gd name="T2" fmla="*/ 25 w 13"/>
                <a:gd name="T3" fmla="*/ 190 h 19"/>
                <a:gd name="T4" fmla="*/ 116 w 13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" h="19">
                  <a:moveTo>
                    <a:pt x="2" y="1"/>
                  </a:moveTo>
                  <a:cubicBezTo>
                    <a:pt x="1" y="7"/>
                    <a:pt x="0" y="14"/>
                    <a:pt x="3" y="19"/>
                  </a:cubicBezTo>
                  <a:cubicBezTo>
                    <a:pt x="7" y="13"/>
                    <a:pt x="12" y="8"/>
                    <a:pt x="13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70" name="Freeform 1969">
              <a:extLst>
                <a:ext uri="{FF2B5EF4-FFF2-40B4-BE49-F238E27FC236}">
                  <a16:creationId xmlns:a16="http://schemas.microsoft.com/office/drawing/2014/main" id="{DAD85773-1305-2632-61C3-0D509F71E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5" y="3261"/>
              <a:ext cx="31" cy="46"/>
            </a:xfrm>
            <a:custGeom>
              <a:avLst/>
              <a:gdLst>
                <a:gd name="T0" fmla="*/ 132 w 15"/>
                <a:gd name="T1" fmla="*/ 9 h 21"/>
                <a:gd name="T2" fmla="*/ 60 w 15"/>
                <a:gd name="T3" fmla="*/ 221 h 21"/>
                <a:gd name="T4" fmla="*/ 0 w 15"/>
                <a:gd name="T5" fmla="*/ 0 h 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1">
                  <a:moveTo>
                    <a:pt x="15" y="1"/>
                  </a:moveTo>
                  <a:cubicBezTo>
                    <a:pt x="15" y="7"/>
                    <a:pt x="10" y="16"/>
                    <a:pt x="7" y="21"/>
                  </a:cubicBezTo>
                  <a:cubicBezTo>
                    <a:pt x="3" y="16"/>
                    <a:pt x="1" y="6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71" name="Freeform 1970">
              <a:extLst>
                <a:ext uri="{FF2B5EF4-FFF2-40B4-BE49-F238E27FC236}">
                  <a16:creationId xmlns:a16="http://schemas.microsoft.com/office/drawing/2014/main" id="{C1F51141-8274-851A-A7DA-669D44DAC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" y="3261"/>
              <a:ext cx="27" cy="37"/>
            </a:xfrm>
            <a:custGeom>
              <a:avLst/>
              <a:gdLst>
                <a:gd name="T0" fmla="*/ 116 w 13"/>
                <a:gd name="T1" fmla="*/ 0 h 17"/>
                <a:gd name="T2" fmla="*/ 0 w 13"/>
                <a:gd name="T3" fmla="*/ 176 h 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17">
                  <a:moveTo>
                    <a:pt x="13" y="0"/>
                  </a:moveTo>
                  <a:cubicBezTo>
                    <a:pt x="11" y="8"/>
                    <a:pt x="5" y="12"/>
                    <a:pt x="0" y="17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72" name="Freeform 1971">
              <a:extLst>
                <a:ext uri="{FF2B5EF4-FFF2-40B4-BE49-F238E27FC236}">
                  <a16:creationId xmlns:a16="http://schemas.microsoft.com/office/drawing/2014/main" id="{18396539-0B37-7045-A7E3-59DB3B3A8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" y="3261"/>
              <a:ext cx="29" cy="35"/>
            </a:xfrm>
            <a:custGeom>
              <a:avLst/>
              <a:gdLst>
                <a:gd name="T0" fmla="*/ 0 w 14"/>
                <a:gd name="T1" fmla="*/ 9 h 16"/>
                <a:gd name="T2" fmla="*/ 52 w 14"/>
                <a:gd name="T3" fmla="*/ 168 h 16"/>
                <a:gd name="T4" fmla="*/ 124 w 14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16">
                  <a:moveTo>
                    <a:pt x="0" y="1"/>
                  </a:moveTo>
                  <a:cubicBezTo>
                    <a:pt x="3" y="5"/>
                    <a:pt x="5" y="11"/>
                    <a:pt x="6" y="16"/>
                  </a:cubicBezTo>
                  <a:cubicBezTo>
                    <a:pt x="10" y="12"/>
                    <a:pt x="13" y="6"/>
                    <a:pt x="14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73" name="Freeform 1972">
              <a:extLst>
                <a:ext uri="{FF2B5EF4-FFF2-40B4-BE49-F238E27FC236}">
                  <a16:creationId xmlns:a16="http://schemas.microsoft.com/office/drawing/2014/main" id="{DC8539E9-454C-5AE7-C927-E14B83D7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8" y="3263"/>
              <a:ext cx="35" cy="138"/>
            </a:xfrm>
            <a:custGeom>
              <a:avLst/>
              <a:gdLst>
                <a:gd name="T0" fmla="*/ 43 w 17"/>
                <a:gd name="T1" fmla="*/ 158 h 63"/>
                <a:gd name="T2" fmla="*/ 105 w 17"/>
                <a:gd name="T3" fmla="*/ 662 h 63"/>
                <a:gd name="T4" fmla="*/ 140 w 17"/>
                <a:gd name="T5" fmla="*/ 283 h 63"/>
                <a:gd name="T6" fmla="*/ 124 w 17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63">
                  <a:moveTo>
                    <a:pt x="5" y="15"/>
                  </a:moveTo>
                  <a:cubicBezTo>
                    <a:pt x="0" y="28"/>
                    <a:pt x="5" y="51"/>
                    <a:pt x="12" y="63"/>
                  </a:cubicBezTo>
                  <a:cubicBezTo>
                    <a:pt x="17" y="53"/>
                    <a:pt x="16" y="38"/>
                    <a:pt x="16" y="27"/>
                  </a:cubicBezTo>
                  <a:cubicBezTo>
                    <a:pt x="16" y="19"/>
                    <a:pt x="17" y="8"/>
                    <a:pt x="14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74" name="Freeform 1973">
              <a:extLst>
                <a:ext uri="{FF2B5EF4-FFF2-40B4-BE49-F238E27FC236}">
                  <a16:creationId xmlns:a16="http://schemas.microsoft.com/office/drawing/2014/main" id="{E7F24C3F-FA56-7B65-6843-5EEF2C6FB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" y="3311"/>
              <a:ext cx="37" cy="107"/>
            </a:xfrm>
            <a:custGeom>
              <a:avLst/>
              <a:gdLst>
                <a:gd name="T0" fmla="*/ 0 w 18"/>
                <a:gd name="T1" fmla="*/ 511 h 49"/>
                <a:gd name="T2" fmla="*/ 8 w 18"/>
                <a:gd name="T3" fmla="*/ 323 h 49"/>
                <a:gd name="T4" fmla="*/ 88 w 18"/>
                <a:gd name="T5" fmla="*/ 114 h 49"/>
                <a:gd name="T6" fmla="*/ 156 w 18"/>
                <a:gd name="T7" fmla="*/ 0 h 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49">
                  <a:moveTo>
                    <a:pt x="0" y="49"/>
                  </a:moveTo>
                  <a:cubicBezTo>
                    <a:pt x="1" y="44"/>
                    <a:pt x="0" y="37"/>
                    <a:pt x="1" y="31"/>
                  </a:cubicBezTo>
                  <a:cubicBezTo>
                    <a:pt x="3" y="24"/>
                    <a:pt x="6" y="17"/>
                    <a:pt x="10" y="11"/>
                  </a:cubicBezTo>
                  <a:cubicBezTo>
                    <a:pt x="13" y="8"/>
                    <a:pt x="16" y="4"/>
                    <a:pt x="18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75" name="Freeform 1974">
              <a:extLst>
                <a:ext uri="{FF2B5EF4-FFF2-40B4-BE49-F238E27FC236}">
                  <a16:creationId xmlns:a16="http://schemas.microsoft.com/office/drawing/2014/main" id="{D55C7795-7FAE-70BD-7FC0-AF6580D8F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5" y="3298"/>
              <a:ext cx="25" cy="103"/>
            </a:xfrm>
            <a:custGeom>
              <a:avLst/>
              <a:gdLst>
                <a:gd name="T0" fmla="*/ 108 w 12"/>
                <a:gd name="T1" fmla="*/ 0 h 47"/>
                <a:gd name="T2" fmla="*/ 100 w 12"/>
                <a:gd name="T3" fmla="*/ 495 h 4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47">
                  <a:moveTo>
                    <a:pt x="12" y="0"/>
                  </a:moveTo>
                  <a:cubicBezTo>
                    <a:pt x="0" y="10"/>
                    <a:pt x="5" y="35"/>
                    <a:pt x="11" y="47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76" name="Freeform 1975">
              <a:extLst>
                <a:ext uri="{FF2B5EF4-FFF2-40B4-BE49-F238E27FC236}">
                  <a16:creationId xmlns:a16="http://schemas.microsoft.com/office/drawing/2014/main" id="{9235DB0C-9733-BCBA-CFDD-4F4280E49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3355"/>
              <a:ext cx="22" cy="30"/>
            </a:xfrm>
            <a:custGeom>
              <a:avLst/>
              <a:gdLst>
                <a:gd name="T0" fmla="*/ 0 w 11"/>
                <a:gd name="T1" fmla="*/ 0 h 14"/>
                <a:gd name="T2" fmla="*/ 88 w 11"/>
                <a:gd name="T3" fmla="*/ 137 h 1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14">
                  <a:moveTo>
                    <a:pt x="0" y="0"/>
                  </a:moveTo>
                  <a:cubicBezTo>
                    <a:pt x="4" y="4"/>
                    <a:pt x="8" y="9"/>
                    <a:pt x="11" y="1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77" name="Freeform 1976">
              <a:extLst>
                <a:ext uri="{FF2B5EF4-FFF2-40B4-BE49-F238E27FC236}">
                  <a16:creationId xmlns:a16="http://schemas.microsoft.com/office/drawing/2014/main" id="{0F325DCB-60BC-8942-102A-F863E2F28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" y="2003"/>
              <a:ext cx="31" cy="68"/>
            </a:xfrm>
            <a:custGeom>
              <a:avLst/>
              <a:gdLst>
                <a:gd name="T0" fmla="*/ 35 w 15"/>
                <a:gd name="T1" fmla="*/ 327 h 31"/>
                <a:gd name="T2" fmla="*/ 132 w 15"/>
                <a:gd name="T3" fmla="*/ 0 h 3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" h="31">
                  <a:moveTo>
                    <a:pt x="4" y="31"/>
                  </a:moveTo>
                  <a:cubicBezTo>
                    <a:pt x="0" y="15"/>
                    <a:pt x="3" y="8"/>
                    <a:pt x="15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78" name="Freeform 1977">
              <a:extLst>
                <a:ext uri="{FF2B5EF4-FFF2-40B4-BE49-F238E27FC236}">
                  <a16:creationId xmlns:a16="http://schemas.microsoft.com/office/drawing/2014/main" id="{21ADF9E2-7D7B-F79A-89EE-766D3C4D8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" y="1949"/>
              <a:ext cx="36" cy="68"/>
            </a:xfrm>
            <a:custGeom>
              <a:avLst/>
              <a:gdLst>
                <a:gd name="T0" fmla="*/ 24 w 18"/>
                <a:gd name="T1" fmla="*/ 327 h 31"/>
                <a:gd name="T2" fmla="*/ 144 w 18"/>
                <a:gd name="T3" fmla="*/ 0 h 3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" h="31">
                  <a:moveTo>
                    <a:pt x="3" y="31"/>
                  </a:moveTo>
                  <a:cubicBezTo>
                    <a:pt x="3" y="18"/>
                    <a:pt x="0" y="0"/>
                    <a:pt x="18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79" name="Freeform 1978">
              <a:extLst>
                <a:ext uri="{FF2B5EF4-FFF2-40B4-BE49-F238E27FC236}">
                  <a16:creationId xmlns:a16="http://schemas.microsoft.com/office/drawing/2014/main" id="{417DFBCC-860B-6228-77F0-3E2F1978A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2041"/>
              <a:ext cx="22" cy="28"/>
            </a:xfrm>
            <a:custGeom>
              <a:avLst/>
              <a:gdLst>
                <a:gd name="T0" fmla="*/ 0 w 11"/>
                <a:gd name="T1" fmla="*/ 129 h 13"/>
                <a:gd name="T2" fmla="*/ 24 w 11"/>
                <a:gd name="T3" fmla="*/ 19 h 13"/>
                <a:gd name="T4" fmla="*/ 88 w 11"/>
                <a:gd name="T5" fmla="*/ 0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9"/>
                    <a:pt x="0" y="5"/>
                    <a:pt x="3" y="2"/>
                  </a:cubicBezTo>
                  <a:cubicBezTo>
                    <a:pt x="6" y="1"/>
                    <a:pt x="10" y="1"/>
                    <a:pt x="11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80" name="Freeform 1979">
              <a:extLst>
                <a:ext uri="{FF2B5EF4-FFF2-40B4-BE49-F238E27FC236}">
                  <a16:creationId xmlns:a16="http://schemas.microsoft.com/office/drawing/2014/main" id="{6E9EE6CF-41A1-33A8-990B-67CEB9CE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2001"/>
              <a:ext cx="31" cy="44"/>
            </a:xfrm>
            <a:custGeom>
              <a:avLst/>
              <a:gdLst>
                <a:gd name="T0" fmla="*/ 17 w 15"/>
                <a:gd name="T1" fmla="*/ 213 h 20"/>
                <a:gd name="T2" fmla="*/ 52 w 15"/>
                <a:gd name="T3" fmla="*/ 20 h 20"/>
                <a:gd name="T4" fmla="*/ 107 w 15"/>
                <a:gd name="T5" fmla="*/ 0 h 20"/>
                <a:gd name="T6" fmla="*/ 132 w 15"/>
                <a:gd name="T7" fmla="*/ 0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20">
                  <a:moveTo>
                    <a:pt x="2" y="20"/>
                  </a:moveTo>
                  <a:cubicBezTo>
                    <a:pt x="2" y="14"/>
                    <a:pt x="0" y="6"/>
                    <a:pt x="6" y="2"/>
                  </a:cubicBezTo>
                  <a:cubicBezTo>
                    <a:pt x="8" y="0"/>
                    <a:pt x="10" y="0"/>
                    <a:pt x="12" y="0"/>
                  </a:cubicBezTo>
                  <a:cubicBezTo>
                    <a:pt x="13" y="0"/>
                    <a:pt x="15" y="0"/>
                    <a:pt x="15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81" name="Freeform 1980">
              <a:extLst>
                <a:ext uri="{FF2B5EF4-FFF2-40B4-BE49-F238E27FC236}">
                  <a16:creationId xmlns:a16="http://schemas.microsoft.com/office/drawing/2014/main" id="{B357CEEE-9184-194A-1379-56665D905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4" y="2014"/>
              <a:ext cx="20" cy="5"/>
            </a:xfrm>
            <a:custGeom>
              <a:avLst/>
              <a:gdLst>
                <a:gd name="T0" fmla="*/ 0 w 10"/>
                <a:gd name="T1" fmla="*/ 33 h 2"/>
                <a:gd name="T2" fmla="*/ 80 w 10"/>
                <a:gd name="T3" fmla="*/ 33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2" y="0"/>
                    <a:pt x="6" y="1"/>
                    <a:pt x="10" y="2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82" name="Freeform 1981">
              <a:extLst>
                <a:ext uri="{FF2B5EF4-FFF2-40B4-BE49-F238E27FC236}">
                  <a16:creationId xmlns:a16="http://schemas.microsoft.com/office/drawing/2014/main" id="{B0EB0727-58DA-7A85-FEB3-9D9FAED68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962"/>
              <a:ext cx="20" cy="48"/>
            </a:xfrm>
            <a:custGeom>
              <a:avLst/>
              <a:gdLst>
                <a:gd name="T0" fmla="*/ 0 w 10"/>
                <a:gd name="T1" fmla="*/ 9 h 22"/>
                <a:gd name="T2" fmla="*/ 64 w 10"/>
                <a:gd name="T3" fmla="*/ 20 h 22"/>
                <a:gd name="T4" fmla="*/ 72 w 10"/>
                <a:gd name="T5" fmla="*/ 113 h 22"/>
                <a:gd name="T6" fmla="*/ 56 w 10"/>
                <a:gd name="T7" fmla="*/ 229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22">
                  <a:moveTo>
                    <a:pt x="0" y="1"/>
                  </a:moveTo>
                  <a:cubicBezTo>
                    <a:pt x="3" y="1"/>
                    <a:pt x="6" y="0"/>
                    <a:pt x="8" y="2"/>
                  </a:cubicBezTo>
                  <a:cubicBezTo>
                    <a:pt x="10" y="4"/>
                    <a:pt x="9" y="9"/>
                    <a:pt x="9" y="11"/>
                  </a:cubicBezTo>
                  <a:cubicBezTo>
                    <a:pt x="8" y="15"/>
                    <a:pt x="8" y="19"/>
                    <a:pt x="7" y="22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83" name="Freeform 1982">
              <a:extLst>
                <a:ext uri="{FF2B5EF4-FFF2-40B4-BE49-F238E27FC236}">
                  <a16:creationId xmlns:a16="http://schemas.microsoft.com/office/drawing/2014/main" id="{A4A7287F-89CC-FD4E-35B6-8C9D1A763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8" y="1966"/>
              <a:ext cx="23" cy="5"/>
            </a:xfrm>
            <a:custGeom>
              <a:avLst/>
              <a:gdLst>
                <a:gd name="T0" fmla="*/ 0 w 11"/>
                <a:gd name="T1" fmla="*/ 33 h 2"/>
                <a:gd name="T2" fmla="*/ 100 w 11"/>
                <a:gd name="T3" fmla="*/ 2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2">
                  <a:moveTo>
                    <a:pt x="0" y="2"/>
                  </a:moveTo>
                  <a:cubicBezTo>
                    <a:pt x="4" y="1"/>
                    <a:pt x="7" y="0"/>
                    <a:pt x="11" y="1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84" name="Freeform 1983">
              <a:extLst>
                <a:ext uri="{FF2B5EF4-FFF2-40B4-BE49-F238E27FC236}">
                  <a16:creationId xmlns:a16="http://schemas.microsoft.com/office/drawing/2014/main" id="{C6D222A2-2FF1-5D2D-074D-BF113931D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" y="1896"/>
              <a:ext cx="37" cy="59"/>
            </a:xfrm>
            <a:custGeom>
              <a:avLst/>
              <a:gdLst>
                <a:gd name="T0" fmla="*/ 8 w 18"/>
                <a:gd name="T1" fmla="*/ 282 h 27"/>
                <a:gd name="T2" fmla="*/ 68 w 18"/>
                <a:gd name="T3" fmla="*/ 44 h 27"/>
                <a:gd name="T4" fmla="*/ 156 w 18"/>
                <a:gd name="T5" fmla="*/ 2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7">
                  <a:moveTo>
                    <a:pt x="1" y="27"/>
                  </a:moveTo>
                  <a:cubicBezTo>
                    <a:pt x="5" y="20"/>
                    <a:pt x="0" y="9"/>
                    <a:pt x="8" y="4"/>
                  </a:cubicBezTo>
                  <a:cubicBezTo>
                    <a:pt x="11" y="2"/>
                    <a:pt x="16" y="0"/>
                    <a:pt x="18" y="2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85" name="Freeform 1984">
              <a:extLst>
                <a:ext uri="{FF2B5EF4-FFF2-40B4-BE49-F238E27FC236}">
                  <a16:creationId xmlns:a16="http://schemas.microsoft.com/office/drawing/2014/main" id="{8CA90FF1-04F9-71A4-B5A6-25D67FD76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" y="1914"/>
              <a:ext cx="25" cy="54"/>
            </a:xfrm>
            <a:custGeom>
              <a:avLst/>
              <a:gdLst>
                <a:gd name="T0" fmla="*/ 108 w 12"/>
                <a:gd name="T1" fmla="*/ 9 h 25"/>
                <a:gd name="T2" fmla="*/ 17 w 12"/>
                <a:gd name="T3" fmla="*/ 80 h 25"/>
                <a:gd name="T4" fmla="*/ 0 w 12"/>
                <a:gd name="T5" fmla="*/ 253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" h="25">
                  <a:moveTo>
                    <a:pt x="12" y="1"/>
                  </a:moveTo>
                  <a:cubicBezTo>
                    <a:pt x="6" y="0"/>
                    <a:pt x="4" y="1"/>
                    <a:pt x="2" y="8"/>
                  </a:cubicBezTo>
                  <a:cubicBezTo>
                    <a:pt x="0" y="13"/>
                    <a:pt x="0" y="19"/>
                    <a:pt x="0" y="25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86" name="Freeform 1985">
              <a:extLst>
                <a:ext uri="{FF2B5EF4-FFF2-40B4-BE49-F238E27FC236}">
                  <a16:creationId xmlns:a16="http://schemas.microsoft.com/office/drawing/2014/main" id="{F9566688-7025-C408-7CB1-C0A93D2AD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" y="1909"/>
              <a:ext cx="27" cy="14"/>
            </a:xfrm>
            <a:custGeom>
              <a:avLst/>
              <a:gdLst>
                <a:gd name="T0" fmla="*/ 0 w 13"/>
                <a:gd name="T1" fmla="*/ 0 h 6"/>
                <a:gd name="T2" fmla="*/ 116 w 13"/>
                <a:gd name="T3" fmla="*/ 77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6">
                  <a:moveTo>
                    <a:pt x="0" y="0"/>
                  </a:moveTo>
                  <a:cubicBezTo>
                    <a:pt x="4" y="0"/>
                    <a:pt x="11" y="3"/>
                    <a:pt x="13" y="6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87" name="Freeform 1986">
              <a:extLst>
                <a:ext uri="{FF2B5EF4-FFF2-40B4-BE49-F238E27FC236}">
                  <a16:creationId xmlns:a16="http://schemas.microsoft.com/office/drawing/2014/main" id="{EDBEEEDF-E618-E8CD-9EDB-1F9131DD9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1955"/>
              <a:ext cx="12" cy="11"/>
            </a:xfrm>
            <a:custGeom>
              <a:avLst/>
              <a:gdLst>
                <a:gd name="T0" fmla="*/ 0 w 6"/>
                <a:gd name="T1" fmla="*/ 53 h 5"/>
                <a:gd name="T2" fmla="*/ 48 w 6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5">
                  <a:moveTo>
                    <a:pt x="0" y="5"/>
                  </a:moveTo>
                  <a:cubicBezTo>
                    <a:pt x="3" y="5"/>
                    <a:pt x="4" y="2"/>
                    <a:pt x="6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88" name="Freeform 1987">
              <a:extLst>
                <a:ext uri="{FF2B5EF4-FFF2-40B4-BE49-F238E27FC236}">
                  <a16:creationId xmlns:a16="http://schemas.microsoft.com/office/drawing/2014/main" id="{836F311F-92FF-5D07-72BB-06DB2E3DB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8" y="2001"/>
              <a:ext cx="11" cy="16"/>
            </a:xfrm>
            <a:custGeom>
              <a:avLst/>
              <a:gdLst>
                <a:gd name="T0" fmla="*/ 0 w 5"/>
                <a:gd name="T1" fmla="*/ 0 h 7"/>
                <a:gd name="T2" fmla="*/ 53 w 5"/>
                <a:gd name="T3" fmla="*/ 85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cubicBezTo>
                    <a:pt x="4" y="1"/>
                    <a:pt x="4" y="4"/>
                    <a:pt x="5" y="7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89" name="Freeform 1988">
              <a:extLst>
                <a:ext uri="{FF2B5EF4-FFF2-40B4-BE49-F238E27FC236}">
                  <a16:creationId xmlns:a16="http://schemas.microsoft.com/office/drawing/2014/main" id="{DEC67448-BBBA-80E0-B623-CCA53ABD2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" y="2014"/>
              <a:ext cx="10" cy="3"/>
            </a:xfrm>
            <a:custGeom>
              <a:avLst/>
              <a:gdLst>
                <a:gd name="T0" fmla="*/ 0 w 5"/>
                <a:gd name="T1" fmla="*/ 0 h 1"/>
                <a:gd name="T2" fmla="*/ 40 w 5"/>
                <a:gd name="T3" fmla="*/ 27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2" y="0"/>
                    <a:pt x="5" y="0"/>
                    <a:pt x="5" y="1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90" name="Freeform 1989">
              <a:extLst>
                <a:ext uri="{FF2B5EF4-FFF2-40B4-BE49-F238E27FC236}">
                  <a16:creationId xmlns:a16="http://schemas.microsoft.com/office/drawing/2014/main" id="{8B526DDA-A4BF-D100-797A-8F1E8DB7D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" y="1848"/>
              <a:ext cx="31" cy="55"/>
            </a:xfrm>
            <a:custGeom>
              <a:avLst/>
              <a:gdLst>
                <a:gd name="T0" fmla="*/ 0 w 15"/>
                <a:gd name="T1" fmla="*/ 266 h 25"/>
                <a:gd name="T2" fmla="*/ 25 w 15"/>
                <a:gd name="T3" fmla="*/ 117 h 25"/>
                <a:gd name="T4" fmla="*/ 60 w 15"/>
                <a:gd name="T5" fmla="*/ 20 h 25"/>
                <a:gd name="T6" fmla="*/ 132 w 15"/>
                <a:gd name="T7" fmla="*/ 33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25">
                  <a:moveTo>
                    <a:pt x="0" y="25"/>
                  </a:moveTo>
                  <a:cubicBezTo>
                    <a:pt x="1" y="20"/>
                    <a:pt x="1" y="15"/>
                    <a:pt x="3" y="11"/>
                  </a:cubicBezTo>
                  <a:cubicBezTo>
                    <a:pt x="4" y="8"/>
                    <a:pt x="5" y="4"/>
                    <a:pt x="7" y="2"/>
                  </a:cubicBezTo>
                  <a:cubicBezTo>
                    <a:pt x="9" y="0"/>
                    <a:pt x="13" y="2"/>
                    <a:pt x="15" y="3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91" name="Freeform 1990">
              <a:extLst>
                <a:ext uri="{FF2B5EF4-FFF2-40B4-BE49-F238E27FC236}">
                  <a16:creationId xmlns:a16="http://schemas.microsoft.com/office/drawing/2014/main" id="{27351691-BF8B-0C33-917C-E038B055F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7" y="1791"/>
              <a:ext cx="48" cy="59"/>
            </a:xfrm>
            <a:custGeom>
              <a:avLst/>
              <a:gdLst>
                <a:gd name="T0" fmla="*/ 44 w 23"/>
                <a:gd name="T1" fmla="*/ 282 h 27"/>
                <a:gd name="T2" fmla="*/ 117 w 23"/>
                <a:gd name="T3" fmla="*/ 44 h 27"/>
                <a:gd name="T4" fmla="*/ 209 w 23"/>
                <a:gd name="T5" fmla="*/ 44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" h="27">
                  <a:moveTo>
                    <a:pt x="5" y="27"/>
                  </a:moveTo>
                  <a:cubicBezTo>
                    <a:pt x="0" y="22"/>
                    <a:pt x="11" y="8"/>
                    <a:pt x="13" y="4"/>
                  </a:cubicBezTo>
                  <a:cubicBezTo>
                    <a:pt x="16" y="0"/>
                    <a:pt x="19" y="0"/>
                    <a:pt x="23" y="4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92" name="Freeform 1991">
              <a:extLst>
                <a:ext uri="{FF2B5EF4-FFF2-40B4-BE49-F238E27FC236}">
                  <a16:creationId xmlns:a16="http://schemas.microsoft.com/office/drawing/2014/main" id="{48513C7D-5851-F6F2-D025-5968D41B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1741"/>
              <a:ext cx="53" cy="53"/>
            </a:xfrm>
            <a:custGeom>
              <a:avLst/>
              <a:gdLst>
                <a:gd name="T0" fmla="*/ 41 w 26"/>
                <a:gd name="T1" fmla="*/ 258 h 24"/>
                <a:gd name="T2" fmla="*/ 128 w 26"/>
                <a:gd name="T3" fmla="*/ 33 h 24"/>
                <a:gd name="T4" fmla="*/ 179 w 26"/>
                <a:gd name="T5" fmla="*/ 20 h 24"/>
                <a:gd name="T6" fmla="*/ 220 w 26"/>
                <a:gd name="T7" fmla="*/ 64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4">
                  <a:moveTo>
                    <a:pt x="5" y="24"/>
                  </a:moveTo>
                  <a:cubicBezTo>
                    <a:pt x="0" y="20"/>
                    <a:pt x="12" y="6"/>
                    <a:pt x="15" y="3"/>
                  </a:cubicBezTo>
                  <a:cubicBezTo>
                    <a:pt x="17" y="1"/>
                    <a:pt x="18" y="0"/>
                    <a:pt x="21" y="2"/>
                  </a:cubicBezTo>
                  <a:cubicBezTo>
                    <a:pt x="23" y="3"/>
                    <a:pt x="25" y="4"/>
                    <a:pt x="26" y="6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93" name="Freeform 1992">
              <a:extLst>
                <a:ext uri="{FF2B5EF4-FFF2-40B4-BE49-F238E27FC236}">
                  <a16:creationId xmlns:a16="http://schemas.microsoft.com/office/drawing/2014/main" id="{BF45C6C4-5D16-4F4C-F954-4E564CF80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" y="1861"/>
              <a:ext cx="17" cy="51"/>
            </a:xfrm>
            <a:custGeom>
              <a:avLst/>
              <a:gdLst>
                <a:gd name="T0" fmla="*/ 19 w 8"/>
                <a:gd name="T1" fmla="*/ 251 h 23"/>
                <a:gd name="T2" fmla="*/ 77 w 8"/>
                <a:gd name="T3" fmla="*/ 89 h 23"/>
                <a:gd name="T4" fmla="*/ 0 w 8"/>
                <a:gd name="T5" fmla="*/ 0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23">
                  <a:moveTo>
                    <a:pt x="2" y="23"/>
                  </a:moveTo>
                  <a:cubicBezTo>
                    <a:pt x="4" y="19"/>
                    <a:pt x="8" y="13"/>
                    <a:pt x="8" y="8"/>
                  </a:cubicBezTo>
                  <a:cubicBezTo>
                    <a:pt x="8" y="1"/>
                    <a:pt x="3" y="3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94" name="Freeform 1993">
              <a:extLst>
                <a:ext uri="{FF2B5EF4-FFF2-40B4-BE49-F238E27FC236}">
                  <a16:creationId xmlns:a16="http://schemas.microsoft.com/office/drawing/2014/main" id="{BDD6495B-59DD-9C80-E760-9CF08C2DD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1872"/>
              <a:ext cx="24" cy="9"/>
            </a:xfrm>
            <a:custGeom>
              <a:avLst/>
              <a:gdLst>
                <a:gd name="T0" fmla="*/ 0 w 12"/>
                <a:gd name="T1" fmla="*/ 25 h 4"/>
                <a:gd name="T2" fmla="*/ 96 w 12"/>
                <a:gd name="T3" fmla="*/ 45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3" y="0"/>
                    <a:pt x="10" y="2"/>
                    <a:pt x="12" y="4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95" name="Freeform 1994">
              <a:extLst>
                <a:ext uri="{FF2B5EF4-FFF2-40B4-BE49-F238E27FC236}">
                  <a16:creationId xmlns:a16="http://schemas.microsoft.com/office/drawing/2014/main" id="{9736A3EC-A62F-0C84-9638-A790AC858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" y="1905"/>
              <a:ext cx="13" cy="11"/>
            </a:xfrm>
            <a:custGeom>
              <a:avLst/>
              <a:gdLst>
                <a:gd name="T0" fmla="*/ 0 w 6"/>
                <a:gd name="T1" fmla="*/ 0 h 5"/>
                <a:gd name="T2" fmla="*/ 61 w 6"/>
                <a:gd name="T3" fmla="*/ 53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cubicBezTo>
                    <a:pt x="1" y="3"/>
                    <a:pt x="4" y="5"/>
                    <a:pt x="6" y="5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96" name="Freeform 1995">
              <a:extLst>
                <a:ext uri="{FF2B5EF4-FFF2-40B4-BE49-F238E27FC236}">
                  <a16:creationId xmlns:a16="http://schemas.microsoft.com/office/drawing/2014/main" id="{DFD914C1-5C11-905A-3E16-1EDCCBFDD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1818"/>
              <a:ext cx="20" cy="56"/>
            </a:xfrm>
            <a:custGeom>
              <a:avLst/>
              <a:gdLst>
                <a:gd name="T0" fmla="*/ 16 w 10"/>
                <a:gd name="T1" fmla="*/ 261 h 26"/>
                <a:gd name="T2" fmla="*/ 56 w 10"/>
                <a:gd name="T3" fmla="*/ 149 h 26"/>
                <a:gd name="T4" fmla="*/ 80 w 10"/>
                <a:gd name="T5" fmla="*/ 69 h 26"/>
                <a:gd name="T6" fmla="*/ 0 w 10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26">
                  <a:moveTo>
                    <a:pt x="2" y="26"/>
                  </a:moveTo>
                  <a:cubicBezTo>
                    <a:pt x="4" y="23"/>
                    <a:pt x="5" y="19"/>
                    <a:pt x="7" y="15"/>
                  </a:cubicBezTo>
                  <a:cubicBezTo>
                    <a:pt x="8" y="13"/>
                    <a:pt x="10" y="10"/>
                    <a:pt x="10" y="7"/>
                  </a:cubicBezTo>
                  <a:cubicBezTo>
                    <a:pt x="9" y="4"/>
                    <a:pt x="3" y="0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97" name="Freeform 1996">
              <a:extLst>
                <a:ext uri="{FF2B5EF4-FFF2-40B4-BE49-F238E27FC236}">
                  <a16:creationId xmlns:a16="http://schemas.microsoft.com/office/drawing/2014/main" id="{851CBC70-FD43-4B36-86EC-15162B2F5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" y="1833"/>
              <a:ext cx="15" cy="6"/>
            </a:xfrm>
            <a:custGeom>
              <a:avLst/>
              <a:gdLst>
                <a:gd name="T0" fmla="*/ 0 w 7"/>
                <a:gd name="T1" fmla="*/ 0 h 3"/>
                <a:gd name="T2" fmla="*/ 69 w 7"/>
                <a:gd name="T3" fmla="*/ 24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2" y="1"/>
                    <a:pt x="6" y="1"/>
                    <a:pt x="7" y="3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98" name="Freeform 1997">
              <a:extLst>
                <a:ext uri="{FF2B5EF4-FFF2-40B4-BE49-F238E27FC236}">
                  <a16:creationId xmlns:a16="http://schemas.microsoft.com/office/drawing/2014/main" id="{BEFF3126-669C-6132-AD88-CAF1B87B4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" y="1772"/>
              <a:ext cx="18" cy="50"/>
            </a:xfrm>
            <a:custGeom>
              <a:avLst/>
              <a:gdLst>
                <a:gd name="T0" fmla="*/ 0 w 9"/>
                <a:gd name="T1" fmla="*/ 237 h 23"/>
                <a:gd name="T2" fmla="*/ 72 w 9"/>
                <a:gd name="T3" fmla="*/ 72 h 23"/>
                <a:gd name="T4" fmla="*/ 24 w 9"/>
                <a:gd name="T5" fmla="*/ 0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23">
                  <a:moveTo>
                    <a:pt x="0" y="23"/>
                  </a:moveTo>
                  <a:cubicBezTo>
                    <a:pt x="2" y="19"/>
                    <a:pt x="9" y="12"/>
                    <a:pt x="9" y="7"/>
                  </a:cubicBezTo>
                  <a:cubicBezTo>
                    <a:pt x="8" y="4"/>
                    <a:pt x="4" y="1"/>
                    <a:pt x="3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1999" name="Freeform 1998">
              <a:extLst>
                <a:ext uri="{FF2B5EF4-FFF2-40B4-BE49-F238E27FC236}">
                  <a16:creationId xmlns:a16="http://schemas.microsoft.com/office/drawing/2014/main" id="{7D617F8F-EEC3-E699-98E1-C8491CD21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" y="1791"/>
              <a:ext cx="23" cy="14"/>
            </a:xfrm>
            <a:custGeom>
              <a:avLst/>
              <a:gdLst>
                <a:gd name="T0" fmla="*/ 0 w 11"/>
                <a:gd name="T1" fmla="*/ 0 h 6"/>
                <a:gd name="T2" fmla="*/ 100 w 11"/>
                <a:gd name="T3" fmla="*/ 77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4" y="0"/>
                    <a:pt x="9" y="3"/>
                    <a:pt x="11" y="6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00" name="Freeform 1999">
              <a:extLst>
                <a:ext uri="{FF2B5EF4-FFF2-40B4-BE49-F238E27FC236}">
                  <a16:creationId xmlns:a16="http://schemas.microsoft.com/office/drawing/2014/main" id="{0A5FA3AE-D812-FBAA-FEED-211EB19D8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" y="1783"/>
              <a:ext cx="12" cy="15"/>
            </a:xfrm>
            <a:custGeom>
              <a:avLst/>
              <a:gdLst>
                <a:gd name="T0" fmla="*/ 0 w 6"/>
                <a:gd name="T1" fmla="*/ 69 h 7"/>
                <a:gd name="T2" fmla="*/ 48 w 6"/>
                <a:gd name="T3" fmla="*/ 0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cubicBezTo>
                    <a:pt x="2" y="6"/>
                    <a:pt x="4" y="2"/>
                    <a:pt x="6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01" name="Freeform 2000">
              <a:extLst>
                <a:ext uri="{FF2B5EF4-FFF2-40B4-BE49-F238E27FC236}">
                  <a16:creationId xmlns:a16="http://schemas.microsoft.com/office/drawing/2014/main" id="{645C6DAF-2BA6-3257-2036-EBDE67FB2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1" y="1745"/>
              <a:ext cx="39" cy="38"/>
            </a:xfrm>
            <a:custGeom>
              <a:avLst/>
              <a:gdLst>
                <a:gd name="T0" fmla="*/ 0 w 19"/>
                <a:gd name="T1" fmla="*/ 190 h 17"/>
                <a:gd name="T2" fmla="*/ 105 w 19"/>
                <a:gd name="T3" fmla="*/ 0 h 17"/>
                <a:gd name="T4" fmla="*/ 164 w 19"/>
                <a:gd name="T5" fmla="*/ 56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17">
                  <a:moveTo>
                    <a:pt x="0" y="17"/>
                  </a:moveTo>
                  <a:cubicBezTo>
                    <a:pt x="2" y="12"/>
                    <a:pt x="5" y="1"/>
                    <a:pt x="12" y="0"/>
                  </a:cubicBezTo>
                  <a:cubicBezTo>
                    <a:pt x="14" y="0"/>
                    <a:pt x="19" y="3"/>
                    <a:pt x="19" y="5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02" name="Freeform 2001">
              <a:extLst>
                <a:ext uri="{FF2B5EF4-FFF2-40B4-BE49-F238E27FC236}">
                  <a16:creationId xmlns:a16="http://schemas.microsoft.com/office/drawing/2014/main" id="{54122874-2771-9493-AFA6-ED121294F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0" y="1732"/>
              <a:ext cx="14" cy="13"/>
            </a:xfrm>
            <a:custGeom>
              <a:avLst/>
              <a:gdLst>
                <a:gd name="T0" fmla="*/ 56 w 7"/>
                <a:gd name="T1" fmla="*/ 61 h 6"/>
                <a:gd name="T2" fmla="*/ 0 w 7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6">
                  <a:moveTo>
                    <a:pt x="7" y="6"/>
                  </a:moveTo>
                  <a:cubicBezTo>
                    <a:pt x="6" y="4"/>
                    <a:pt x="2" y="0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03" name="Freeform 2002">
              <a:extLst>
                <a:ext uri="{FF2B5EF4-FFF2-40B4-BE49-F238E27FC236}">
                  <a16:creationId xmlns:a16="http://schemas.microsoft.com/office/drawing/2014/main" id="{E626181A-468F-321B-7A9F-BA0399AB0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" y="1700"/>
              <a:ext cx="41" cy="43"/>
            </a:xfrm>
            <a:custGeom>
              <a:avLst/>
              <a:gdLst>
                <a:gd name="T0" fmla="*/ 0 w 20"/>
                <a:gd name="T1" fmla="*/ 198 h 20"/>
                <a:gd name="T2" fmla="*/ 43 w 20"/>
                <a:gd name="T3" fmla="*/ 101 h 20"/>
                <a:gd name="T4" fmla="*/ 105 w 20"/>
                <a:gd name="T5" fmla="*/ 19 h 20"/>
                <a:gd name="T6" fmla="*/ 172 w 20"/>
                <a:gd name="T7" fmla="*/ 69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20">
                  <a:moveTo>
                    <a:pt x="0" y="20"/>
                  </a:moveTo>
                  <a:cubicBezTo>
                    <a:pt x="1" y="17"/>
                    <a:pt x="3" y="13"/>
                    <a:pt x="5" y="10"/>
                  </a:cubicBezTo>
                  <a:cubicBezTo>
                    <a:pt x="6" y="8"/>
                    <a:pt x="9" y="3"/>
                    <a:pt x="12" y="2"/>
                  </a:cubicBezTo>
                  <a:cubicBezTo>
                    <a:pt x="15" y="0"/>
                    <a:pt x="19" y="4"/>
                    <a:pt x="20" y="7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04" name="Freeform 2003">
              <a:extLst>
                <a:ext uri="{FF2B5EF4-FFF2-40B4-BE49-F238E27FC236}">
                  <a16:creationId xmlns:a16="http://schemas.microsoft.com/office/drawing/2014/main" id="{03D87579-0253-C1AD-43E4-8F2F90DA1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" y="1671"/>
              <a:ext cx="43" cy="31"/>
            </a:xfrm>
            <a:custGeom>
              <a:avLst/>
              <a:gdLst>
                <a:gd name="T0" fmla="*/ 0 w 21"/>
                <a:gd name="T1" fmla="*/ 153 h 14"/>
                <a:gd name="T2" fmla="*/ 121 w 21"/>
                <a:gd name="T3" fmla="*/ 0 h 14"/>
                <a:gd name="T4" fmla="*/ 180 w 21"/>
                <a:gd name="T5" fmla="*/ 64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4">
                  <a:moveTo>
                    <a:pt x="0" y="14"/>
                  </a:moveTo>
                  <a:cubicBezTo>
                    <a:pt x="2" y="10"/>
                    <a:pt x="9" y="0"/>
                    <a:pt x="14" y="0"/>
                  </a:cubicBezTo>
                  <a:cubicBezTo>
                    <a:pt x="16" y="0"/>
                    <a:pt x="21" y="5"/>
                    <a:pt x="21" y="6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05" name="Freeform 2004">
              <a:extLst>
                <a:ext uri="{FF2B5EF4-FFF2-40B4-BE49-F238E27FC236}">
                  <a16:creationId xmlns:a16="http://schemas.microsoft.com/office/drawing/2014/main" id="{F13E9D2B-930E-6971-84F1-31CCD6D4C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8" y="1634"/>
              <a:ext cx="45" cy="37"/>
            </a:xfrm>
            <a:custGeom>
              <a:avLst/>
              <a:gdLst>
                <a:gd name="T0" fmla="*/ 0 w 22"/>
                <a:gd name="T1" fmla="*/ 176 h 17"/>
                <a:gd name="T2" fmla="*/ 139 w 22"/>
                <a:gd name="T3" fmla="*/ 9 h 17"/>
                <a:gd name="T4" fmla="*/ 188 w 22"/>
                <a:gd name="T5" fmla="*/ 52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" h="17">
                  <a:moveTo>
                    <a:pt x="0" y="17"/>
                  </a:moveTo>
                  <a:cubicBezTo>
                    <a:pt x="0" y="13"/>
                    <a:pt x="11" y="1"/>
                    <a:pt x="16" y="1"/>
                  </a:cubicBezTo>
                  <a:cubicBezTo>
                    <a:pt x="18" y="0"/>
                    <a:pt x="22" y="4"/>
                    <a:pt x="22" y="5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06" name="Freeform 2005">
              <a:extLst>
                <a:ext uri="{FF2B5EF4-FFF2-40B4-BE49-F238E27FC236}">
                  <a16:creationId xmlns:a16="http://schemas.microsoft.com/office/drawing/2014/main" id="{0B8FA5D1-0F47-A45E-76F6-95B08F14E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8" y="1708"/>
              <a:ext cx="41" cy="35"/>
            </a:xfrm>
            <a:custGeom>
              <a:avLst/>
              <a:gdLst>
                <a:gd name="T0" fmla="*/ 0 w 20"/>
                <a:gd name="T1" fmla="*/ 168 h 16"/>
                <a:gd name="T2" fmla="*/ 96 w 20"/>
                <a:gd name="T3" fmla="*/ 9 h 16"/>
                <a:gd name="T4" fmla="*/ 172 w 20"/>
                <a:gd name="T5" fmla="*/ 61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6">
                  <a:moveTo>
                    <a:pt x="0" y="16"/>
                  </a:moveTo>
                  <a:cubicBezTo>
                    <a:pt x="1" y="12"/>
                    <a:pt x="6" y="2"/>
                    <a:pt x="11" y="1"/>
                  </a:cubicBezTo>
                  <a:cubicBezTo>
                    <a:pt x="14" y="0"/>
                    <a:pt x="20" y="3"/>
                    <a:pt x="20" y="6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07" name="Freeform 2006">
              <a:extLst>
                <a:ext uri="{FF2B5EF4-FFF2-40B4-BE49-F238E27FC236}">
                  <a16:creationId xmlns:a16="http://schemas.microsoft.com/office/drawing/2014/main" id="{EF269449-C912-508C-6442-E951C4A54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" y="1669"/>
              <a:ext cx="47" cy="39"/>
            </a:xfrm>
            <a:custGeom>
              <a:avLst/>
              <a:gdLst>
                <a:gd name="T0" fmla="*/ 0 w 23"/>
                <a:gd name="T1" fmla="*/ 184 h 18"/>
                <a:gd name="T2" fmla="*/ 129 w 23"/>
                <a:gd name="T3" fmla="*/ 0 h 18"/>
                <a:gd name="T4" fmla="*/ 196 w 23"/>
                <a:gd name="T5" fmla="*/ 72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" h="18">
                  <a:moveTo>
                    <a:pt x="0" y="18"/>
                  </a:moveTo>
                  <a:cubicBezTo>
                    <a:pt x="1" y="14"/>
                    <a:pt x="9" y="0"/>
                    <a:pt x="15" y="0"/>
                  </a:cubicBezTo>
                  <a:cubicBezTo>
                    <a:pt x="16" y="0"/>
                    <a:pt x="23" y="6"/>
                    <a:pt x="23" y="7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08" name="Freeform 2007">
              <a:extLst>
                <a:ext uri="{FF2B5EF4-FFF2-40B4-BE49-F238E27FC236}">
                  <a16:creationId xmlns:a16="http://schemas.microsoft.com/office/drawing/2014/main" id="{44BED3FD-1829-CE4D-2087-77CB0919A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" y="1636"/>
              <a:ext cx="44" cy="33"/>
            </a:xfrm>
            <a:custGeom>
              <a:avLst/>
              <a:gdLst>
                <a:gd name="T0" fmla="*/ 0 w 21"/>
                <a:gd name="T1" fmla="*/ 161 h 15"/>
                <a:gd name="T2" fmla="*/ 128 w 21"/>
                <a:gd name="T3" fmla="*/ 0 h 15"/>
                <a:gd name="T4" fmla="*/ 193 w 21"/>
                <a:gd name="T5" fmla="*/ 53 h 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5">
                  <a:moveTo>
                    <a:pt x="0" y="15"/>
                  </a:moveTo>
                  <a:cubicBezTo>
                    <a:pt x="1" y="10"/>
                    <a:pt x="9" y="1"/>
                    <a:pt x="14" y="0"/>
                  </a:cubicBezTo>
                  <a:cubicBezTo>
                    <a:pt x="16" y="0"/>
                    <a:pt x="21" y="4"/>
                    <a:pt x="21" y="5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09" name="Freeform 2008">
              <a:extLst>
                <a:ext uri="{FF2B5EF4-FFF2-40B4-BE49-F238E27FC236}">
                  <a16:creationId xmlns:a16="http://schemas.microsoft.com/office/drawing/2014/main" id="{1064B9CE-37D9-F0DF-92C8-E1E602000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0" y="1684"/>
              <a:ext cx="15" cy="16"/>
            </a:xfrm>
            <a:custGeom>
              <a:avLst/>
              <a:gdLst>
                <a:gd name="T0" fmla="*/ 69 w 7"/>
                <a:gd name="T1" fmla="*/ 85 h 7"/>
                <a:gd name="T2" fmla="*/ 0 w 7"/>
                <a:gd name="T3" fmla="*/ 0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5" y="4"/>
                    <a:pt x="3" y="2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0" name="Freeform 2009">
              <a:extLst>
                <a:ext uri="{FF2B5EF4-FFF2-40B4-BE49-F238E27FC236}">
                  <a16:creationId xmlns:a16="http://schemas.microsoft.com/office/drawing/2014/main" id="{A1F1DC3D-78B4-5D38-BC20-EC2EF77CE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" y="1643"/>
              <a:ext cx="17" cy="13"/>
            </a:xfrm>
            <a:custGeom>
              <a:avLst/>
              <a:gdLst>
                <a:gd name="T0" fmla="*/ 77 w 8"/>
                <a:gd name="T1" fmla="*/ 61 h 6"/>
                <a:gd name="T2" fmla="*/ 0 w 8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cubicBezTo>
                    <a:pt x="7" y="3"/>
                    <a:pt x="2" y="2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1" name="Freeform 2010">
              <a:extLst>
                <a:ext uri="{FF2B5EF4-FFF2-40B4-BE49-F238E27FC236}">
                  <a16:creationId xmlns:a16="http://schemas.microsoft.com/office/drawing/2014/main" id="{2348BF57-2A1E-0DE4-241A-41F77AE7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" y="1656"/>
              <a:ext cx="14" cy="17"/>
            </a:xfrm>
            <a:custGeom>
              <a:avLst/>
              <a:gdLst>
                <a:gd name="T0" fmla="*/ 0 w 7"/>
                <a:gd name="T1" fmla="*/ 77 h 8"/>
                <a:gd name="T2" fmla="*/ 56 w 7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cubicBezTo>
                    <a:pt x="1" y="4"/>
                    <a:pt x="4" y="3"/>
                    <a:pt x="7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2" name="Freeform 2011">
              <a:extLst>
                <a:ext uri="{FF2B5EF4-FFF2-40B4-BE49-F238E27FC236}">
                  <a16:creationId xmlns:a16="http://schemas.microsoft.com/office/drawing/2014/main" id="{BAFA653F-DBAE-5207-D28F-E87B6260A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" y="1691"/>
              <a:ext cx="13" cy="13"/>
            </a:xfrm>
            <a:custGeom>
              <a:avLst/>
              <a:gdLst>
                <a:gd name="T0" fmla="*/ 0 w 6"/>
                <a:gd name="T1" fmla="*/ 61 h 6"/>
                <a:gd name="T2" fmla="*/ 61 w 6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cubicBezTo>
                    <a:pt x="2" y="3"/>
                    <a:pt x="3" y="1"/>
                    <a:pt x="6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3" name="Freeform 2012">
              <a:extLst>
                <a:ext uri="{FF2B5EF4-FFF2-40B4-BE49-F238E27FC236}">
                  <a16:creationId xmlns:a16="http://schemas.microsoft.com/office/drawing/2014/main" id="{7AFCDAFA-1990-95E6-EAD7-E090E83E8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" y="1730"/>
              <a:ext cx="6" cy="20"/>
            </a:xfrm>
            <a:custGeom>
              <a:avLst/>
              <a:gdLst>
                <a:gd name="T0" fmla="*/ 8 w 3"/>
                <a:gd name="T1" fmla="*/ 0 h 9"/>
                <a:gd name="T2" fmla="*/ 24 w 3"/>
                <a:gd name="T3" fmla="*/ 98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9">
                  <a:moveTo>
                    <a:pt x="1" y="0"/>
                  </a:moveTo>
                  <a:cubicBezTo>
                    <a:pt x="1" y="3"/>
                    <a:pt x="0" y="7"/>
                    <a:pt x="3" y="9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4" name="Freeform 2013">
              <a:extLst>
                <a:ext uri="{FF2B5EF4-FFF2-40B4-BE49-F238E27FC236}">
                  <a16:creationId xmlns:a16="http://schemas.microsoft.com/office/drawing/2014/main" id="{E0A004ED-AA74-57B9-28B9-00D0A83F5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" y="1571"/>
              <a:ext cx="59" cy="37"/>
            </a:xfrm>
            <a:custGeom>
              <a:avLst/>
              <a:gdLst>
                <a:gd name="T0" fmla="*/ 0 w 29"/>
                <a:gd name="T1" fmla="*/ 176 h 17"/>
                <a:gd name="T2" fmla="*/ 244 w 29"/>
                <a:gd name="T3" fmla="*/ 165 h 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9" h="17">
                  <a:moveTo>
                    <a:pt x="0" y="17"/>
                  </a:moveTo>
                  <a:cubicBezTo>
                    <a:pt x="12" y="11"/>
                    <a:pt x="20" y="0"/>
                    <a:pt x="29" y="16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5" name="Freeform 2014">
              <a:extLst>
                <a:ext uri="{FF2B5EF4-FFF2-40B4-BE49-F238E27FC236}">
                  <a16:creationId xmlns:a16="http://schemas.microsoft.com/office/drawing/2014/main" id="{B6B4EAAA-4EC3-4AAB-E1D5-E37279DE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" y="1546"/>
              <a:ext cx="51" cy="42"/>
            </a:xfrm>
            <a:custGeom>
              <a:avLst/>
              <a:gdLst>
                <a:gd name="T0" fmla="*/ 171 w 25"/>
                <a:gd name="T1" fmla="*/ 0 h 19"/>
                <a:gd name="T2" fmla="*/ 196 w 25"/>
                <a:gd name="T3" fmla="*/ 73 h 19"/>
                <a:gd name="T4" fmla="*/ 137 w 25"/>
                <a:gd name="T5" fmla="*/ 133 h 19"/>
                <a:gd name="T6" fmla="*/ 67 w 25"/>
                <a:gd name="T7" fmla="*/ 195 h 19"/>
                <a:gd name="T8" fmla="*/ 0 w 25"/>
                <a:gd name="T9" fmla="*/ 153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19">
                  <a:moveTo>
                    <a:pt x="20" y="0"/>
                  </a:moveTo>
                  <a:cubicBezTo>
                    <a:pt x="22" y="2"/>
                    <a:pt x="25" y="4"/>
                    <a:pt x="23" y="7"/>
                  </a:cubicBezTo>
                  <a:cubicBezTo>
                    <a:pt x="22" y="10"/>
                    <a:pt x="18" y="11"/>
                    <a:pt x="16" y="12"/>
                  </a:cubicBezTo>
                  <a:cubicBezTo>
                    <a:pt x="13" y="14"/>
                    <a:pt x="12" y="17"/>
                    <a:pt x="8" y="18"/>
                  </a:cubicBezTo>
                  <a:cubicBezTo>
                    <a:pt x="6" y="19"/>
                    <a:pt x="0" y="14"/>
                    <a:pt x="0" y="14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6" name="Freeform 2015">
              <a:extLst>
                <a:ext uri="{FF2B5EF4-FFF2-40B4-BE49-F238E27FC236}">
                  <a16:creationId xmlns:a16="http://schemas.microsoft.com/office/drawing/2014/main" id="{5B4E78FF-1824-F48B-27E5-EB523501A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" y="1566"/>
              <a:ext cx="14" cy="20"/>
            </a:xfrm>
            <a:custGeom>
              <a:avLst/>
              <a:gdLst>
                <a:gd name="T0" fmla="*/ 0 w 7"/>
                <a:gd name="T1" fmla="*/ 0 h 9"/>
                <a:gd name="T2" fmla="*/ 56 w 7"/>
                <a:gd name="T3" fmla="*/ 98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9">
                  <a:moveTo>
                    <a:pt x="0" y="0"/>
                  </a:moveTo>
                  <a:cubicBezTo>
                    <a:pt x="3" y="3"/>
                    <a:pt x="6" y="5"/>
                    <a:pt x="7" y="9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7" name="Freeform 2016">
              <a:extLst>
                <a:ext uri="{FF2B5EF4-FFF2-40B4-BE49-F238E27FC236}">
                  <a16:creationId xmlns:a16="http://schemas.microsoft.com/office/drawing/2014/main" id="{2AD7E728-24EB-46CD-BF33-62E00E7B2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" y="1566"/>
              <a:ext cx="57" cy="20"/>
            </a:xfrm>
            <a:custGeom>
              <a:avLst/>
              <a:gdLst>
                <a:gd name="T0" fmla="*/ 0 w 28"/>
                <a:gd name="T1" fmla="*/ 98 h 9"/>
                <a:gd name="T2" fmla="*/ 204 w 28"/>
                <a:gd name="T3" fmla="*/ 44 h 9"/>
                <a:gd name="T4" fmla="*/ 236 w 28"/>
                <a:gd name="T5" fmla="*/ 89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9">
                  <a:moveTo>
                    <a:pt x="0" y="9"/>
                  </a:moveTo>
                  <a:cubicBezTo>
                    <a:pt x="8" y="9"/>
                    <a:pt x="15" y="0"/>
                    <a:pt x="24" y="4"/>
                  </a:cubicBezTo>
                  <a:cubicBezTo>
                    <a:pt x="27" y="5"/>
                    <a:pt x="28" y="5"/>
                    <a:pt x="28" y="8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8" name="Freeform 2017">
              <a:extLst>
                <a:ext uri="{FF2B5EF4-FFF2-40B4-BE49-F238E27FC236}">
                  <a16:creationId xmlns:a16="http://schemas.microsoft.com/office/drawing/2014/main" id="{A5B532BE-C19F-ECFF-F6C0-F304B8ED8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" y="1557"/>
              <a:ext cx="56" cy="18"/>
            </a:xfrm>
            <a:custGeom>
              <a:avLst/>
              <a:gdLst>
                <a:gd name="T0" fmla="*/ 241 w 27"/>
                <a:gd name="T1" fmla="*/ 81 h 8"/>
                <a:gd name="T2" fmla="*/ 141 w 27"/>
                <a:gd name="T3" fmla="*/ 25 h 8"/>
                <a:gd name="T4" fmla="*/ 0 w 27"/>
                <a:gd name="T5" fmla="*/ 92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" h="8">
                  <a:moveTo>
                    <a:pt x="27" y="7"/>
                  </a:moveTo>
                  <a:cubicBezTo>
                    <a:pt x="24" y="1"/>
                    <a:pt x="23" y="0"/>
                    <a:pt x="16" y="2"/>
                  </a:cubicBezTo>
                  <a:cubicBezTo>
                    <a:pt x="10" y="3"/>
                    <a:pt x="5" y="5"/>
                    <a:pt x="0" y="8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9" name="Freeform 2018">
              <a:extLst>
                <a:ext uri="{FF2B5EF4-FFF2-40B4-BE49-F238E27FC236}">
                  <a16:creationId xmlns:a16="http://schemas.microsoft.com/office/drawing/2014/main" id="{DBFFC15E-C4B4-504B-BC27-2186CA03E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" y="1527"/>
              <a:ext cx="6" cy="33"/>
            </a:xfrm>
            <a:custGeom>
              <a:avLst/>
              <a:gdLst>
                <a:gd name="T0" fmla="*/ 0 w 3"/>
                <a:gd name="T1" fmla="*/ 0 h 15"/>
                <a:gd name="T2" fmla="*/ 0 w 3"/>
                <a:gd name="T3" fmla="*/ 161 h 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5">
                  <a:moveTo>
                    <a:pt x="0" y="0"/>
                  </a:moveTo>
                  <a:cubicBezTo>
                    <a:pt x="2" y="4"/>
                    <a:pt x="3" y="12"/>
                    <a:pt x="0" y="15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20" name="Freeform 2019">
              <a:extLst>
                <a:ext uri="{FF2B5EF4-FFF2-40B4-BE49-F238E27FC236}">
                  <a16:creationId xmlns:a16="http://schemas.microsoft.com/office/drawing/2014/main" id="{8E1382F3-86DE-780C-9009-0ABD1BF26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" y="1564"/>
              <a:ext cx="16" cy="4"/>
            </a:xfrm>
            <a:custGeom>
              <a:avLst/>
              <a:gdLst>
                <a:gd name="T0" fmla="*/ 0 w 8"/>
                <a:gd name="T1" fmla="*/ 0 h 2"/>
                <a:gd name="T2" fmla="*/ 64 w 8"/>
                <a:gd name="T3" fmla="*/ 16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5" y="2"/>
                    <a:pt x="8" y="2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21" name="Freeform 2020">
              <a:extLst>
                <a:ext uri="{FF2B5EF4-FFF2-40B4-BE49-F238E27FC236}">
                  <a16:creationId xmlns:a16="http://schemas.microsoft.com/office/drawing/2014/main" id="{D82931C7-7370-6B58-E2F9-DD16FCF59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" y="1560"/>
              <a:ext cx="55" cy="15"/>
            </a:xfrm>
            <a:custGeom>
              <a:avLst/>
              <a:gdLst>
                <a:gd name="T0" fmla="*/ 0 w 27"/>
                <a:gd name="T1" fmla="*/ 60 h 7"/>
                <a:gd name="T2" fmla="*/ 120 w 27"/>
                <a:gd name="T3" fmla="*/ 19 h 7"/>
                <a:gd name="T4" fmla="*/ 196 w 27"/>
                <a:gd name="T5" fmla="*/ 9 h 7"/>
                <a:gd name="T6" fmla="*/ 228 w 27"/>
                <a:gd name="T7" fmla="*/ 69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7">
                  <a:moveTo>
                    <a:pt x="0" y="6"/>
                  </a:moveTo>
                  <a:cubicBezTo>
                    <a:pt x="5" y="5"/>
                    <a:pt x="9" y="3"/>
                    <a:pt x="14" y="2"/>
                  </a:cubicBezTo>
                  <a:cubicBezTo>
                    <a:pt x="17" y="2"/>
                    <a:pt x="21" y="0"/>
                    <a:pt x="23" y="1"/>
                  </a:cubicBezTo>
                  <a:cubicBezTo>
                    <a:pt x="26" y="2"/>
                    <a:pt x="26" y="5"/>
                    <a:pt x="27" y="7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22" name="Freeform 2021">
              <a:extLst>
                <a:ext uri="{FF2B5EF4-FFF2-40B4-BE49-F238E27FC236}">
                  <a16:creationId xmlns:a16="http://schemas.microsoft.com/office/drawing/2014/main" id="{21A3C3F6-6A4C-EC5F-E2C1-C0AD2CABD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5" y="1546"/>
              <a:ext cx="64" cy="20"/>
            </a:xfrm>
            <a:custGeom>
              <a:avLst/>
              <a:gdLst>
                <a:gd name="T0" fmla="*/ 0 w 31"/>
                <a:gd name="T1" fmla="*/ 64 h 9"/>
                <a:gd name="T2" fmla="*/ 213 w 31"/>
                <a:gd name="T3" fmla="*/ 20 h 9"/>
                <a:gd name="T4" fmla="*/ 264 w 31"/>
                <a:gd name="T5" fmla="*/ 98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9">
                  <a:moveTo>
                    <a:pt x="0" y="6"/>
                  </a:moveTo>
                  <a:cubicBezTo>
                    <a:pt x="2" y="0"/>
                    <a:pt x="20" y="2"/>
                    <a:pt x="24" y="2"/>
                  </a:cubicBezTo>
                  <a:cubicBezTo>
                    <a:pt x="30" y="2"/>
                    <a:pt x="31" y="3"/>
                    <a:pt x="30" y="9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23" name="Freeform 2022">
              <a:extLst>
                <a:ext uri="{FF2B5EF4-FFF2-40B4-BE49-F238E27FC236}">
                  <a16:creationId xmlns:a16="http://schemas.microsoft.com/office/drawing/2014/main" id="{6BF977FE-B0F9-CA80-3E4D-FD83BADBD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" y="1540"/>
              <a:ext cx="56" cy="33"/>
            </a:xfrm>
            <a:custGeom>
              <a:avLst/>
              <a:gdLst>
                <a:gd name="T0" fmla="*/ 0 w 27"/>
                <a:gd name="T1" fmla="*/ 64 h 15"/>
                <a:gd name="T2" fmla="*/ 207 w 27"/>
                <a:gd name="T3" fmla="*/ 44 h 15"/>
                <a:gd name="T4" fmla="*/ 241 w 27"/>
                <a:gd name="T5" fmla="*/ 97 h 15"/>
                <a:gd name="T6" fmla="*/ 232 w 27"/>
                <a:gd name="T7" fmla="*/ 161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15">
                  <a:moveTo>
                    <a:pt x="0" y="6"/>
                  </a:moveTo>
                  <a:cubicBezTo>
                    <a:pt x="1" y="0"/>
                    <a:pt x="18" y="3"/>
                    <a:pt x="23" y="4"/>
                  </a:cubicBezTo>
                  <a:cubicBezTo>
                    <a:pt x="26" y="5"/>
                    <a:pt x="26" y="5"/>
                    <a:pt x="27" y="9"/>
                  </a:cubicBezTo>
                  <a:cubicBezTo>
                    <a:pt x="27" y="10"/>
                    <a:pt x="27" y="14"/>
                    <a:pt x="26" y="15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24" name="Freeform 2023">
              <a:extLst>
                <a:ext uri="{FF2B5EF4-FFF2-40B4-BE49-F238E27FC236}">
                  <a16:creationId xmlns:a16="http://schemas.microsoft.com/office/drawing/2014/main" id="{105CA1DD-D145-D785-6E70-915D94551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9" y="1516"/>
              <a:ext cx="47" cy="28"/>
            </a:xfrm>
            <a:custGeom>
              <a:avLst/>
              <a:gdLst>
                <a:gd name="T0" fmla="*/ 0 w 23"/>
                <a:gd name="T1" fmla="*/ 129 h 13"/>
                <a:gd name="T2" fmla="*/ 147 w 23"/>
                <a:gd name="T3" fmla="*/ 101 h 13"/>
                <a:gd name="T4" fmla="*/ 172 w 23"/>
                <a:gd name="T5" fmla="*/ 0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" h="13">
                  <a:moveTo>
                    <a:pt x="0" y="13"/>
                  </a:moveTo>
                  <a:cubicBezTo>
                    <a:pt x="5" y="13"/>
                    <a:pt x="12" y="13"/>
                    <a:pt x="17" y="10"/>
                  </a:cubicBezTo>
                  <a:cubicBezTo>
                    <a:pt x="23" y="7"/>
                    <a:pt x="19" y="4"/>
                    <a:pt x="20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25" name="Freeform 2024">
              <a:extLst>
                <a:ext uri="{FF2B5EF4-FFF2-40B4-BE49-F238E27FC236}">
                  <a16:creationId xmlns:a16="http://schemas.microsoft.com/office/drawing/2014/main" id="{DF4CFEBE-3C4F-85BB-4524-C63100A58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538"/>
              <a:ext cx="10" cy="26"/>
            </a:xfrm>
            <a:custGeom>
              <a:avLst/>
              <a:gdLst>
                <a:gd name="T0" fmla="*/ 0 w 5"/>
                <a:gd name="T1" fmla="*/ 0 h 12"/>
                <a:gd name="T2" fmla="*/ 40 w 5"/>
                <a:gd name="T3" fmla="*/ 121 h 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12">
                  <a:moveTo>
                    <a:pt x="0" y="0"/>
                  </a:moveTo>
                  <a:cubicBezTo>
                    <a:pt x="4" y="2"/>
                    <a:pt x="5" y="8"/>
                    <a:pt x="5" y="12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26" name="Freeform 2025">
              <a:extLst>
                <a:ext uri="{FF2B5EF4-FFF2-40B4-BE49-F238E27FC236}">
                  <a16:creationId xmlns:a16="http://schemas.microsoft.com/office/drawing/2014/main" id="{9E99FD18-3BFE-4861-AD89-952D5D865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1544"/>
              <a:ext cx="4" cy="18"/>
            </a:xfrm>
            <a:custGeom>
              <a:avLst/>
              <a:gdLst>
                <a:gd name="T0" fmla="*/ 16 w 2"/>
                <a:gd name="T1" fmla="*/ 0 h 8"/>
                <a:gd name="T2" fmla="*/ 8 w 2"/>
                <a:gd name="T3" fmla="*/ 92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cubicBezTo>
                    <a:pt x="0" y="2"/>
                    <a:pt x="0" y="6"/>
                    <a:pt x="1" y="8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27" name="Freeform 2026">
              <a:extLst>
                <a:ext uri="{FF2B5EF4-FFF2-40B4-BE49-F238E27FC236}">
                  <a16:creationId xmlns:a16="http://schemas.microsoft.com/office/drawing/2014/main" id="{A94A5E3E-1664-03FD-E1A9-7D4BCEE6A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" y="1509"/>
              <a:ext cx="45" cy="33"/>
            </a:xfrm>
            <a:custGeom>
              <a:avLst/>
              <a:gdLst>
                <a:gd name="T0" fmla="*/ 0 w 22"/>
                <a:gd name="T1" fmla="*/ 150 h 15"/>
                <a:gd name="T2" fmla="*/ 96 w 22"/>
                <a:gd name="T3" fmla="*/ 141 h 15"/>
                <a:gd name="T4" fmla="*/ 172 w 22"/>
                <a:gd name="T5" fmla="*/ 117 h 15"/>
                <a:gd name="T6" fmla="*/ 180 w 22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15">
                  <a:moveTo>
                    <a:pt x="0" y="14"/>
                  </a:moveTo>
                  <a:cubicBezTo>
                    <a:pt x="3" y="15"/>
                    <a:pt x="7" y="13"/>
                    <a:pt x="11" y="13"/>
                  </a:cubicBezTo>
                  <a:cubicBezTo>
                    <a:pt x="14" y="13"/>
                    <a:pt x="18" y="13"/>
                    <a:pt x="20" y="11"/>
                  </a:cubicBezTo>
                  <a:cubicBezTo>
                    <a:pt x="22" y="9"/>
                    <a:pt x="22" y="2"/>
                    <a:pt x="21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28" name="Freeform 2027">
              <a:extLst>
                <a:ext uri="{FF2B5EF4-FFF2-40B4-BE49-F238E27FC236}">
                  <a16:creationId xmlns:a16="http://schemas.microsoft.com/office/drawing/2014/main" id="{55316DA0-62B7-44A3-216B-33055A738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36"/>
              <a:ext cx="6" cy="15"/>
            </a:xfrm>
            <a:custGeom>
              <a:avLst/>
              <a:gdLst>
                <a:gd name="T0" fmla="*/ 0 w 3"/>
                <a:gd name="T1" fmla="*/ 0 h 7"/>
                <a:gd name="T2" fmla="*/ 16 w 3"/>
                <a:gd name="T3" fmla="*/ 69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cubicBezTo>
                    <a:pt x="1" y="2"/>
                    <a:pt x="3" y="5"/>
                    <a:pt x="2" y="7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29" name="Freeform 2028">
              <a:extLst>
                <a:ext uri="{FF2B5EF4-FFF2-40B4-BE49-F238E27FC236}">
                  <a16:creationId xmlns:a16="http://schemas.microsoft.com/office/drawing/2014/main" id="{3CFE1899-FE9B-C28E-25AF-1A50FCA57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1503"/>
              <a:ext cx="45" cy="26"/>
            </a:xfrm>
            <a:custGeom>
              <a:avLst/>
              <a:gdLst>
                <a:gd name="T0" fmla="*/ 0 w 22"/>
                <a:gd name="T1" fmla="*/ 93 h 12"/>
                <a:gd name="T2" fmla="*/ 164 w 22"/>
                <a:gd name="T3" fmla="*/ 93 h 12"/>
                <a:gd name="T4" fmla="*/ 188 w 22"/>
                <a:gd name="T5" fmla="*/ 0 h 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" h="12">
                  <a:moveTo>
                    <a:pt x="0" y="9"/>
                  </a:moveTo>
                  <a:cubicBezTo>
                    <a:pt x="5" y="9"/>
                    <a:pt x="15" y="12"/>
                    <a:pt x="19" y="9"/>
                  </a:cubicBezTo>
                  <a:cubicBezTo>
                    <a:pt x="21" y="7"/>
                    <a:pt x="22" y="2"/>
                    <a:pt x="22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30" name="Freeform 2029">
              <a:extLst>
                <a:ext uri="{FF2B5EF4-FFF2-40B4-BE49-F238E27FC236}">
                  <a16:creationId xmlns:a16="http://schemas.microsoft.com/office/drawing/2014/main" id="{68E9374D-DB37-8A69-8A53-1023A9A11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8" y="1525"/>
              <a:ext cx="6" cy="26"/>
            </a:xfrm>
            <a:custGeom>
              <a:avLst/>
              <a:gdLst>
                <a:gd name="T0" fmla="*/ 0 w 3"/>
                <a:gd name="T1" fmla="*/ 0 h 12"/>
                <a:gd name="T2" fmla="*/ 8 w 3"/>
                <a:gd name="T3" fmla="*/ 121 h 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2">
                  <a:moveTo>
                    <a:pt x="0" y="0"/>
                  </a:moveTo>
                  <a:cubicBezTo>
                    <a:pt x="3" y="3"/>
                    <a:pt x="3" y="9"/>
                    <a:pt x="1" y="12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31" name="Freeform 2030">
              <a:extLst>
                <a:ext uri="{FF2B5EF4-FFF2-40B4-BE49-F238E27FC236}">
                  <a16:creationId xmlns:a16="http://schemas.microsoft.com/office/drawing/2014/main" id="{F6B2110B-54C9-9C19-05CB-79B897F1A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1542"/>
              <a:ext cx="19" cy="2"/>
            </a:xfrm>
            <a:custGeom>
              <a:avLst/>
              <a:gdLst>
                <a:gd name="T0" fmla="*/ 0 w 9"/>
                <a:gd name="T1" fmla="*/ 0 h 1"/>
                <a:gd name="T2" fmla="*/ 84 w 9"/>
                <a:gd name="T3" fmla="*/ 8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1">
                  <a:moveTo>
                    <a:pt x="0" y="0"/>
                  </a:moveTo>
                  <a:cubicBezTo>
                    <a:pt x="3" y="1"/>
                    <a:pt x="6" y="1"/>
                    <a:pt x="9" y="1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32" name="Freeform 2031">
              <a:extLst>
                <a:ext uri="{FF2B5EF4-FFF2-40B4-BE49-F238E27FC236}">
                  <a16:creationId xmlns:a16="http://schemas.microsoft.com/office/drawing/2014/main" id="{EAF292C8-D45B-C0ED-1372-20AB5478F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8" y="1514"/>
              <a:ext cx="45" cy="28"/>
            </a:xfrm>
            <a:custGeom>
              <a:avLst/>
              <a:gdLst>
                <a:gd name="T0" fmla="*/ 0 w 22"/>
                <a:gd name="T1" fmla="*/ 28 h 13"/>
                <a:gd name="T2" fmla="*/ 172 w 22"/>
                <a:gd name="T3" fmla="*/ 52 h 13"/>
                <a:gd name="T4" fmla="*/ 172 w 22"/>
                <a:gd name="T5" fmla="*/ 129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" h="13">
                  <a:moveTo>
                    <a:pt x="0" y="3"/>
                  </a:moveTo>
                  <a:cubicBezTo>
                    <a:pt x="5" y="2"/>
                    <a:pt x="16" y="0"/>
                    <a:pt x="20" y="5"/>
                  </a:cubicBezTo>
                  <a:cubicBezTo>
                    <a:pt x="22" y="7"/>
                    <a:pt x="21" y="13"/>
                    <a:pt x="20" y="13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33" name="Freeform 2032">
              <a:extLst>
                <a:ext uri="{FF2B5EF4-FFF2-40B4-BE49-F238E27FC236}">
                  <a16:creationId xmlns:a16="http://schemas.microsoft.com/office/drawing/2014/main" id="{8C037A73-E743-D7D1-A5F2-74FAF972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" y="1503"/>
              <a:ext cx="6" cy="19"/>
            </a:xfrm>
            <a:custGeom>
              <a:avLst/>
              <a:gdLst>
                <a:gd name="T0" fmla="*/ 0 w 3"/>
                <a:gd name="T1" fmla="*/ 84 h 9"/>
                <a:gd name="T2" fmla="*/ 16 w 3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cubicBezTo>
                    <a:pt x="1" y="7"/>
                    <a:pt x="3" y="2"/>
                    <a:pt x="2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34" name="Freeform 2033">
              <a:extLst>
                <a:ext uri="{FF2B5EF4-FFF2-40B4-BE49-F238E27FC236}">
                  <a16:creationId xmlns:a16="http://schemas.microsoft.com/office/drawing/2014/main" id="{B2712ECF-E698-3A76-1069-25B36D47D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" y="1553"/>
              <a:ext cx="51" cy="24"/>
            </a:xfrm>
            <a:custGeom>
              <a:avLst/>
              <a:gdLst>
                <a:gd name="T0" fmla="*/ 0 w 25"/>
                <a:gd name="T1" fmla="*/ 9 h 11"/>
                <a:gd name="T2" fmla="*/ 92 w 25"/>
                <a:gd name="T3" fmla="*/ 9 h 11"/>
                <a:gd name="T4" fmla="*/ 188 w 25"/>
                <a:gd name="T5" fmla="*/ 20 h 11"/>
                <a:gd name="T6" fmla="*/ 196 w 25"/>
                <a:gd name="T7" fmla="*/ 113 h 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11">
                  <a:moveTo>
                    <a:pt x="0" y="1"/>
                  </a:moveTo>
                  <a:cubicBezTo>
                    <a:pt x="4" y="1"/>
                    <a:pt x="7" y="0"/>
                    <a:pt x="11" y="1"/>
                  </a:cubicBezTo>
                  <a:cubicBezTo>
                    <a:pt x="13" y="1"/>
                    <a:pt x="20" y="0"/>
                    <a:pt x="22" y="2"/>
                  </a:cubicBezTo>
                  <a:cubicBezTo>
                    <a:pt x="25" y="4"/>
                    <a:pt x="24" y="8"/>
                    <a:pt x="23" y="11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35" name="Freeform 2034">
              <a:extLst>
                <a:ext uri="{FF2B5EF4-FFF2-40B4-BE49-F238E27FC236}">
                  <a16:creationId xmlns:a16="http://schemas.microsoft.com/office/drawing/2014/main" id="{671E67F2-A823-F838-332C-CA8E3420B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" y="1560"/>
              <a:ext cx="43" cy="32"/>
            </a:xfrm>
            <a:custGeom>
              <a:avLst/>
              <a:gdLst>
                <a:gd name="T0" fmla="*/ 0 w 21"/>
                <a:gd name="T1" fmla="*/ 9 h 15"/>
                <a:gd name="T2" fmla="*/ 172 w 21"/>
                <a:gd name="T3" fmla="*/ 60 h 15"/>
                <a:gd name="T4" fmla="*/ 156 w 21"/>
                <a:gd name="T5" fmla="*/ 145 h 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5">
                  <a:moveTo>
                    <a:pt x="0" y="1"/>
                  </a:moveTo>
                  <a:cubicBezTo>
                    <a:pt x="4" y="0"/>
                    <a:pt x="17" y="2"/>
                    <a:pt x="20" y="6"/>
                  </a:cubicBezTo>
                  <a:cubicBezTo>
                    <a:pt x="21" y="8"/>
                    <a:pt x="19" y="14"/>
                    <a:pt x="18" y="15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36" name="Freeform 2035">
              <a:extLst>
                <a:ext uri="{FF2B5EF4-FFF2-40B4-BE49-F238E27FC236}">
                  <a16:creationId xmlns:a16="http://schemas.microsoft.com/office/drawing/2014/main" id="{9D17DBCA-A42D-6839-B6C3-C0A99EADB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3" y="1522"/>
              <a:ext cx="43" cy="31"/>
            </a:xfrm>
            <a:custGeom>
              <a:avLst/>
              <a:gdLst>
                <a:gd name="T0" fmla="*/ 0 w 21"/>
                <a:gd name="T1" fmla="*/ 20 h 14"/>
                <a:gd name="T2" fmla="*/ 164 w 21"/>
                <a:gd name="T3" fmla="*/ 35 h 14"/>
                <a:gd name="T4" fmla="*/ 164 w 21"/>
                <a:gd name="T5" fmla="*/ 153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4">
                  <a:moveTo>
                    <a:pt x="0" y="2"/>
                  </a:moveTo>
                  <a:cubicBezTo>
                    <a:pt x="4" y="1"/>
                    <a:pt x="15" y="0"/>
                    <a:pt x="19" y="3"/>
                  </a:cubicBezTo>
                  <a:cubicBezTo>
                    <a:pt x="21" y="5"/>
                    <a:pt x="21" y="12"/>
                    <a:pt x="19" y="14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37" name="Freeform 2036">
              <a:extLst>
                <a:ext uri="{FF2B5EF4-FFF2-40B4-BE49-F238E27FC236}">
                  <a16:creationId xmlns:a16="http://schemas.microsoft.com/office/drawing/2014/main" id="{68612821-4A46-3FE5-8554-BC5AD83BB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2" y="1529"/>
              <a:ext cx="50" cy="33"/>
            </a:xfrm>
            <a:custGeom>
              <a:avLst/>
              <a:gdLst>
                <a:gd name="T0" fmla="*/ 0 w 24"/>
                <a:gd name="T1" fmla="*/ 9 h 15"/>
                <a:gd name="T2" fmla="*/ 208 w 24"/>
                <a:gd name="T3" fmla="*/ 53 h 15"/>
                <a:gd name="T4" fmla="*/ 200 w 24"/>
                <a:gd name="T5" fmla="*/ 161 h 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15">
                  <a:moveTo>
                    <a:pt x="0" y="1"/>
                  </a:moveTo>
                  <a:cubicBezTo>
                    <a:pt x="4" y="0"/>
                    <a:pt x="21" y="0"/>
                    <a:pt x="23" y="5"/>
                  </a:cubicBezTo>
                  <a:cubicBezTo>
                    <a:pt x="24" y="6"/>
                    <a:pt x="23" y="15"/>
                    <a:pt x="22" y="15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38" name="Freeform 2037">
              <a:extLst>
                <a:ext uri="{FF2B5EF4-FFF2-40B4-BE49-F238E27FC236}">
                  <a16:creationId xmlns:a16="http://schemas.microsoft.com/office/drawing/2014/main" id="{62825D00-60E7-5237-982E-9706E474E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2" y="1538"/>
              <a:ext cx="43" cy="33"/>
            </a:xfrm>
            <a:custGeom>
              <a:avLst/>
              <a:gdLst>
                <a:gd name="T0" fmla="*/ 0 w 21"/>
                <a:gd name="T1" fmla="*/ 9 h 15"/>
                <a:gd name="T2" fmla="*/ 172 w 21"/>
                <a:gd name="T3" fmla="*/ 64 h 15"/>
                <a:gd name="T4" fmla="*/ 164 w 21"/>
                <a:gd name="T5" fmla="*/ 161 h 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5">
                  <a:moveTo>
                    <a:pt x="0" y="1"/>
                  </a:moveTo>
                  <a:cubicBezTo>
                    <a:pt x="5" y="0"/>
                    <a:pt x="17" y="2"/>
                    <a:pt x="20" y="6"/>
                  </a:cubicBezTo>
                  <a:cubicBezTo>
                    <a:pt x="21" y="8"/>
                    <a:pt x="21" y="15"/>
                    <a:pt x="19" y="15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39" name="Freeform 2038">
              <a:extLst>
                <a:ext uri="{FF2B5EF4-FFF2-40B4-BE49-F238E27FC236}">
                  <a16:creationId xmlns:a16="http://schemas.microsoft.com/office/drawing/2014/main" id="{70BE1752-68BC-D47D-CD68-2D5E4ABF2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1507"/>
              <a:ext cx="4" cy="20"/>
            </a:xfrm>
            <a:custGeom>
              <a:avLst/>
              <a:gdLst>
                <a:gd name="T0" fmla="*/ 0 w 2"/>
                <a:gd name="T1" fmla="*/ 98 h 9"/>
                <a:gd name="T2" fmla="*/ 16 w 2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9">
                  <a:moveTo>
                    <a:pt x="0" y="9"/>
                  </a:moveTo>
                  <a:cubicBezTo>
                    <a:pt x="1" y="6"/>
                    <a:pt x="2" y="3"/>
                    <a:pt x="2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40" name="Freeform 2039">
              <a:extLst>
                <a:ext uri="{FF2B5EF4-FFF2-40B4-BE49-F238E27FC236}">
                  <a16:creationId xmlns:a16="http://schemas.microsoft.com/office/drawing/2014/main" id="{CE02AB7B-3769-9638-466E-4178A9C50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1522"/>
              <a:ext cx="4" cy="18"/>
            </a:xfrm>
            <a:custGeom>
              <a:avLst/>
              <a:gdLst>
                <a:gd name="T0" fmla="*/ 0 w 2"/>
                <a:gd name="T1" fmla="*/ 92 h 8"/>
                <a:gd name="T2" fmla="*/ 8 w 2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8">
                  <a:moveTo>
                    <a:pt x="0" y="8"/>
                  </a:moveTo>
                  <a:cubicBezTo>
                    <a:pt x="2" y="5"/>
                    <a:pt x="1" y="2"/>
                    <a:pt x="1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41" name="Freeform 2040">
              <a:extLst>
                <a:ext uri="{FF2B5EF4-FFF2-40B4-BE49-F238E27FC236}">
                  <a16:creationId xmlns:a16="http://schemas.microsoft.com/office/drawing/2014/main" id="{DB3CC723-3C7E-8F0C-803C-23A6B92CA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0" y="1562"/>
              <a:ext cx="20" cy="9"/>
            </a:xfrm>
            <a:custGeom>
              <a:avLst/>
              <a:gdLst>
                <a:gd name="T0" fmla="*/ 0 w 10"/>
                <a:gd name="T1" fmla="*/ 11 h 4"/>
                <a:gd name="T2" fmla="*/ 80 w 10"/>
                <a:gd name="T3" fmla="*/ 45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4">
                  <a:moveTo>
                    <a:pt x="0" y="1"/>
                  </a:moveTo>
                  <a:cubicBezTo>
                    <a:pt x="4" y="0"/>
                    <a:pt x="6" y="2"/>
                    <a:pt x="10" y="4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42" name="Freeform 2041">
              <a:extLst>
                <a:ext uri="{FF2B5EF4-FFF2-40B4-BE49-F238E27FC236}">
                  <a16:creationId xmlns:a16="http://schemas.microsoft.com/office/drawing/2014/main" id="{343BD70C-C3CC-C383-CC04-CEA1D0D48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55"/>
              <a:ext cx="16" cy="5"/>
            </a:xfrm>
            <a:custGeom>
              <a:avLst/>
              <a:gdLst>
                <a:gd name="T0" fmla="*/ 0 w 8"/>
                <a:gd name="T1" fmla="*/ 0 h 2"/>
                <a:gd name="T2" fmla="*/ 64 w 8"/>
                <a:gd name="T3" fmla="*/ 33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3" y="1"/>
                    <a:pt x="5" y="1"/>
                    <a:pt x="8" y="2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43" name="Freeform 2042">
              <a:extLst>
                <a:ext uri="{FF2B5EF4-FFF2-40B4-BE49-F238E27FC236}">
                  <a16:creationId xmlns:a16="http://schemas.microsoft.com/office/drawing/2014/main" id="{73D3B754-9F80-CCFF-3500-1228CDD9B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" y="1555"/>
              <a:ext cx="12" cy="13"/>
            </a:xfrm>
            <a:custGeom>
              <a:avLst/>
              <a:gdLst>
                <a:gd name="T0" fmla="*/ 48 w 6"/>
                <a:gd name="T1" fmla="*/ 0 h 6"/>
                <a:gd name="T2" fmla="*/ 0 w 6"/>
                <a:gd name="T3" fmla="*/ 61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4" y="1"/>
                    <a:pt x="0" y="3"/>
                    <a:pt x="0" y="6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44" name="Freeform 2043">
              <a:extLst>
                <a:ext uri="{FF2B5EF4-FFF2-40B4-BE49-F238E27FC236}">
                  <a16:creationId xmlns:a16="http://schemas.microsoft.com/office/drawing/2014/main" id="{41A6E3F1-951E-7A4E-4781-AF6449878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1606"/>
              <a:ext cx="43" cy="28"/>
            </a:xfrm>
            <a:custGeom>
              <a:avLst/>
              <a:gdLst>
                <a:gd name="T0" fmla="*/ 0 w 21"/>
                <a:gd name="T1" fmla="*/ 129 h 13"/>
                <a:gd name="T2" fmla="*/ 121 w 21"/>
                <a:gd name="T3" fmla="*/ 9 h 13"/>
                <a:gd name="T4" fmla="*/ 180 w 21"/>
                <a:gd name="T5" fmla="*/ 101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3">
                  <a:moveTo>
                    <a:pt x="0" y="13"/>
                  </a:moveTo>
                  <a:cubicBezTo>
                    <a:pt x="4" y="5"/>
                    <a:pt x="12" y="0"/>
                    <a:pt x="14" y="1"/>
                  </a:cubicBezTo>
                  <a:cubicBezTo>
                    <a:pt x="17" y="2"/>
                    <a:pt x="21" y="10"/>
                    <a:pt x="21" y="1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45" name="Freeform 2044">
              <a:extLst>
                <a:ext uri="{FF2B5EF4-FFF2-40B4-BE49-F238E27FC236}">
                  <a16:creationId xmlns:a16="http://schemas.microsoft.com/office/drawing/2014/main" id="{249CE1E6-F86F-3F6B-D785-4CF4931B8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" y="1606"/>
              <a:ext cx="12" cy="30"/>
            </a:xfrm>
            <a:custGeom>
              <a:avLst/>
              <a:gdLst>
                <a:gd name="T0" fmla="*/ 16 w 6"/>
                <a:gd name="T1" fmla="*/ 137 h 14"/>
                <a:gd name="T2" fmla="*/ 48 w 6"/>
                <a:gd name="T3" fmla="*/ 88 h 14"/>
                <a:gd name="T4" fmla="*/ 0 w 6"/>
                <a:gd name="T5" fmla="*/ 0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14">
                  <a:moveTo>
                    <a:pt x="2" y="14"/>
                  </a:moveTo>
                  <a:cubicBezTo>
                    <a:pt x="6" y="12"/>
                    <a:pt x="6" y="10"/>
                    <a:pt x="6" y="9"/>
                  </a:cubicBezTo>
                  <a:cubicBezTo>
                    <a:pt x="6" y="8"/>
                    <a:pt x="0" y="0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46" name="Freeform 2045">
              <a:extLst>
                <a:ext uri="{FF2B5EF4-FFF2-40B4-BE49-F238E27FC236}">
                  <a16:creationId xmlns:a16="http://schemas.microsoft.com/office/drawing/2014/main" id="{6F301F16-DFC3-70BA-D183-11B3A0254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2" y="1588"/>
              <a:ext cx="37" cy="37"/>
            </a:xfrm>
            <a:custGeom>
              <a:avLst/>
              <a:gdLst>
                <a:gd name="T0" fmla="*/ 0 w 18"/>
                <a:gd name="T1" fmla="*/ 176 h 17"/>
                <a:gd name="T2" fmla="*/ 156 w 18"/>
                <a:gd name="T3" fmla="*/ 0 h 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" h="17">
                  <a:moveTo>
                    <a:pt x="0" y="17"/>
                  </a:moveTo>
                  <a:cubicBezTo>
                    <a:pt x="5" y="13"/>
                    <a:pt x="17" y="1"/>
                    <a:pt x="18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47" name="Freeform 2046">
              <a:extLst>
                <a:ext uri="{FF2B5EF4-FFF2-40B4-BE49-F238E27FC236}">
                  <a16:creationId xmlns:a16="http://schemas.microsoft.com/office/drawing/2014/main" id="{7D8F1B5A-AD2A-6150-8DA6-850EDE5F2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1601"/>
              <a:ext cx="14" cy="13"/>
            </a:xfrm>
            <a:custGeom>
              <a:avLst/>
              <a:gdLst>
                <a:gd name="T0" fmla="*/ 0 w 7"/>
                <a:gd name="T1" fmla="*/ 0 h 6"/>
                <a:gd name="T2" fmla="*/ 56 w 7"/>
                <a:gd name="T3" fmla="*/ 61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6">
                  <a:moveTo>
                    <a:pt x="0" y="0"/>
                  </a:moveTo>
                  <a:cubicBezTo>
                    <a:pt x="4" y="2"/>
                    <a:pt x="7" y="6"/>
                    <a:pt x="7" y="6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48" name="Freeform 2047">
              <a:extLst>
                <a:ext uri="{FF2B5EF4-FFF2-40B4-BE49-F238E27FC236}">
                  <a16:creationId xmlns:a16="http://schemas.microsoft.com/office/drawing/2014/main" id="{69170E0E-7ABD-FA48-3067-3D4A0AFEF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003"/>
              <a:ext cx="33" cy="68"/>
            </a:xfrm>
            <a:custGeom>
              <a:avLst/>
              <a:gdLst>
                <a:gd name="T0" fmla="*/ 107 w 16"/>
                <a:gd name="T1" fmla="*/ 327 h 31"/>
                <a:gd name="T2" fmla="*/ 0 w 16"/>
                <a:gd name="T3" fmla="*/ 0 h 3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6" h="31">
                  <a:moveTo>
                    <a:pt x="12" y="31"/>
                  </a:moveTo>
                  <a:cubicBezTo>
                    <a:pt x="16" y="15"/>
                    <a:pt x="12" y="8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49" name="Freeform 2048">
              <a:extLst>
                <a:ext uri="{FF2B5EF4-FFF2-40B4-BE49-F238E27FC236}">
                  <a16:creationId xmlns:a16="http://schemas.microsoft.com/office/drawing/2014/main" id="{273FE954-5A8E-2132-EC82-B0234F9FD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1949"/>
              <a:ext cx="35" cy="68"/>
            </a:xfrm>
            <a:custGeom>
              <a:avLst/>
              <a:gdLst>
                <a:gd name="T0" fmla="*/ 132 w 17"/>
                <a:gd name="T1" fmla="*/ 327 h 31"/>
                <a:gd name="T2" fmla="*/ 0 w 17"/>
                <a:gd name="T3" fmla="*/ 0 h 3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" h="31">
                  <a:moveTo>
                    <a:pt x="15" y="31"/>
                  </a:moveTo>
                  <a:cubicBezTo>
                    <a:pt x="15" y="18"/>
                    <a:pt x="17" y="0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0" name="Freeform 2049">
              <a:extLst>
                <a:ext uri="{FF2B5EF4-FFF2-40B4-BE49-F238E27FC236}">
                  <a16:creationId xmlns:a16="http://schemas.microsoft.com/office/drawing/2014/main" id="{781D96C0-7E6E-2348-BD95-7CDE3DEC4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7" y="2041"/>
              <a:ext cx="25" cy="28"/>
            </a:xfrm>
            <a:custGeom>
              <a:avLst/>
              <a:gdLst>
                <a:gd name="T0" fmla="*/ 108 w 12"/>
                <a:gd name="T1" fmla="*/ 129 h 13"/>
                <a:gd name="T2" fmla="*/ 73 w 12"/>
                <a:gd name="T3" fmla="*/ 19 h 13"/>
                <a:gd name="T4" fmla="*/ 0 w 12"/>
                <a:gd name="T5" fmla="*/ 0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" h="13">
                  <a:moveTo>
                    <a:pt x="12" y="13"/>
                  </a:moveTo>
                  <a:cubicBezTo>
                    <a:pt x="12" y="9"/>
                    <a:pt x="12" y="5"/>
                    <a:pt x="8" y="2"/>
                  </a:cubicBezTo>
                  <a:cubicBezTo>
                    <a:pt x="6" y="1"/>
                    <a:pt x="2" y="1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1" name="Freeform 2050">
              <a:extLst>
                <a:ext uri="{FF2B5EF4-FFF2-40B4-BE49-F238E27FC236}">
                  <a16:creationId xmlns:a16="http://schemas.microsoft.com/office/drawing/2014/main" id="{15CBD666-F665-0C7C-6CBC-84EF2A298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1" y="2001"/>
              <a:ext cx="31" cy="44"/>
            </a:xfrm>
            <a:custGeom>
              <a:avLst/>
              <a:gdLst>
                <a:gd name="T0" fmla="*/ 116 w 15"/>
                <a:gd name="T1" fmla="*/ 213 h 20"/>
                <a:gd name="T2" fmla="*/ 81 w 15"/>
                <a:gd name="T3" fmla="*/ 20 h 20"/>
                <a:gd name="T4" fmla="*/ 17 w 15"/>
                <a:gd name="T5" fmla="*/ 0 h 20"/>
                <a:gd name="T6" fmla="*/ 0 w 15"/>
                <a:gd name="T7" fmla="*/ 0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20">
                  <a:moveTo>
                    <a:pt x="13" y="20"/>
                  </a:moveTo>
                  <a:cubicBezTo>
                    <a:pt x="12" y="14"/>
                    <a:pt x="15" y="6"/>
                    <a:pt x="9" y="2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2" name="Freeform 2051">
              <a:extLst>
                <a:ext uri="{FF2B5EF4-FFF2-40B4-BE49-F238E27FC236}">
                  <a16:creationId xmlns:a16="http://schemas.microsoft.com/office/drawing/2014/main" id="{C63AF35E-C29A-8CBC-21BD-336A1C94A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" y="2014"/>
              <a:ext cx="21" cy="5"/>
            </a:xfrm>
            <a:custGeom>
              <a:avLst/>
              <a:gdLst>
                <a:gd name="T0" fmla="*/ 92 w 10"/>
                <a:gd name="T1" fmla="*/ 33 h 2"/>
                <a:gd name="T2" fmla="*/ 0 w 10"/>
                <a:gd name="T3" fmla="*/ 33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2">
                  <a:moveTo>
                    <a:pt x="10" y="2"/>
                  </a:moveTo>
                  <a:cubicBezTo>
                    <a:pt x="7" y="0"/>
                    <a:pt x="3" y="1"/>
                    <a:pt x="0" y="2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3" name="Freeform 2052">
              <a:extLst>
                <a:ext uri="{FF2B5EF4-FFF2-40B4-BE49-F238E27FC236}">
                  <a16:creationId xmlns:a16="http://schemas.microsoft.com/office/drawing/2014/main" id="{F1BA6B79-5C0F-AA04-C7D9-893EAA9FA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" y="1962"/>
              <a:ext cx="21" cy="48"/>
            </a:xfrm>
            <a:custGeom>
              <a:avLst/>
              <a:gdLst>
                <a:gd name="T0" fmla="*/ 92 w 10"/>
                <a:gd name="T1" fmla="*/ 9 h 22"/>
                <a:gd name="T2" fmla="*/ 17 w 10"/>
                <a:gd name="T3" fmla="*/ 20 h 22"/>
                <a:gd name="T4" fmla="*/ 8 w 10"/>
                <a:gd name="T5" fmla="*/ 113 h 22"/>
                <a:gd name="T6" fmla="*/ 27 w 10"/>
                <a:gd name="T7" fmla="*/ 229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22">
                  <a:moveTo>
                    <a:pt x="10" y="1"/>
                  </a:moveTo>
                  <a:cubicBezTo>
                    <a:pt x="7" y="1"/>
                    <a:pt x="4" y="0"/>
                    <a:pt x="2" y="2"/>
                  </a:cubicBezTo>
                  <a:cubicBezTo>
                    <a:pt x="0" y="4"/>
                    <a:pt x="1" y="9"/>
                    <a:pt x="1" y="11"/>
                  </a:cubicBezTo>
                  <a:cubicBezTo>
                    <a:pt x="1" y="15"/>
                    <a:pt x="2" y="19"/>
                    <a:pt x="3" y="22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4" name="Freeform 2053">
              <a:extLst>
                <a:ext uri="{FF2B5EF4-FFF2-40B4-BE49-F238E27FC236}">
                  <a16:creationId xmlns:a16="http://schemas.microsoft.com/office/drawing/2014/main" id="{530664AA-5AE6-C0F6-3E1D-DB8B7ED38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7" y="1966"/>
              <a:ext cx="24" cy="5"/>
            </a:xfrm>
            <a:custGeom>
              <a:avLst/>
              <a:gdLst>
                <a:gd name="T0" fmla="*/ 96 w 12"/>
                <a:gd name="T1" fmla="*/ 33 h 2"/>
                <a:gd name="T2" fmla="*/ 0 w 12"/>
                <a:gd name="T3" fmla="*/ 2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2">
                  <a:moveTo>
                    <a:pt x="12" y="2"/>
                  </a:moveTo>
                  <a:cubicBezTo>
                    <a:pt x="8" y="1"/>
                    <a:pt x="5" y="0"/>
                    <a:pt x="0" y="1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5" name="Freeform 2054">
              <a:extLst>
                <a:ext uri="{FF2B5EF4-FFF2-40B4-BE49-F238E27FC236}">
                  <a16:creationId xmlns:a16="http://schemas.microsoft.com/office/drawing/2014/main" id="{EE859667-2B96-6469-CB91-EC0426C51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6" y="1896"/>
              <a:ext cx="35" cy="59"/>
            </a:xfrm>
            <a:custGeom>
              <a:avLst/>
              <a:gdLst>
                <a:gd name="T0" fmla="*/ 148 w 17"/>
                <a:gd name="T1" fmla="*/ 282 h 27"/>
                <a:gd name="T2" fmla="*/ 89 w 17"/>
                <a:gd name="T3" fmla="*/ 44 h 27"/>
                <a:gd name="T4" fmla="*/ 0 w 17"/>
                <a:gd name="T5" fmla="*/ 2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7">
                  <a:moveTo>
                    <a:pt x="17" y="27"/>
                  </a:moveTo>
                  <a:cubicBezTo>
                    <a:pt x="13" y="20"/>
                    <a:pt x="17" y="9"/>
                    <a:pt x="10" y="4"/>
                  </a:cubicBezTo>
                  <a:cubicBezTo>
                    <a:pt x="7" y="2"/>
                    <a:pt x="2" y="0"/>
                    <a:pt x="0" y="2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6" name="Freeform 2055">
              <a:extLst>
                <a:ext uri="{FF2B5EF4-FFF2-40B4-BE49-F238E27FC236}">
                  <a16:creationId xmlns:a16="http://schemas.microsoft.com/office/drawing/2014/main" id="{60D4597F-AE0F-5768-6F28-66153B8C5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1914"/>
              <a:ext cx="25" cy="54"/>
            </a:xfrm>
            <a:custGeom>
              <a:avLst/>
              <a:gdLst>
                <a:gd name="T0" fmla="*/ 0 w 12"/>
                <a:gd name="T1" fmla="*/ 9 h 25"/>
                <a:gd name="T2" fmla="*/ 92 w 12"/>
                <a:gd name="T3" fmla="*/ 80 h 25"/>
                <a:gd name="T4" fmla="*/ 108 w 12"/>
                <a:gd name="T5" fmla="*/ 253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" h="25">
                  <a:moveTo>
                    <a:pt x="0" y="1"/>
                  </a:moveTo>
                  <a:cubicBezTo>
                    <a:pt x="6" y="0"/>
                    <a:pt x="8" y="1"/>
                    <a:pt x="10" y="8"/>
                  </a:cubicBezTo>
                  <a:cubicBezTo>
                    <a:pt x="11" y="13"/>
                    <a:pt x="12" y="19"/>
                    <a:pt x="12" y="25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7" name="Freeform 2056">
              <a:extLst>
                <a:ext uri="{FF2B5EF4-FFF2-40B4-BE49-F238E27FC236}">
                  <a16:creationId xmlns:a16="http://schemas.microsoft.com/office/drawing/2014/main" id="{F93A986E-5A4D-43C6-4D25-6B76845FA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" y="1909"/>
              <a:ext cx="26" cy="14"/>
            </a:xfrm>
            <a:custGeom>
              <a:avLst/>
              <a:gdLst>
                <a:gd name="T0" fmla="*/ 104 w 13"/>
                <a:gd name="T1" fmla="*/ 0 h 6"/>
                <a:gd name="T2" fmla="*/ 0 w 13"/>
                <a:gd name="T3" fmla="*/ 77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6">
                  <a:moveTo>
                    <a:pt x="13" y="0"/>
                  </a:moveTo>
                  <a:cubicBezTo>
                    <a:pt x="9" y="0"/>
                    <a:pt x="2" y="3"/>
                    <a:pt x="0" y="6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8" name="Freeform 2057">
              <a:extLst>
                <a:ext uri="{FF2B5EF4-FFF2-40B4-BE49-F238E27FC236}">
                  <a16:creationId xmlns:a16="http://schemas.microsoft.com/office/drawing/2014/main" id="{67A18B89-7020-6E55-8372-F4D3C6347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" y="1955"/>
              <a:ext cx="10" cy="11"/>
            </a:xfrm>
            <a:custGeom>
              <a:avLst/>
              <a:gdLst>
                <a:gd name="T0" fmla="*/ 40 w 5"/>
                <a:gd name="T1" fmla="*/ 53 h 5"/>
                <a:gd name="T2" fmla="*/ 0 w 5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3" y="5"/>
                    <a:pt x="1" y="2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9" name="Freeform 2058">
              <a:extLst>
                <a:ext uri="{FF2B5EF4-FFF2-40B4-BE49-F238E27FC236}">
                  <a16:creationId xmlns:a16="http://schemas.microsoft.com/office/drawing/2014/main" id="{57821375-9035-2B4B-07F8-029454A21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9" y="2001"/>
              <a:ext cx="10" cy="16"/>
            </a:xfrm>
            <a:custGeom>
              <a:avLst/>
              <a:gdLst>
                <a:gd name="T0" fmla="*/ 40 w 5"/>
                <a:gd name="T1" fmla="*/ 0 h 7"/>
                <a:gd name="T2" fmla="*/ 0 w 5"/>
                <a:gd name="T3" fmla="*/ 85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7">
                  <a:moveTo>
                    <a:pt x="5" y="0"/>
                  </a:moveTo>
                  <a:cubicBezTo>
                    <a:pt x="2" y="1"/>
                    <a:pt x="1" y="4"/>
                    <a:pt x="0" y="7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60" name="Freeform 2059">
              <a:extLst>
                <a:ext uri="{FF2B5EF4-FFF2-40B4-BE49-F238E27FC236}">
                  <a16:creationId xmlns:a16="http://schemas.microsoft.com/office/drawing/2014/main" id="{C34DA1E3-C0F1-A0E1-F38D-5AF914F27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" y="2014"/>
              <a:ext cx="11" cy="3"/>
            </a:xfrm>
            <a:custGeom>
              <a:avLst/>
              <a:gdLst>
                <a:gd name="T0" fmla="*/ 53 w 5"/>
                <a:gd name="T1" fmla="*/ 0 h 1"/>
                <a:gd name="T2" fmla="*/ 0 w 5"/>
                <a:gd name="T3" fmla="*/ 27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3" y="0"/>
                    <a:pt x="1" y="0"/>
                    <a:pt x="0" y="1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61" name="Freeform 2060">
              <a:extLst>
                <a:ext uri="{FF2B5EF4-FFF2-40B4-BE49-F238E27FC236}">
                  <a16:creationId xmlns:a16="http://schemas.microsoft.com/office/drawing/2014/main" id="{603E9631-DB71-529A-2932-FF067B0D2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1848"/>
              <a:ext cx="31" cy="55"/>
            </a:xfrm>
            <a:custGeom>
              <a:avLst/>
              <a:gdLst>
                <a:gd name="T0" fmla="*/ 132 w 15"/>
                <a:gd name="T1" fmla="*/ 266 h 25"/>
                <a:gd name="T2" fmla="*/ 107 w 15"/>
                <a:gd name="T3" fmla="*/ 117 h 25"/>
                <a:gd name="T4" fmla="*/ 72 w 15"/>
                <a:gd name="T5" fmla="*/ 20 h 25"/>
                <a:gd name="T6" fmla="*/ 0 w 15"/>
                <a:gd name="T7" fmla="*/ 33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25">
                  <a:moveTo>
                    <a:pt x="15" y="25"/>
                  </a:moveTo>
                  <a:cubicBezTo>
                    <a:pt x="14" y="20"/>
                    <a:pt x="13" y="15"/>
                    <a:pt x="12" y="11"/>
                  </a:cubicBezTo>
                  <a:cubicBezTo>
                    <a:pt x="11" y="8"/>
                    <a:pt x="10" y="4"/>
                    <a:pt x="8" y="2"/>
                  </a:cubicBezTo>
                  <a:cubicBezTo>
                    <a:pt x="6" y="0"/>
                    <a:pt x="2" y="2"/>
                    <a:pt x="0" y="3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62" name="Freeform 2061">
              <a:extLst>
                <a:ext uri="{FF2B5EF4-FFF2-40B4-BE49-F238E27FC236}">
                  <a16:creationId xmlns:a16="http://schemas.microsoft.com/office/drawing/2014/main" id="{18BDDEF3-ADCD-F7AA-BB5F-F4F287C82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" y="1791"/>
              <a:ext cx="49" cy="59"/>
            </a:xfrm>
            <a:custGeom>
              <a:avLst/>
              <a:gdLst>
                <a:gd name="T0" fmla="*/ 163 w 24"/>
                <a:gd name="T1" fmla="*/ 282 h 27"/>
                <a:gd name="T2" fmla="*/ 84 w 24"/>
                <a:gd name="T3" fmla="*/ 44 h 27"/>
                <a:gd name="T4" fmla="*/ 0 w 24"/>
                <a:gd name="T5" fmla="*/ 44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27">
                  <a:moveTo>
                    <a:pt x="19" y="27"/>
                  </a:moveTo>
                  <a:cubicBezTo>
                    <a:pt x="24" y="22"/>
                    <a:pt x="13" y="8"/>
                    <a:pt x="10" y="4"/>
                  </a:cubicBezTo>
                  <a:cubicBezTo>
                    <a:pt x="7" y="0"/>
                    <a:pt x="5" y="0"/>
                    <a:pt x="0" y="4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63" name="Freeform 2062">
              <a:extLst>
                <a:ext uri="{FF2B5EF4-FFF2-40B4-BE49-F238E27FC236}">
                  <a16:creationId xmlns:a16="http://schemas.microsoft.com/office/drawing/2014/main" id="{DD226017-DAE0-F9D9-EABE-B24D2F5AC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" y="1741"/>
              <a:ext cx="54" cy="53"/>
            </a:xfrm>
            <a:custGeom>
              <a:avLst/>
              <a:gdLst>
                <a:gd name="T0" fmla="*/ 189 w 26"/>
                <a:gd name="T1" fmla="*/ 258 h 24"/>
                <a:gd name="T2" fmla="*/ 100 w 26"/>
                <a:gd name="T3" fmla="*/ 33 h 24"/>
                <a:gd name="T4" fmla="*/ 44 w 26"/>
                <a:gd name="T5" fmla="*/ 20 h 24"/>
                <a:gd name="T6" fmla="*/ 0 w 26"/>
                <a:gd name="T7" fmla="*/ 64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4">
                  <a:moveTo>
                    <a:pt x="21" y="24"/>
                  </a:moveTo>
                  <a:cubicBezTo>
                    <a:pt x="26" y="20"/>
                    <a:pt x="14" y="6"/>
                    <a:pt x="11" y="3"/>
                  </a:cubicBezTo>
                  <a:cubicBezTo>
                    <a:pt x="8" y="1"/>
                    <a:pt x="8" y="0"/>
                    <a:pt x="5" y="2"/>
                  </a:cubicBezTo>
                  <a:cubicBezTo>
                    <a:pt x="3" y="3"/>
                    <a:pt x="0" y="4"/>
                    <a:pt x="0" y="6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64" name="Freeform 2063">
              <a:extLst>
                <a:ext uri="{FF2B5EF4-FFF2-40B4-BE49-F238E27FC236}">
                  <a16:creationId xmlns:a16="http://schemas.microsoft.com/office/drawing/2014/main" id="{4CE0BE9D-722C-AB39-5BD5-5A9BEEE03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9" y="1861"/>
              <a:ext cx="16" cy="51"/>
            </a:xfrm>
            <a:custGeom>
              <a:avLst/>
              <a:gdLst>
                <a:gd name="T0" fmla="*/ 56 w 8"/>
                <a:gd name="T1" fmla="*/ 251 h 23"/>
                <a:gd name="T2" fmla="*/ 8 w 8"/>
                <a:gd name="T3" fmla="*/ 89 h 23"/>
                <a:gd name="T4" fmla="*/ 64 w 8"/>
                <a:gd name="T5" fmla="*/ 0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23">
                  <a:moveTo>
                    <a:pt x="7" y="23"/>
                  </a:moveTo>
                  <a:cubicBezTo>
                    <a:pt x="5" y="19"/>
                    <a:pt x="1" y="13"/>
                    <a:pt x="1" y="8"/>
                  </a:cubicBezTo>
                  <a:cubicBezTo>
                    <a:pt x="0" y="1"/>
                    <a:pt x="5" y="3"/>
                    <a:pt x="8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65" name="Freeform 2064">
              <a:extLst>
                <a:ext uri="{FF2B5EF4-FFF2-40B4-BE49-F238E27FC236}">
                  <a16:creationId xmlns:a16="http://schemas.microsoft.com/office/drawing/2014/main" id="{5F2BE629-37DF-CAC0-F882-48854D663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" y="1872"/>
              <a:ext cx="27" cy="9"/>
            </a:xfrm>
            <a:custGeom>
              <a:avLst/>
              <a:gdLst>
                <a:gd name="T0" fmla="*/ 116 w 13"/>
                <a:gd name="T1" fmla="*/ 25 h 4"/>
                <a:gd name="T2" fmla="*/ 0 w 13"/>
                <a:gd name="T3" fmla="*/ 45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4">
                  <a:moveTo>
                    <a:pt x="13" y="2"/>
                  </a:moveTo>
                  <a:cubicBezTo>
                    <a:pt x="10" y="0"/>
                    <a:pt x="3" y="2"/>
                    <a:pt x="0" y="4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66" name="Freeform 2065">
              <a:extLst>
                <a:ext uri="{FF2B5EF4-FFF2-40B4-BE49-F238E27FC236}">
                  <a16:creationId xmlns:a16="http://schemas.microsoft.com/office/drawing/2014/main" id="{68B21AE9-CAF3-EABC-4D86-4FFD04738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7" y="1905"/>
              <a:ext cx="12" cy="11"/>
            </a:xfrm>
            <a:custGeom>
              <a:avLst/>
              <a:gdLst>
                <a:gd name="T0" fmla="*/ 48 w 6"/>
                <a:gd name="T1" fmla="*/ 0 h 5"/>
                <a:gd name="T2" fmla="*/ 0 w 6"/>
                <a:gd name="T3" fmla="*/ 53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5" y="3"/>
                    <a:pt x="2" y="5"/>
                    <a:pt x="0" y="5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67" name="Freeform 2066">
              <a:extLst>
                <a:ext uri="{FF2B5EF4-FFF2-40B4-BE49-F238E27FC236}">
                  <a16:creationId xmlns:a16="http://schemas.microsoft.com/office/drawing/2014/main" id="{3F0E80F6-C8A8-8944-390A-3C80B5142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" y="1818"/>
              <a:ext cx="21" cy="56"/>
            </a:xfrm>
            <a:custGeom>
              <a:avLst/>
              <a:gdLst>
                <a:gd name="T0" fmla="*/ 76 w 10"/>
                <a:gd name="T1" fmla="*/ 261 h 26"/>
                <a:gd name="T2" fmla="*/ 36 w 10"/>
                <a:gd name="T3" fmla="*/ 149 h 26"/>
                <a:gd name="T4" fmla="*/ 8 w 10"/>
                <a:gd name="T5" fmla="*/ 69 h 26"/>
                <a:gd name="T6" fmla="*/ 92 w 10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26">
                  <a:moveTo>
                    <a:pt x="8" y="26"/>
                  </a:moveTo>
                  <a:cubicBezTo>
                    <a:pt x="7" y="23"/>
                    <a:pt x="6" y="19"/>
                    <a:pt x="4" y="15"/>
                  </a:cubicBezTo>
                  <a:cubicBezTo>
                    <a:pt x="3" y="13"/>
                    <a:pt x="0" y="10"/>
                    <a:pt x="1" y="7"/>
                  </a:cubicBezTo>
                  <a:cubicBezTo>
                    <a:pt x="2" y="4"/>
                    <a:pt x="8" y="0"/>
                    <a:pt x="10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68" name="Freeform 2067">
              <a:extLst>
                <a:ext uri="{FF2B5EF4-FFF2-40B4-BE49-F238E27FC236}">
                  <a16:creationId xmlns:a16="http://schemas.microsoft.com/office/drawing/2014/main" id="{5D0EB726-8EB7-6620-BE94-C6BC6BCA6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" y="1833"/>
              <a:ext cx="14" cy="6"/>
            </a:xfrm>
            <a:custGeom>
              <a:avLst/>
              <a:gdLst>
                <a:gd name="T0" fmla="*/ 56 w 7"/>
                <a:gd name="T1" fmla="*/ 0 h 3"/>
                <a:gd name="T2" fmla="*/ 0 w 7"/>
                <a:gd name="T3" fmla="*/ 24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cubicBezTo>
                    <a:pt x="5" y="1"/>
                    <a:pt x="1" y="1"/>
                    <a:pt x="0" y="3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69" name="Freeform 2068">
              <a:extLst>
                <a:ext uri="{FF2B5EF4-FFF2-40B4-BE49-F238E27FC236}">
                  <a16:creationId xmlns:a16="http://schemas.microsoft.com/office/drawing/2014/main" id="{D69911CC-E437-B329-F9EE-DEDB23C2F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1772"/>
              <a:ext cx="18" cy="50"/>
            </a:xfrm>
            <a:custGeom>
              <a:avLst/>
              <a:gdLst>
                <a:gd name="T0" fmla="*/ 72 w 9"/>
                <a:gd name="T1" fmla="*/ 237 h 23"/>
                <a:gd name="T2" fmla="*/ 0 w 9"/>
                <a:gd name="T3" fmla="*/ 72 h 23"/>
                <a:gd name="T4" fmla="*/ 48 w 9"/>
                <a:gd name="T5" fmla="*/ 0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23">
                  <a:moveTo>
                    <a:pt x="9" y="23"/>
                  </a:moveTo>
                  <a:cubicBezTo>
                    <a:pt x="7" y="19"/>
                    <a:pt x="0" y="12"/>
                    <a:pt x="0" y="7"/>
                  </a:cubicBezTo>
                  <a:cubicBezTo>
                    <a:pt x="0" y="4"/>
                    <a:pt x="5" y="1"/>
                    <a:pt x="6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70" name="Freeform 2069">
              <a:extLst>
                <a:ext uri="{FF2B5EF4-FFF2-40B4-BE49-F238E27FC236}">
                  <a16:creationId xmlns:a16="http://schemas.microsoft.com/office/drawing/2014/main" id="{FE07F993-0F36-C7FB-66C7-B033C057D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" y="1791"/>
              <a:ext cx="23" cy="14"/>
            </a:xfrm>
            <a:custGeom>
              <a:avLst/>
              <a:gdLst>
                <a:gd name="T0" fmla="*/ 100 w 11"/>
                <a:gd name="T1" fmla="*/ 0 h 6"/>
                <a:gd name="T2" fmla="*/ 0 w 11"/>
                <a:gd name="T3" fmla="*/ 77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6">
                  <a:moveTo>
                    <a:pt x="11" y="0"/>
                  </a:moveTo>
                  <a:cubicBezTo>
                    <a:pt x="7" y="0"/>
                    <a:pt x="2" y="3"/>
                    <a:pt x="0" y="6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71" name="Freeform 2070">
              <a:extLst>
                <a:ext uri="{FF2B5EF4-FFF2-40B4-BE49-F238E27FC236}">
                  <a16:creationId xmlns:a16="http://schemas.microsoft.com/office/drawing/2014/main" id="{D5E8433F-9F98-BD3D-FCC2-3D6DB395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1" y="1783"/>
              <a:ext cx="13" cy="15"/>
            </a:xfrm>
            <a:custGeom>
              <a:avLst/>
              <a:gdLst>
                <a:gd name="T0" fmla="*/ 61 w 6"/>
                <a:gd name="T1" fmla="*/ 69 h 7"/>
                <a:gd name="T2" fmla="*/ 0 w 6"/>
                <a:gd name="T3" fmla="*/ 0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cubicBezTo>
                    <a:pt x="3" y="6"/>
                    <a:pt x="2" y="2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72" name="Freeform 2071">
              <a:extLst>
                <a:ext uri="{FF2B5EF4-FFF2-40B4-BE49-F238E27FC236}">
                  <a16:creationId xmlns:a16="http://schemas.microsoft.com/office/drawing/2014/main" id="{96795445-11A4-533E-5CB4-92560DFE4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9" y="1745"/>
              <a:ext cx="39" cy="38"/>
            </a:xfrm>
            <a:custGeom>
              <a:avLst/>
              <a:gdLst>
                <a:gd name="T0" fmla="*/ 164 w 19"/>
                <a:gd name="T1" fmla="*/ 190 h 17"/>
                <a:gd name="T2" fmla="*/ 60 w 19"/>
                <a:gd name="T3" fmla="*/ 0 h 17"/>
                <a:gd name="T4" fmla="*/ 0 w 19"/>
                <a:gd name="T5" fmla="*/ 56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17">
                  <a:moveTo>
                    <a:pt x="19" y="17"/>
                  </a:moveTo>
                  <a:cubicBezTo>
                    <a:pt x="17" y="12"/>
                    <a:pt x="14" y="1"/>
                    <a:pt x="7" y="0"/>
                  </a:cubicBezTo>
                  <a:cubicBezTo>
                    <a:pt x="5" y="0"/>
                    <a:pt x="0" y="3"/>
                    <a:pt x="0" y="5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73" name="Freeform 2072">
              <a:extLst>
                <a:ext uri="{FF2B5EF4-FFF2-40B4-BE49-F238E27FC236}">
                  <a16:creationId xmlns:a16="http://schemas.microsoft.com/office/drawing/2014/main" id="{A092BF3B-31BC-EF50-6DC4-ABC03BF6F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1732"/>
              <a:ext cx="13" cy="13"/>
            </a:xfrm>
            <a:custGeom>
              <a:avLst/>
              <a:gdLst>
                <a:gd name="T0" fmla="*/ 0 w 6"/>
                <a:gd name="T1" fmla="*/ 61 h 6"/>
                <a:gd name="T2" fmla="*/ 61 w 6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cubicBezTo>
                    <a:pt x="1" y="4"/>
                    <a:pt x="5" y="0"/>
                    <a:pt x="6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74" name="Freeform 2073">
              <a:extLst>
                <a:ext uri="{FF2B5EF4-FFF2-40B4-BE49-F238E27FC236}">
                  <a16:creationId xmlns:a16="http://schemas.microsoft.com/office/drawing/2014/main" id="{F25BA314-3D40-469C-9920-CA3B44363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" y="1700"/>
              <a:ext cx="43" cy="43"/>
            </a:xfrm>
            <a:custGeom>
              <a:avLst/>
              <a:gdLst>
                <a:gd name="T0" fmla="*/ 180 w 21"/>
                <a:gd name="T1" fmla="*/ 198 h 20"/>
                <a:gd name="T2" fmla="*/ 139 w 21"/>
                <a:gd name="T3" fmla="*/ 101 h 20"/>
                <a:gd name="T4" fmla="*/ 76 w 21"/>
                <a:gd name="T5" fmla="*/ 19 h 20"/>
                <a:gd name="T6" fmla="*/ 0 w 21"/>
                <a:gd name="T7" fmla="*/ 69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0">
                  <a:moveTo>
                    <a:pt x="21" y="20"/>
                  </a:moveTo>
                  <a:cubicBezTo>
                    <a:pt x="19" y="17"/>
                    <a:pt x="18" y="13"/>
                    <a:pt x="16" y="10"/>
                  </a:cubicBezTo>
                  <a:cubicBezTo>
                    <a:pt x="14" y="8"/>
                    <a:pt x="12" y="3"/>
                    <a:pt x="9" y="2"/>
                  </a:cubicBezTo>
                  <a:cubicBezTo>
                    <a:pt x="6" y="0"/>
                    <a:pt x="2" y="4"/>
                    <a:pt x="0" y="7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75" name="Freeform 2074">
              <a:extLst>
                <a:ext uri="{FF2B5EF4-FFF2-40B4-BE49-F238E27FC236}">
                  <a16:creationId xmlns:a16="http://schemas.microsoft.com/office/drawing/2014/main" id="{5BA2BDFD-3AD7-7249-5917-85CECFDEF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5" y="1671"/>
              <a:ext cx="43" cy="31"/>
            </a:xfrm>
            <a:custGeom>
              <a:avLst/>
              <a:gdLst>
                <a:gd name="T0" fmla="*/ 180 w 21"/>
                <a:gd name="T1" fmla="*/ 153 h 14"/>
                <a:gd name="T2" fmla="*/ 68 w 21"/>
                <a:gd name="T3" fmla="*/ 0 h 14"/>
                <a:gd name="T4" fmla="*/ 0 w 21"/>
                <a:gd name="T5" fmla="*/ 64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4">
                  <a:moveTo>
                    <a:pt x="21" y="14"/>
                  </a:moveTo>
                  <a:cubicBezTo>
                    <a:pt x="20" y="10"/>
                    <a:pt x="13" y="0"/>
                    <a:pt x="8" y="0"/>
                  </a:cubicBezTo>
                  <a:cubicBezTo>
                    <a:pt x="5" y="0"/>
                    <a:pt x="1" y="5"/>
                    <a:pt x="0" y="6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76" name="Freeform 2075">
              <a:extLst>
                <a:ext uri="{FF2B5EF4-FFF2-40B4-BE49-F238E27FC236}">
                  <a16:creationId xmlns:a16="http://schemas.microsoft.com/office/drawing/2014/main" id="{C32A647E-CAA7-9907-4D47-1B4D45416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" y="1634"/>
              <a:ext cx="47" cy="37"/>
            </a:xfrm>
            <a:custGeom>
              <a:avLst/>
              <a:gdLst>
                <a:gd name="T0" fmla="*/ 196 w 23"/>
                <a:gd name="T1" fmla="*/ 176 h 17"/>
                <a:gd name="T2" fmla="*/ 59 w 23"/>
                <a:gd name="T3" fmla="*/ 9 h 17"/>
                <a:gd name="T4" fmla="*/ 0 w 23"/>
                <a:gd name="T5" fmla="*/ 72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" h="17">
                  <a:moveTo>
                    <a:pt x="23" y="17"/>
                  </a:moveTo>
                  <a:cubicBezTo>
                    <a:pt x="23" y="13"/>
                    <a:pt x="12" y="1"/>
                    <a:pt x="7" y="1"/>
                  </a:cubicBezTo>
                  <a:cubicBezTo>
                    <a:pt x="4" y="0"/>
                    <a:pt x="0" y="6"/>
                    <a:pt x="0" y="7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77" name="Freeform 2076">
              <a:extLst>
                <a:ext uri="{FF2B5EF4-FFF2-40B4-BE49-F238E27FC236}">
                  <a16:creationId xmlns:a16="http://schemas.microsoft.com/office/drawing/2014/main" id="{CD1E2201-DC74-26DA-D329-8BFC2AEAE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1708"/>
              <a:ext cx="41" cy="35"/>
            </a:xfrm>
            <a:custGeom>
              <a:avLst/>
              <a:gdLst>
                <a:gd name="T0" fmla="*/ 172 w 20"/>
                <a:gd name="T1" fmla="*/ 168 h 16"/>
                <a:gd name="T2" fmla="*/ 88 w 20"/>
                <a:gd name="T3" fmla="*/ 9 h 16"/>
                <a:gd name="T4" fmla="*/ 0 w 20"/>
                <a:gd name="T5" fmla="*/ 61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6">
                  <a:moveTo>
                    <a:pt x="20" y="16"/>
                  </a:moveTo>
                  <a:cubicBezTo>
                    <a:pt x="19" y="12"/>
                    <a:pt x="14" y="2"/>
                    <a:pt x="10" y="1"/>
                  </a:cubicBezTo>
                  <a:cubicBezTo>
                    <a:pt x="7" y="0"/>
                    <a:pt x="1" y="3"/>
                    <a:pt x="0" y="6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78" name="Freeform 2077">
              <a:extLst>
                <a:ext uri="{FF2B5EF4-FFF2-40B4-BE49-F238E27FC236}">
                  <a16:creationId xmlns:a16="http://schemas.microsoft.com/office/drawing/2014/main" id="{6AC4F019-59DF-DD3B-82A8-E08221393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0" y="1669"/>
              <a:ext cx="47" cy="39"/>
            </a:xfrm>
            <a:custGeom>
              <a:avLst/>
              <a:gdLst>
                <a:gd name="T0" fmla="*/ 196 w 23"/>
                <a:gd name="T1" fmla="*/ 184 h 18"/>
                <a:gd name="T2" fmla="*/ 67 w 23"/>
                <a:gd name="T3" fmla="*/ 0 h 18"/>
                <a:gd name="T4" fmla="*/ 0 w 23"/>
                <a:gd name="T5" fmla="*/ 72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" h="18">
                  <a:moveTo>
                    <a:pt x="23" y="18"/>
                  </a:moveTo>
                  <a:cubicBezTo>
                    <a:pt x="22" y="14"/>
                    <a:pt x="14" y="0"/>
                    <a:pt x="8" y="0"/>
                  </a:cubicBezTo>
                  <a:cubicBezTo>
                    <a:pt x="6" y="0"/>
                    <a:pt x="0" y="6"/>
                    <a:pt x="0" y="7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79" name="Freeform 2078">
              <a:extLst>
                <a:ext uri="{FF2B5EF4-FFF2-40B4-BE49-F238E27FC236}">
                  <a16:creationId xmlns:a16="http://schemas.microsoft.com/office/drawing/2014/main" id="{1C6DD5C5-FCF4-9DBD-4E83-702B5636E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" y="1636"/>
              <a:ext cx="45" cy="33"/>
            </a:xfrm>
            <a:custGeom>
              <a:avLst/>
              <a:gdLst>
                <a:gd name="T0" fmla="*/ 188 w 22"/>
                <a:gd name="T1" fmla="*/ 161 h 15"/>
                <a:gd name="T2" fmla="*/ 68 w 22"/>
                <a:gd name="T3" fmla="*/ 0 h 15"/>
                <a:gd name="T4" fmla="*/ 0 w 22"/>
                <a:gd name="T5" fmla="*/ 53 h 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" h="15">
                  <a:moveTo>
                    <a:pt x="22" y="15"/>
                  </a:moveTo>
                  <a:cubicBezTo>
                    <a:pt x="21" y="10"/>
                    <a:pt x="13" y="1"/>
                    <a:pt x="8" y="0"/>
                  </a:cubicBezTo>
                  <a:cubicBezTo>
                    <a:pt x="5" y="0"/>
                    <a:pt x="0" y="4"/>
                    <a:pt x="0" y="5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80" name="Freeform 2079">
              <a:extLst>
                <a:ext uri="{FF2B5EF4-FFF2-40B4-BE49-F238E27FC236}">
                  <a16:creationId xmlns:a16="http://schemas.microsoft.com/office/drawing/2014/main" id="{F3152136-A23F-7DD4-E38B-B2B6345A2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" y="1684"/>
              <a:ext cx="14" cy="16"/>
            </a:xfrm>
            <a:custGeom>
              <a:avLst/>
              <a:gdLst>
                <a:gd name="T0" fmla="*/ 0 w 7"/>
                <a:gd name="T1" fmla="*/ 85 h 7"/>
                <a:gd name="T2" fmla="*/ 56 w 7"/>
                <a:gd name="T3" fmla="*/ 0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cubicBezTo>
                    <a:pt x="2" y="4"/>
                    <a:pt x="4" y="2"/>
                    <a:pt x="7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81" name="Freeform 2080">
              <a:extLst>
                <a:ext uri="{FF2B5EF4-FFF2-40B4-BE49-F238E27FC236}">
                  <a16:creationId xmlns:a16="http://schemas.microsoft.com/office/drawing/2014/main" id="{59992E5E-3430-774F-97E8-820CCFE3A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" y="1643"/>
              <a:ext cx="18" cy="13"/>
            </a:xfrm>
            <a:custGeom>
              <a:avLst/>
              <a:gdLst>
                <a:gd name="T0" fmla="*/ 0 w 9"/>
                <a:gd name="T1" fmla="*/ 61 h 6"/>
                <a:gd name="T2" fmla="*/ 72 w 9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6">
                  <a:moveTo>
                    <a:pt x="0" y="6"/>
                  </a:moveTo>
                  <a:cubicBezTo>
                    <a:pt x="2" y="3"/>
                    <a:pt x="7" y="2"/>
                    <a:pt x="9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82" name="Freeform 2081">
              <a:extLst>
                <a:ext uri="{FF2B5EF4-FFF2-40B4-BE49-F238E27FC236}">
                  <a16:creationId xmlns:a16="http://schemas.microsoft.com/office/drawing/2014/main" id="{2DAC1692-0F46-AFFA-7C52-2AC449112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1656"/>
              <a:ext cx="16" cy="17"/>
            </a:xfrm>
            <a:custGeom>
              <a:avLst/>
              <a:gdLst>
                <a:gd name="T0" fmla="*/ 64 w 8"/>
                <a:gd name="T1" fmla="*/ 77 h 8"/>
                <a:gd name="T2" fmla="*/ 0 w 8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7" y="4"/>
                    <a:pt x="4" y="3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83" name="Freeform 2082">
              <a:extLst>
                <a:ext uri="{FF2B5EF4-FFF2-40B4-BE49-F238E27FC236}">
                  <a16:creationId xmlns:a16="http://schemas.microsoft.com/office/drawing/2014/main" id="{F245D911-9283-1C93-2FA1-E1EE5B7B4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1691"/>
              <a:ext cx="12" cy="13"/>
            </a:xfrm>
            <a:custGeom>
              <a:avLst/>
              <a:gdLst>
                <a:gd name="T0" fmla="*/ 48 w 6"/>
                <a:gd name="T1" fmla="*/ 61 h 6"/>
                <a:gd name="T2" fmla="*/ 0 w 6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cubicBezTo>
                    <a:pt x="4" y="3"/>
                    <a:pt x="3" y="1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84" name="Freeform 2083">
              <a:extLst>
                <a:ext uri="{FF2B5EF4-FFF2-40B4-BE49-F238E27FC236}">
                  <a16:creationId xmlns:a16="http://schemas.microsoft.com/office/drawing/2014/main" id="{42EBBA42-864B-B4FB-FBC5-0991D368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1730"/>
              <a:ext cx="4" cy="20"/>
            </a:xfrm>
            <a:custGeom>
              <a:avLst/>
              <a:gdLst>
                <a:gd name="T0" fmla="*/ 16 w 2"/>
                <a:gd name="T1" fmla="*/ 0 h 9"/>
                <a:gd name="T2" fmla="*/ 0 w 2"/>
                <a:gd name="T3" fmla="*/ 98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9">
                  <a:moveTo>
                    <a:pt x="2" y="0"/>
                  </a:moveTo>
                  <a:cubicBezTo>
                    <a:pt x="2" y="3"/>
                    <a:pt x="2" y="7"/>
                    <a:pt x="0" y="9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85" name="Freeform 2084">
              <a:extLst>
                <a:ext uri="{FF2B5EF4-FFF2-40B4-BE49-F238E27FC236}">
                  <a16:creationId xmlns:a16="http://schemas.microsoft.com/office/drawing/2014/main" id="{64022B51-ECBB-D1E5-17EF-5DCAA03F7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" y="1608"/>
              <a:ext cx="43" cy="26"/>
            </a:xfrm>
            <a:custGeom>
              <a:avLst/>
              <a:gdLst>
                <a:gd name="T0" fmla="*/ 180 w 21"/>
                <a:gd name="T1" fmla="*/ 121 h 12"/>
                <a:gd name="T2" fmla="*/ 59 w 21"/>
                <a:gd name="T3" fmla="*/ 9 h 12"/>
                <a:gd name="T4" fmla="*/ 0 w 21"/>
                <a:gd name="T5" fmla="*/ 93 h 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2">
                  <a:moveTo>
                    <a:pt x="21" y="12"/>
                  </a:moveTo>
                  <a:cubicBezTo>
                    <a:pt x="16" y="4"/>
                    <a:pt x="9" y="0"/>
                    <a:pt x="7" y="1"/>
                  </a:cubicBezTo>
                  <a:cubicBezTo>
                    <a:pt x="5" y="2"/>
                    <a:pt x="0" y="9"/>
                    <a:pt x="0" y="9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86" name="Freeform 2085">
              <a:extLst>
                <a:ext uri="{FF2B5EF4-FFF2-40B4-BE49-F238E27FC236}">
                  <a16:creationId xmlns:a16="http://schemas.microsoft.com/office/drawing/2014/main" id="{CBAECAB7-2CD1-524B-1FB2-0BB3BE4B1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" y="1606"/>
              <a:ext cx="12" cy="30"/>
            </a:xfrm>
            <a:custGeom>
              <a:avLst/>
              <a:gdLst>
                <a:gd name="T0" fmla="*/ 32 w 6"/>
                <a:gd name="T1" fmla="*/ 137 h 14"/>
                <a:gd name="T2" fmla="*/ 0 w 6"/>
                <a:gd name="T3" fmla="*/ 88 h 14"/>
                <a:gd name="T4" fmla="*/ 48 w 6"/>
                <a:gd name="T5" fmla="*/ 0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cubicBezTo>
                    <a:pt x="0" y="12"/>
                    <a:pt x="0" y="10"/>
                    <a:pt x="0" y="9"/>
                  </a:cubicBezTo>
                  <a:cubicBezTo>
                    <a:pt x="0" y="8"/>
                    <a:pt x="6" y="0"/>
                    <a:pt x="6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87" name="Freeform 2086">
              <a:extLst>
                <a:ext uri="{FF2B5EF4-FFF2-40B4-BE49-F238E27FC236}">
                  <a16:creationId xmlns:a16="http://schemas.microsoft.com/office/drawing/2014/main" id="{8138E1F1-05D5-5A49-D3BB-BE91E808B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1588"/>
              <a:ext cx="37" cy="37"/>
            </a:xfrm>
            <a:custGeom>
              <a:avLst/>
              <a:gdLst>
                <a:gd name="T0" fmla="*/ 156 w 18"/>
                <a:gd name="T1" fmla="*/ 176 h 17"/>
                <a:gd name="T2" fmla="*/ 0 w 18"/>
                <a:gd name="T3" fmla="*/ 0 h 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" h="17">
                  <a:moveTo>
                    <a:pt x="18" y="17"/>
                  </a:moveTo>
                  <a:cubicBezTo>
                    <a:pt x="12" y="13"/>
                    <a:pt x="1" y="1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88" name="Freeform 2087">
              <a:extLst>
                <a:ext uri="{FF2B5EF4-FFF2-40B4-BE49-F238E27FC236}">
                  <a16:creationId xmlns:a16="http://schemas.microsoft.com/office/drawing/2014/main" id="{0E7B88FA-D0EA-A6E2-27DE-34BAEDB93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6" y="1601"/>
              <a:ext cx="12" cy="13"/>
            </a:xfrm>
            <a:custGeom>
              <a:avLst/>
              <a:gdLst>
                <a:gd name="T0" fmla="*/ 48 w 6"/>
                <a:gd name="T1" fmla="*/ 0 h 6"/>
                <a:gd name="T2" fmla="*/ 0 w 6"/>
                <a:gd name="T3" fmla="*/ 61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3" y="2"/>
                    <a:pt x="0" y="6"/>
                    <a:pt x="0" y="6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89" name="Freeform 2088">
              <a:extLst>
                <a:ext uri="{FF2B5EF4-FFF2-40B4-BE49-F238E27FC236}">
                  <a16:creationId xmlns:a16="http://schemas.microsoft.com/office/drawing/2014/main" id="{EF63DEE5-8CFD-461C-A13A-E6FDED9BD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7" y="1581"/>
              <a:ext cx="4" cy="11"/>
            </a:xfrm>
            <a:custGeom>
              <a:avLst/>
              <a:gdLst>
                <a:gd name="T0" fmla="*/ 16 w 2"/>
                <a:gd name="T1" fmla="*/ 0 h 5"/>
                <a:gd name="T2" fmla="*/ 0 w 2"/>
                <a:gd name="T3" fmla="*/ 53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0" y="3"/>
                    <a:pt x="0" y="5"/>
                    <a:pt x="0" y="5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90" name="Freeform 2089">
              <a:extLst>
                <a:ext uri="{FF2B5EF4-FFF2-40B4-BE49-F238E27FC236}">
                  <a16:creationId xmlns:a16="http://schemas.microsoft.com/office/drawing/2014/main" id="{6D70422A-8A75-3C60-4926-D0EB7FDDA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" y="1568"/>
              <a:ext cx="37" cy="42"/>
            </a:xfrm>
            <a:custGeom>
              <a:avLst/>
              <a:gdLst>
                <a:gd name="T0" fmla="*/ 0 w 18"/>
                <a:gd name="T1" fmla="*/ 9 h 19"/>
                <a:gd name="T2" fmla="*/ 113 w 18"/>
                <a:gd name="T3" fmla="*/ 44 h 19"/>
                <a:gd name="T4" fmla="*/ 132 w 18"/>
                <a:gd name="T5" fmla="*/ 206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19">
                  <a:moveTo>
                    <a:pt x="0" y="1"/>
                  </a:moveTo>
                  <a:cubicBezTo>
                    <a:pt x="6" y="0"/>
                    <a:pt x="9" y="1"/>
                    <a:pt x="13" y="4"/>
                  </a:cubicBezTo>
                  <a:cubicBezTo>
                    <a:pt x="18" y="9"/>
                    <a:pt x="17" y="13"/>
                    <a:pt x="15" y="19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91" name="Freeform 2090">
              <a:extLst>
                <a:ext uri="{FF2B5EF4-FFF2-40B4-BE49-F238E27FC236}">
                  <a16:creationId xmlns:a16="http://schemas.microsoft.com/office/drawing/2014/main" id="{6DBAA8E6-0345-90D0-78F8-43D721633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3" y="1586"/>
              <a:ext cx="39" cy="24"/>
            </a:xfrm>
            <a:custGeom>
              <a:avLst/>
              <a:gdLst>
                <a:gd name="T0" fmla="*/ 0 w 19"/>
                <a:gd name="T1" fmla="*/ 0 h 11"/>
                <a:gd name="T2" fmla="*/ 164 w 19"/>
                <a:gd name="T3" fmla="*/ 113 h 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" h="11">
                  <a:moveTo>
                    <a:pt x="0" y="0"/>
                  </a:moveTo>
                  <a:cubicBezTo>
                    <a:pt x="7" y="2"/>
                    <a:pt x="17" y="3"/>
                    <a:pt x="19" y="11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92" name="Freeform 2091">
              <a:extLst>
                <a:ext uri="{FF2B5EF4-FFF2-40B4-BE49-F238E27FC236}">
                  <a16:creationId xmlns:a16="http://schemas.microsoft.com/office/drawing/2014/main" id="{C8CE6CA9-A23E-4E7C-6B69-0A3673A34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5" y="1557"/>
              <a:ext cx="32" cy="35"/>
            </a:xfrm>
            <a:custGeom>
              <a:avLst/>
              <a:gdLst>
                <a:gd name="T0" fmla="*/ 0 w 16"/>
                <a:gd name="T1" fmla="*/ 0 h 16"/>
                <a:gd name="T2" fmla="*/ 112 w 16"/>
                <a:gd name="T3" fmla="*/ 61 h 16"/>
                <a:gd name="T4" fmla="*/ 112 w 16"/>
                <a:gd name="T5" fmla="*/ 168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cubicBezTo>
                    <a:pt x="4" y="0"/>
                    <a:pt x="11" y="3"/>
                    <a:pt x="14" y="6"/>
                  </a:cubicBezTo>
                  <a:cubicBezTo>
                    <a:pt x="16" y="8"/>
                    <a:pt x="16" y="12"/>
                    <a:pt x="14" y="16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93" name="Freeform 2092">
              <a:extLst>
                <a:ext uri="{FF2B5EF4-FFF2-40B4-BE49-F238E27FC236}">
                  <a16:creationId xmlns:a16="http://schemas.microsoft.com/office/drawing/2014/main" id="{EF6C1520-38B0-3683-622F-113BFC69C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1573"/>
              <a:ext cx="35" cy="13"/>
            </a:xfrm>
            <a:custGeom>
              <a:avLst/>
              <a:gdLst>
                <a:gd name="T0" fmla="*/ 0 w 17"/>
                <a:gd name="T1" fmla="*/ 0 h 6"/>
                <a:gd name="T2" fmla="*/ 148 w 17"/>
                <a:gd name="T3" fmla="*/ 61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" h="6">
                  <a:moveTo>
                    <a:pt x="0" y="0"/>
                  </a:moveTo>
                  <a:cubicBezTo>
                    <a:pt x="5" y="0"/>
                    <a:pt x="15" y="2"/>
                    <a:pt x="17" y="6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94" name="Freeform 2093">
              <a:extLst>
                <a:ext uri="{FF2B5EF4-FFF2-40B4-BE49-F238E27FC236}">
                  <a16:creationId xmlns:a16="http://schemas.microsoft.com/office/drawing/2014/main" id="{9596386F-29D6-40E4-5FFB-D79F4D94A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1573"/>
              <a:ext cx="8" cy="15"/>
            </a:xfrm>
            <a:custGeom>
              <a:avLst/>
              <a:gdLst>
                <a:gd name="T0" fmla="*/ 0 w 4"/>
                <a:gd name="T1" fmla="*/ 69 h 7"/>
                <a:gd name="T2" fmla="*/ 32 w 4"/>
                <a:gd name="T3" fmla="*/ 0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cubicBezTo>
                    <a:pt x="2" y="5"/>
                    <a:pt x="1" y="2"/>
                    <a:pt x="4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95" name="Freeform 2094">
              <a:extLst>
                <a:ext uri="{FF2B5EF4-FFF2-40B4-BE49-F238E27FC236}">
                  <a16:creationId xmlns:a16="http://schemas.microsoft.com/office/drawing/2014/main" id="{E260A6E1-00AC-8A3B-3933-08FA5F33C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" y="1549"/>
              <a:ext cx="4" cy="15"/>
            </a:xfrm>
            <a:custGeom>
              <a:avLst/>
              <a:gdLst>
                <a:gd name="T0" fmla="*/ 0 w 2"/>
                <a:gd name="T1" fmla="*/ 69 h 7"/>
                <a:gd name="T2" fmla="*/ 16 w 2"/>
                <a:gd name="T3" fmla="*/ 0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7">
                  <a:moveTo>
                    <a:pt x="0" y="7"/>
                  </a:moveTo>
                  <a:cubicBezTo>
                    <a:pt x="1" y="5"/>
                    <a:pt x="2" y="1"/>
                    <a:pt x="2" y="0"/>
                  </a:cubicBezTo>
                </a:path>
              </a:pathLst>
            </a:custGeom>
            <a:noFill/>
            <a:ln w="6350" cap="rnd">
              <a:solidFill>
                <a:srgbClr val="FCF3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96" name="Freeform 2095">
              <a:extLst>
                <a:ext uri="{FF2B5EF4-FFF2-40B4-BE49-F238E27FC236}">
                  <a16:creationId xmlns:a16="http://schemas.microsoft.com/office/drawing/2014/main" id="{93DA3F05-847C-9D53-4606-338DC0FA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1" y="3357"/>
              <a:ext cx="35" cy="68"/>
            </a:xfrm>
            <a:custGeom>
              <a:avLst/>
              <a:gdLst>
                <a:gd name="T0" fmla="*/ 105 w 17"/>
                <a:gd name="T1" fmla="*/ 0 h 31"/>
                <a:gd name="T2" fmla="*/ 0 w 17"/>
                <a:gd name="T3" fmla="*/ 327 h 3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" h="31">
                  <a:moveTo>
                    <a:pt x="12" y="0"/>
                  </a:moveTo>
                  <a:cubicBezTo>
                    <a:pt x="17" y="16"/>
                    <a:pt x="14" y="24"/>
                    <a:pt x="0" y="31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97" name="Freeform 2096">
              <a:extLst>
                <a:ext uri="{FF2B5EF4-FFF2-40B4-BE49-F238E27FC236}">
                  <a16:creationId xmlns:a16="http://schemas.microsoft.com/office/drawing/2014/main" id="{EC515CEF-9C2B-C96F-2C36-070F25135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" y="3414"/>
              <a:ext cx="33" cy="68"/>
            </a:xfrm>
            <a:custGeom>
              <a:avLst/>
              <a:gdLst>
                <a:gd name="T0" fmla="*/ 132 w 16"/>
                <a:gd name="T1" fmla="*/ 0 h 31"/>
                <a:gd name="T2" fmla="*/ 0 w 16"/>
                <a:gd name="T3" fmla="*/ 327 h 3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6" h="31">
                  <a:moveTo>
                    <a:pt x="15" y="0"/>
                  </a:moveTo>
                  <a:cubicBezTo>
                    <a:pt x="15" y="13"/>
                    <a:pt x="16" y="31"/>
                    <a:pt x="0" y="31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98" name="Freeform 2097">
              <a:extLst>
                <a:ext uri="{FF2B5EF4-FFF2-40B4-BE49-F238E27FC236}">
                  <a16:creationId xmlns:a16="http://schemas.microsoft.com/office/drawing/2014/main" id="{05B409B8-5D5E-86E1-5004-086D2B007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9" y="3361"/>
              <a:ext cx="27" cy="29"/>
            </a:xfrm>
            <a:custGeom>
              <a:avLst/>
              <a:gdLst>
                <a:gd name="T0" fmla="*/ 116 w 13"/>
                <a:gd name="T1" fmla="*/ 0 h 13"/>
                <a:gd name="T2" fmla="*/ 81 w 13"/>
                <a:gd name="T3" fmla="*/ 125 h 13"/>
                <a:gd name="T4" fmla="*/ 0 w 13"/>
                <a:gd name="T5" fmla="*/ 145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" h="13">
                  <a:moveTo>
                    <a:pt x="13" y="0"/>
                  </a:moveTo>
                  <a:cubicBezTo>
                    <a:pt x="12" y="4"/>
                    <a:pt x="13" y="8"/>
                    <a:pt x="9" y="11"/>
                  </a:cubicBezTo>
                  <a:cubicBezTo>
                    <a:pt x="6" y="12"/>
                    <a:pt x="2" y="12"/>
                    <a:pt x="0" y="13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99" name="Freeform 2098">
              <a:extLst>
                <a:ext uri="{FF2B5EF4-FFF2-40B4-BE49-F238E27FC236}">
                  <a16:creationId xmlns:a16="http://schemas.microsoft.com/office/drawing/2014/main" id="{11A020C4-FD25-D242-AFF5-75F7D6F2B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" y="3385"/>
              <a:ext cx="35" cy="44"/>
            </a:xfrm>
            <a:custGeom>
              <a:avLst/>
              <a:gdLst>
                <a:gd name="T0" fmla="*/ 132 w 17"/>
                <a:gd name="T1" fmla="*/ 0 h 20"/>
                <a:gd name="T2" fmla="*/ 89 w 17"/>
                <a:gd name="T3" fmla="*/ 194 h 20"/>
                <a:gd name="T4" fmla="*/ 25 w 17"/>
                <a:gd name="T5" fmla="*/ 213 h 20"/>
                <a:gd name="T6" fmla="*/ 0 w 17"/>
                <a:gd name="T7" fmla="*/ 213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20">
                  <a:moveTo>
                    <a:pt x="15" y="0"/>
                  </a:moveTo>
                  <a:cubicBezTo>
                    <a:pt x="14" y="6"/>
                    <a:pt x="17" y="14"/>
                    <a:pt x="10" y="18"/>
                  </a:cubicBezTo>
                  <a:cubicBezTo>
                    <a:pt x="7" y="20"/>
                    <a:pt x="5" y="20"/>
                    <a:pt x="3" y="20"/>
                  </a:cubicBezTo>
                  <a:cubicBezTo>
                    <a:pt x="1" y="20"/>
                    <a:pt x="0" y="20"/>
                    <a:pt x="0" y="2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00" name="Freeform 2099">
              <a:extLst>
                <a:ext uri="{FF2B5EF4-FFF2-40B4-BE49-F238E27FC236}">
                  <a16:creationId xmlns:a16="http://schemas.microsoft.com/office/drawing/2014/main" id="{7529CE51-0DEF-2971-8822-E83797735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0" y="3412"/>
              <a:ext cx="23" cy="4"/>
            </a:xfrm>
            <a:custGeom>
              <a:avLst/>
              <a:gdLst>
                <a:gd name="T0" fmla="*/ 100 w 11"/>
                <a:gd name="T1" fmla="*/ 0 h 2"/>
                <a:gd name="T2" fmla="*/ 0 w 11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2">
                  <a:moveTo>
                    <a:pt x="11" y="0"/>
                  </a:moveTo>
                  <a:cubicBezTo>
                    <a:pt x="8" y="2"/>
                    <a:pt x="3" y="1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01" name="Freeform 2100">
              <a:extLst>
                <a:ext uri="{FF2B5EF4-FFF2-40B4-BE49-F238E27FC236}">
                  <a16:creationId xmlns:a16="http://schemas.microsoft.com/office/drawing/2014/main" id="{B5CCEF30-76AD-4F3E-AFBF-BD7A36815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2" y="3420"/>
              <a:ext cx="22" cy="51"/>
            </a:xfrm>
            <a:custGeom>
              <a:avLst/>
              <a:gdLst>
                <a:gd name="T0" fmla="*/ 88 w 11"/>
                <a:gd name="T1" fmla="*/ 231 h 23"/>
                <a:gd name="T2" fmla="*/ 16 w 11"/>
                <a:gd name="T3" fmla="*/ 217 h 23"/>
                <a:gd name="T4" fmla="*/ 8 w 11"/>
                <a:gd name="T5" fmla="*/ 118 h 23"/>
                <a:gd name="T6" fmla="*/ 24 w 11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23">
                  <a:moveTo>
                    <a:pt x="11" y="21"/>
                  </a:moveTo>
                  <a:cubicBezTo>
                    <a:pt x="8" y="21"/>
                    <a:pt x="4" y="23"/>
                    <a:pt x="2" y="20"/>
                  </a:cubicBezTo>
                  <a:cubicBezTo>
                    <a:pt x="0" y="18"/>
                    <a:pt x="1" y="13"/>
                    <a:pt x="1" y="11"/>
                  </a:cubicBezTo>
                  <a:cubicBezTo>
                    <a:pt x="2" y="7"/>
                    <a:pt x="3" y="3"/>
                    <a:pt x="3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02" name="Freeform 2101">
              <a:extLst>
                <a:ext uri="{FF2B5EF4-FFF2-40B4-BE49-F238E27FC236}">
                  <a16:creationId xmlns:a16="http://schemas.microsoft.com/office/drawing/2014/main" id="{9AC59606-38ED-B503-B1A6-44EC5EA13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7" y="3460"/>
              <a:ext cx="27" cy="4"/>
            </a:xfrm>
            <a:custGeom>
              <a:avLst/>
              <a:gdLst>
                <a:gd name="T0" fmla="*/ 116 w 13"/>
                <a:gd name="T1" fmla="*/ 0 h 2"/>
                <a:gd name="T2" fmla="*/ 0 w 13"/>
                <a:gd name="T3" fmla="*/ 8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2">
                  <a:moveTo>
                    <a:pt x="13" y="0"/>
                  </a:moveTo>
                  <a:cubicBezTo>
                    <a:pt x="9" y="1"/>
                    <a:pt x="5" y="2"/>
                    <a:pt x="0" y="1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03" name="Freeform 2102">
              <a:extLst>
                <a:ext uri="{FF2B5EF4-FFF2-40B4-BE49-F238E27FC236}">
                  <a16:creationId xmlns:a16="http://schemas.microsoft.com/office/drawing/2014/main" id="{2159E2BA-4A5F-8E8E-8F18-562CC2127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" y="3475"/>
              <a:ext cx="33" cy="59"/>
            </a:xfrm>
            <a:custGeom>
              <a:avLst/>
              <a:gdLst>
                <a:gd name="T0" fmla="*/ 140 w 16"/>
                <a:gd name="T1" fmla="*/ 0 h 27"/>
                <a:gd name="T2" fmla="*/ 72 w 16"/>
                <a:gd name="T3" fmla="*/ 249 h 27"/>
                <a:gd name="T4" fmla="*/ 0 w 16"/>
                <a:gd name="T5" fmla="*/ 262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7">
                  <a:moveTo>
                    <a:pt x="16" y="0"/>
                  </a:moveTo>
                  <a:cubicBezTo>
                    <a:pt x="12" y="8"/>
                    <a:pt x="16" y="18"/>
                    <a:pt x="8" y="24"/>
                  </a:cubicBezTo>
                  <a:cubicBezTo>
                    <a:pt x="5" y="26"/>
                    <a:pt x="2" y="27"/>
                    <a:pt x="0" y="25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04" name="Freeform 2103">
              <a:extLst>
                <a:ext uri="{FF2B5EF4-FFF2-40B4-BE49-F238E27FC236}">
                  <a16:creationId xmlns:a16="http://schemas.microsoft.com/office/drawing/2014/main" id="{A81E9848-7382-787C-6E78-C78076700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1" y="3462"/>
              <a:ext cx="31" cy="55"/>
            </a:xfrm>
            <a:custGeom>
              <a:avLst/>
              <a:gdLst>
                <a:gd name="T0" fmla="*/ 0 w 15"/>
                <a:gd name="T1" fmla="*/ 257 h 25"/>
                <a:gd name="T2" fmla="*/ 107 w 15"/>
                <a:gd name="T3" fmla="*/ 194 h 25"/>
                <a:gd name="T4" fmla="*/ 132 w 15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5">
                  <a:moveTo>
                    <a:pt x="0" y="24"/>
                  </a:moveTo>
                  <a:cubicBezTo>
                    <a:pt x="7" y="25"/>
                    <a:pt x="10" y="24"/>
                    <a:pt x="12" y="18"/>
                  </a:cubicBezTo>
                  <a:cubicBezTo>
                    <a:pt x="14" y="12"/>
                    <a:pt x="15" y="6"/>
                    <a:pt x="15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05" name="Freeform 2104">
              <a:extLst>
                <a:ext uri="{FF2B5EF4-FFF2-40B4-BE49-F238E27FC236}">
                  <a16:creationId xmlns:a16="http://schemas.microsoft.com/office/drawing/2014/main" id="{0D201D16-ADAB-BECE-796A-5B939CE2A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3" y="3508"/>
              <a:ext cx="31" cy="15"/>
            </a:xfrm>
            <a:custGeom>
              <a:avLst/>
              <a:gdLst>
                <a:gd name="T0" fmla="*/ 132 w 15"/>
                <a:gd name="T1" fmla="*/ 69 h 7"/>
                <a:gd name="T2" fmla="*/ 0 w 15"/>
                <a:gd name="T3" fmla="*/ 0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" h="7">
                  <a:moveTo>
                    <a:pt x="15" y="7"/>
                  </a:moveTo>
                  <a:cubicBezTo>
                    <a:pt x="10" y="7"/>
                    <a:pt x="2" y="3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06" name="Freeform 2105">
              <a:extLst>
                <a:ext uri="{FF2B5EF4-FFF2-40B4-BE49-F238E27FC236}">
                  <a16:creationId xmlns:a16="http://schemas.microsoft.com/office/drawing/2014/main" id="{1D3894DF-9D4F-2CDC-A7E5-88049A56F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" y="3464"/>
              <a:ext cx="14" cy="11"/>
            </a:xfrm>
            <a:custGeom>
              <a:avLst/>
              <a:gdLst>
                <a:gd name="T0" fmla="*/ 56 w 7"/>
                <a:gd name="T1" fmla="*/ 0 h 5"/>
                <a:gd name="T2" fmla="*/ 0 w 7"/>
                <a:gd name="T3" fmla="*/ 53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5">
                  <a:moveTo>
                    <a:pt x="7" y="0"/>
                  </a:moveTo>
                  <a:cubicBezTo>
                    <a:pt x="4" y="1"/>
                    <a:pt x="2" y="3"/>
                    <a:pt x="0" y="5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07" name="Freeform 2106">
              <a:extLst>
                <a:ext uri="{FF2B5EF4-FFF2-40B4-BE49-F238E27FC236}">
                  <a16:creationId xmlns:a16="http://schemas.microsoft.com/office/drawing/2014/main" id="{41DE5F7E-A22E-9942-C104-8EBE9C3AE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9" y="3414"/>
              <a:ext cx="13" cy="15"/>
            </a:xfrm>
            <a:custGeom>
              <a:avLst/>
              <a:gdLst>
                <a:gd name="T0" fmla="*/ 61 w 6"/>
                <a:gd name="T1" fmla="*/ 69 h 7"/>
                <a:gd name="T2" fmla="*/ 0 w 6"/>
                <a:gd name="T3" fmla="*/ 0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cubicBezTo>
                    <a:pt x="2" y="6"/>
                    <a:pt x="1" y="3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08" name="Freeform 2107">
              <a:extLst>
                <a:ext uri="{FF2B5EF4-FFF2-40B4-BE49-F238E27FC236}">
                  <a16:creationId xmlns:a16="http://schemas.microsoft.com/office/drawing/2014/main" id="{34666FAD-35C5-F0D1-37C2-11A1183A4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1" y="3414"/>
              <a:ext cx="12" cy="2"/>
            </a:xfrm>
            <a:custGeom>
              <a:avLst/>
              <a:gdLst>
                <a:gd name="T0" fmla="*/ 48 w 6"/>
                <a:gd name="T1" fmla="*/ 8 h 1"/>
                <a:gd name="T2" fmla="*/ 0 w 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1">
                  <a:moveTo>
                    <a:pt x="6" y="1"/>
                  </a:moveTo>
                  <a:cubicBezTo>
                    <a:pt x="3" y="1"/>
                    <a:pt x="0" y="1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09" name="Freeform 2108">
              <a:extLst>
                <a:ext uri="{FF2B5EF4-FFF2-40B4-BE49-F238E27FC236}">
                  <a16:creationId xmlns:a16="http://schemas.microsoft.com/office/drawing/2014/main" id="{55C490AA-2619-E702-6E6C-ECC914F47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8" y="3527"/>
              <a:ext cx="35" cy="57"/>
            </a:xfrm>
            <a:custGeom>
              <a:avLst/>
              <a:gdLst>
                <a:gd name="T0" fmla="*/ 148 w 17"/>
                <a:gd name="T1" fmla="*/ 0 h 26"/>
                <a:gd name="T2" fmla="*/ 115 w 17"/>
                <a:gd name="T3" fmla="*/ 158 h 26"/>
                <a:gd name="T4" fmla="*/ 80 w 17"/>
                <a:gd name="T5" fmla="*/ 241 h 26"/>
                <a:gd name="T6" fmla="*/ 0 w 17"/>
                <a:gd name="T7" fmla="*/ 230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26">
                  <a:moveTo>
                    <a:pt x="17" y="0"/>
                  </a:moveTo>
                  <a:cubicBezTo>
                    <a:pt x="16" y="5"/>
                    <a:pt x="15" y="10"/>
                    <a:pt x="13" y="15"/>
                  </a:cubicBezTo>
                  <a:cubicBezTo>
                    <a:pt x="12" y="17"/>
                    <a:pt x="11" y="22"/>
                    <a:pt x="9" y="23"/>
                  </a:cubicBezTo>
                  <a:cubicBezTo>
                    <a:pt x="6" y="26"/>
                    <a:pt x="2" y="23"/>
                    <a:pt x="0" y="22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10" name="Freeform 2109">
              <a:extLst>
                <a:ext uri="{FF2B5EF4-FFF2-40B4-BE49-F238E27FC236}">
                  <a16:creationId xmlns:a16="http://schemas.microsoft.com/office/drawing/2014/main" id="{1C2A7899-C78F-B511-1E29-26ED418FF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" y="3580"/>
              <a:ext cx="47" cy="63"/>
            </a:xfrm>
            <a:custGeom>
              <a:avLst/>
              <a:gdLst>
                <a:gd name="T0" fmla="*/ 155 w 23"/>
                <a:gd name="T1" fmla="*/ 0 h 29"/>
                <a:gd name="T2" fmla="*/ 67 w 23"/>
                <a:gd name="T3" fmla="*/ 245 h 29"/>
                <a:gd name="T4" fmla="*/ 0 w 23"/>
                <a:gd name="T5" fmla="*/ 254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" h="29">
                  <a:moveTo>
                    <a:pt x="18" y="0"/>
                  </a:moveTo>
                  <a:cubicBezTo>
                    <a:pt x="23" y="5"/>
                    <a:pt x="11" y="20"/>
                    <a:pt x="8" y="24"/>
                  </a:cubicBezTo>
                  <a:cubicBezTo>
                    <a:pt x="5" y="28"/>
                    <a:pt x="4" y="29"/>
                    <a:pt x="0" y="25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11" name="Freeform 2110">
              <a:extLst>
                <a:ext uri="{FF2B5EF4-FFF2-40B4-BE49-F238E27FC236}">
                  <a16:creationId xmlns:a16="http://schemas.microsoft.com/office/drawing/2014/main" id="{EBC4955A-151E-F0AE-66A1-EE3E823FD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9" y="3519"/>
              <a:ext cx="19" cy="52"/>
            </a:xfrm>
            <a:custGeom>
              <a:avLst/>
              <a:gdLst>
                <a:gd name="T0" fmla="*/ 76 w 9"/>
                <a:gd name="T1" fmla="*/ 0 h 24"/>
                <a:gd name="T2" fmla="*/ 8 w 9"/>
                <a:gd name="T3" fmla="*/ 165 h 24"/>
                <a:gd name="T4" fmla="*/ 84 w 9"/>
                <a:gd name="T5" fmla="*/ 245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24">
                  <a:moveTo>
                    <a:pt x="8" y="0"/>
                  </a:moveTo>
                  <a:cubicBezTo>
                    <a:pt x="5" y="4"/>
                    <a:pt x="1" y="11"/>
                    <a:pt x="1" y="16"/>
                  </a:cubicBezTo>
                  <a:cubicBezTo>
                    <a:pt x="0" y="22"/>
                    <a:pt x="6" y="21"/>
                    <a:pt x="9" y="24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12" name="Freeform 2111">
              <a:extLst>
                <a:ext uri="{FF2B5EF4-FFF2-40B4-BE49-F238E27FC236}">
                  <a16:creationId xmlns:a16="http://schemas.microsoft.com/office/drawing/2014/main" id="{8F793B59-E833-C61D-6727-11FEA40EF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3549"/>
              <a:ext cx="30" cy="9"/>
            </a:xfrm>
            <a:custGeom>
              <a:avLst/>
              <a:gdLst>
                <a:gd name="T0" fmla="*/ 120 w 15"/>
                <a:gd name="T1" fmla="*/ 25 h 4"/>
                <a:gd name="T2" fmla="*/ 0 w 15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" h="4">
                  <a:moveTo>
                    <a:pt x="15" y="2"/>
                  </a:moveTo>
                  <a:cubicBezTo>
                    <a:pt x="11" y="4"/>
                    <a:pt x="4" y="2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13" name="Freeform 2112">
              <a:extLst>
                <a:ext uri="{FF2B5EF4-FFF2-40B4-BE49-F238E27FC236}">
                  <a16:creationId xmlns:a16="http://schemas.microsoft.com/office/drawing/2014/main" id="{3399B09A-7D23-2948-4AE8-2EDC989A9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" y="3517"/>
              <a:ext cx="17" cy="8"/>
            </a:xfrm>
            <a:custGeom>
              <a:avLst/>
              <a:gdLst>
                <a:gd name="T0" fmla="*/ 77 w 8"/>
                <a:gd name="T1" fmla="*/ 32 h 4"/>
                <a:gd name="T2" fmla="*/ 0 w 8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4">
                  <a:moveTo>
                    <a:pt x="8" y="4"/>
                  </a:moveTo>
                  <a:cubicBezTo>
                    <a:pt x="6" y="2"/>
                    <a:pt x="2" y="0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14" name="Freeform 2113">
              <a:extLst>
                <a:ext uri="{FF2B5EF4-FFF2-40B4-BE49-F238E27FC236}">
                  <a16:creationId xmlns:a16="http://schemas.microsoft.com/office/drawing/2014/main" id="{2F6AC967-A7BD-60E8-C17E-E08809A4E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7" y="3558"/>
              <a:ext cx="22" cy="55"/>
            </a:xfrm>
            <a:custGeom>
              <a:avLst/>
              <a:gdLst>
                <a:gd name="T0" fmla="*/ 72 w 11"/>
                <a:gd name="T1" fmla="*/ 0 h 25"/>
                <a:gd name="T2" fmla="*/ 32 w 11"/>
                <a:gd name="T3" fmla="*/ 106 h 25"/>
                <a:gd name="T4" fmla="*/ 8 w 11"/>
                <a:gd name="T5" fmla="*/ 202 h 25"/>
                <a:gd name="T6" fmla="*/ 88 w 11"/>
                <a:gd name="T7" fmla="*/ 266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25">
                  <a:moveTo>
                    <a:pt x="9" y="0"/>
                  </a:moveTo>
                  <a:cubicBezTo>
                    <a:pt x="7" y="3"/>
                    <a:pt x="6" y="7"/>
                    <a:pt x="4" y="10"/>
                  </a:cubicBezTo>
                  <a:cubicBezTo>
                    <a:pt x="3" y="13"/>
                    <a:pt x="0" y="16"/>
                    <a:pt x="1" y="19"/>
                  </a:cubicBezTo>
                  <a:cubicBezTo>
                    <a:pt x="1" y="22"/>
                    <a:pt x="8" y="25"/>
                    <a:pt x="11" y="25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15" name="Freeform 2114">
              <a:extLst>
                <a:ext uri="{FF2B5EF4-FFF2-40B4-BE49-F238E27FC236}">
                  <a16:creationId xmlns:a16="http://schemas.microsoft.com/office/drawing/2014/main" id="{5DD6380E-55F0-2FE1-373C-C0C6A83A5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" y="3593"/>
              <a:ext cx="17" cy="4"/>
            </a:xfrm>
            <a:custGeom>
              <a:avLst/>
              <a:gdLst>
                <a:gd name="T0" fmla="*/ 77 w 8"/>
                <a:gd name="T1" fmla="*/ 16 h 2"/>
                <a:gd name="T2" fmla="*/ 0 w 8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6" y="2"/>
                    <a:pt x="1" y="1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16" name="Freeform 2115">
              <a:extLst>
                <a:ext uri="{FF2B5EF4-FFF2-40B4-BE49-F238E27FC236}">
                  <a16:creationId xmlns:a16="http://schemas.microsoft.com/office/drawing/2014/main" id="{E7CC4B38-A695-4C16-4850-28F0397CC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2" y="3611"/>
              <a:ext cx="23" cy="48"/>
            </a:xfrm>
            <a:custGeom>
              <a:avLst/>
              <a:gdLst>
                <a:gd name="T0" fmla="*/ 100 w 11"/>
                <a:gd name="T1" fmla="*/ 0 h 22"/>
                <a:gd name="T2" fmla="*/ 8 w 11"/>
                <a:gd name="T3" fmla="*/ 166 h 22"/>
                <a:gd name="T4" fmla="*/ 65 w 11"/>
                <a:gd name="T5" fmla="*/ 229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22">
                  <a:moveTo>
                    <a:pt x="11" y="0"/>
                  </a:moveTo>
                  <a:cubicBezTo>
                    <a:pt x="8" y="4"/>
                    <a:pt x="0" y="11"/>
                    <a:pt x="1" y="16"/>
                  </a:cubicBezTo>
                  <a:cubicBezTo>
                    <a:pt x="1" y="19"/>
                    <a:pt x="6" y="22"/>
                    <a:pt x="7" y="22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17" name="Freeform 2116">
              <a:extLst>
                <a:ext uri="{FF2B5EF4-FFF2-40B4-BE49-F238E27FC236}">
                  <a16:creationId xmlns:a16="http://schemas.microsoft.com/office/drawing/2014/main" id="{93B50394-134A-0353-F051-C54F917ED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0" y="3628"/>
              <a:ext cx="24" cy="11"/>
            </a:xfrm>
            <a:custGeom>
              <a:avLst/>
              <a:gdLst>
                <a:gd name="T0" fmla="*/ 96 w 12"/>
                <a:gd name="T1" fmla="*/ 53 h 5"/>
                <a:gd name="T2" fmla="*/ 0 w 12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5">
                  <a:moveTo>
                    <a:pt x="12" y="5"/>
                  </a:moveTo>
                  <a:cubicBezTo>
                    <a:pt x="8" y="5"/>
                    <a:pt x="2" y="3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18" name="Freeform 2117">
              <a:extLst>
                <a:ext uri="{FF2B5EF4-FFF2-40B4-BE49-F238E27FC236}">
                  <a16:creationId xmlns:a16="http://schemas.microsoft.com/office/drawing/2014/main" id="{0589F3B1-F7CF-7D6B-55B5-0D97530BE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" y="3635"/>
              <a:ext cx="12" cy="15"/>
            </a:xfrm>
            <a:custGeom>
              <a:avLst/>
              <a:gdLst>
                <a:gd name="T0" fmla="*/ 48 w 6"/>
                <a:gd name="T1" fmla="*/ 0 h 7"/>
                <a:gd name="T2" fmla="*/ 0 w 6"/>
                <a:gd name="T3" fmla="*/ 69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7">
                  <a:moveTo>
                    <a:pt x="6" y="0"/>
                  </a:moveTo>
                  <a:cubicBezTo>
                    <a:pt x="3" y="1"/>
                    <a:pt x="1" y="4"/>
                    <a:pt x="0" y="7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19" name="Freeform 2118">
              <a:extLst>
                <a:ext uri="{FF2B5EF4-FFF2-40B4-BE49-F238E27FC236}">
                  <a16:creationId xmlns:a16="http://schemas.microsoft.com/office/drawing/2014/main" id="{DA8C869C-E9E0-987B-2E55-6A427B469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7" y="3650"/>
              <a:ext cx="47" cy="37"/>
            </a:xfrm>
            <a:custGeom>
              <a:avLst/>
              <a:gdLst>
                <a:gd name="T0" fmla="*/ 196 w 23"/>
                <a:gd name="T1" fmla="*/ 0 h 17"/>
                <a:gd name="T2" fmla="*/ 76 w 23"/>
                <a:gd name="T3" fmla="*/ 176 h 17"/>
                <a:gd name="T4" fmla="*/ 8 w 23"/>
                <a:gd name="T5" fmla="*/ 124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" h="17">
                  <a:moveTo>
                    <a:pt x="23" y="0"/>
                  </a:moveTo>
                  <a:cubicBezTo>
                    <a:pt x="20" y="5"/>
                    <a:pt x="16" y="16"/>
                    <a:pt x="9" y="17"/>
                  </a:cubicBezTo>
                  <a:cubicBezTo>
                    <a:pt x="6" y="17"/>
                    <a:pt x="0" y="13"/>
                    <a:pt x="1" y="12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20" name="Freeform 2119">
              <a:extLst>
                <a:ext uri="{FF2B5EF4-FFF2-40B4-BE49-F238E27FC236}">
                  <a16:creationId xmlns:a16="http://schemas.microsoft.com/office/drawing/2014/main" id="{986DEFEA-58F3-B997-5C77-B4706325C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8" y="3687"/>
              <a:ext cx="14" cy="13"/>
            </a:xfrm>
            <a:custGeom>
              <a:avLst/>
              <a:gdLst>
                <a:gd name="T0" fmla="*/ 0 w 7"/>
                <a:gd name="T1" fmla="*/ 0 h 6"/>
                <a:gd name="T2" fmla="*/ 56 w 7"/>
                <a:gd name="T3" fmla="*/ 61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6">
                  <a:moveTo>
                    <a:pt x="0" y="0"/>
                  </a:moveTo>
                  <a:cubicBezTo>
                    <a:pt x="1" y="2"/>
                    <a:pt x="5" y="6"/>
                    <a:pt x="7" y="6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21" name="Freeform 2120">
              <a:extLst>
                <a:ext uri="{FF2B5EF4-FFF2-40B4-BE49-F238E27FC236}">
                  <a16:creationId xmlns:a16="http://schemas.microsoft.com/office/drawing/2014/main" id="{179782AB-180C-92AD-0146-AA08BF2B6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" y="3792"/>
              <a:ext cx="55" cy="44"/>
            </a:xfrm>
            <a:custGeom>
              <a:avLst/>
              <a:gdLst>
                <a:gd name="T0" fmla="*/ 228 w 27"/>
                <a:gd name="T1" fmla="*/ 0 h 20"/>
                <a:gd name="T2" fmla="*/ 41 w 27"/>
                <a:gd name="T3" fmla="*/ 202 h 20"/>
                <a:gd name="T4" fmla="*/ 0 w 27"/>
                <a:gd name="T5" fmla="*/ 19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" h="20">
                  <a:moveTo>
                    <a:pt x="27" y="0"/>
                  </a:moveTo>
                  <a:cubicBezTo>
                    <a:pt x="26" y="5"/>
                    <a:pt x="12" y="19"/>
                    <a:pt x="5" y="19"/>
                  </a:cubicBezTo>
                  <a:cubicBezTo>
                    <a:pt x="2" y="20"/>
                    <a:pt x="0" y="20"/>
                    <a:pt x="0" y="18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22" name="Freeform 2121">
              <a:extLst>
                <a:ext uri="{FF2B5EF4-FFF2-40B4-BE49-F238E27FC236}">
                  <a16:creationId xmlns:a16="http://schemas.microsoft.com/office/drawing/2014/main" id="{21A8B3B0-BEB8-B8F8-5636-D2BA3C1A3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5" y="3687"/>
              <a:ext cx="37" cy="37"/>
            </a:xfrm>
            <a:custGeom>
              <a:avLst/>
              <a:gdLst>
                <a:gd name="T0" fmla="*/ 156 w 18"/>
                <a:gd name="T1" fmla="*/ 0 h 17"/>
                <a:gd name="T2" fmla="*/ 51 w 18"/>
                <a:gd name="T3" fmla="*/ 165 h 17"/>
                <a:gd name="T4" fmla="*/ 0 w 18"/>
                <a:gd name="T5" fmla="*/ 133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17">
                  <a:moveTo>
                    <a:pt x="18" y="0"/>
                  </a:moveTo>
                  <a:cubicBezTo>
                    <a:pt x="17" y="4"/>
                    <a:pt x="11" y="15"/>
                    <a:pt x="6" y="16"/>
                  </a:cubicBezTo>
                  <a:cubicBezTo>
                    <a:pt x="3" y="17"/>
                    <a:pt x="0" y="16"/>
                    <a:pt x="0" y="13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23" name="Freeform 2122">
              <a:extLst>
                <a:ext uri="{FF2B5EF4-FFF2-40B4-BE49-F238E27FC236}">
                  <a16:creationId xmlns:a16="http://schemas.microsoft.com/office/drawing/2014/main" id="{63F535AD-C6AD-F44E-9966-4D2FD5F2A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724"/>
              <a:ext cx="45" cy="40"/>
            </a:xfrm>
            <a:custGeom>
              <a:avLst/>
              <a:gdLst>
                <a:gd name="T0" fmla="*/ 188 w 22"/>
                <a:gd name="T1" fmla="*/ 0 h 18"/>
                <a:gd name="T2" fmla="*/ 41 w 22"/>
                <a:gd name="T3" fmla="*/ 198 h 18"/>
                <a:gd name="T4" fmla="*/ 0 w 22"/>
                <a:gd name="T5" fmla="*/ 142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" h="18">
                  <a:moveTo>
                    <a:pt x="22" y="0"/>
                  </a:moveTo>
                  <a:cubicBezTo>
                    <a:pt x="20" y="4"/>
                    <a:pt x="11" y="18"/>
                    <a:pt x="5" y="18"/>
                  </a:cubicBezTo>
                  <a:cubicBezTo>
                    <a:pt x="2" y="18"/>
                    <a:pt x="0" y="14"/>
                    <a:pt x="0" y="13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24" name="Freeform 2123">
              <a:extLst>
                <a:ext uri="{FF2B5EF4-FFF2-40B4-BE49-F238E27FC236}">
                  <a16:creationId xmlns:a16="http://schemas.microsoft.com/office/drawing/2014/main" id="{B212B63F-74CF-649C-1FFB-E94192EC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0" y="3796"/>
              <a:ext cx="59" cy="38"/>
            </a:xfrm>
            <a:custGeom>
              <a:avLst/>
              <a:gdLst>
                <a:gd name="T0" fmla="*/ 244 w 29"/>
                <a:gd name="T1" fmla="*/ 0 h 17"/>
                <a:gd name="T2" fmla="*/ 83 w 29"/>
                <a:gd name="T3" fmla="*/ 179 h 17"/>
                <a:gd name="T4" fmla="*/ 0 w 29"/>
                <a:gd name="T5" fmla="*/ 125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" h="17">
                  <a:moveTo>
                    <a:pt x="29" y="0"/>
                  </a:moveTo>
                  <a:cubicBezTo>
                    <a:pt x="27" y="5"/>
                    <a:pt x="17" y="16"/>
                    <a:pt x="10" y="16"/>
                  </a:cubicBezTo>
                  <a:cubicBezTo>
                    <a:pt x="6" y="17"/>
                    <a:pt x="0" y="12"/>
                    <a:pt x="0" y="11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25" name="Freeform 2124">
              <a:extLst>
                <a:ext uri="{FF2B5EF4-FFF2-40B4-BE49-F238E27FC236}">
                  <a16:creationId xmlns:a16="http://schemas.microsoft.com/office/drawing/2014/main" id="{A39A7323-472C-98CD-228A-A51F24AEC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" y="3733"/>
              <a:ext cx="16" cy="15"/>
            </a:xfrm>
            <a:custGeom>
              <a:avLst/>
              <a:gdLst>
                <a:gd name="T0" fmla="*/ 0 w 8"/>
                <a:gd name="T1" fmla="*/ 0 h 7"/>
                <a:gd name="T2" fmla="*/ 64 w 8"/>
                <a:gd name="T3" fmla="*/ 69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cubicBezTo>
                    <a:pt x="3" y="3"/>
                    <a:pt x="5" y="5"/>
                    <a:pt x="8" y="7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26" name="Freeform 2125">
              <a:extLst>
                <a:ext uri="{FF2B5EF4-FFF2-40B4-BE49-F238E27FC236}">
                  <a16:creationId xmlns:a16="http://schemas.microsoft.com/office/drawing/2014/main" id="{8C214115-D973-81B5-EFB9-68A6F0704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1" y="3810"/>
              <a:ext cx="23" cy="15"/>
            </a:xfrm>
            <a:custGeom>
              <a:avLst/>
              <a:gdLst>
                <a:gd name="T0" fmla="*/ 0 w 11"/>
                <a:gd name="T1" fmla="*/ 0 h 7"/>
                <a:gd name="T2" fmla="*/ 100 w 11"/>
                <a:gd name="T3" fmla="*/ 69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7">
                  <a:moveTo>
                    <a:pt x="0" y="0"/>
                  </a:moveTo>
                  <a:cubicBezTo>
                    <a:pt x="2" y="4"/>
                    <a:pt x="8" y="5"/>
                    <a:pt x="11" y="7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27" name="Freeform 2126">
              <a:extLst>
                <a:ext uri="{FF2B5EF4-FFF2-40B4-BE49-F238E27FC236}">
                  <a16:creationId xmlns:a16="http://schemas.microsoft.com/office/drawing/2014/main" id="{E221A4B8-D89E-44F8-B5F1-8794AF1F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" y="3866"/>
              <a:ext cx="77" cy="42"/>
            </a:xfrm>
            <a:custGeom>
              <a:avLst/>
              <a:gdLst>
                <a:gd name="T0" fmla="*/ 316 w 38"/>
                <a:gd name="T1" fmla="*/ 0 h 19"/>
                <a:gd name="T2" fmla="*/ 0 w 38"/>
                <a:gd name="T3" fmla="*/ 20 h 1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8" h="19">
                  <a:moveTo>
                    <a:pt x="38" y="0"/>
                  </a:moveTo>
                  <a:cubicBezTo>
                    <a:pt x="23" y="7"/>
                    <a:pt x="12" y="19"/>
                    <a:pt x="0" y="2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28" name="Freeform 2127">
              <a:extLst>
                <a:ext uri="{FF2B5EF4-FFF2-40B4-BE49-F238E27FC236}">
                  <a16:creationId xmlns:a16="http://schemas.microsoft.com/office/drawing/2014/main" id="{91B553DA-6C7C-4A58-93E4-17FE99086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4" y="3888"/>
              <a:ext cx="70" cy="51"/>
            </a:xfrm>
            <a:custGeom>
              <a:avLst/>
              <a:gdLst>
                <a:gd name="T0" fmla="*/ 60 w 34"/>
                <a:gd name="T1" fmla="*/ 251 h 23"/>
                <a:gd name="T2" fmla="*/ 16 w 34"/>
                <a:gd name="T3" fmla="*/ 153 h 23"/>
                <a:gd name="T4" fmla="*/ 105 w 34"/>
                <a:gd name="T5" fmla="*/ 89 h 23"/>
                <a:gd name="T6" fmla="*/ 191 w 34"/>
                <a:gd name="T7" fmla="*/ 9 h 23"/>
                <a:gd name="T8" fmla="*/ 296 w 34"/>
                <a:gd name="T9" fmla="*/ 64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4" y="20"/>
                    <a:pt x="0" y="18"/>
                    <a:pt x="2" y="14"/>
                  </a:cubicBezTo>
                  <a:cubicBezTo>
                    <a:pt x="3" y="11"/>
                    <a:pt x="9" y="9"/>
                    <a:pt x="12" y="8"/>
                  </a:cubicBezTo>
                  <a:cubicBezTo>
                    <a:pt x="16" y="6"/>
                    <a:pt x="18" y="2"/>
                    <a:pt x="22" y="1"/>
                  </a:cubicBezTo>
                  <a:cubicBezTo>
                    <a:pt x="26" y="0"/>
                    <a:pt x="34" y="6"/>
                    <a:pt x="34" y="6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29" name="Freeform 2128">
              <a:extLst>
                <a:ext uri="{FF2B5EF4-FFF2-40B4-BE49-F238E27FC236}">
                  <a16:creationId xmlns:a16="http://schemas.microsoft.com/office/drawing/2014/main" id="{C11BB094-E1FD-9C80-118A-09B238F36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" y="3890"/>
              <a:ext cx="16" cy="27"/>
            </a:xfrm>
            <a:custGeom>
              <a:avLst/>
              <a:gdLst>
                <a:gd name="T0" fmla="*/ 64 w 8"/>
                <a:gd name="T1" fmla="*/ 137 h 12"/>
                <a:gd name="T2" fmla="*/ 0 w 8"/>
                <a:gd name="T3" fmla="*/ 0 h 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12">
                  <a:moveTo>
                    <a:pt x="8" y="12"/>
                  </a:moveTo>
                  <a:cubicBezTo>
                    <a:pt x="5" y="8"/>
                    <a:pt x="1" y="5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30" name="Freeform 2129">
              <a:extLst>
                <a:ext uri="{FF2B5EF4-FFF2-40B4-BE49-F238E27FC236}">
                  <a16:creationId xmlns:a16="http://schemas.microsoft.com/office/drawing/2014/main" id="{D8D94377-10C9-71F8-789D-779FD796E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" y="3893"/>
              <a:ext cx="76" cy="21"/>
            </a:xfrm>
            <a:custGeom>
              <a:avLst/>
              <a:gdLst>
                <a:gd name="T0" fmla="*/ 320 w 37"/>
                <a:gd name="T1" fmla="*/ 0 h 10"/>
                <a:gd name="T2" fmla="*/ 51 w 37"/>
                <a:gd name="T3" fmla="*/ 57 h 10"/>
                <a:gd name="T4" fmla="*/ 0 w 37"/>
                <a:gd name="T5" fmla="*/ 8 h 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" h="10">
                  <a:moveTo>
                    <a:pt x="37" y="0"/>
                  </a:moveTo>
                  <a:cubicBezTo>
                    <a:pt x="27" y="0"/>
                    <a:pt x="17" y="10"/>
                    <a:pt x="6" y="6"/>
                  </a:cubicBezTo>
                  <a:cubicBezTo>
                    <a:pt x="2" y="4"/>
                    <a:pt x="0" y="4"/>
                    <a:pt x="0" y="1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31" name="Freeform 2130">
              <a:extLst>
                <a:ext uri="{FF2B5EF4-FFF2-40B4-BE49-F238E27FC236}">
                  <a16:creationId xmlns:a16="http://schemas.microsoft.com/office/drawing/2014/main" id="{18E2FC2A-046E-4B31-82FC-AB266BE0A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8" y="3904"/>
              <a:ext cx="74" cy="19"/>
            </a:xfrm>
            <a:custGeom>
              <a:avLst/>
              <a:gdLst>
                <a:gd name="T0" fmla="*/ 0 w 36"/>
                <a:gd name="T1" fmla="*/ 17 h 9"/>
                <a:gd name="T2" fmla="*/ 123 w 36"/>
                <a:gd name="T3" fmla="*/ 76 h 9"/>
                <a:gd name="T4" fmla="*/ 312 w 36"/>
                <a:gd name="T5" fmla="*/ 0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" h="9">
                  <a:moveTo>
                    <a:pt x="0" y="2"/>
                  </a:moveTo>
                  <a:cubicBezTo>
                    <a:pt x="3" y="8"/>
                    <a:pt x="6" y="9"/>
                    <a:pt x="14" y="8"/>
                  </a:cubicBezTo>
                  <a:cubicBezTo>
                    <a:pt x="22" y="6"/>
                    <a:pt x="29" y="3"/>
                    <a:pt x="36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32" name="Freeform 2131">
              <a:extLst>
                <a:ext uri="{FF2B5EF4-FFF2-40B4-BE49-F238E27FC236}">
                  <a16:creationId xmlns:a16="http://schemas.microsoft.com/office/drawing/2014/main" id="{E65B42DA-5D41-CA88-15C8-D44B968CF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2" y="3923"/>
              <a:ext cx="9" cy="37"/>
            </a:xfrm>
            <a:custGeom>
              <a:avLst/>
              <a:gdLst>
                <a:gd name="T0" fmla="*/ 45 w 4"/>
                <a:gd name="T1" fmla="*/ 176 h 17"/>
                <a:gd name="T2" fmla="*/ 36 w 4"/>
                <a:gd name="T3" fmla="*/ 0 h 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17">
                  <a:moveTo>
                    <a:pt x="4" y="17"/>
                  </a:moveTo>
                  <a:cubicBezTo>
                    <a:pt x="1" y="13"/>
                    <a:pt x="0" y="3"/>
                    <a:pt x="3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33" name="Freeform 2132">
              <a:extLst>
                <a:ext uri="{FF2B5EF4-FFF2-40B4-BE49-F238E27FC236}">
                  <a16:creationId xmlns:a16="http://schemas.microsoft.com/office/drawing/2014/main" id="{13B18D35-7487-34FD-D6B4-11DABC9D5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" y="3912"/>
              <a:ext cx="19" cy="7"/>
            </a:xfrm>
            <a:custGeom>
              <a:avLst/>
              <a:gdLst>
                <a:gd name="T0" fmla="*/ 84 w 9"/>
                <a:gd name="T1" fmla="*/ 37 h 3"/>
                <a:gd name="T2" fmla="*/ 0 w 9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3">
                  <a:moveTo>
                    <a:pt x="9" y="3"/>
                  </a:move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34" name="Freeform 2133">
              <a:extLst>
                <a:ext uri="{FF2B5EF4-FFF2-40B4-BE49-F238E27FC236}">
                  <a16:creationId xmlns:a16="http://schemas.microsoft.com/office/drawing/2014/main" id="{F305A3C3-1D94-1225-326F-B972E89DF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" y="3904"/>
              <a:ext cx="72" cy="19"/>
            </a:xfrm>
            <a:custGeom>
              <a:avLst/>
              <a:gdLst>
                <a:gd name="T0" fmla="*/ 304 w 35"/>
                <a:gd name="T1" fmla="*/ 8 h 9"/>
                <a:gd name="T2" fmla="*/ 148 w 35"/>
                <a:gd name="T3" fmla="*/ 57 h 9"/>
                <a:gd name="T4" fmla="*/ 43 w 35"/>
                <a:gd name="T5" fmla="*/ 76 h 9"/>
                <a:gd name="T6" fmla="*/ 0 w 35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9">
                  <a:moveTo>
                    <a:pt x="35" y="1"/>
                  </a:moveTo>
                  <a:cubicBezTo>
                    <a:pt x="29" y="3"/>
                    <a:pt x="23" y="5"/>
                    <a:pt x="17" y="6"/>
                  </a:cubicBezTo>
                  <a:cubicBezTo>
                    <a:pt x="14" y="7"/>
                    <a:pt x="8" y="9"/>
                    <a:pt x="5" y="8"/>
                  </a:cubicBezTo>
                  <a:cubicBezTo>
                    <a:pt x="1" y="7"/>
                    <a:pt x="1" y="2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35" name="Freeform 2134">
              <a:extLst>
                <a:ext uri="{FF2B5EF4-FFF2-40B4-BE49-F238E27FC236}">
                  <a16:creationId xmlns:a16="http://schemas.microsoft.com/office/drawing/2014/main" id="{EBB372FB-891D-B97E-322B-98CABB1C7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8" y="3908"/>
              <a:ext cx="86" cy="31"/>
            </a:xfrm>
            <a:custGeom>
              <a:avLst/>
              <a:gdLst>
                <a:gd name="T0" fmla="*/ 360 w 42"/>
                <a:gd name="T1" fmla="*/ 64 h 14"/>
                <a:gd name="T2" fmla="*/ 76 w 42"/>
                <a:gd name="T3" fmla="*/ 117 h 14"/>
                <a:gd name="T4" fmla="*/ 16 w 42"/>
                <a:gd name="T5" fmla="*/ 0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cubicBezTo>
                    <a:pt x="39" y="14"/>
                    <a:pt x="16" y="11"/>
                    <a:pt x="9" y="11"/>
                  </a:cubicBezTo>
                  <a:cubicBezTo>
                    <a:pt x="2" y="11"/>
                    <a:pt x="0" y="7"/>
                    <a:pt x="2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36" name="Freeform 2135">
              <a:extLst>
                <a:ext uri="{FF2B5EF4-FFF2-40B4-BE49-F238E27FC236}">
                  <a16:creationId xmlns:a16="http://schemas.microsoft.com/office/drawing/2014/main" id="{78B7D4E1-069E-BA68-EC2D-AE968835F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" y="3917"/>
              <a:ext cx="78" cy="28"/>
            </a:xfrm>
            <a:custGeom>
              <a:avLst/>
              <a:gdLst>
                <a:gd name="T0" fmla="*/ 328 w 38"/>
                <a:gd name="T1" fmla="*/ 60 h 13"/>
                <a:gd name="T2" fmla="*/ 60 w 38"/>
                <a:gd name="T3" fmla="*/ 80 h 13"/>
                <a:gd name="T4" fmla="*/ 16 w 38"/>
                <a:gd name="T5" fmla="*/ 28 h 13"/>
                <a:gd name="T6" fmla="*/ 16 w 38"/>
                <a:gd name="T7" fmla="*/ 0 h 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3">
                  <a:moveTo>
                    <a:pt x="38" y="6"/>
                  </a:moveTo>
                  <a:cubicBezTo>
                    <a:pt x="37" y="13"/>
                    <a:pt x="13" y="10"/>
                    <a:pt x="7" y="8"/>
                  </a:cubicBezTo>
                  <a:cubicBezTo>
                    <a:pt x="3" y="7"/>
                    <a:pt x="2" y="7"/>
                    <a:pt x="2" y="3"/>
                  </a:cubicBezTo>
                  <a:cubicBezTo>
                    <a:pt x="2" y="1"/>
                    <a:pt x="0" y="1"/>
                    <a:pt x="2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37" name="Freeform 2136">
              <a:extLst>
                <a:ext uri="{FF2B5EF4-FFF2-40B4-BE49-F238E27FC236}">
                  <a16:creationId xmlns:a16="http://schemas.microsoft.com/office/drawing/2014/main" id="{D25AD046-7C71-FDE5-A6BE-0F41A8D62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3" y="3941"/>
              <a:ext cx="61" cy="32"/>
            </a:xfrm>
            <a:custGeom>
              <a:avLst/>
              <a:gdLst>
                <a:gd name="T0" fmla="*/ 252 w 30"/>
                <a:gd name="T1" fmla="*/ 0 h 15"/>
                <a:gd name="T2" fmla="*/ 57 w 30"/>
                <a:gd name="T3" fmla="*/ 28 h 15"/>
                <a:gd name="T4" fmla="*/ 24 w 30"/>
                <a:gd name="T5" fmla="*/ 145 h 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" h="15">
                  <a:moveTo>
                    <a:pt x="30" y="0"/>
                  </a:moveTo>
                  <a:cubicBezTo>
                    <a:pt x="23" y="0"/>
                    <a:pt x="13" y="0"/>
                    <a:pt x="7" y="3"/>
                  </a:cubicBezTo>
                  <a:cubicBezTo>
                    <a:pt x="0" y="6"/>
                    <a:pt x="5" y="10"/>
                    <a:pt x="3" y="15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38" name="Freeform 2137">
              <a:extLst>
                <a:ext uri="{FF2B5EF4-FFF2-40B4-BE49-F238E27FC236}">
                  <a16:creationId xmlns:a16="http://schemas.microsoft.com/office/drawing/2014/main" id="{6A59BB4B-65F6-B0EB-9732-4F9985B53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3" y="3917"/>
              <a:ext cx="14" cy="30"/>
            </a:xfrm>
            <a:custGeom>
              <a:avLst/>
              <a:gdLst>
                <a:gd name="T0" fmla="*/ 56 w 7"/>
                <a:gd name="T1" fmla="*/ 137 h 14"/>
                <a:gd name="T2" fmla="*/ 8 w 7"/>
                <a:gd name="T3" fmla="*/ 0 h 1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14">
                  <a:moveTo>
                    <a:pt x="7" y="14"/>
                  </a:moveTo>
                  <a:cubicBezTo>
                    <a:pt x="2" y="12"/>
                    <a:pt x="0" y="4"/>
                    <a:pt x="1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39" name="Freeform 2138">
              <a:extLst>
                <a:ext uri="{FF2B5EF4-FFF2-40B4-BE49-F238E27FC236}">
                  <a16:creationId xmlns:a16="http://schemas.microsoft.com/office/drawing/2014/main" id="{EDEE2658-4A5A-D8C8-C534-3ED05B298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" y="3921"/>
              <a:ext cx="4" cy="20"/>
            </a:xfrm>
            <a:custGeom>
              <a:avLst/>
              <a:gdLst>
                <a:gd name="T0" fmla="*/ 0 w 2"/>
                <a:gd name="T1" fmla="*/ 98 h 9"/>
                <a:gd name="T2" fmla="*/ 8 w 2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9">
                  <a:moveTo>
                    <a:pt x="0" y="9"/>
                  </a:moveTo>
                  <a:cubicBezTo>
                    <a:pt x="2" y="6"/>
                    <a:pt x="2" y="1"/>
                    <a:pt x="1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40" name="Freeform 2139">
              <a:extLst>
                <a:ext uri="{FF2B5EF4-FFF2-40B4-BE49-F238E27FC236}">
                  <a16:creationId xmlns:a16="http://schemas.microsoft.com/office/drawing/2014/main" id="{026C9276-1DF3-E7EB-8501-B91CA1E70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0" y="3943"/>
              <a:ext cx="61" cy="37"/>
            </a:xfrm>
            <a:custGeom>
              <a:avLst/>
              <a:gdLst>
                <a:gd name="T0" fmla="*/ 252 w 30"/>
                <a:gd name="T1" fmla="*/ 9 h 17"/>
                <a:gd name="T2" fmla="*/ 128 w 30"/>
                <a:gd name="T3" fmla="*/ 20 h 17"/>
                <a:gd name="T4" fmla="*/ 24 w 30"/>
                <a:gd name="T5" fmla="*/ 44 h 17"/>
                <a:gd name="T6" fmla="*/ 16 w 30"/>
                <a:gd name="T7" fmla="*/ 176 h 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17">
                  <a:moveTo>
                    <a:pt x="30" y="1"/>
                  </a:moveTo>
                  <a:cubicBezTo>
                    <a:pt x="25" y="0"/>
                    <a:pt x="20" y="2"/>
                    <a:pt x="15" y="2"/>
                  </a:cubicBezTo>
                  <a:cubicBezTo>
                    <a:pt x="11" y="2"/>
                    <a:pt x="6" y="2"/>
                    <a:pt x="3" y="4"/>
                  </a:cubicBezTo>
                  <a:cubicBezTo>
                    <a:pt x="0" y="7"/>
                    <a:pt x="0" y="15"/>
                    <a:pt x="2" y="17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41" name="Freeform 2140">
              <a:extLst>
                <a:ext uri="{FF2B5EF4-FFF2-40B4-BE49-F238E27FC236}">
                  <a16:creationId xmlns:a16="http://schemas.microsoft.com/office/drawing/2014/main" id="{2676F507-0000-451F-3436-0961B8BEE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2" y="3932"/>
              <a:ext cx="6" cy="20"/>
            </a:xfrm>
            <a:custGeom>
              <a:avLst/>
              <a:gdLst>
                <a:gd name="T0" fmla="*/ 24 w 3"/>
                <a:gd name="T1" fmla="*/ 98 h 9"/>
                <a:gd name="T2" fmla="*/ 8 w 3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9">
                  <a:moveTo>
                    <a:pt x="3" y="9"/>
                  </a:moveTo>
                  <a:cubicBezTo>
                    <a:pt x="1" y="6"/>
                    <a:pt x="0" y="2"/>
                    <a:pt x="1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42" name="Freeform 2141">
              <a:extLst>
                <a:ext uri="{FF2B5EF4-FFF2-40B4-BE49-F238E27FC236}">
                  <a16:creationId xmlns:a16="http://schemas.microsoft.com/office/drawing/2014/main" id="{F52FC7B2-0002-C594-6AC4-11EA1ABA7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0" y="3958"/>
              <a:ext cx="60" cy="29"/>
            </a:xfrm>
            <a:custGeom>
              <a:avLst/>
              <a:gdLst>
                <a:gd name="T0" fmla="*/ 257 w 29"/>
                <a:gd name="T1" fmla="*/ 36 h 13"/>
                <a:gd name="T2" fmla="*/ 35 w 29"/>
                <a:gd name="T3" fmla="*/ 36 h 13"/>
                <a:gd name="T4" fmla="*/ 8 w 29"/>
                <a:gd name="T5" fmla="*/ 145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" h="13">
                  <a:moveTo>
                    <a:pt x="29" y="3"/>
                  </a:moveTo>
                  <a:cubicBezTo>
                    <a:pt x="22" y="3"/>
                    <a:pt x="9" y="0"/>
                    <a:pt x="4" y="3"/>
                  </a:cubicBezTo>
                  <a:cubicBezTo>
                    <a:pt x="1" y="5"/>
                    <a:pt x="0" y="12"/>
                    <a:pt x="1" y="13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43" name="Freeform 2142">
              <a:extLst>
                <a:ext uri="{FF2B5EF4-FFF2-40B4-BE49-F238E27FC236}">
                  <a16:creationId xmlns:a16="http://schemas.microsoft.com/office/drawing/2014/main" id="{C05397EB-AFAA-C0DB-911E-0FDFA035A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8" y="3934"/>
              <a:ext cx="7" cy="31"/>
            </a:xfrm>
            <a:custGeom>
              <a:avLst/>
              <a:gdLst>
                <a:gd name="T0" fmla="*/ 37 w 3"/>
                <a:gd name="T1" fmla="*/ 153 h 14"/>
                <a:gd name="T2" fmla="*/ 37 w 3"/>
                <a:gd name="T3" fmla="*/ 0 h 1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4">
                  <a:moveTo>
                    <a:pt x="3" y="14"/>
                  </a:moveTo>
                  <a:cubicBezTo>
                    <a:pt x="1" y="9"/>
                    <a:pt x="0" y="3"/>
                    <a:pt x="3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44" name="Freeform 2143">
              <a:extLst>
                <a:ext uri="{FF2B5EF4-FFF2-40B4-BE49-F238E27FC236}">
                  <a16:creationId xmlns:a16="http://schemas.microsoft.com/office/drawing/2014/main" id="{AC07E896-309F-3B4B-DB32-84E9706E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" y="3939"/>
              <a:ext cx="24" cy="4"/>
            </a:xfrm>
            <a:custGeom>
              <a:avLst/>
              <a:gdLst>
                <a:gd name="T0" fmla="*/ 96 w 12"/>
                <a:gd name="T1" fmla="*/ 16 h 2"/>
                <a:gd name="T2" fmla="*/ 0 w 12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2">
                  <a:moveTo>
                    <a:pt x="12" y="2"/>
                  </a:moveTo>
                  <a:cubicBezTo>
                    <a:pt x="9" y="0"/>
                    <a:pt x="4" y="1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45" name="Freeform 2144">
              <a:extLst>
                <a:ext uri="{FF2B5EF4-FFF2-40B4-BE49-F238E27FC236}">
                  <a16:creationId xmlns:a16="http://schemas.microsoft.com/office/drawing/2014/main" id="{A9E949A4-973C-2C75-5892-F8B98E4B5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" y="3943"/>
              <a:ext cx="59" cy="33"/>
            </a:xfrm>
            <a:custGeom>
              <a:avLst/>
              <a:gdLst>
                <a:gd name="T0" fmla="*/ 244 w 29"/>
                <a:gd name="T1" fmla="*/ 125 h 15"/>
                <a:gd name="T2" fmla="*/ 16 w 29"/>
                <a:gd name="T3" fmla="*/ 97 h 15"/>
                <a:gd name="T4" fmla="*/ 16 w 29"/>
                <a:gd name="T5" fmla="*/ 0 h 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" h="15">
                  <a:moveTo>
                    <a:pt x="29" y="12"/>
                  </a:moveTo>
                  <a:cubicBezTo>
                    <a:pt x="21" y="12"/>
                    <a:pt x="7" y="15"/>
                    <a:pt x="2" y="9"/>
                  </a:cubicBezTo>
                  <a:cubicBezTo>
                    <a:pt x="0" y="7"/>
                    <a:pt x="0" y="0"/>
                    <a:pt x="2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46" name="Freeform 2145">
              <a:extLst>
                <a:ext uri="{FF2B5EF4-FFF2-40B4-BE49-F238E27FC236}">
                  <a16:creationId xmlns:a16="http://schemas.microsoft.com/office/drawing/2014/main" id="{1F0C430B-C449-BDAE-FC70-B656BB11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1" y="3967"/>
              <a:ext cx="8" cy="20"/>
            </a:xfrm>
            <a:custGeom>
              <a:avLst/>
              <a:gdLst>
                <a:gd name="T0" fmla="*/ 32 w 4"/>
                <a:gd name="T1" fmla="*/ 0 h 9"/>
                <a:gd name="T2" fmla="*/ 8 w 4"/>
                <a:gd name="T3" fmla="*/ 98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2" y="2"/>
                    <a:pt x="0" y="8"/>
                    <a:pt x="1" y="9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47" name="Freeform 2146">
              <a:extLst>
                <a:ext uri="{FF2B5EF4-FFF2-40B4-BE49-F238E27FC236}">
                  <a16:creationId xmlns:a16="http://schemas.microsoft.com/office/drawing/2014/main" id="{B9FB18FB-05E9-CA7D-E4E6-EEAC2811E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" y="3904"/>
              <a:ext cx="67" cy="26"/>
            </a:xfrm>
            <a:custGeom>
              <a:avLst/>
              <a:gdLst>
                <a:gd name="T0" fmla="*/ 276 w 33"/>
                <a:gd name="T1" fmla="*/ 113 h 12"/>
                <a:gd name="T2" fmla="*/ 152 w 33"/>
                <a:gd name="T3" fmla="*/ 113 h 12"/>
                <a:gd name="T4" fmla="*/ 32 w 33"/>
                <a:gd name="T5" fmla="*/ 104 h 12"/>
                <a:gd name="T6" fmla="*/ 24 w 33"/>
                <a:gd name="T7" fmla="*/ 0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" h="12">
                  <a:moveTo>
                    <a:pt x="33" y="11"/>
                  </a:moveTo>
                  <a:cubicBezTo>
                    <a:pt x="28" y="11"/>
                    <a:pt x="23" y="12"/>
                    <a:pt x="18" y="11"/>
                  </a:cubicBezTo>
                  <a:cubicBezTo>
                    <a:pt x="15" y="11"/>
                    <a:pt x="7" y="11"/>
                    <a:pt x="4" y="10"/>
                  </a:cubicBezTo>
                  <a:cubicBezTo>
                    <a:pt x="0" y="7"/>
                    <a:pt x="1" y="3"/>
                    <a:pt x="3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48" name="Freeform 2147">
              <a:extLst>
                <a:ext uri="{FF2B5EF4-FFF2-40B4-BE49-F238E27FC236}">
                  <a16:creationId xmlns:a16="http://schemas.microsoft.com/office/drawing/2014/main" id="{9F5C3CB7-588C-4D68-5CDD-AB47D9335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1" y="3890"/>
              <a:ext cx="58" cy="31"/>
            </a:xfrm>
            <a:custGeom>
              <a:avLst/>
              <a:gdLst>
                <a:gd name="T0" fmla="*/ 249 w 28"/>
                <a:gd name="T1" fmla="*/ 142 h 14"/>
                <a:gd name="T2" fmla="*/ 17 w 28"/>
                <a:gd name="T3" fmla="*/ 89 h 14"/>
                <a:gd name="T4" fmla="*/ 17 w 28"/>
                <a:gd name="T5" fmla="*/ 0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14">
                  <a:moveTo>
                    <a:pt x="28" y="13"/>
                  </a:moveTo>
                  <a:cubicBezTo>
                    <a:pt x="22" y="14"/>
                    <a:pt x="5" y="13"/>
                    <a:pt x="2" y="8"/>
                  </a:cubicBezTo>
                  <a:cubicBezTo>
                    <a:pt x="1" y="5"/>
                    <a:pt x="0" y="2"/>
                    <a:pt x="2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49" name="Freeform 2148">
              <a:extLst>
                <a:ext uri="{FF2B5EF4-FFF2-40B4-BE49-F238E27FC236}">
                  <a16:creationId xmlns:a16="http://schemas.microsoft.com/office/drawing/2014/main" id="{82AA17C0-D235-E937-799C-901794509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30"/>
              <a:ext cx="60" cy="35"/>
            </a:xfrm>
            <a:custGeom>
              <a:avLst/>
              <a:gdLst>
                <a:gd name="T0" fmla="*/ 257 w 29"/>
                <a:gd name="T1" fmla="*/ 149 h 16"/>
                <a:gd name="T2" fmla="*/ 35 w 29"/>
                <a:gd name="T3" fmla="*/ 133 h 16"/>
                <a:gd name="T4" fmla="*/ 25 w 29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" h="16">
                  <a:moveTo>
                    <a:pt x="29" y="14"/>
                  </a:moveTo>
                  <a:cubicBezTo>
                    <a:pt x="23" y="15"/>
                    <a:pt x="8" y="16"/>
                    <a:pt x="4" y="13"/>
                  </a:cubicBezTo>
                  <a:cubicBezTo>
                    <a:pt x="1" y="10"/>
                    <a:pt x="0" y="2"/>
                    <a:pt x="3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50" name="Freeform 2149">
              <a:extLst>
                <a:ext uri="{FF2B5EF4-FFF2-40B4-BE49-F238E27FC236}">
                  <a16:creationId xmlns:a16="http://schemas.microsoft.com/office/drawing/2014/main" id="{59DD77EA-799A-33C2-6670-DCFA31E1D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" y="3919"/>
              <a:ext cx="66" cy="39"/>
            </a:xfrm>
            <a:custGeom>
              <a:avLst/>
              <a:gdLst>
                <a:gd name="T0" fmla="*/ 281 w 32"/>
                <a:gd name="T1" fmla="*/ 173 h 18"/>
                <a:gd name="T2" fmla="*/ 8 w 32"/>
                <a:gd name="T3" fmla="*/ 132 h 18"/>
                <a:gd name="T4" fmla="*/ 25 w 32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" h="18">
                  <a:moveTo>
                    <a:pt x="32" y="17"/>
                  </a:moveTo>
                  <a:cubicBezTo>
                    <a:pt x="26" y="18"/>
                    <a:pt x="5" y="18"/>
                    <a:pt x="1" y="13"/>
                  </a:cubicBezTo>
                  <a:cubicBezTo>
                    <a:pt x="0" y="11"/>
                    <a:pt x="2" y="1"/>
                    <a:pt x="3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51" name="Freeform 2150">
              <a:extLst>
                <a:ext uri="{FF2B5EF4-FFF2-40B4-BE49-F238E27FC236}">
                  <a16:creationId xmlns:a16="http://schemas.microsoft.com/office/drawing/2014/main" id="{6C5961C0-7F75-BD78-90AA-39465A3BA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910"/>
              <a:ext cx="57" cy="37"/>
            </a:xfrm>
            <a:custGeom>
              <a:avLst/>
              <a:gdLst>
                <a:gd name="T0" fmla="*/ 236 w 28"/>
                <a:gd name="T1" fmla="*/ 165 h 17"/>
                <a:gd name="T2" fmla="*/ 16 w 28"/>
                <a:gd name="T3" fmla="*/ 104 h 17"/>
                <a:gd name="T4" fmla="*/ 24 w 28"/>
                <a:gd name="T5" fmla="*/ 0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17">
                  <a:moveTo>
                    <a:pt x="28" y="16"/>
                  </a:moveTo>
                  <a:cubicBezTo>
                    <a:pt x="22" y="17"/>
                    <a:pt x="5" y="15"/>
                    <a:pt x="2" y="10"/>
                  </a:cubicBezTo>
                  <a:cubicBezTo>
                    <a:pt x="0" y="7"/>
                    <a:pt x="1" y="0"/>
                    <a:pt x="3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52" name="Freeform 2151">
              <a:extLst>
                <a:ext uri="{FF2B5EF4-FFF2-40B4-BE49-F238E27FC236}">
                  <a16:creationId xmlns:a16="http://schemas.microsoft.com/office/drawing/2014/main" id="{8185E908-5766-3F7D-58DC-AB57492D0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" y="3958"/>
              <a:ext cx="6" cy="24"/>
            </a:xfrm>
            <a:custGeom>
              <a:avLst/>
              <a:gdLst>
                <a:gd name="T0" fmla="*/ 24 w 3"/>
                <a:gd name="T1" fmla="*/ 0 h 11"/>
                <a:gd name="T2" fmla="*/ 0 w 3"/>
                <a:gd name="T3" fmla="*/ 113 h 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1">
                  <a:moveTo>
                    <a:pt x="3" y="0"/>
                  </a:moveTo>
                  <a:cubicBezTo>
                    <a:pt x="1" y="4"/>
                    <a:pt x="0" y="7"/>
                    <a:pt x="0" y="11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53" name="Freeform 2152">
              <a:extLst>
                <a:ext uri="{FF2B5EF4-FFF2-40B4-BE49-F238E27FC236}">
                  <a16:creationId xmlns:a16="http://schemas.microsoft.com/office/drawing/2014/main" id="{755A86A8-644A-14F2-4E3D-8CC3DBF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" y="3945"/>
              <a:ext cx="7" cy="22"/>
            </a:xfrm>
            <a:custGeom>
              <a:avLst/>
              <a:gdLst>
                <a:gd name="T0" fmla="*/ 37 w 3"/>
                <a:gd name="T1" fmla="*/ 0 h 10"/>
                <a:gd name="T2" fmla="*/ 28 w 3"/>
                <a:gd name="T3" fmla="*/ 106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0" y="4"/>
                    <a:pt x="2" y="7"/>
                    <a:pt x="2" y="1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54" name="Freeform 2153">
              <a:extLst>
                <a:ext uri="{FF2B5EF4-FFF2-40B4-BE49-F238E27FC236}">
                  <a16:creationId xmlns:a16="http://schemas.microsoft.com/office/drawing/2014/main" id="{EFB1BBDA-F985-471A-9811-057890D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" y="3910"/>
              <a:ext cx="29" cy="9"/>
            </a:xfrm>
            <a:custGeom>
              <a:avLst/>
              <a:gdLst>
                <a:gd name="T0" fmla="*/ 124 w 14"/>
                <a:gd name="T1" fmla="*/ 36 h 4"/>
                <a:gd name="T2" fmla="*/ 0 w 14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" h="4">
                  <a:moveTo>
                    <a:pt x="14" y="3"/>
                  </a:moveTo>
                  <a:cubicBezTo>
                    <a:pt x="9" y="4"/>
                    <a:pt x="5" y="2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55" name="Freeform 2154">
              <a:extLst>
                <a:ext uri="{FF2B5EF4-FFF2-40B4-BE49-F238E27FC236}">
                  <a16:creationId xmlns:a16="http://schemas.microsoft.com/office/drawing/2014/main" id="{CAC4B882-9F30-DA3F-D1A8-A0275C4B7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2" y="3921"/>
              <a:ext cx="23" cy="7"/>
            </a:xfrm>
            <a:custGeom>
              <a:avLst/>
              <a:gdLst>
                <a:gd name="T0" fmla="*/ 100 w 11"/>
                <a:gd name="T1" fmla="*/ 37 h 3"/>
                <a:gd name="T2" fmla="*/ 0 w 11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3">
                  <a:moveTo>
                    <a:pt x="11" y="3"/>
                  </a:moveTo>
                  <a:cubicBezTo>
                    <a:pt x="7" y="2"/>
                    <a:pt x="3" y="2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56" name="Freeform 2155">
              <a:extLst>
                <a:ext uri="{FF2B5EF4-FFF2-40B4-BE49-F238E27FC236}">
                  <a16:creationId xmlns:a16="http://schemas.microsoft.com/office/drawing/2014/main" id="{32D14712-E4DA-452B-ACDE-6271D203A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" y="3836"/>
              <a:ext cx="51" cy="33"/>
            </a:xfrm>
            <a:custGeom>
              <a:avLst/>
              <a:gdLst>
                <a:gd name="T0" fmla="*/ 212 w 25"/>
                <a:gd name="T1" fmla="*/ 0 h 15"/>
                <a:gd name="T2" fmla="*/ 41 w 25"/>
                <a:gd name="T3" fmla="*/ 150 h 15"/>
                <a:gd name="T4" fmla="*/ 0 w 25"/>
                <a:gd name="T5" fmla="*/ 73 h 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" h="15">
                  <a:moveTo>
                    <a:pt x="25" y="0"/>
                  </a:moveTo>
                  <a:cubicBezTo>
                    <a:pt x="18" y="9"/>
                    <a:pt x="8" y="15"/>
                    <a:pt x="5" y="14"/>
                  </a:cubicBezTo>
                  <a:cubicBezTo>
                    <a:pt x="2" y="13"/>
                    <a:pt x="0" y="7"/>
                    <a:pt x="0" y="7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57" name="Freeform 2156">
              <a:extLst>
                <a:ext uri="{FF2B5EF4-FFF2-40B4-BE49-F238E27FC236}">
                  <a16:creationId xmlns:a16="http://schemas.microsoft.com/office/drawing/2014/main" id="{6332A86A-31C2-4421-DBC7-E77B11AFD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8" y="3831"/>
              <a:ext cx="19" cy="40"/>
            </a:xfrm>
            <a:custGeom>
              <a:avLst/>
              <a:gdLst>
                <a:gd name="T0" fmla="*/ 57 w 9"/>
                <a:gd name="T1" fmla="*/ 0 h 18"/>
                <a:gd name="T2" fmla="*/ 8 w 9"/>
                <a:gd name="T3" fmla="*/ 80 h 18"/>
                <a:gd name="T4" fmla="*/ 84 w 9"/>
                <a:gd name="T5" fmla="*/ 198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18">
                  <a:moveTo>
                    <a:pt x="6" y="0"/>
                  </a:moveTo>
                  <a:cubicBezTo>
                    <a:pt x="1" y="4"/>
                    <a:pt x="0" y="6"/>
                    <a:pt x="1" y="7"/>
                  </a:cubicBezTo>
                  <a:cubicBezTo>
                    <a:pt x="1" y="8"/>
                    <a:pt x="9" y="18"/>
                    <a:pt x="9" y="18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58" name="Freeform 2157">
              <a:extLst>
                <a:ext uri="{FF2B5EF4-FFF2-40B4-BE49-F238E27FC236}">
                  <a16:creationId xmlns:a16="http://schemas.microsoft.com/office/drawing/2014/main" id="{2FB4D2A7-A4CA-ADD7-606F-F09F58407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" y="3847"/>
              <a:ext cx="49" cy="41"/>
            </a:xfrm>
            <a:custGeom>
              <a:avLst/>
              <a:gdLst>
                <a:gd name="T0" fmla="*/ 204 w 24"/>
                <a:gd name="T1" fmla="*/ 0 h 19"/>
                <a:gd name="T2" fmla="*/ 0 w 24"/>
                <a:gd name="T3" fmla="*/ 190 h 1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19">
                  <a:moveTo>
                    <a:pt x="24" y="0"/>
                  </a:moveTo>
                  <a:cubicBezTo>
                    <a:pt x="16" y="4"/>
                    <a:pt x="1" y="18"/>
                    <a:pt x="0" y="19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59" name="Freeform 2158">
              <a:extLst>
                <a:ext uri="{FF2B5EF4-FFF2-40B4-BE49-F238E27FC236}">
                  <a16:creationId xmlns:a16="http://schemas.microsoft.com/office/drawing/2014/main" id="{158E7981-C2D8-C97E-1C14-A7150A992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5" y="3858"/>
              <a:ext cx="18" cy="17"/>
            </a:xfrm>
            <a:custGeom>
              <a:avLst/>
              <a:gdLst>
                <a:gd name="T0" fmla="*/ 72 w 9"/>
                <a:gd name="T1" fmla="*/ 77 h 8"/>
                <a:gd name="T2" fmla="*/ 0 w 9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8">
                  <a:moveTo>
                    <a:pt x="9" y="8"/>
                  </a:moveTo>
                  <a:cubicBezTo>
                    <a:pt x="4" y="5"/>
                    <a:pt x="0" y="0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60" name="Freeform 2159">
              <a:extLst>
                <a:ext uri="{FF2B5EF4-FFF2-40B4-BE49-F238E27FC236}">
                  <a16:creationId xmlns:a16="http://schemas.microsoft.com/office/drawing/2014/main" id="{0D2A6A7F-16B1-1E20-BAC7-4EE974476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3259"/>
              <a:ext cx="34" cy="72"/>
            </a:xfrm>
            <a:custGeom>
              <a:avLst/>
              <a:gdLst>
                <a:gd name="T0" fmla="*/ 40 w 17"/>
                <a:gd name="T1" fmla="*/ 0 h 33"/>
                <a:gd name="T2" fmla="*/ 136 w 17"/>
                <a:gd name="T3" fmla="*/ 343 h 3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" h="33">
                  <a:moveTo>
                    <a:pt x="5" y="0"/>
                  </a:moveTo>
                  <a:cubicBezTo>
                    <a:pt x="0" y="18"/>
                    <a:pt x="1" y="25"/>
                    <a:pt x="17" y="33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61" name="Freeform 2160">
              <a:extLst>
                <a:ext uri="{FF2B5EF4-FFF2-40B4-BE49-F238E27FC236}">
                  <a16:creationId xmlns:a16="http://schemas.microsoft.com/office/drawing/2014/main" id="{3CFB7A31-6623-77F7-5EEB-166CD21F1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4" y="3322"/>
              <a:ext cx="37" cy="72"/>
            </a:xfrm>
            <a:custGeom>
              <a:avLst/>
              <a:gdLst>
                <a:gd name="T0" fmla="*/ 43 w 18"/>
                <a:gd name="T1" fmla="*/ 0 h 33"/>
                <a:gd name="T2" fmla="*/ 156 w 18"/>
                <a:gd name="T3" fmla="*/ 343 h 3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" h="33">
                  <a:moveTo>
                    <a:pt x="5" y="0"/>
                  </a:moveTo>
                  <a:cubicBezTo>
                    <a:pt x="5" y="15"/>
                    <a:pt x="0" y="33"/>
                    <a:pt x="18" y="33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62" name="Freeform 2161">
              <a:extLst>
                <a:ext uri="{FF2B5EF4-FFF2-40B4-BE49-F238E27FC236}">
                  <a16:creationId xmlns:a16="http://schemas.microsoft.com/office/drawing/2014/main" id="{D8E97B91-EACD-E8F2-AB16-608A5AE4D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1" y="3263"/>
              <a:ext cx="31" cy="30"/>
            </a:xfrm>
            <a:custGeom>
              <a:avLst/>
              <a:gdLst>
                <a:gd name="T0" fmla="*/ 0 w 15"/>
                <a:gd name="T1" fmla="*/ 0 h 14"/>
                <a:gd name="T2" fmla="*/ 43 w 15"/>
                <a:gd name="T3" fmla="*/ 120 h 14"/>
                <a:gd name="T4" fmla="*/ 132 w 15"/>
                <a:gd name="T5" fmla="*/ 137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14">
                  <a:moveTo>
                    <a:pt x="0" y="0"/>
                  </a:moveTo>
                  <a:cubicBezTo>
                    <a:pt x="0" y="4"/>
                    <a:pt x="0" y="9"/>
                    <a:pt x="5" y="12"/>
                  </a:cubicBezTo>
                  <a:cubicBezTo>
                    <a:pt x="8" y="13"/>
                    <a:pt x="13" y="14"/>
                    <a:pt x="15" y="14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63" name="Freeform 2162">
              <a:extLst>
                <a:ext uri="{FF2B5EF4-FFF2-40B4-BE49-F238E27FC236}">
                  <a16:creationId xmlns:a16="http://schemas.microsoft.com/office/drawing/2014/main" id="{7DEE52A7-DB2C-E7A1-F4F7-9DE13DD93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1" y="3289"/>
              <a:ext cx="41" cy="53"/>
            </a:xfrm>
            <a:custGeom>
              <a:avLst/>
              <a:gdLst>
                <a:gd name="T0" fmla="*/ 25 w 20"/>
                <a:gd name="T1" fmla="*/ 0 h 24"/>
                <a:gd name="T2" fmla="*/ 68 w 20"/>
                <a:gd name="T3" fmla="*/ 225 h 24"/>
                <a:gd name="T4" fmla="*/ 139 w 20"/>
                <a:gd name="T5" fmla="*/ 250 h 24"/>
                <a:gd name="T6" fmla="*/ 172 w 20"/>
                <a:gd name="T7" fmla="*/ 258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24">
                  <a:moveTo>
                    <a:pt x="3" y="0"/>
                  </a:moveTo>
                  <a:cubicBezTo>
                    <a:pt x="3" y="7"/>
                    <a:pt x="0" y="17"/>
                    <a:pt x="8" y="21"/>
                  </a:cubicBezTo>
                  <a:cubicBezTo>
                    <a:pt x="11" y="23"/>
                    <a:pt x="14" y="23"/>
                    <a:pt x="16" y="23"/>
                  </a:cubicBezTo>
                  <a:cubicBezTo>
                    <a:pt x="18" y="24"/>
                    <a:pt x="19" y="23"/>
                    <a:pt x="20" y="24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64" name="Freeform 2163">
              <a:extLst>
                <a:ext uri="{FF2B5EF4-FFF2-40B4-BE49-F238E27FC236}">
                  <a16:creationId xmlns:a16="http://schemas.microsoft.com/office/drawing/2014/main" id="{544044BE-83D2-9EC5-66D7-7A616F727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" y="3320"/>
              <a:ext cx="28" cy="4"/>
            </a:xfrm>
            <a:custGeom>
              <a:avLst/>
              <a:gdLst>
                <a:gd name="T0" fmla="*/ 0 w 14"/>
                <a:gd name="T1" fmla="*/ 0 h 2"/>
                <a:gd name="T2" fmla="*/ 112 w 14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4" y="2"/>
                    <a:pt x="9" y="1"/>
                    <a:pt x="14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65" name="Freeform 2164">
              <a:extLst>
                <a:ext uri="{FF2B5EF4-FFF2-40B4-BE49-F238E27FC236}">
                  <a16:creationId xmlns:a16="http://schemas.microsoft.com/office/drawing/2014/main" id="{AFE4B80D-F58B-949E-9F35-EC22DC614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3328"/>
              <a:ext cx="24" cy="60"/>
            </a:xfrm>
            <a:custGeom>
              <a:avLst/>
              <a:gdLst>
                <a:gd name="T0" fmla="*/ 0 w 12"/>
                <a:gd name="T1" fmla="*/ 276 h 27"/>
                <a:gd name="T2" fmla="*/ 80 w 12"/>
                <a:gd name="T3" fmla="*/ 262 h 27"/>
                <a:gd name="T4" fmla="*/ 88 w 12"/>
                <a:gd name="T5" fmla="*/ 142 h 27"/>
                <a:gd name="T6" fmla="*/ 72 w 12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27">
                  <a:moveTo>
                    <a:pt x="0" y="25"/>
                  </a:moveTo>
                  <a:cubicBezTo>
                    <a:pt x="3" y="25"/>
                    <a:pt x="8" y="27"/>
                    <a:pt x="10" y="24"/>
                  </a:cubicBezTo>
                  <a:cubicBezTo>
                    <a:pt x="12" y="21"/>
                    <a:pt x="12" y="16"/>
                    <a:pt x="11" y="13"/>
                  </a:cubicBezTo>
                  <a:cubicBezTo>
                    <a:pt x="11" y="9"/>
                    <a:pt x="10" y="4"/>
                    <a:pt x="9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66" name="Freeform 2165">
              <a:extLst>
                <a:ext uri="{FF2B5EF4-FFF2-40B4-BE49-F238E27FC236}">
                  <a16:creationId xmlns:a16="http://schemas.microsoft.com/office/drawing/2014/main" id="{AC3B9A72-FDEA-96FE-410A-885AF275A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377"/>
              <a:ext cx="33" cy="4"/>
            </a:xfrm>
            <a:custGeom>
              <a:avLst/>
              <a:gdLst>
                <a:gd name="T0" fmla="*/ 0 w 16"/>
                <a:gd name="T1" fmla="*/ 0 h 2"/>
                <a:gd name="T2" fmla="*/ 140 w 16"/>
                <a:gd name="T3" fmla="*/ 8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6" h="2">
                  <a:moveTo>
                    <a:pt x="0" y="0"/>
                  </a:moveTo>
                  <a:cubicBezTo>
                    <a:pt x="6" y="1"/>
                    <a:pt x="10" y="2"/>
                    <a:pt x="16" y="1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67" name="Freeform 2166">
              <a:extLst>
                <a:ext uri="{FF2B5EF4-FFF2-40B4-BE49-F238E27FC236}">
                  <a16:creationId xmlns:a16="http://schemas.microsoft.com/office/drawing/2014/main" id="{AE3A50A9-57AD-C3AE-EE62-1D4F72BC3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" y="3394"/>
              <a:ext cx="33" cy="55"/>
            </a:xfrm>
            <a:custGeom>
              <a:avLst/>
              <a:gdLst>
                <a:gd name="T0" fmla="*/ 25 w 16"/>
                <a:gd name="T1" fmla="*/ 0 h 25"/>
                <a:gd name="T2" fmla="*/ 89 w 16"/>
                <a:gd name="T3" fmla="*/ 246 h 25"/>
                <a:gd name="T4" fmla="*/ 140 w 16"/>
                <a:gd name="T5" fmla="*/ 246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5">
                  <a:moveTo>
                    <a:pt x="3" y="0"/>
                  </a:moveTo>
                  <a:cubicBezTo>
                    <a:pt x="8" y="8"/>
                    <a:pt x="0" y="17"/>
                    <a:pt x="10" y="23"/>
                  </a:cubicBezTo>
                  <a:cubicBezTo>
                    <a:pt x="13" y="25"/>
                    <a:pt x="13" y="25"/>
                    <a:pt x="16" y="23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68" name="Freeform 2167">
              <a:extLst>
                <a:ext uri="{FF2B5EF4-FFF2-40B4-BE49-F238E27FC236}">
                  <a16:creationId xmlns:a16="http://schemas.microsoft.com/office/drawing/2014/main" id="{FE0CC448-5572-F4A0-2E9F-9DB028E8E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3379"/>
              <a:ext cx="35" cy="61"/>
            </a:xfrm>
            <a:custGeom>
              <a:avLst/>
              <a:gdLst>
                <a:gd name="T0" fmla="*/ 148 w 17"/>
                <a:gd name="T1" fmla="*/ 290 h 28"/>
                <a:gd name="T2" fmla="*/ 25 w 17"/>
                <a:gd name="T3" fmla="*/ 209 h 28"/>
                <a:gd name="T4" fmla="*/ 0 w 17"/>
                <a:gd name="T5" fmla="*/ 0 h 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8">
                  <a:moveTo>
                    <a:pt x="17" y="28"/>
                  </a:moveTo>
                  <a:cubicBezTo>
                    <a:pt x="8" y="28"/>
                    <a:pt x="6" y="27"/>
                    <a:pt x="3" y="20"/>
                  </a:cubicBezTo>
                  <a:cubicBezTo>
                    <a:pt x="1" y="13"/>
                    <a:pt x="0" y="7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69" name="Freeform 2168">
              <a:extLst>
                <a:ext uri="{FF2B5EF4-FFF2-40B4-BE49-F238E27FC236}">
                  <a16:creationId xmlns:a16="http://schemas.microsoft.com/office/drawing/2014/main" id="{B0387231-62CE-7315-BD8E-A4DBC429E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379"/>
              <a:ext cx="15" cy="13"/>
            </a:xfrm>
            <a:custGeom>
              <a:avLst/>
              <a:gdLst>
                <a:gd name="T0" fmla="*/ 0 w 7"/>
                <a:gd name="T1" fmla="*/ 0 h 6"/>
                <a:gd name="T2" fmla="*/ 69 w 7"/>
                <a:gd name="T3" fmla="*/ 61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6">
                  <a:moveTo>
                    <a:pt x="0" y="0"/>
                  </a:moveTo>
                  <a:cubicBezTo>
                    <a:pt x="3" y="1"/>
                    <a:pt x="5" y="4"/>
                    <a:pt x="7" y="6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70" name="Freeform 2169">
              <a:extLst>
                <a:ext uri="{FF2B5EF4-FFF2-40B4-BE49-F238E27FC236}">
                  <a16:creationId xmlns:a16="http://schemas.microsoft.com/office/drawing/2014/main" id="{3822F4B3-19FF-642A-879E-34FE36581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3324"/>
              <a:ext cx="12" cy="15"/>
            </a:xfrm>
            <a:custGeom>
              <a:avLst/>
              <a:gdLst>
                <a:gd name="T0" fmla="*/ 0 w 6"/>
                <a:gd name="T1" fmla="*/ 69 h 7"/>
                <a:gd name="T2" fmla="*/ 48 w 6"/>
                <a:gd name="T3" fmla="*/ 0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cubicBezTo>
                    <a:pt x="4" y="6"/>
                    <a:pt x="5" y="2"/>
                    <a:pt x="6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71" name="Freeform 2170">
              <a:extLst>
                <a:ext uri="{FF2B5EF4-FFF2-40B4-BE49-F238E27FC236}">
                  <a16:creationId xmlns:a16="http://schemas.microsoft.com/office/drawing/2014/main" id="{CEEE2F6F-3BF3-4938-9581-83C6F74A4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" y="3322"/>
              <a:ext cx="10" cy="4"/>
            </a:xfrm>
            <a:custGeom>
              <a:avLst/>
              <a:gdLst>
                <a:gd name="T0" fmla="*/ 0 w 5"/>
                <a:gd name="T1" fmla="*/ 16 h 2"/>
                <a:gd name="T2" fmla="*/ 40 w 5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cubicBezTo>
                    <a:pt x="3" y="2"/>
                    <a:pt x="5" y="2"/>
                    <a:pt x="5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72" name="Freeform 2171">
              <a:extLst>
                <a:ext uri="{FF2B5EF4-FFF2-40B4-BE49-F238E27FC236}">
                  <a16:creationId xmlns:a16="http://schemas.microsoft.com/office/drawing/2014/main" id="{6DF06A55-4D36-5EF5-E063-725C8A220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" y="3532"/>
              <a:ext cx="39" cy="54"/>
            </a:xfrm>
            <a:custGeom>
              <a:avLst/>
              <a:gdLst>
                <a:gd name="T0" fmla="*/ 0 w 19"/>
                <a:gd name="T1" fmla="*/ 0 h 25"/>
                <a:gd name="T2" fmla="*/ 60 w 19"/>
                <a:gd name="T3" fmla="*/ 130 h 25"/>
                <a:gd name="T4" fmla="*/ 105 w 19"/>
                <a:gd name="T5" fmla="*/ 233 h 25"/>
                <a:gd name="T6" fmla="*/ 164 w 19"/>
                <a:gd name="T7" fmla="*/ 225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25">
                  <a:moveTo>
                    <a:pt x="0" y="0"/>
                  </a:moveTo>
                  <a:cubicBezTo>
                    <a:pt x="1" y="6"/>
                    <a:pt x="5" y="7"/>
                    <a:pt x="7" y="13"/>
                  </a:cubicBezTo>
                  <a:cubicBezTo>
                    <a:pt x="8" y="15"/>
                    <a:pt x="9" y="21"/>
                    <a:pt x="12" y="23"/>
                  </a:cubicBezTo>
                  <a:cubicBezTo>
                    <a:pt x="15" y="25"/>
                    <a:pt x="16" y="23"/>
                    <a:pt x="19" y="22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73" name="Freeform 2172">
              <a:extLst>
                <a:ext uri="{FF2B5EF4-FFF2-40B4-BE49-F238E27FC236}">
                  <a16:creationId xmlns:a16="http://schemas.microsoft.com/office/drawing/2014/main" id="{6B123F7D-BA58-00E2-D707-DF9794AA7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9" y="3584"/>
              <a:ext cx="56" cy="72"/>
            </a:xfrm>
            <a:custGeom>
              <a:avLst/>
              <a:gdLst>
                <a:gd name="T0" fmla="*/ 52 w 27"/>
                <a:gd name="T1" fmla="*/ 0 h 33"/>
                <a:gd name="T2" fmla="*/ 151 w 27"/>
                <a:gd name="T3" fmla="*/ 281 h 33"/>
                <a:gd name="T4" fmla="*/ 241 w 27"/>
                <a:gd name="T5" fmla="*/ 290 h 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" h="33">
                  <a:moveTo>
                    <a:pt x="6" y="0"/>
                  </a:moveTo>
                  <a:cubicBezTo>
                    <a:pt x="0" y="5"/>
                    <a:pt x="14" y="22"/>
                    <a:pt x="17" y="27"/>
                  </a:cubicBezTo>
                  <a:cubicBezTo>
                    <a:pt x="21" y="32"/>
                    <a:pt x="22" y="33"/>
                    <a:pt x="27" y="28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74" name="Freeform 2173">
              <a:extLst>
                <a:ext uri="{FF2B5EF4-FFF2-40B4-BE49-F238E27FC236}">
                  <a16:creationId xmlns:a16="http://schemas.microsoft.com/office/drawing/2014/main" id="{C6F408E2-F86F-EEAA-8FC3-6BFE42DCA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8" y="3652"/>
              <a:ext cx="64" cy="59"/>
            </a:xfrm>
            <a:custGeom>
              <a:avLst/>
              <a:gdLst>
                <a:gd name="T0" fmla="*/ 60 w 31"/>
                <a:gd name="T1" fmla="*/ 0 h 27"/>
                <a:gd name="T2" fmla="*/ 175 w 31"/>
                <a:gd name="T3" fmla="*/ 249 h 27"/>
                <a:gd name="T4" fmla="*/ 248 w 31"/>
                <a:gd name="T5" fmla="*/ 262 h 27"/>
                <a:gd name="T6" fmla="*/ 273 w 31"/>
                <a:gd name="T7" fmla="*/ 238 h 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" h="27">
                  <a:moveTo>
                    <a:pt x="7" y="0"/>
                  </a:moveTo>
                  <a:cubicBezTo>
                    <a:pt x="0" y="4"/>
                    <a:pt x="16" y="20"/>
                    <a:pt x="20" y="24"/>
                  </a:cubicBezTo>
                  <a:cubicBezTo>
                    <a:pt x="23" y="26"/>
                    <a:pt x="24" y="27"/>
                    <a:pt x="28" y="25"/>
                  </a:cubicBezTo>
                  <a:cubicBezTo>
                    <a:pt x="30" y="24"/>
                    <a:pt x="30" y="25"/>
                    <a:pt x="31" y="23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75" name="Freeform 2174">
              <a:extLst>
                <a:ext uri="{FF2B5EF4-FFF2-40B4-BE49-F238E27FC236}">
                  <a16:creationId xmlns:a16="http://schemas.microsoft.com/office/drawing/2014/main" id="{23547FEC-85D0-B23A-1CFD-90D5E0FB9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0" y="3512"/>
              <a:ext cx="20" cy="59"/>
            </a:xfrm>
            <a:custGeom>
              <a:avLst/>
              <a:gdLst>
                <a:gd name="T0" fmla="*/ 16 w 10"/>
                <a:gd name="T1" fmla="*/ 0 h 27"/>
                <a:gd name="T2" fmla="*/ 80 w 10"/>
                <a:gd name="T3" fmla="*/ 201 h 27"/>
                <a:gd name="T4" fmla="*/ 0 w 10"/>
                <a:gd name="T5" fmla="*/ 282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27">
                  <a:moveTo>
                    <a:pt x="2" y="0"/>
                  </a:moveTo>
                  <a:cubicBezTo>
                    <a:pt x="5" y="5"/>
                    <a:pt x="10" y="12"/>
                    <a:pt x="10" y="19"/>
                  </a:cubicBezTo>
                  <a:cubicBezTo>
                    <a:pt x="10" y="26"/>
                    <a:pt x="4" y="24"/>
                    <a:pt x="0" y="27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76" name="Freeform 2175">
              <a:extLst>
                <a:ext uri="{FF2B5EF4-FFF2-40B4-BE49-F238E27FC236}">
                  <a16:creationId xmlns:a16="http://schemas.microsoft.com/office/drawing/2014/main" id="{7173D5AF-0AA3-3D1E-7DA2-8E6DEB834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" y="3547"/>
              <a:ext cx="33" cy="11"/>
            </a:xfrm>
            <a:custGeom>
              <a:avLst/>
              <a:gdLst>
                <a:gd name="T0" fmla="*/ 0 w 16"/>
                <a:gd name="T1" fmla="*/ 33 h 5"/>
                <a:gd name="T2" fmla="*/ 140 w 16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4" y="5"/>
                    <a:pt x="13" y="3"/>
                    <a:pt x="16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77" name="Freeform 2176">
              <a:extLst>
                <a:ext uri="{FF2B5EF4-FFF2-40B4-BE49-F238E27FC236}">
                  <a16:creationId xmlns:a16="http://schemas.microsoft.com/office/drawing/2014/main" id="{0377469A-0CF2-98B0-7013-52D0534FA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" y="3508"/>
              <a:ext cx="19" cy="11"/>
            </a:xfrm>
            <a:custGeom>
              <a:avLst/>
              <a:gdLst>
                <a:gd name="T0" fmla="*/ 0 w 9"/>
                <a:gd name="T1" fmla="*/ 53 h 5"/>
                <a:gd name="T2" fmla="*/ 84 w 9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5">
                  <a:moveTo>
                    <a:pt x="0" y="5"/>
                  </a:moveTo>
                  <a:cubicBezTo>
                    <a:pt x="1" y="3"/>
                    <a:pt x="6" y="0"/>
                    <a:pt x="9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78" name="Freeform 2177">
              <a:extLst>
                <a:ext uri="{FF2B5EF4-FFF2-40B4-BE49-F238E27FC236}">
                  <a16:creationId xmlns:a16="http://schemas.microsoft.com/office/drawing/2014/main" id="{16D2FF3A-D8D4-73F7-DF41-3C0FB4DA2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" y="3558"/>
              <a:ext cx="29" cy="63"/>
            </a:xfrm>
            <a:custGeom>
              <a:avLst/>
              <a:gdLst>
                <a:gd name="T0" fmla="*/ 25 w 14"/>
                <a:gd name="T1" fmla="*/ 0 h 29"/>
                <a:gd name="T2" fmla="*/ 81 w 14"/>
                <a:gd name="T3" fmla="*/ 122 h 29"/>
                <a:gd name="T4" fmla="*/ 116 w 14"/>
                <a:gd name="T5" fmla="*/ 226 h 29"/>
                <a:gd name="T6" fmla="*/ 0 w 14"/>
                <a:gd name="T7" fmla="*/ 298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9">
                  <a:moveTo>
                    <a:pt x="3" y="0"/>
                  </a:moveTo>
                  <a:cubicBezTo>
                    <a:pt x="6" y="3"/>
                    <a:pt x="7" y="8"/>
                    <a:pt x="9" y="12"/>
                  </a:cubicBezTo>
                  <a:cubicBezTo>
                    <a:pt x="10" y="14"/>
                    <a:pt x="14" y="18"/>
                    <a:pt x="13" y="22"/>
                  </a:cubicBezTo>
                  <a:cubicBezTo>
                    <a:pt x="12" y="25"/>
                    <a:pt x="3" y="29"/>
                    <a:pt x="0" y="29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79" name="Freeform 2178">
              <a:extLst>
                <a:ext uri="{FF2B5EF4-FFF2-40B4-BE49-F238E27FC236}">
                  <a16:creationId xmlns:a16="http://schemas.microsoft.com/office/drawing/2014/main" id="{91C7D1AF-5DCD-8B0D-1BC0-414B3B972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" y="3597"/>
              <a:ext cx="19" cy="7"/>
            </a:xfrm>
            <a:custGeom>
              <a:avLst/>
              <a:gdLst>
                <a:gd name="T0" fmla="*/ 0 w 9"/>
                <a:gd name="T1" fmla="*/ 37 h 3"/>
                <a:gd name="T2" fmla="*/ 84 w 9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3">
                  <a:moveTo>
                    <a:pt x="0" y="3"/>
                  </a:moveTo>
                  <a:cubicBezTo>
                    <a:pt x="3" y="3"/>
                    <a:pt x="8" y="2"/>
                    <a:pt x="9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80" name="Freeform 2179">
              <a:extLst>
                <a:ext uri="{FF2B5EF4-FFF2-40B4-BE49-F238E27FC236}">
                  <a16:creationId xmlns:a16="http://schemas.microsoft.com/office/drawing/2014/main" id="{76622AFF-CADA-F66F-56BE-8A091ACAA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" y="3617"/>
              <a:ext cx="24" cy="57"/>
            </a:xfrm>
            <a:custGeom>
              <a:avLst/>
              <a:gdLst>
                <a:gd name="T0" fmla="*/ 0 w 12"/>
                <a:gd name="T1" fmla="*/ 0 h 26"/>
                <a:gd name="T2" fmla="*/ 96 w 12"/>
                <a:gd name="T3" fmla="*/ 202 h 26"/>
                <a:gd name="T4" fmla="*/ 32 w 12"/>
                <a:gd name="T5" fmla="*/ 274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" h="26">
                  <a:moveTo>
                    <a:pt x="0" y="0"/>
                  </a:moveTo>
                  <a:cubicBezTo>
                    <a:pt x="3" y="5"/>
                    <a:pt x="12" y="13"/>
                    <a:pt x="12" y="19"/>
                  </a:cubicBezTo>
                  <a:cubicBezTo>
                    <a:pt x="12" y="22"/>
                    <a:pt x="6" y="26"/>
                    <a:pt x="4" y="26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81" name="Freeform 2180">
              <a:extLst>
                <a:ext uri="{FF2B5EF4-FFF2-40B4-BE49-F238E27FC236}">
                  <a16:creationId xmlns:a16="http://schemas.microsoft.com/office/drawing/2014/main" id="{6DAB98FD-3664-A53C-3BE2-48BF35EB0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3637"/>
              <a:ext cx="29" cy="15"/>
            </a:xfrm>
            <a:custGeom>
              <a:avLst/>
              <a:gdLst>
                <a:gd name="T0" fmla="*/ 0 w 14"/>
                <a:gd name="T1" fmla="*/ 69 h 7"/>
                <a:gd name="T2" fmla="*/ 124 w 14"/>
                <a:gd name="T3" fmla="*/ 0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cubicBezTo>
                    <a:pt x="5" y="7"/>
                    <a:pt x="12" y="4"/>
                    <a:pt x="14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82" name="Freeform 2181">
              <a:extLst>
                <a:ext uri="{FF2B5EF4-FFF2-40B4-BE49-F238E27FC236}">
                  <a16:creationId xmlns:a16="http://schemas.microsoft.com/office/drawing/2014/main" id="{C7378CF7-C41F-D1F4-6EEF-6A83B9A7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3646"/>
              <a:ext cx="16" cy="17"/>
            </a:xfrm>
            <a:custGeom>
              <a:avLst/>
              <a:gdLst>
                <a:gd name="T0" fmla="*/ 0 w 8"/>
                <a:gd name="T1" fmla="*/ 0 h 8"/>
                <a:gd name="T2" fmla="*/ 64 w 8"/>
                <a:gd name="T3" fmla="*/ 77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cubicBezTo>
                    <a:pt x="4" y="1"/>
                    <a:pt x="6" y="5"/>
                    <a:pt x="8" y="8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83" name="Freeform 2182">
              <a:extLst>
                <a:ext uri="{FF2B5EF4-FFF2-40B4-BE49-F238E27FC236}">
                  <a16:creationId xmlns:a16="http://schemas.microsoft.com/office/drawing/2014/main" id="{41490076-61A8-30EE-B6C7-68534F5E5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" y="3663"/>
              <a:ext cx="52" cy="44"/>
            </a:xfrm>
            <a:custGeom>
              <a:avLst/>
              <a:gdLst>
                <a:gd name="T0" fmla="*/ 0 w 25"/>
                <a:gd name="T1" fmla="*/ 0 h 20"/>
                <a:gd name="T2" fmla="*/ 144 w 25"/>
                <a:gd name="T3" fmla="*/ 213 h 20"/>
                <a:gd name="T4" fmla="*/ 225 w 25"/>
                <a:gd name="T5" fmla="*/ 150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" h="20">
                  <a:moveTo>
                    <a:pt x="0" y="0"/>
                  </a:moveTo>
                  <a:cubicBezTo>
                    <a:pt x="3" y="6"/>
                    <a:pt x="7" y="19"/>
                    <a:pt x="16" y="20"/>
                  </a:cubicBezTo>
                  <a:cubicBezTo>
                    <a:pt x="19" y="20"/>
                    <a:pt x="25" y="16"/>
                    <a:pt x="25" y="14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84" name="Freeform 2183">
              <a:extLst>
                <a:ext uri="{FF2B5EF4-FFF2-40B4-BE49-F238E27FC236}">
                  <a16:creationId xmlns:a16="http://schemas.microsoft.com/office/drawing/2014/main" id="{C0929AF5-5A2D-85C1-67C7-03B82C4BF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" y="3707"/>
              <a:ext cx="16" cy="15"/>
            </a:xfrm>
            <a:custGeom>
              <a:avLst/>
              <a:gdLst>
                <a:gd name="T0" fmla="*/ 64 w 8"/>
                <a:gd name="T1" fmla="*/ 0 h 7"/>
                <a:gd name="T2" fmla="*/ 0 w 8"/>
                <a:gd name="T3" fmla="*/ 69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cubicBezTo>
                    <a:pt x="7" y="2"/>
                    <a:pt x="2" y="7"/>
                    <a:pt x="0" y="7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85" name="Freeform 2184">
              <a:extLst>
                <a:ext uri="{FF2B5EF4-FFF2-40B4-BE49-F238E27FC236}">
                  <a16:creationId xmlns:a16="http://schemas.microsoft.com/office/drawing/2014/main" id="{1305FF91-183C-FE74-5631-F7F56B8AB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" y="3709"/>
              <a:ext cx="56" cy="50"/>
            </a:xfrm>
            <a:custGeom>
              <a:avLst/>
              <a:gdLst>
                <a:gd name="T0" fmla="*/ 0 w 27"/>
                <a:gd name="T1" fmla="*/ 0 h 23"/>
                <a:gd name="T2" fmla="*/ 64 w 27"/>
                <a:gd name="T3" fmla="*/ 113 h 23"/>
                <a:gd name="T4" fmla="*/ 141 w 27"/>
                <a:gd name="T5" fmla="*/ 217 h 23"/>
                <a:gd name="T6" fmla="*/ 241 w 27"/>
                <a:gd name="T7" fmla="*/ 157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23">
                  <a:moveTo>
                    <a:pt x="0" y="0"/>
                  </a:moveTo>
                  <a:cubicBezTo>
                    <a:pt x="3" y="4"/>
                    <a:pt x="4" y="8"/>
                    <a:pt x="7" y="11"/>
                  </a:cubicBezTo>
                  <a:cubicBezTo>
                    <a:pt x="9" y="14"/>
                    <a:pt x="13" y="20"/>
                    <a:pt x="16" y="21"/>
                  </a:cubicBezTo>
                  <a:cubicBezTo>
                    <a:pt x="21" y="23"/>
                    <a:pt x="25" y="18"/>
                    <a:pt x="27" y="15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86" name="Freeform 2185">
              <a:extLst>
                <a:ext uri="{FF2B5EF4-FFF2-40B4-BE49-F238E27FC236}">
                  <a16:creationId xmlns:a16="http://schemas.microsoft.com/office/drawing/2014/main" id="{2A754B1B-C021-5322-C126-26A6F0EF4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2" y="3757"/>
              <a:ext cx="50" cy="37"/>
            </a:xfrm>
            <a:custGeom>
              <a:avLst/>
              <a:gdLst>
                <a:gd name="T0" fmla="*/ 0 w 24"/>
                <a:gd name="T1" fmla="*/ 0 h 17"/>
                <a:gd name="T2" fmla="*/ 165 w 24"/>
                <a:gd name="T3" fmla="*/ 165 h 17"/>
                <a:gd name="T4" fmla="*/ 217 w 24"/>
                <a:gd name="T5" fmla="*/ 124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17">
                  <a:moveTo>
                    <a:pt x="0" y="0"/>
                  </a:moveTo>
                  <a:cubicBezTo>
                    <a:pt x="1" y="4"/>
                    <a:pt x="11" y="17"/>
                    <a:pt x="18" y="16"/>
                  </a:cubicBezTo>
                  <a:cubicBezTo>
                    <a:pt x="21" y="16"/>
                    <a:pt x="23" y="14"/>
                    <a:pt x="24" y="12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87" name="Freeform 2186">
              <a:extLst>
                <a:ext uri="{FF2B5EF4-FFF2-40B4-BE49-F238E27FC236}">
                  <a16:creationId xmlns:a16="http://schemas.microsoft.com/office/drawing/2014/main" id="{C89CFDC1-CAF3-27C0-9087-E1DD8F0A2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7" y="3792"/>
              <a:ext cx="60" cy="44"/>
            </a:xfrm>
            <a:custGeom>
              <a:avLst/>
              <a:gdLst>
                <a:gd name="T0" fmla="*/ 0 w 29"/>
                <a:gd name="T1" fmla="*/ 0 h 20"/>
                <a:gd name="T2" fmla="*/ 197 w 29"/>
                <a:gd name="T3" fmla="*/ 202 h 20"/>
                <a:gd name="T4" fmla="*/ 257 w 29"/>
                <a:gd name="T5" fmla="*/ 14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" h="20">
                  <a:moveTo>
                    <a:pt x="0" y="0"/>
                  </a:moveTo>
                  <a:cubicBezTo>
                    <a:pt x="1" y="5"/>
                    <a:pt x="15" y="19"/>
                    <a:pt x="22" y="19"/>
                  </a:cubicBezTo>
                  <a:cubicBezTo>
                    <a:pt x="25" y="20"/>
                    <a:pt x="28" y="15"/>
                    <a:pt x="29" y="13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88" name="Freeform 2187">
              <a:extLst>
                <a:ext uri="{FF2B5EF4-FFF2-40B4-BE49-F238E27FC236}">
                  <a16:creationId xmlns:a16="http://schemas.microsoft.com/office/drawing/2014/main" id="{BB17CB5E-C3D5-4E3C-BA2F-A73404C4B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" y="3707"/>
              <a:ext cx="54" cy="43"/>
            </a:xfrm>
            <a:custGeom>
              <a:avLst/>
              <a:gdLst>
                <a:gd name="T0" fmla="*/ 0 w 26"/>
                <a:gd name="T1" fmla="*/ 0 h 20"/>
                <a:gd name="T2" fmla="*/ 125 w 26"/>
                <a:gd name="T3" fmla="*/ 189 h 20"/>
                <a:gd name="T4" fmla="*/ 233 w 26"/>
                <a:gd name="T5" fmla="*/ 129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" h="20">
                  <a:moveTo>
                    <a:pt x="0" y="0"/>
                  </a:moveTo>
                  <a:cubicBezTo>
                    <a:pt x="1" y="5"/>
                    <a:pt x="8" y="17"/>
                    <a:pt x="14" y="19"/>
                  </a:cubicBezTo>
                  <a:cubicBezTo>
                    <a:pt x="17" y="20"/>
                    <a:pt x="25" y="16"/>
                    <a:pt x="26" y="13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89" name="Freeform 2188">
              <a:extLst>
                <a:ext uri="{FF2B5EF4-FFF2-40B4-BE49-F238E27FC236}">
                  <a16:creationId xmlns:a16="http://schemas.microsoft.com/office/drawing/2014/main" id="{90C2A995-9656-1129-0A18-D8D22610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" y="3748"/>
              <a:ext cx="64" cy="46"/>
            </a:xfrm>
            <a:custGeom>
              <a:avLst/>
              <a:gdLst>
                <a:gd name="T0" fmla="*/ 0 w 31"/>
                <a:gd name="T1" fmla="*/ 0 h 21"/>
                <a:gd name="T2" fmla="*/ 175 w 31"/>
                <a:gd name="T3" fmla="*/ 221 h 21"/>
                <a:gd name="T4" fmla="*/ 273 w 31"/>
                <a:gd name="T5" fmla="*/ 149 h 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21">
                  <a:moveTo>
                    <a:pt x="0" y="0"/>
                  </a:moveTo>
                  <a:cubicBezTo>
                    <a:pt x="1" y="5"/>
                    <a:pt x="12" y="21"/>
                    <a:pt x="20" y="21"/>
                  </a:cubicBezTo>
                  <a:cubicBezTo>
                    <a:pt x="22" y="21"/>
                    <a:pt x="31" y="15"/>
                    <a:pt x="31" y="14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90" name="Freeform 2189">
              <a:extLst>
                <a:ext uri="{FF2B5EF4-FFF2-40B4-BE49-F238E27FC236}">
                  <a16:creationId xmlns:a16="http://schemas.microsoft.com/office/drawing/2014/main" id="{46F5465F-F1A8-0139-F897-243E416EA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3796"/>
              <a:ext cx="60" cy="38"/>
            </a:xfrm>
            <a:custGeom>
              <a:avLst/>
              <a:gdLst>
                <a:gd name="T0" fmla="*/ 0 w 29"/>
                <a:gd name="T1" fmla="*/ 0 h 17"/>
                <a:gd name="T2" fmla="*/ 168 w 29"/>
                <a:gd name="T3" fmla="*/ 179 h 17"/>
                <a:gd name="T4" fmla="*/ 257 w 29"/>
                <a:gd name="T5" fmla="*/ 125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" h="17">
                  <a:moveTo>
                    <a:pt x="0" y="0"/>
                  </a:moveTo>
                  <a:cubicBezTo>
                    <a:pt x="2" y="5"/>
                    <a:pt x="12" y="16"/>
                    <a:pt x="19" y="16"/>
                  </a:cubicBezTo>
                  <a:cubicBezTo>
                    <a:pt x="22" y="17"/>
                    <a:pt x="29" y="12"/>
                    <a:pt x="29" y="11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91" name="Freeform 2190">
              <a:extLst>
                <a:ext uri="{FF2B5EF4-FFF2-40B4-BE49-F238E27FC236}">
                  <a16:creationId xmlns:a16="http://schemas.microsoft.com/office/drawing/2014/main" id="{38B21A56-0B4F-0BD3-E7C8-B45703FDD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3759"/>
              <a:ext cx="20" cy="18"/>
            </a:xfrm>
            <a:custGeom>
              <a:avLst/>
              <a:gdLst>
                <a:gd name="T0" fmla="*/ 80 w 10"/>
                <a:gd name="T1" fmla="*/ 0 h 8"/>
                <a:gd name="T2" fmla="*/ 0 w 10"/>
                <a:gd name="T3" fmla="*/ 92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7" y="3"/>
                    <a:pt x="4" y="6"/>
                    <a:pt x="0" y="8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92" name="Freeform 2191">
              <a:extLst>
                <a:ext uri="{FF2B5EF4-FFF2-40B4-BE49-F238E27FC236}">
                  <a16:creationId xmlns:a16="http://schemas.microsoft.com/office/drawing/2014/main" id="{14A91485-EAFC-CA57-F6F8-4A2932BB8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" y="3810"/>
              <a:ext cx="24" cy="15"/>
            </a:xfrm>
            <a:custGeom>
              <a:avLst/>
              <a:gdLst>
                <a:gd name="T0" fmla="*/ 96 w 12"/>
                <a:gd name="T1" fmla="*/ 0 h 7"/>
                <a:gd name="T2" fmla="*/ 0 w 12"/>
                <a:gd name="T3" fmla="*/ 69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7">
                  <a:moveTo>
                    <a:pt x="12" y="0"/>
                  </a:moveTo>
                  <a:cubicBezTo>
                    <a:pt x="10" y="4"/>
                    <a:pt x="3" y="5"/>
                    <a:pt x="0" y="7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93" name="Freeform 2192">
              <a:extLst>
                <a:ext uri="{FF2B5EF4-FFF2-40B4-BE49-F238E27FC236}">
                  <a16:creationId xmlns:a16="http://schemas.microsoft.com/office/drawing/2014/main" id="{92383A82-3074-5744-968C-7BD4F8A2D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" y="3790"/>
              <a:ext cx="20" cy="20"/>
            </a:xfrm>
            <a:custGeom>
              <a:avLst/>
              <a:gdLst>
                <a:gd name="T0" fmla="*/ 0 w 10"/>
                <a:gd name="T1" fmla="*/ 0 h 9"/>
                <a:gd name="T2" fmla="*/ 80 w 10"/>
                <a:gd name="T3" fmla="*/ 98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9">
                  <a:moveTo>
                    <a:pt x="0" y="0"/>
                  </a:moveTo>
                  <a:cubicBezTo>
                    <a:pt x="2" y="4"/>
                    <a:pt x="6" y="6"/>
                    <a:pt x="10" y="9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94" name="Freeform 2193">
              <a:extLst>
                <a:ext uri="{FF2B5EF4-FFF2-40B4-BE49-F238E27FC236}">
                  <a16:creationId xmlns:a16="http://schemas.microsoft.com/office/drawing/2014/main" id="{18D5AB8D-3B81-5135-B765-B1F649A89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2" y="3755"/>
              <a:ext cx="17" cy="15"/>
            </a:xfrm>
            <a:custGeom>
              <a:avLst/>
              <a:gdLst>
                <a:gd name="T0" fmla="*/ 0 w 8"/>
                <a:gd name="T1" fmla="*/ 0 h 7"/>
                <a:gd name="T2" fmla="*/ 77 w 8"/>
                <a:gd name="T3" fmla="*/ 69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cubicBezTo>
                    <a:pt x="2" y="3"/>
                    <a:pt x="4" y="5"/>
                    <a:pt x="8" y="7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95" name="Freeform 2194">
              <a:extLst>
                <a:ext uri="{FF2B5EF4-FFF2-40B4-BE49-F238E27FC236}">
                  <a16:creationId xmlns:a16="http://schemas.microsoft.com/office/drawing/2014/main" id="{36AE9CF5-C8E6-5F4D-F9C5-A4A6948FA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" y="3705"/>
              <a:ext cx="9" cy="17"/>
            </a:xfrm>
            <a:custGeom>
              <a:avLst/>
              <a:gdLst>
                <a:gd name="T0" fmla="*/ 36 w 4"/>
                <a:gd name="T1" fmla="*/ 77 h 8"/>
                <a:gd name="T2" fmla="*/ 45 w 4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8">
                  <a:moveTo>
                    <a:pt x="3" y="8"/>
                  </a:moveTo>
                  <a:cubicBezTo>
                    <a:pt x="2" y="5"/>
                    <a:pt x="0" y="2"/>
                    <a:pt x="4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96" name="Freeform 2195">
              <a:extLst>
                <a:ext uri="{FF2B5EF4-FFF2-40B4-BE49-F238E27FC236}">
                  <a16:creationId xmlns:a16="http://schemas.microsoft.com/office/drawing/2014/main" id="{3BF353D0-CC7D-6287-C330-7C81CFD21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" y="3836"/>
              <a:ext cx="58" cy="28"/>
            </a:xfrm>
            <a:custGeom>
              <a:avLst/>
              <a:gdLst>
                <a:gd name="T0" fmla="*/ 0 w 28"/>
                <a:gd name="T1" fmla="*/ 0 h 13"/>
                <a:gd name="T2" fmla="*/ 168 w 28"/>
                <a:gd name="T3" fmla="*/ 121 h 13"/>
                <a:gd name="T4" fmla="*/ 249 w 28"/>
                <a:gd name="T5" fmla="*/ 41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13">
                  <a:moveTo>
                    <a:pt x="0" y="0"/>
                  </a:moveTo>
                  <a:cubicBezTo>
                    <a:pt x="6" y="9"/>
                    <a:pt x="16" y="13"/>
                    <a:pt x="19" y="12"/>
                  </a:cubicBezTo>
                  <a:cubicBezTo>
                    <a:pt x="22" y="11"/>
                    <a:pt x="28" y="4"/>
                    <a:pt x="28" y="4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97" name="Freeform 2196">
              <a:extLst>
                <a:ext uri="{FF2B5EF4-FFF2-40B4-BE49-F238E27FC236}">
                  <a16:creationId xmlns:a16="http://schemas.microsoft.com/office/drawing/2014/main" id="{690EA77E-DFED-FF1A-C9F5-D04801BC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" y="3831"/>
              <a:ext cx="18" cy="40"/>
            </a:xfrm>
            <a:custGeom>
              <a:avLst/>
              <a:gdLst>
                <a:gd name="T0" fmla="*/ 24 w 9"/>
                <a:gd name="T1" fmla="*/ 0 h 18"/>
                <a:gd name="T2" fmla="*/ 64 w 9"/>
                <a:gd name="T3" fmla="*/ 80 h 18"/>
                <a:gd name="T4" fmla="*/ 0 w 9"/>
                <a:gd name="T5" fmla="*/ 198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18">
                  <a:moveTo>
                    <a:pt x="3" y="0"/>
                  </a:moveTo>
                  <a:cubicBezTo>
                    <a:pt x="8" y="4"/>
                    <a:pt x="9" y="6"/>
                    <a:pt x="8" y="7"/>
                  </a:cubicBezTo>
                  <a:cubicBezTo>
                    <a:pt x="8" y="8"/>
                    <a:pt x="0" y="18"/>
                    <a:pt x="0" y="18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98" name="Freeform 2197">
              <a:extLst>
                <a:ext uri="{FF2B5EF4-FFF2-40B4-BE49-F238E27FC236}">
                  <a16:creationId xmlns:a16="http://schemas.microsoft.com/office/drawing/2014/main" id="{75244878-07F6-EC2B-7471-88253E690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3" y="3847"/>
              <a:ext cx="50" cy="41"/>
            </a:xfrm>
            <a:custGeom>
              <a:avLst/>
              <a:gdLst>
                <a:gd name="T0" fmla="*/ 0 w 24"/>
                <a:gd name="T1" fmla="*/ 0 h 19"/>
                <a:gd name="T2" fmla="*/ 217 w 24"/>
                <a:gd name="T3" fmla="*/ 190 h 1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19">
                  <a:moveTo>
                    <a:pt x="0" y="0"/>
                  </a:moveTo>
                  <a:cubicBezTo>
                    <a:pt x="7" y="4"/>
                    <a:pt x="23" y="18"/>
                    <a:pt x="24" y="19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199" name="Freeform 2198">
              <a:extLst>
                <a:ext uri="{FF2B5EF4-FFF2-40B4-BE49-F238E27FC236}">
                  <a16:creationId xmlns:a16="http://schemas.microsoft.com/office/drawing/2014/main" id="{659542E8-A2B4-449D-832F-05958468C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" y="3858"/>
              <a:ext cx="17" cy="17"/>
            </a:xfrm>
            <a:custGeom>
              <a:avLst/>
              <a:gdLst>
                <a:gd name="T0" fmla="*/ 0 w 8"/>
                <a:gd name="T1" fmla="*/ 77 h 8"/>
                <a:gd name="T2" fmla="*/ 77 w 8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cubicBezTo>
                    <a:pt x="5" y="5"/>
                    <a:pt x="8" y="0"/>
                    <a:pt x="8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00" name="Freeform 2199">
              <a:extLst>
                <a:ext uri="{FF2B5EF4-FFF2-40B4-BE49-F238E27FC236}">
                  <a16:creationId xmlns:a16="http://schemas.microsoft.com/office/drawing/2014/main" id="{1C972960-54EE-A0D9-F96E-E5343465E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5" y="3884"/>
              <a:ext cx="6" cy="11"/>
            </a:xfrm>
            <a:custGeom>
              <a:avLst/>
              <a:gdLst>
                <a:gd name="T0" fmla="*/ 0 w 3"/>
                <a:gd name="T1" fmla="*/ 53 h 5"/>
                <a:gd name="T2" fmla="*/ 16 w 3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3" y="3"/>
                    <a:pt x="2" y="0"/>
                    <a:pt x="2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01" name="Freeform 2200">
              <a:extLst>
                <a:ext uri="{FF2B5EF4-FFF2-40B4-BE49-F238E27FC236}">
                  <a16:creationId xmlns:a16="http://schemas.microsoft.com/office/drawing/2014/main" id="{21E1A747-248E-B18F-2028-B2CA59EC6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" y="3871"/>
              <a:ext cx="49" cy="41"/>
            </a:xfrm>
            <a:custGeom>
              <a:avLst/>
              <a:gdLst>
                <a:gd name="T0" fmla="*/ 204 w 24"/>
                <a:gd name="T1" fmla="*/ 173 h 19"/>
                <a:gd name="T2" fmla="*/ 59 w 24"/>
                <a:gd name="T3" fmla="*/ 140 h 19"/>
                <a:gd name="T4" fmla="*/ 25 w 24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19">
                  <a:moveTo>
                    <a:pt x="24" y="17"/>
                  </a:moveTo>
                  <a:cubicBezTo>
                    <a:pt x="17" y="19"/>
                    <a:pt x="12" y="18"/>
                    <a:pt x="7" y="14"/>
                  </a:cubicBezTo>
                  <a:cubicBezTo>
                    <a:pt x="1" y="8"/>
                    <a:pt x="0" y="7"/>
                    <a:pt x="3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02" name="Freeform 2201">
              <a:extLst>
                <a:ext uri="{FF2B5EF4-FFF2-40B4-BE49-F238E27FC236}">
                  <a16:creationId xmlns:a16="http://schemas.microsoft.com/office/drawing/2014/main" id="{10A7C59D-2FB3-1879-8E20-3B817F1B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7" y="3864"/>
              <a:ext cx="51" cy="26"/>
            </a:xfrm>
            <a:custGeom>
              <a:avLst/>
              <a:gdLst>
                <a:gd name="T0" fmla="*/ 212 w 25"/>
                <a:gd name="T1" fmla="*/ 121 h 12"/>
                <a:gd name="T2" fmla="*/ 0 w 25"/>
                <a:gd name="T3" fmla="*/ 0 h 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5" h="12">
                  <a:moveTo>
                    <a:pt x="25" y="12"/>
                  </a:moveTo>
                  <a:cubicBezTo>
                    <a:pt x="16" y="10"/>
                    <a:pt x="3" y="9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03" name="Freeform 2202">
              <a:extLst>
                <a:ext uri="{FF2B5EF4-FFF2-40B4-BE49-F238E27FC236}">
                  <a16:creationId xmlns:a16="http://schemas.microsoft.com/office/drawing/2014/main" id="{C8EBCD65-4659-F295-338F-332D34661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" y="3884"/>
              <a:ext cx="45" cy="41"/>
            </a:xfrm>
            <a:custGeom>
              <a:avLst/>
              <a:gdLst>
                <a:gd name="T0" fmla="*/ 188 w 22"/>
                <a:gd name="T1" fmla="*/ 190 h 19"/>
                <a:gd name="T2" fmla="*/ 25 w 22"/>
                <a:gd name="T3" fmla="*/ 121 h 19"/>
                <a:gd name="T4" fmla="*/ 16 w 22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" h="19">
                  <a:moveTo>
                    <a:pt x="22" y="19"/>
                  </a:moveTo>
                  <a:cubicBezTo>
                    <a:pt x="16" y="19"/>
                    <a:pt x="7" y="16"/>
                    <a:pt x="3" y="12"/>
                  </a:cubicBezTo>
                  <a:cubicBezTo>
                    <a:pt x="0" y="9"/>
                    <a:pt x="1" y="4"/>
                    <a:pt x="2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04" name="Freeform 2203">
              <a:extLst>
                <a:ext uri="{FF2B5EF4-FFF2-40B4-BE49-F238E27FC236}">
                  <a16:creationId xmlns:a16="http://schemas.microsoft.com/office/drawing/2014/main" id="{A5BF31CE-2E8F-95FB-96D7-D203E2C35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5" y="3890"/>
              <a:ext cx="45" cy="18"/>
            </a:xfrm>
            <a:custGeom>
              <a:avLst/>
              <a:gdLst>
                <a:gd name="T0" fmla="*/ 188 w 22"/>
                <a:gd name="T1" fmla="*/ 81 h 8"/>
                <a:gd name="T2" fmla="*/ 0 w 22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" h="8">
                  <a:moveTo>
                    <a:pt x="22" y="7"/>
                  </a:moveTo>
                  <a:cubicBezTo>
                    <a:pt x="16" y="8"/>
                    <a:pt x="3" y="5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05" name="Freeform 2204">
              <a:extLst>
                <a:ext uri="{FF2B5EF4-FFF2-40B4-BE49-F238E27FC236}">
                  <a16:creationId xmlns:a16="http://schemas.microsoft.com/office/drawing/2014/main" id="{97114B95-3493-F043-1DD2-9718DF22C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3888"/>
              <a:ext cx="11" cy="18"/>
            </a:xfrm>
            <a:custGeom>
              <a:avLst/>
              <a:gdLst>
                <a:gd name="T0" fmla="*/ 53 w 5"/>
                <a:gd name="T1" fmla="*/ 0 h 8"/>
                <a:gd name="T2" fmla="*/ 0 w 5"/>
                <a:gd name="T3" fmla="*/ 92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8">
                  <a:moveTo>
                    <a:pt x="5" y="0"/>
                  </a:moveTo>
                  <a:cubicBezTo>
                    <a:pt x="3" y="3"/>
                    <a:pt x="3" y="7"/>
                    <a:pt x="0" y="8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06" name="Freeform 2205">
              <a:extLst>
                <a:ext uri="{FF2B5EF4-FFF2-40B4-BE49-F238E27FC236}">
                  <a16:creationId xmlns:a16="http://schemas.microsoft.com/office/drawing/2014/main" id="{093FB517-F5F8-FB0D-CE5C-5C2966DB6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" y="3917"/>
              <a:ext cx="6" cy="19"/>
            </a:xfrm>
            <a:custGeom>
              <a:avLst/>
              <a:gdLst>
                <a:gd name="T0" fmla="*/ 24 w 3"/>
                <a:gd name="T1" fmla="*/ 0 h 9"/>
                <a:gd name="T2" fmla="*/ 0 w 3"/>
                <a:gd name="T3" fmla="*/ 84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9">
                  <a:moveTo>
                    <a:pt x="3" y="0"/>
                  </a:moveTo>
                  <a:cubicBezTo>
                    <a:pt x="1" y="3"/>
                    <a:pt x="1" y="7"/>
                    <a:pt x="0" y="9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07" name="Freeform 2206">
              <a:extLst>
                <a:ext uri="{FF2B5EF4-FFF2-40B4-BE49-F238E27FC236}">
                  <a16:creationId xmlns:a16="http://schemas.microsoft.com/office/drawing/2014/main" id="{53839C21-CB78-11B6-0BFD-F6979F34F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" y="3761"/>
              <a:ext cx="35" cy="38"/>
            </a:xfrm>
            <a:custGeom>
              <a:avLst/>
              <a:gdLst>
                <a:gd name="T0" fmla="*/ 0 w 17"/>
                <a:gd name="T1" fmla="*/ 190 h 17"/>
                <a:gd name="T2" fmla="*/ 89 w 17"/>
                <a:gd name="T3" fmla="*/ 65 h 17"/>
                <a:gd name="T4" fmla="*/ 148 w 17"/>
                <a:gd name="T5" fmla="*/ 0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17">
                  <a:moveTo>
                    <a:pt x="0" y="17"/>
                  </a:moveTo>
                  <a:cubicBezTo>
                    <a:pt x="3" y="13"/>
                    <a:pt x="6" y="9"/>
                    <a:pt x="10" y="6"/>
                  </a:cubicBezTo>
                  <a:cubicBezTo>
                    <a:pt x="12" y="4"/>
                    <a:pt x="15" y="3"/>
                    <a:pt x="17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08" name="Freeform 2207">
              <a:extLst>
                <a:ext uri="{FF2B5EF4-FFF2-40B4-BE49-F238E27FC236}">
                  <a16:creationId xmlns:a16="http://schemas.microsoft.com/office/drawing/2014/main" id="{2065BCA4-867A-E5A9-BC9F-C49901B25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" y="3779"/>
              <a:ext cx="45" cy="15"/>
            </a:xfrm>
            <a:custGeom>
              <a:avLst/>
              <a:gdLst>
                <a:gd name="T0" fmla="*/ 0 w 22"/>
                <a:gd name="T1" fmla="*/ 41 h 7"/>
                <a:gd name="T2" fmla="*/ 16 w 22"/>
                <a:gd name="T3" fmla="*/ 60 h 7"/>
                <a:gd name="T4" fmla="*/ 121 w 22"/>
                <a:gd name="T5" fmla="*/ 0 h 7"/>
                <a:gd name="T6" fmla="*/ 188 w 22"/>
                <a:gd name="T7" fmla="*/ 69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7">
                  <a:moveTo>
                    <a:pt x="0" y="4"/>
                  </a:moveTo>
                  <a:cubicBezTo>
                    <a:pt x="1" y="5"/>
                    <a:pt x="2" y="5"/>
                    <a:pt x="2" y="6"/>
                  </a:cubicBezTo>
                  <a:cubicBezTo>
                    <a:pt x="5" y="5"/>
                    <a:pt x="11" y="0"/>
                    <a:pt x="14" y="0"/>
                  </a:cubicBezTo>
                  <a:cubicBezTo>
                    <a:pt x="17" y="1"/>
                    <a:pt x="21" y="6"/>
                    <a:pt x="22" y="7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09" name="Freeform 2208">
              <a:extLst>
                <a:ext uri="{FF2B5EF4-FFF2-40B4-BE49-F238E27FC236}">
                  <a16:creationId xmlns:a16="http://schemas.microsoft.com/office/drawing/2014/main" id="{E2477EA8-3915-9EE3-A22F-D7E86B2D9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1" y="3646"/>
              <a:ext cx="113" cy="133"/>
            </a:xfrm>
            <a:custGeom>
              <a:avLst/>
              <a:gdLst>
                <a:gd name="T0" fmla="*/ 0 w 55"/>
                <a:gd name="T1" fmla="*/ 632 h 61"/>
                <a:gd name="T2" fmla="*/ 156 w 55"/>
                <a:gd name="T3" fmla="*/ 519 h 61"/>
                <a:gd name="T4" fmla="*/ 296 w 55"/>
                <a:gd name="T5" fmla="*/ 334 h 61"/>
                <a:gd name="T6" fmla="*/ 312 w 55"/>
                <a:gd name="T7" fmla="*/ 323 h 61"/>
                <a:gd name="T8" fmla="*/ 329 w 55"/>
                <a:gd name="T9" fmla="*/ 246 h 61"/>
                <a:gd name="T10" fmla="*/ 401 w 55"/>
                <a:gd name="T11" fmla="*/ 157 h 61"/>
                <a:gd name="T12" fmla="*/ 477 w 55"/>
                <a:gd name="T13" fmla="*/ 0 h 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5" h="61">
                  <a:moveTo>
                    <a:pt x="0" y="61"/>
                  </a:moveTo>
                  <a:cubicBezTo>
                    <a:pt x="4" y="59"/>
                    <a:pt x="14" y="47"/>
                    <a:pt x="18" y="50"/>
                  </a:cubicBezTo>
                  <a:cubicBezTo>
                    <a:pt x="19" y="40"/>
                    <a:pt x="27" y="38"/>
                    <a:pt x="34" y="32"/>
                  </a:cubicBezTo>
                  <a:cubicBezTo>
                    <a:pt x="34" y="31"/>
                    <a:pt x="35" y="32"/>
                    <a:pt x="36" y="31"/>
                  </a:cubicBezTo>
                  <a:cubicBezTo>
                    <a:pt x="37" y="30"/>
                    <a:pt x="37" y="26"/>
                    <a:pt x="38" y="24"/>
                  </a:cubicBezTo>
                  <a:cubicBezTo>
                    <a:pt x="39" y="22"/>
                    <a:pt x="44" y="15"/>
                    <a:pt x="46" y="15"/>
                  </a:cubicBezTo>
                  <a:cubicBezTo>
                    <a:pt x="49" y="11"/>
                    <a:pt x="51" y="5"/>
                    <a:pt x="55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10" name="Freeform 2209">
              <a:extLst>
                <a:ext uri="{FF2B5EF4-FFF2-40B4-BE49-F238E27FC236}">
                  <a16:creationId xmlns:a16="http://schemas.microsoft.com/office/drawing/2014/main" id="{705F23A6-2F62-1E82-C1DC-C5DF8A0F4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" y="3674"/>
              <a:ext cx="18" cy="11"/>
            </a:xfrm>
            <a:custGeom>
              <a:avLst/>
              <a:gdLst>
                <a:gd name="T0" fmla="*/ 72 w 9"/>
                <a:gd name="T1" fmla="*/ 53 h 5"/>
                <a:gd name="T2" fmla="*/ 0 w 9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5">
                  <a:moveTo>
                    <a:pt x="9" y="5"/>
                  </a:moveTo>
                  <a:cubicBezTo>
                    <a:pt x="5" y="4"/>
                    <a:pt x="2" y="3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11" name="Freeform 2210">
              <a:extLst>
                <a:ext uri="{FF2B5EF4-FFF2-40B4-BE49-F238E27FC236}">
                  <a16:creationId xmlns:a16="http://schemas.microsoft.com/office/drawing/2014/main" id="{E036AFB8-D48F-A695-2073-E901D350C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8" y="3720"/>
              <a:ext cx="8" cy="9"/>
            </a:xfrm>
            <a:custGeom>
              <a:avLst/>
              <a:gdLst>
                <a:gd name="T0" fmla="*/ 0 w 4"/>
                <a:gd name="T1" fmla="*/ 0 h 4"/>
                <a:gd name="T2" fmla="*/ 32 w 4"/>
                <a:gd name="T3" fmla="*/ 45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1" y="1"/>
                    <a:pt x="3" y="3"/>
                    <a:pt x="4" y="4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12" name="Freeform 2211">
              <a:extLst>
                <a:ext uri="{FF2B5EF4-FFF2-40B4-BE49-F238E27FC236}">
                  <a16:creationId xmlns:a16="http://schemas.microsoft.com/office/drawing/2014/main" id="{1D24ABEC-07A5-17AD-5438-9121D8A8C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1" y="3757"/>
              <a:ext cx="8" cy="9"/>
            </a:xfrm>
            <a:custGeom>
              <a:avLst/>
              <a:gdLst>
                <a:gd name="T0" fmla="*/ 0 w 4"/>
                <a:gd name="T1" fmla="*/ 0 h 4"/>
                <a:gd name="T2" fmla="*/ 32 w 4"/>
                <a:gd name="T3" fmla="*/ 45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1" y="1"/>
                    <a:pt x="3" y="3"/>
                    <a:pt x="4" y="4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13" name="Freeform 2212">
              <a:extLst>
                <a:ext uri="{FF2B5EF4-FFF2-40B4-BE49-F238E27FC236}">
                  <a16:creationId xmlns:a16="http://schemas.microsoft.com/office/drawing/2014/main" id="{1AAF9E7E-5E95-B4AB-2597-AD88CB0F7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4" y="3770"/>
              <a:ext cx="22" cy="22"/>
            </a:xfrm>
            <a:custGeom>
              <a:avLst/>
              <a:gdLst>
                <a:gd name="T0" fmla="*/ 0 w 11"/>
                <a:gd name="T1" fmla="*/ 0 h 10"/>
                <a:gd name="T2" fmla="*/ 88 w 11"/>
                <a:gd name="T3" fmla="*/ 106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10">
                  <a:moveTo>
                    <a:pt x="0" y="0"/>
                  </a:moveTo>
                  <a:cubicBezTo>
                    <a:pt x="4" y="0"/>
                    <a:pt x="9" y="7"/>
                    <a:pt x="11" y="1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14" name="Freeform 2213">
              <a:extLst>
                <a:ext uri="{FF2B5EF4-FFF2-40B4-BE49-F238E27FC236}">
                  <a16:creationId xmlns:a16="http://schemas.microsoft.com/office/drawing/2014/main" id="{95A202CF-3552-A22F-239C-A0036B1B8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" y="3761"/>
              <a:ext cx="6" cy="14"/>
            </a:xfrm>
            <a:custGeom>
              <a:avLst/>
              <a:gdLst>
                <a:gd name="T0" fmla="*/ 8 w 3"/>
                <a:gd name="T1" fmla="*/ 77 h 6"/>
                <a:gd name="T2" fmla="*/ 24 w 3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cubicBezTo>
                    <a:pt x="0" y="4"/>
                    <a:pt x="1" y="1"/>
                    <a:pt x="3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15" name="Freeform 2214">
              <a:extLst>
                <a:ext uri="{FF2B5EF4-FFF2-40B4-BE49-F238E27FC236}">
                  <a16:creationId xmlns:a16="http://schemas.microsoft.com/office/drawing/2014/main" id="{CC42B5B5-1CCF-2851-9EB6-1B6B1E3B2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" y="3355"/>
              <a:ext cx="12" cy="2"/>
            </a:xfrm>
            <a:custGeom>
              <a:avLst/>
              <a:gdLst>
                <a:gd name="T0" fmla="*/ 0 w 6"/>
                <a:gd name="T1" fmla="*/ 0 h 1"/>
                <a:gd name="T2" fmla="*/ 48 w 6"/>
                <a:gd name="T3" fmla="*/ 8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cubicBezTo>
                    <a:pt x="2" y="0"/>
                    <a:pt x="4" y="0"/>
                    <a:pt x="6" y="1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16" name="Freeform 2215">
              <a:extLst>
                <a:ext uri="{FF2B5EF4-FFF2-40B4-BE49-F238E27FC236}">
                  <a16:creationId xmlns:a16="http://schemas.microsoft.com/office/drawing/2014/main" id="{86D115E1-62A6-3EDD-D962-6564617BD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" y="3304"/>
              <a:ext cx="19" cy="53"/>
            </a:xfrm>
            <a:custGeom>
              <a:avLst/>
              <a:gdLst>
                <a:gd name="T0" fmla="*/ 49 w 9"/>
                <a:gd name="T1" fmla="*/ 258 h 24"/>
                <a:gd name="T2" fmla="*/ 68 w 9"/>
                <a:gd name="T3" fmla="*/ 150 h 24"/>
                <a:gd name="T4" fmla="*/ 84 w 9"/>
                <a:gd name="T5" fmla="*/ 64 h 24"/>
                <a:gd name="T6" fmla="*/ 0 w 9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" h="24">
                  <a:moveTo>
                    <a:pt x="5" y="24"/>
                  </a:moveTo>
                  <a:cubicBezTo>
                    <a:pt x="7" y="22"/>
                    <a:pt x="6" y="17"/>
                    <a:pt x="7" y="14"/>
                  </a:cubicBezTo>
                  <a:cubicBezTo>
                    <a:pt x="7" y="11"/>
                    <a:pt x="9" y="9"/>
                    <a:pt x="9" y="6"/>
                  </a:cubicBezTo>
                  <a:cubicBezTo>
                    <a:pt x="8" y="1"/>
                    <a:pt x="4" y="0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17" name="Freeform 2216">
              <a:extLst>
                <a:ext uri="{FF2B5EF4-FFF2-40B4-BE49-F238E27FC236}">
                  <a16:creationId xmlns:a16="http://schemas.microsoft.com/office/drawing/2014/main" id="{226C13F0-85BF-6B47-9D29-4ED9AB14D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" y="3261"/>
              <a:ext cx="4" cy="50"/>
            </a:xfrm>
            <a:custGeom>
              <a:avLst/>
              <a:gdLst>
                <a:gd name="T0" fmla="*/ 0 w 2"/>
                <a:gd name="T1" fmla="*/ 237 h 23"/>
                <a:gd name="T2" fmla="*/ 8 w 2"/>
                <a:gd name="T3" fmla="*/ 72 h 23"/>
                <a:gd name="T4" fmla="*/ 8 w 2"/>
                <a:gd name="T5" fmla="*/ 0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23">
                  <a:moveTo>
                    <a:pt x="0" y="23"/>
                  </a:moveTo>
                  <a:cubicBezTo>
                    <a:pt x="2" y="19"/>
                    <a:pt x="1" y="12"/>
                    <a:pt x="1" y="7"/>
                  </a:cubicBezTo>
                  <a:cubicBezTo>
                    <a:pt x="1" y="5"/>
                    <a:pt x="1" y="2"/>
                    <a:pt x="1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18" name="Freeform 2217">
              <a:extLst>
                <a:ext uri="{FF2B5EF4-FFF2-40B4-BE49-F238E27FC236}">
                  <a16:creationId xmlns:a16="http://schemas.microsoft.com/office/drawing/2014/main" id="{2B5CC08A-8CD7-D309-978C-AEF4D0607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" y="3320"/>
              <a:ext cx="26" cy="41"/>
            </a:xfrm>
            <a:custGeom>
              <a:avLst/>
              <a:gdLst>
                <a:gd name="T0" fmla="*/ 80 w 13"/>
                <a:gd name="T1" fmla="*/ 190 h 19"/>
                <a:gd name="T2" fmla="*/ 88 w 13"/>
                <a:gd name="T3" fmla="*/ 41 h 19"/>
                <a:gd name="T4" fmla="*/ 0 w 13"/>
                <a:gd name="T5" fmla="*/ 28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" h="19">
                  <a:moveTo>
                    <a:pt x="10" y="19"/>
                  </a:moveTo>
                  <a:cubicBezTo>
                    <a:pt x="11" y="17"/>
                    <a:pt x="13" y="6"/>
                    <a:pt x="11" y="4"/>
                  </a:cubicBezTo>
                  <a:cubicBezTo>
                    <a:pt x="9" y="0"/>
                    <a:pt x="3" y="3"/>
                    <a:pt x="0" y="3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19" name="Freeform 2218">
              <a:extLst>
                <a:ext uri="{FF2B5EF4-FFF2-40B4-BE49-F238E27FC236}">
                  <a16:creationId xmlns:a16="http://schemas.microsoft.com/office/drawing/2014/main" id="{39951877-5CE3-F80E-3A77-7ECBC8B10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4" y="3278"/>
              <a:ext cx="24" cy="48"/>
            </a:xfrm>
            <a:custGeom>
              <a:avLst/>
              <a:gdLst>
                <a:gd name="T0" fmla="*/ 88 w 12"/>
                <a:gd name="T1" fmla="*/ 229 h 22"/>
                <a:gd name="T2" fmla="*/ 88 w 12"/>
                <a:gd name="T3" fmla="*/ 61 h 22"/>
                <a:gd name="T4" fmla="*/ 0 w 12"/>
                <a:gd name="T5" fmla="*/ 33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" h="22">
                  <a:moveTo>
                    <a:pt x="11" y="22"/>
                  </a:moveTo>
                  <a:cubicBezTo>
                    <a:pt x="10" y="17"/>
                    <a:pt x="12" y="12"/>
                    <a:pt x="11" y="6"/>
                  </a:cubicBezTo>
                  <a:cubicBezTo>
                    <a:pt x="9" y="0"/>
                    <a:pt x="6" y="2"/>
                    <a:pt x="0" y="3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20" name="Freeform 2219">
              <a:extLst>
                <a:ext uri="{FF2B5EF4-FFF2-40B4-BE49-F238E27FC236}">
                  <a16:creationId xmlns:a16="http://schemas.microsoft.com/office/drawing/2014/main" id="{4A156846-7745-75CC-F9E8-D4E5CE31E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4" y="3263"/>
              <a:ext cx="4" cy="22"/>
            </a:xfrm>
            <a:custGeom>
              <a:avLst/>
              <a:gdLst>
                <a:gd name="T0" fmla="*/ 0 w 2"/>
                <a:gd name="T1" fmla="*/ 106 h 10"/>
                <a:gd name="T2" fmla="*/ 16 w 2"/>
                <a:gd name="T3" fmla="*/ 0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0">
                  <a:moveTo>
                    <a:pt x="0" y="10"/>
                  </a:moveTo>
                  <a:cubicBezTo>
                    <a:pt x="2" y="7"/>
                    <a:pt x="2" y="4"/>
                    <a:pt x="2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21" name="Freeform 2220">
              <a:extLst>
                <a:ext uri="{FF2B5EF4-FFF2-40B4-BE49-F238E27FC236}">
                  <a16:creationId xmlns:a16="http://schemas.microsoft.com/office/drawing/2014/main" id="{417AE554-BE1F-1CB7-73E9-5641D671C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" y="3355"/>
              <a:ext cx="21" cy="2"/>
            </a:xfrm>
            <a:custGeom>
              <a:avLst/>
              <a:gdLst>
                <a:gd name="T0" fmla="*/ 0 w 10"/>
                <a:gd name="T1" fmla="*/ 8 h 1"/>
                <a:gd name="T2" fmla="*/ 92 w 1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3" y="0"/>
                    <a:pt x="7" y="0"/>
                    <a:pt x="10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22" name="Freeform 2221">
              <a:extLst>
                <a:ext uri="{FF2B5EF4-FFF2-40B4-BE49-F238E27FC236}">
                  <a16:creationId xmlns:a16="http://schemas.microsoft.com/office/drawing/2014/main" id="{232A97F5-8184-4978-8D92-18E9D86B1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" y="3302"/>
              <a:ext cx="23" cy="5"/>
            </a:xfrm>
            <a:custGeom>
              <a:avLst/>
              <a:gdLst>
                <a:gd name="T0" fmla="*/ 0 w 11"/>
                <a:gd name="T1" fmla="*/ 33 h 2"/>
                <a:gd name="T2" fmla="*/ 100 w 11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2">
                  <a:moveTo>
                    <a:pt x="0" y="2"/>
                  </a:moveTo>
                  <a:cubicBezTo>
                    <a:pt x="4" y="1"/>
                    <a:pt x="8" y="0"/>
                    <a:pt x="11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23" name="Freeform 2222">
              <a:extLst>
                <a:ext uri="{FF2B5EF4-FFF2-40B4-BE49-F238E27FC236}">
                  <a16:creationId xmlns:a16="http://schemas.microsoft.com/office/drawing/2014/main" id="{3A33D9A2-AE60-1514-FCA4-3E0CF31B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" y="3291"/>
              <a:ext cx="8" cy="11"/>
            </a:xfrm>
            <a:custGeom>
              <a:avLst/>
              <a:gdLst>
                <a:gd name="T0" fmla="*/ 0 w 4"/>
                <a:gd name="T1" fmla="*/ 0 h 5"/>
                <a:gd name="T2" fmla="*/ 32 w 4"/>
                <a:gd name="T3" fmla="*/ 53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1" y="3"/>
                    <a:pt x="1" y="5"/>
                    <a:pt x="4" y="5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24" name="Freeform 2223">
              <a:extLst>
                <a:ext uri="{FF2B5EF4-FFF2-40B4-BE49-F238E27FC236}">
                  <a16:creationId xmlns:a16="http://schemas.microsoft.com/office/drawing/2014/main" id="{FF765D65-913C-78F1-6D94-1CECAF0F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3388"/>
              <a:ext cx="12" cy="13"/>
            </a:xfrm>
            <a:custGeom>
              <a:avLst/>
              <a:gdLst>
                <a:gd name="T0" fmla="*/ 0 w 6"/>
                <a:gd name="T1" fmla="*/ 9 h 6"/>
                <a:gd name="T2" fmla="*/ 48 w 6"/>
                <a:gd name="T3" fmla="*/ 61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6">
                  <a:moveTo>
                    <a:pt x="0" y="1"/>
                  </a:moveTo>
                  <a:cubicBezTo>
                    <a:pt x="3" y="0"/>
                    <a:pt x="5" y="3"/>
                    <a:pt x="6" y="6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25" name="Freeform 2224">
              <a:extLst>
                <a:ext uri="{FF2B5EF4-FFF2-40B4-BE49-F238E27FC236}">
                  <a16:creationId xmlns:a16="http://schemas.microsoft.com/office/drawing/2014/main" id="{0EEB3013-67C3-F28D-D8A4-D5E36D572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" y="3339"/>
              <a:ext cx="12" cy="14"/>
            </a:xfrm>
            <a:custGeom>
              <a:avLst/>
              <a:gdLst>
                <a:gd name="T0" fmla="*/ 0 w 6"/>
                <a:gd name="T1" fmla="*/ 77 h 6"/>
                <a:gd name="T2" fmla="*/ 48 w 6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cubicBezTo>
                    <a:pt x="3" y="6"/>
                    <a:pt x="3" y="2"/>
                    <a:pt x="6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26" name="Freeform 2225">
              <a:extLst>
                <a:ext uri="{FF2B5EF4-FFF2-40B4-BE49-F238E27FC236}">
                  <a16:creationId xmlns:a16="http://schemas.microsoft.com/office/drawing/2014/main" id="{88A9DD1F-03C9-03A4-1C0E-B8E6A7F06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" y="3853"/>
              <a:ext cx="22" cy="7"/>
            </a:xfrm>
            <a:custGeom>
              <a:avLst/>
              <a:gdLst>
                <a:gd name="T0" fmla="*/ 0 w 11"/>
                <a:gd name="T1" fmla="*/ 37 h 3"/>
                <a:gd name="T2" fmla="*/ 88 w 11"/>
                <a:gd name="T3" fmla="*/ 28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3">
                  <a:moveTo>
                    <a:pt x="0" y="3"/>
                  </a:moveTo>
                  <a:cubicBezTo>
                    <a:pt x="3" y="1"/>
                    <a:pt x="8" y="0"/>
                    <a:pt x="11" y="2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27" name="Freeform 2226">
              <a:extLst>
                <a:ext uri="{FF2B5EF4-FFF2-40B4-BE49-F238E27FC236}">
                  <a16:creationId xmlns:a16="http://schemas.microsoft.com/office/drawing/2014/main" id="{E4784882-3183-11F2-93A3-81AA84A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" y="3503"/>
              <a:ext cx="32" cy="29"/>
            </a:xfrm>
            <a:custGeom>
              <a:avLst/>
              <a:gdLst>
                <a:gd name="T0" fmla="*/ 0 w 16"/>
                <a:gd name="T1" fmla="*/ 36 h 13"/>
                <a:gd name="T2" fmla="*/ 88 w 16"/>
                <a:gd name="T3" fmla="*/ 145 h 13"/>
                <a:gd name="T4" fmla="*/ 128 w 16"/>
                <a:gd name="T5" fmla="*/ 89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13">
                  <a:moveTo>
                    <a:pt x="0" y="3"/>
                  </a:moveTo>
                  <a:cubicBezTo>
                    <a:pt x="5" y="0"/>
                    <a:pt x="10" y="9"/>
                    <a:pt x="11" y="13"/>
                  </a:cubicBezTo>
                  <a:cubicBezTo>
                    <a:pt x="11" y="11"/>
                    <a:pt x="14" y="9"/>
                    <a:pt x="16" y="8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28" name="Freeform 2227">
              <a:extLst>
                <a:ext uri="{FF2B5EF4-FFF2-40B4-BE49-F238E27FC236}">
                  <a16:creationId xmlns:a16="http://schemas.microsoft.com/office/drawing/2014/main" id="{B11C4294-429B-4B39-A546-1E7547763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8" y="3444"/>
              <a:ext cx="17" cy="64"/>
            </a:xfrm>
            <a:custGeom>
              <a:avLst/>
              <a:gdLst>
                <a:gd name="T0" fmla="*/ 77 w 8"/>
                <a:gd name="T1" fmla="*/ 311 h 29"/>
                <a:gd name="T2" fmla="*/ 28 w 8"/>
                <a:gd name="T3" fmla="*/ 194 h 29"/>
                <a:gd name="T4" fmla="*/ 28 w 8"/>
                <a:gd name="T5" fmla="*/ 0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29">
                  <a:moveTo>
                    <a:pt x="8" y="29"/>
                  </a:moveTo>
                  <a:cubicBezTo>
                    <a:pt x="7" y="25"/>
                    <a:pt x="4" y="22"/>
                    <a:pt x="3" y="18"/>
                  </a:cubicBezTo>
                  <a:cubicBezTo>
                    <a:pt x="0" y="11"/>
                    <a:pt x="1" y="7"/>
                    <a:pt x="3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29" name="Freeform 2228">
              <a:extLst>
                <a:ext uri="{FF2B5EF4-FFF2-40B4-BE49-F238E27FC236}">
                  <a16:creationId xmlns:a16="http://schemas.microsoft.com/office/drawing/2014/main" id="{9D4BCC7D-2576-71C0-C54E-187582E5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" y="3508"/>
              <a:ext cx="14" cy="4"/>
            </a:xfrm>
            <a:custGeom>
              <a:avLst/>
              <a:gdLst>
                <a:gd name="T0" fmla="*/ 0 w 7"/>
                <a:gd name="T1" fmla="*/ 16 h 2"/>
                <a:gd name="T2" fmla="*/ 56 w 7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2" y="0"/>
                    <a:pt x="5" y="0"/>
                    <a:pt x="7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30" name="Freeform 2229">
              <a:extLst>
                <a:ext uri="{FF2B5EF4-FFF2-40B4-BE49-F238E27FC236}">
                  <a16:creationId xmlns:a16="http://schemas.microsoft.com/office/drawing/2014/main" id="{2483BAFC-AB27-844C-2026-2E316C2FD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" y="3462"/>
              <a:ext cx="35" cy="48"/>
            </a:xfrm>
            <a:custGeom>
              <a:avLst/>
              <a:gdLst>
                <a:gd name="T0" fmla="*/ 140 w 17"/>
                <a:gd name="T1" fmla="*/ 229 h 22"/>
                <a:gd name="T2" fmla="*/ 97 w 17"/>
                <a:gd name="T3" fmla="*/ 44 h 22"/>
                <a:gd name="T4" fmla="*/ 0 w 17"/>
                <a:gd name="T5" fmla="*/ 33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2">
                  <a:moveTo>
                    <a:pt x="16" y="22"/>
                  </a:moveTo>
                  <a:cubicBezTo>
                    <a:pt x="17" y="17"/>
                    <a:pt x="14" y="8"/>
                    <a:pt x="11" y="4"/>
                  </a:cubicBezTo>
                  <a:cubicBezTo>
                    <a:pt x="8" y="0"/>
                    <a:pt x="3" y="1"/>
                    <a:pt x="0" y="3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31" name="Freeform 2230">
              <a:extLst>
                <a:ext uri="{FF2B5EF4-FFF2-40B4-BE49-F238E27FC236}">
                  <a16:creationId xmlns:a16="http://schemas.microsoft.com/office/drawing/2014/main" id="{9B15DC91-D418-B048-2601-276B9DAD5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4" y="3429"/>
              <a:ext cx="4" cy="37"/>
            </a:xfrm>
            <a:custGeom>
              <a:avLst/>
              <a:gdLst>
                <a:gd name="T0" fmla="*/ 0 w 2"/>
                <a:gd name="T1" fmla="*/ 176 h 17"/>
                <a:gd name="T2" fmla="*/ 16 w 2"/>
                <a:gd name="T3" fmla="*/ 0 h 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7">
                  <a:moveTo>
                    <a:pt x="0" y="17"/>
                  </a:moveTo>
                  <a:cubicBezTo>
                    <a:pt x="0" y="11"/>
                    <a:pt x="1" y="6"/>
                    <a:pt x="2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32" name="Freeform 2231">
              <a:extLst>
                <a:ext uri="{FF2B5EF4-FFF2-40B4-BE49-F238E27FC236}">
                  <a16:creationId xmlns:a16="http://schemas.microsoft.com/office/drawing/2014/main" id="{5A614CC2-1A6F-1DAF-573C-49CB73F4B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8" y="3438"/>
              <a:ext cx="12" cy="9"/>
            </a:xfrm>
            <a:custGeom>
              <a:avLst/>
              <a:gdLst>
                <a:gd name="T0" fmla="*/ 0 w 6"/>
                <a:gd name="T1" fmla="*/ 45 h 4"/>
                <a:gd name="T2" fmla="*/ 48 w 6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cubicBezTo>
                    <a:pt x="1" y="2"/>
                    <a:pt x="3" y="1"/>
                    <a:pt x="6" y="0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33" name="Freeform 2232">
              <a:extLst>
                <a:ext uri="{FF2B5EF4-FFF2-40B4-BE49-F238E27FC236}">
                  <a16:creationId xmlns:a16="http://schemas.microsoft.com/office/drawing/2014/main" id="{CF3028DE-5BF1-8464-F446-F2FEFADE2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" y="3442"/>
              <a:ext cx="6" cy="13"/>
            </a:xfrm>
            <a:custGeom>
              <a:avLst/>
              <a:gdLst>
                <a:gd name="T0" fmla="*/ 0 w 3"/>
                <a:gd name="T1" fmla="*/ 0 h 6"/>
                <a:gd name="T2" fmla="*/ 24 w 3"/>
                <a:gd name="T3" fmla="*/ 61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6">
                  <a:moveTo>
                    <a:pt x="0" y="0"/>
                  </a:moveTo>
                  <a:cubicBezTo>
                    <a:pt x="2" y="2"/>
                    <a:pt x="3" y="4"/>
                    <a:pt x="3" y="6"/>
                  </a:cubicBezTo>
                </a:path>
              </a:pathLst>
            </a:custGeom>
            <a:noFill/>
            <a:ln w="6350" cap="rnd">
              <a:solidFill>
                <a:srgbClr val="F8E4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34" name="Freeform 2233">
              <a:extLst>
                <a:ext uri="{FF2B5EF4-FFF2-40B4-BE49-F238E27FC236}">
                  <a16:creationId xmlns:a16="http://schemas.microsoft.com/office/drawing/2014/main" id="{824FB50F-9308-7FDF-5EBA-38CEBCCA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" y="2069"/>
              <a:ext cx="18" cy="55"/>
            </a:xfrm>
            <a:custGeom>
              <a:avLst/>
              <a:gdLst>
                <a:gd name="T0" fmla="*/ 40 w 9"/>
                <a:gd name="T1" fmla="*/ 0 h 25"/>
                <a:gd name="T2" fmla="*/ 72 w 9"/>
                <a:gd name="T3" fmla="*/ 213 h 25"/>
                <a:gd name="T4" fmla="*/ 0 w 9"/>
                <a:gd name="T5" fmla="*/ 266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25">
                  <a:moveTo>
                    <a:pt x="5" y="0"/>
                  </a:moveTo>
                  <a:cubicBezTo>
                    <a:pt x="8" y="8"/>
                    <a:pt x="7" y="12"/>
                    <a:pt x="9" y="20"/>
                  </a:cubicBezTo>
                  <a:cubicBezTo>
                    <a:pt x="8" y="24"/>
                    <a:pt x="1" y="24"/>
                    <a:pt x="0" y="2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35" name="Freeform 2234">
              <a:extLst>
                <a:ext uri="{FF2B5EF4-FFF2-40B4-BE49-F238E27FC236}">
                  <a16:creationId xmlns:a16="http://schemas.microsoft.com/office/drawing/2014/main" id="{92D25CCB-ECCB-62CF-A15B-77ABB118D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2117"/>
              <a:ext cx="17" cy="68"/>
            </a:xfrm>
            <a:custGeom>
              <a:avLst/>
              <a:gdLst>
                <a:gd name="T0" fmla="*/ 9 w 8"/>
                <a:gd name="T1" fmla="*/ 0 h 31"/>
                <a:gd name="T2" fmla="*/ 28 w 8"/>
                <a:gd name="T3" fmla="*/ 72 h 31"/>
                <a:gd name="T4" fmla="*/ 68 w 8"/>
                <a:gd name="T5" fmla="*/ 202 h 31"/>
                <a:gd name="T6" fmla="*/ 60 w 8"/>
                <a:gd name="T7" fmla="*/ 274 h 31"/>
                <a:gd name="T8" fmla="*/ 0 w 8"/>
                <a:gd name="T9" fmla="*/ 318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31">
                  <a:moveTo>
                    <a:pt x="1" y="0"/>
                  </a:moveTo>
                  <a:cubicBezTo>
                    <a:pt x="3" y="2"/>
                    <a:pt x="3" y="5"/>
                    <a:pt x="3" y="7"/>
                  </a:cubicBezTo>
                  <a:cubicBezTo>
                    <a:pt x="4" y="11"/>
                    <a:pt x="6" y="15"/>
                    <a:pt x="7" y="19"/>
                  </a:cubicBezTo>
                  <a:cubicBezTo>
                    <a:pt x="7" y="22"/>
                    <a:pt x="8" y="24"/>
                    <a:pt x="6" y="26"/>
                  </a:cubicBezTo>
                  <a:cubicBezTo>
                    <a:pt x="5" y="28"/>
                    <a:pt x="2" y="31"/>
                    <a:pt x="0" y="3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36" name="Freeform 2235">
              <a:extLst>
                <a:ext uri="{FF2B5EF4-FFF2-40B4-BE49-F238E27FC236}">
                  <a16:creationId xmlns:a16="http://schemas.microsoft.com/office/drawing/2014/main" id="{8425BCBB-3232-CBE9-6CF5-0370689F2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" y="2174"/>
              <a:ext cx="17" cy="57"/>
            </a:xfrm>
            <a:custGeom>
              <a:avLst/>
              <a:gdLst>
                <a:gd name="T0" fmla="*/ 28 w 8"/>
                <a:gd name="T1" fmla="*/ 0 h 26"/>
                <a:gd name="T2" fmla="*/ 68 w 8"/>
                <a:gd name="T3" fmla="*/ 202 h 26"/>
                <a:gd name="T4" fmla="*/ 68 w 8"/>
                <a:gd name="T5" fmla="*/ 254 h 26"/>
                <a:gd name="T6" fmla="*/ 9 w 8"/>
                <a:gd name="T7" fmla="*/ 274 h 26"/>
                <a:gd name="T8" fmla="*/ 9 w 8"/>
                <a:gd name="T9" fmla="*/ 265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26">
                  <a:moveTo>
                    <a:pt x="3" y="0"/>
                  </a:moveTo>
                  <a:cubicBezTo>
                    <a:pt x="5" y="6"/>
                    <a:pt x="7" y="12"/>
                    <a:pt x="7" y="19"/>
                  </a:cubicBezTo>
                  <a:cubicBezTo>
                    <a:pt x="7" y="20"/>
                    <a:pt x="8" y="22"/>
                    <a:pt x="7" y="24"/>
                  </a:cubicBezTo>
                  <a:cubicBezTo>
                    <a:pt x="6" y="25"/>
                    <a:pt x="2" y="26"/>
                    <a:pt x="1" y="26"/>
                  </a:cubicBezTo>
                  <a:cubicBezTo>
                    <a:pt x="0" y="25"/>
                    <a:pt x="1" y="26"/>
                    <a:pt x="1" y="2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37" name="Freeform 2236">
              <a:extLst>
                <a:ext uri="{FF2B5EF4-FFF2-40B4-BE49-F238E27FC236}">
                  <a16:creationId xmlns:a16="http://schemas.microsoft.com/office/drawing/2014/main" id="{4DB60371-81FA-54AD-7E9A-7FE3E8A33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7" y="2226"/>
              <a:ext cx="14" cy="53"/>
            </a:xfrm>
            <a:custGeom>
              <a:avLst/>
              <a:gdLst>
                <a:gd name="T0" fmla="*/ 8 w 7"/>
                <a:gd name="T1" fmla="*/ 0 h 24"/>
                <a:gd name="T2" fmla="*/ 48 w 7"/>
                <a:gd name="T3" fmla="*/ 194 h 24"/>
                <a:gd name="T4" fmla="*/ 48 w 7"/>
                <a:gd name="T5" fmla="*/ 239 h 24"/>
                <a:gd name="T6" fmla="*/ 0 w 7"/>
                <a:gd name="T7" fmla="*/ 258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24">
                  <a:moveTo>
                    <a:pt x="1" y="0"/>
                  </a:moveTo>
                  <a:cubicBezTo>
                    <a:pt x="2" y="7"/>
                    <a:pt x="5" y="12"/>
                    <a:pt x="6" y="18"/>
                  </a:cubicBezTo>
                  <a:cubicBezTo>
                    <a:pt x="7" y="21"/>
                    <a:pt x="7" y="20"/>
                    <a:pt x="6" y="22"/>
                  </a:cubicBezTo>
                  <a:cubicBezTo>
                    <a:pt x="5" y="23"/>
                    <a:pt x="1" y="24"/>
                    <a:pt x="0" y="2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38" name="Freeform 2237">
              <a:extLst>
                <a:ext uri="{FF2B5EF4-FFF2-40B4-BE49-F238E27FC236}">
                  <a16:creationId xmlns:a16="http://schemas.microsoft.com/office/drawing/2014/main" id="{CCC259CA-2558-3D7F-AAD6-B577A9A9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2277"/>
              <a:ext cx="16" cy="52"/>
            </a:xfrm>
            <a:custGeom>
              <a:avLst/>
              <a:gdLst>
                <a:gd name="T0" fmla="*/ 16 w 8"/>
                <a:gd name="T1" fmla="*/ 0 h 24"/>
                <a:gd name="T2" fmla="*/ 56 w 8"/>
                <a:gd name="T3" fmla="*/ 184 h 24"/>
                <a:gd name="T4" fmla="*/ 0 w 8"/>
                <a:gd name="T5" fmla="*/ 225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24">
                  <a:moveTo>
                    <a:pt x="2" y="0"/>
                  </a:moveTo>
                  <a:cubicBezTo>
                    <a:pt x="4" y="5"/>
                    <a:pt x="8" y="12"/>
                    <a:pt x="7" y="18"/>
                  </a:cubicBezTo>
                  <a:cubicBezTo>
                    <a:pt x="6" y="20"/>
                    <a:pt x="1" y="24"/>
                    <a:pt x="0" y="2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39" name="Freeform 2238">
              <a:extLst>
                <a:ext uri="{FF2B5EF4-FFF2-40B4-BE49-F238E27FC236}">
                  <a16:creationId xmlns:a16="http://schemas.microsoft.com/office/drawing/2014/main" id="{C293D87D-C452-5B9C-E7F5-802ACBF94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7" y="2076"/>
              <a:ext cx="26" cy="41"/>
            </a:xfrm>
            <a:custGeom>
              <a:avLst/>
              <a:gdLst>
                <a:gd name="T0" fmla="*/ 88 w 13"/>
                <a:gd name="T1" fmla="*/ 0 h 19"/>
                <a:gd name="T2" fmla="*/ 104 w 13"/>
                <a:gd name="T3" fmla="*/ 129 h 19"/>
                <a:gd name="T4" fmla="*/ 72 w 13"/>
                <a:gd name="T5" fmla="*/ 190 h 19"/>
                <a:gd name="T6" fmla="*/ 16 w 13"/>
                <a:gd name="T7" fmla="*/ 112 h 19"/>
                <a:gd name="T8" fmla="*/ 0 w 13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9">
                  <a:moveTo>
                    <a:pt x="11" y="0"/>
                  </a:moveTo>
                  <a:cubicBezTo>
                    <a:pt x="11" y="4"/>
                    <a:pt x="13" y="8"/>
                    <a:pt x="13" y="13"/>
                  </a:cubicBezTo>
                  <a:cubicBezTo>
                    <a:pt x="13" y="17"/>
                    <a:pt x="13" y="19"/>
                    <a:pt x="9" y="19"/>
                  </a:cubicBezTo>
                  <a:cubicBezTo>
                    <a:pt x="3" y="18"/>
                    <a:pt x="3" y="16"/>
                    <a:pt x="2" y="11"/>
                  </a:cubicBezTo>
                  <a:cubicBezTo>
                    <a:pt x="1" y="8"/>
                    <a:pt x="1" y="3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40" name="Freeform 2239">
              <a:extLst>
                <a:ext uri="{FF2B5EF4-FFF2-40B4-BE49-F238E27FC236}">
                  <a16:creationId xmlns:a16="http://schemas.microsoft.com/office/drawing/2014/main" id="{BC397D54-370A-B0B5-340B-5CE89599B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0" y="2102"/>
              <a:ext cx="19" cy="4"/>
            </a:xfrm>
            <a:custGeom>
              <a:avLst/>
              <a:gdLst>
                <a:gd name="T0" fmla="*/ 0 w 9"/>
                <a:gd name="T1" fmla="*/ 16 h 2"/>
                <a:gd name="T2" fmla="*/ 84 w 9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2">
                  <a:moveTo>
                    <a:pt x="0" y="2"/>
                  </a:moveTo>
                  <a:cubicBezTo>
                    <a:pt x="3" y="2"/>
                    <a:pt x="6" y="1"/>
                    <a:pt x="9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41" name="Freeform 2240">
              <a:extLst>
                <a:ext uri="{FF2B5EF4-FFF2-40B4-BE49-F238E27FC236}">
                  <a16:creationId xmlns:a16="http://schemas.microsoft.com/office/drawing/2014/main" id="{7751C47A-C7FE-DE7F-C0A5-3287D7112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" y="2113"/>
              <a:ext cx="23" cy="35"/>
            </a:xfrm>
            <a:custGeom>
              <a:avLst/>
              <a:gdLst>
                <a:gd name="T0" fmla="*/ 65 w 11"/>
                <a:gd name="T1" fmla="*/ 0 h 16"/>
                <a:gd name="T2" fmla="*/ 75 w 11"/>
                <a:gd name="T3" fmla="*/ 133 h 16"/>
                <a:gd name="T4" fmla="*/ 0 w 11"/>
                <a:gd name="T5" fmla="*/ 158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7" y="4"/>
                    <a:pt x="11" y="10"/>
                    <a:pt x="8" y="13"/>
                  </a:cubicBezTo>
                  <a:cubicBezTo>
                    <a:pt x="6" y="15"/>
                    <a:pt x="2" y="16"/>
                    <a:pt x="0" y="1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42" name="Freeform 2241">
              <a:extLst>
                <a:ext uri="{FF2B5EF4-FFF2-40B4-BE49-F238E27FC236}">
                  <a16:creationId xmlns:a16="http://schemas.microsoft.com/office/drawing/2014/main" id="{260EA44B-BDD8-2D80-335D-A02139CA1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" y="2139"/>
              <a:ext cx="25" cy="18"/>
            </a:xfrm>
            <a:custGeom>
              <a:avLst/>
              <a:gdLst>
                <a:gd name="T0" fmla="*/ 0 w 12"/>
                <a:gd name="T1" fmla="*/ 0 h 8"/>
                <a:gd name="T2" fmla="*/ 44 w 12"/>
                <a:gd name="T3" fmla="*/ 92 h 8"/>
                <a:gd name="T4" fmla="*/ 108 w 12"/>
                <a:gd name="T5" fmla="*/ 72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cubicBezTo>
                    <a:pt x="1" y="3"/>
                    <a:pt x="0" y="7"/>
                    <a:pt x="5" y="8"/>
                  </a:cubicBezTo>
                  <a:cubicBezTo>
                    <a:pt x="7" y="8"/>
                    <a:pt x="10" y="7"/>
                    <a:pt x="12" y="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43" name="Freeform 2242">
              <a:extLst>
                <a:ext uri="{FF2B5EF4-FFF2-40B4-BE49-F238E27FC236}">
                  <a16:creationId xmlns:a16="http://schemas.microsoft.com/office/drawing/2014/main" id="{B4A9D50D-C4D6-CE32-9D74-A76925647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" y="2157"/>
              <a:ext cx="21" cy="45"/>
            </a:xfrm>
            <a:custGeom>
              <a:avLst/>
              <a:gdLst>
                <a:gd name="T0" fmla="*/ 0 w 10"/>
                <a:gd name="T1" fmla="*/ 0 h 21"/>
                <a:gd name="T2" fmla="*/ 27 w 10"/>
                <a:gd name="T3" fmla="*/ 165 h 21"/>
                <a:gd name="T4" fmla="*/ 92 w 10"/>
                <a:gd name="T5" fmla="*/ 189 h 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cubicBezTo>
                    <a:pt x="2" y="5"/>
                    <a:pt x="1" y="12"/>
                    <a:pt x="3" y="17"/>
                  </a:cubicBezTo>
                  <a:cubicBezTo>
                    <a:pt x="5" y="21"/>
                    <a:pt x="7" y="20"/>
                    <a:pt x="10" y="19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44" name="Freeform 2243">
              <a:extLst>
                <a:ext uri="{FF2B5EF4-FFF2-40B4-BE49-F238E27FC236}">
                  <a16:creationId xmlns:a16="http://schemas.microsoft.com/office/drawing/2014/main" id="{07117FBC-AEBD-6DE0-B269-D9051950D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" y="2200"/>
              <a:ext cx="29" cy="53"/>
            </a:xfrm>
            <a:custGeom>
              <a:avLst/>
              <a:gdLst>
                <a:gd name="T0" fmla="*/ 17 w 14"/>
                <a:gd name="T1" fmla="*/ 0 h 24"/>
                <a:gd name="T2" fmla="*/ 17 w 14"/>
                <a:gd name="T3" fmla="*/ 170 h 24"/>
                <a:gd name="T4" fmla="*/ 81 w 14"/>
                <a:gd name="T5" fmla="*/ 205 h 24"/>
                <a:gd name="T6" fmla="*/ 73 w 14"/>
                <a:gd name="T7" fmla="*/ 2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4">
                  <a:moveTo>
                    <a:pt x="2" y="0"/>
                  </a:moveTo>
                  <a:cubicBezTo>
                    <a:pt x="0" y="4"/>
                    <a:pt x="1" y="12"/>
                    <a:pt x="2" y="16"/>
                  </a:cubicBezTo>
                  <a:cubicBezTo>
                    <a:pt x="3" y="21"/>
                    <a:pt x="4" y="24"/>
                    <a:pt x="9" y="19"/>
                  </a:cubicBezTo>
                  <a:cubicBezTo>
                    <a:pt x="14" y="15"/>
                    <a:pt x="9" y="7"/>
                    <a:pt x="8" y="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45" name="Freeform 2244">
              <a:extLst>
                <a:ext uri="{FF2B5EF4-FFF2-40B4-BE49-F238E27FC236}">
                  <a16:creationId xmlns:a16="http://schemas.microsoft.com/office/drawing/2014/main" id="{5913C3BA-1246-BD3F-7793-3185E4E75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1" y="2154"/>
              <a:ext cx="11" cy="44"/>
            </a:xfrm>
            <a:custGeom>
              <a:avLst/>
              <a:gdLst>
                <a:gd name="T0" fmla="*/ 9 w 5"/>
                <a:gd name="T1" fmla="*/ 0 h 20"/>
                <a:gd name="T2" fmla="*/ 53 w 5"/>
                <a:gd name="T3" fmla="*/ 213 h 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20">
                  <a:moveTo>
                    <a:pt x="1" y="0"/>
                  </a:moveTo>
                  <a:cubicBezTo>
                    <a:pt x="3" y="5"/>
                    <a:pt x="0" y="15"/>
                    <a:pt x="5" y="2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46" name="Freeform 2245">
              <a:extLst>
                <a:ext uri="{FF2B5EF4-FFF2-40B4-BE49-F238E27FC236}">
                  <a16:creationId xmlns:a16="http://schemas.microsoft.com/office/drawing/2014/main" id="{EDA7FEC8-7823-93DF-21AA-606037FDC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" y="2117"/>
              <a:ext cx="8" cy="35"/>
            </a:xfrm>
            <a:custGeom>
              <a:avLst/>
              <a:gdLst>
                <a:gd name="T0" fmla="*/ 0 w 4"/>
                <a:gd name="T1" fmla="*/ 0 h 16"/>
                <a:gd name="T2" fmla="*/ 32 w 4"/>
                <a:gd name="T3" fmla="*/ 168 h 1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16">
                  <a:moveTo>
                    <a:pt x="0" y="0"/>
                  </a:moveTo>
                  <a:cubicBezTo>
                    <a:pt x="0" y="5"/>
                    <a:pt x="3" y="11"/>
                    <a:pt x="4" y="1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47" name="Freeform 2246">
              <a:extLst>
                <a:ext uri="{FF2B5EF4-FFF2-40B4-BE49-F238E27FC236}">
                  <a16:creationId xmlns:a16="http://schemas.microsoft.com/office/drawing/2014/main" id="{B11696D8-B60F-384C-9C8D-E0313796D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7" y="2181"/>
              <a:ext cx="24" cy="17"/>
            </a:xfrm>
            <a:custGeom>
              <a:avLst/>
              <a:gdLst>
                <a:gd name="T0" fmla="*/ 0 w 12"/>
                <a:gd name="T1" fmla="*/ 40 h 8"/>
                <a:gd name="T2" fmla="*/ 96 w 12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8">
                  <a:moveTo>
                    <a:pt x="0" y="4"/>
                  </a:moveTo>
                  <a:cubicBezTo>
                    <a:pt x="2" y="8"/>
                    <a:pt x="9" y="2"/>
                    <a:pt x="12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48" name="Freeform 2247">
              <a:extLst>
                <a:ext uri="{FF2B5EF4-FFF2-40B4-BE49-F238E27FC236}">
                  <a16:creationId xmlns:a16="http://schemas.microsoft.com/office/drawing/2014/main" id="{590BE9D8-CDC1-A79F-F457-2C75D0D42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" y="2154"/>
              <a:ext cx="6" cy="29"/>
            </a:xfrm>
            <a:custGeom>
              <a:avLst/>
              <a:gdLst>
                <a:gd name="T0" fmla="*/ 0 w 3"/>
                <a:gd name="T1" fmla="*/ 0 h 13"/>
                <a:gd name="T2" fmla="*/ 24 w 3"/>
                <a:gd name="T3" fmla="*/ 145 h 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3">
                  <a:moveTo>
                    <a:pt x="0" y="0"/>
                  </a:moveTo>
                  <a:cubicBezTo>
                    <a:pt x="0" y="4"/>
                    <a:pt x="3" y="9"/>
                    <a:pt x="3" y="13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49" name="Freeform 2248">
              <a:extLst>
                <a:ext uri="{FF2B5EF4-FFF2-40B4-BE49-F238E27FC236}">
                  <a16:creationId xmlns:a16="http://schemas.microsoft.com/office/drawing/2014/main" id="{AA52AD19-B6FB-AA2F-349C-64F3513E0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1" y="2224"/>
              <a:ext cx="24" cy="11"/>
            </a:xfrm>
            <a:custGeom>
              <a:avLst/>
              <a:gdLst>
                <a:gd name="T0" fmla="*/ 0 w 12"/>
                <a:gd name="T1" fmla="*/ 44 h 5"/>
                <a:gd name="T2" fmla="*/ 96 w 12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5">
                  <a:moveTo>
                    <a:pt x="0" y="4"/>
                  </a:moveTo>
                  <a:cubicBezTo>
                    <a:pt x="4" y="5"/>
                    <a:pt x="9" y="3"/>
                    <a:pt x="12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50" name="Freeform 2249">
              <a:extLst>
                <a:ext uri="{FF2B5EF4-FFF2-40B4-BE49-F238E27FC236}">
                  <a16:creationId xmlns:a16="http://schemas.microsoft.com/office/drawing/2014/main" id="{7AC6E51D-A496-7F9D-B5AA-7049D6ABE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" y="2192"/>
              <a:ext cx="10" cy="17"/>
            </a:xfrm>
            <a:custGeom>
              <a:avLst/>
              <a:gdLst>
                <a:gd name="T0" fmla="*/ 40 w 5"/>
                <a:gd name="T1" fmla="*/ 0 h 8"/>
                <a:gd name="T2" fmla="*/ 8 w 5"/>
                <a:gd name="T3" fmla="*/ 77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8">
                  <a:moveTo>
                    <a:pt x="5" y="0"/>
                  </a:moveTo>
                  <a:cubicBezTo>
                    <a:pt x="2" y="1"/>
                    <a:pt x="0" y="6"/>
                    <a:pt x="1" y="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51" name="Freeform 2250">
              <a:extLst>
                <a:ext uri="{FF2B5EF4-FFF2-40B4-BE49-F238E27FC236}">
                  <a16:creationId xmlns:a16="http://schemas.microsoft.com/office/drawing/2014/main" id="{9A67AEEE-8160-6A3F-0F2D-FBC36BD8F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2248"/>
              <a:ext cx="23" cy="38"/>
            </a:xfrm>
            <a:custGeom>
              <a:avLst/>
              <a:gdLst>
                <a:gd name="T0" fmla="*/ 0 w 11"/>
                <a:gd name="T1" fmla="*/ 190 h 17"/>
                <a:gd name="T2" fmla="*/ 100 w 11"/>
                <a:gd name="T3" fmla="*/ 110 h 17"/>
                <a:gd name="T4" fmla="*/ 92 w 11"/>
                <a:gd name="T5" fmla="*/ 0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17">
                  <a:moveTo>
                    <a:pt x="0" y="17"/>
                  </a:moveTo>
                  <a:cubicBezTo>
                    <a:pt x="4" y="17"/>
                    <a:pt x="11" y="15"/>
                    <a:pt x="11" y="10"/>
                  </a:cubicBezTo>
                  <a:cubicBezTo>
                    <a:pt x="11" y="7"/>
                    <a:pt x="9" y="3"/>
                    <a:pt x="1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52" name="Freeform 2251">
              <a:extLst>
                <a:ext uri="{FF2B5EF4-FFF2-40B4-BE49-F238E27FC236}">
                  <a16:creationId xmlns:a16="http://schemas.microsoft.com/office/drawing/2014/main" id="{50E33C4F-2807-3B26-A359-94492948A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2270"/>
              <a:ext cx="4" cy="13"/>
            </a:xfrm>
            <a:custGeom>
              <a:avLst/>
              <a:gdLst>
                <a:gd name="T0" fmla="*/ 0 w 2"/>
                <a:gd name="T1" fmla="*/ 0 h 6"/>
                <a:gd name="T2" fmla="*/ 16 w 2"/>
                <a:gd name="T3" fmla="*/ 61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cubicBezTo>
                    <a:pt x="0" y="2"/>
                    <a:pt x="1" y="4"/>
                    <a:pt x="2" y="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53" name="Freeform 2252">
              <a:extLst>
                <a:ext uri="{FF2B5EF4-FFF2-40B4-BE49-F238E27FC236}">
                  <a16:creationId xmlns:a16="http://schemas.microsoft.com/office/drawing/2014/main" id="{99CFC314-91A0-E1DD-2AA3-BB88341F1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" y="2122"/>
              <a:ext cx="14" cy="10"/>
            </a:xfrm>
            <a:custGeom>
              <a:avLst/>
              <a:gdLst>
                <a:gd name="T0" fmla="*/ 0 w 7"/>
                <a:gd name="T1" fmla="*/ 0 h 5"/>
                <a:gd name="T2" fmla="*/ 32 w 7"/>
                <a:gd name="T3" fmla="*/ 8 h 5"/>
                <a:gd name="T4" fmla="*/ 56 w 7"/>
                <a:gd name="T5" fmla="*/ 4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3" y="0"/>
                    <a:pt x="4" y="1"/>
                  </a:cubicBezTo>
                  <a:cubicBezTo>
                    <a:pt x="5" y="2"/>
                    <a:pt x="6" y="4"/>
                    <a:pt x="7" y="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54" name="Freeform 2253">
              <a:extLst>
                <a:ext uri="{FF2B5EF4-FFF2-40B4-BE49-F238E27FC236}">
                  <a16:creationId xmlns:a16="http://schemas.microsoft.com/office/drawing/2014/main" id="{5F302887-F8C8-7A39-7AE9-42CB908AD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" y="2277"/>
              <a:ext cx="22" cy="9"/>
            </a:xfrm>
            <a:custGeom>
              <a:avLst/>
              <a:gdLst>
                <a:gd name="T0" fmla="*/ 0 w 11"/>
                <a:gd name="T1" fmla="*/ 0 h 4"/>
                <a:gd name="T2" fmla="*/ 40 w 11"/>
                <a:gd name="T3" fmla="*/ 45 h 4"/>
                <a:gd name="T4" fmla="*/ 88 w 11"/>
                <a:gd name="T5" fmla="*/ 25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2" y="3"/>
                    <a:pt x="2" y="4"/>
                    <a:pt x="5" y="4"/>
                  </a:cubicBezTo>
                  <a:cubicBezTo>
                    <a:pt x="7" y="3"/>
                    <a:pt x="9" y="3"/>
                    <a:pt x="11" y="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55" name="Freeform 2254">
              <a:extLst>
                <a:ext uri="{FF2B5EF4-FFF2-40B4-BE49-F238E27FC236}">
                  <a16:creationId xmlns:a16="http://schemas.microsoft.com/office/drawing/2014/main" id="{E12F6B6C-57DF-11DB-8A71-757D70E61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2237"/>
              <a:ext cx="22" cy="90"/>
            </a:xfrm>
            <a:custGeom>
              <a:avLst/>
              <a:gdLst>
                <a:gd name="T0" fmla="*/ 8 w 11"/>
                <a:gd name="T1" fmla="*/ 230 h 41"/>
                <a:gd name="T2" fmla="*/ 32 w 11"/>
                <a:gd name="T3" fmla="*/ 415 h 41"/>
                <a:gd name="T4" fmla="*/ 88 w 11"/>
                <a:gd name="T5" fmla="*/ 415 h 41"/>
                <a:gd name="T6" fmla="*/ 48 w 11"/>
                <a:gd name="T7" fmla="*/ 213 h 41"/>
                <a:gd name="T8" fmla="*/ 32 w 11"/>
                <a:gd name="T9" fmla="*/ 72 h 41"/>
                <a:gd name="T10" fmla="*/ 32 w 11"/>
                <a:gd name="T11" fmla="*/ 0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41">
                  <a:moveTo>
                    <a:pt x="1" y="22"/>
                  </a:moveTo>
                  <a:cubicBezTo>
                    <a:pt x="0" y="25"/>
                    <a:pt x="2" y="38"/>
                    <a:pt x="4" y="39"/>
                  </a:cubicBezTo>
                  <a:cubicBezTo>
                    <a:pt x="6" y="41"/>
                    <a:pt x="9" y="40"/>
                    <a:pt x="11" y="39"/>
                  </a:cubicBezTo>
                  <a:cubicBezTo>
                    <a:pt x="8" y="33"/>
                    <a:pt x="8" y="26"/>
                    <a:pt x="6" y="20"/>
                  </a:cubicBezTo>
                  <a:cubicBezTo>
                    <a:pt x="4" y="16"/>
                    <a:pt x="4" y="12"/>
                    <a:pt x="4" y="7"/>
                  </a:cubicBezTo>
                  <a:cubicBezTo>
                    <a:pt x="4" y="5"/>
                    <a:pt x="4" y="2"/>
                    <a:pt x="4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56" name="Freeform 2255">
              <a:extLst>
                <a:ext uri="{FF2B5EF4-FFF2-40B4-BE49-F238E27FC236}">
                  <a16:creationId xmlns:a16="http://schemas.microsoft.com/office/drawing/2014/main" id="{648A65C2-E7A2-F278-039A-F74DFDEC6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325"/>
              <a:ext cx="24" cy="52"/>
            </a:xfrm>
            <a:custGeom>
              <a:avLst/>
              <a:gdLst>
                <a:gd name="T0" fmla="*/ 8 w 12"/>
                <a:gd name="T1" fmla="*/ 0 h 24"/>
                <a:gd name="T2" fmla="*/ 8 w 12"/>
                <a:gd name="T3" fmla="*/ 72 h 24"/>
                <a:gd name="T4" fmla="*/ 24 w 12"/>
                <a:gd name="T5" fmla="*/ 173 h 24"/>
                <a:gd name="T6" fmla="*/ 80 w 12"/>
                <a:gd name="T7" fmla="*/ 217 h 24"/>
                <a:gd name="T8" fmla="*/ 80 w 12"/>
                <a:gd name="T9" fmla="*/ 113 h 24"/>
                <a:gd name="T10" fmla="*/ 64 w 12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" h="24">
                  <a:moveTo>
                    <a:pt x="1" y="0"/>
                  </a:moveTo>
                  <a:cubicBezTo>
                    <a:pt x="0" y="2"/>
                    <a:pt x="1" y="4"/>
                    <a:pt x="1" y="7"/>
                  </a:cubicBezTo>
                  <a:cubicBezTo>
                    <a:pt x="2" y="10"/>
                    <a:pt x="2" y="14"/>
                    <a:pt x="3" y="17"/>
                  </a:cubicBezTo>
                  <a:cubicBezTo>
                    <a:pt x="3" y="20"/>
                    <a:pt x="6" y="24"/>
                    <a:pt x="10" y="21"/>
                  </a:cubicBezTo>
                  <a:cubicBezTo>
                    <a:pt x="12" y="19"/>
                    <a:pt x="10" y="14"/>
                    <a:pt x="10" y="11"/>
                  </a:cubicBezTo>
                  <a:cubicBezTo>
                    <a:pt x="9" y="7"/>
                    <a:pt x="10" y="3"/>
                    <a:pt x="8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57" name="Freeform 2256">
              <a:extLst>
                <a:ext uri="{FF2B5EF4-FFF2-40B4-BE49-F238E27FC236}">
                  <a16:creationId xmlns:a16="http://schemas.microsoft.com/office/drawing/2014/main" id="{27C1720F-A910-0CC9-54EB-50A8BAFDD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6" y="2369"/>
              <a:ext cx="27" cy="48"/>
            </a:xfrm>
            <a:custGeom>
              <a:avLst/>
              <a:gdLst>
                <a:gd name="T0" fmla="*/ 0 w 13"/>
                <a:gd name="T1" fmla="*/ 9 h 22"/>
                <a:gd name="T2" fmla="*/ 44 w 13"/>
                <a:gd name="T3" fmla="*/ 229 h 22"/>
                <a:gd name="T4" fmla="*/ 108 w 13"/>
                <a:gd name="T5" fmla="*/ 148 h 22"/>
                <a:gd name="T6" fmla="*/ 91 w 13"/>
                <a:gd name="T7" fmla="*/ 96 h 22"/>
                <a:gd name="T8" fmla="*/ 64 w 13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22">
                  <a:moveTo>
                    <a:pt x="0" y="1"/>
                  </a:moveTo>
                  <a:cubicBezTo>
                    <a:pt x="0" y="8"/>
                    <a:pt x="2" y="15"/>
                    <a:pt x="5" y="22"/>
                  </a:cubicBezTo>
                  <a:cubicBezTo>
                    <a:pt x="8" y="18"/>
                    <a:pt x="13" y="21"/>
                    <a:pt x="12" y="14"/>
                  </a:cubicBezTo>
                  <a:cubicBezTo>
                    <a:pt x="12" y="12"/>
                    <a:pt x="10" y="10"/>
                    <a:pt x="10" y="9"/>
                  </a:cubicBezTo>
                  <a:cubicBezTo>
                    <a:pt x="8" y="6"/>
                    <a:pt x="8" y="3"/>
                    <a:pt x="7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58" name="Freeform 2257">
              <a:extLst>
                <a:ext uri="{FF2B5EF4-FFF2-40B4-BE49-F238E27FC236}">
                  <a16:creationId xmlns:a16="http://schemas.microsoft.com/office/drawing/2014/main" id="{CCCE22F5-E42C-F75A-10BD-B7B58DA86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2316"/>
              <a:ext cx="16" cy="57"/>
            </a:xfrm>
            <a:custGeom>
              <a:avLst/>
              <a:gdLst>
                <a:gd name="T0" fmla="*/ 24 w 8"/>
                <a:gd name="T1" fmla="*/ 0 h 26"/>
                <a:gd name="T2" fmla="*/ 40 w 8"/>
                <a:gd name="T3" fmla="*/ 116 h 26"/>
                <a:gd name="T4" fmla="*/ 56 w 8"/>
                <a:gd name="T5" fmla="*/ 230 h 26"/>
                <a:gd name="T6" fmla="*/ 0 w 8"/>
                <a:gd name="T7" fmla="*/ 265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26">
                  <a:moveTo>
                    <a:pt x="3" y="0"/>
                  </a:moveTo>
                  <a:cubicBezTo>
                    <a:pt x="4" y="4"/>
                    <a:pt x="5" y="8"/>
                    <a:pt x="5" y="11"/>
                  </a:cubicBezTo>
                  <a:cubicBezTo>
                    <a:pt x="6" y="13"/>
                    <a:pt x="8" y="20"/>
                    <a:pt x="7" y="22"/>
                  </a:cubicBezTo>
                  <a:cubicBezTo>
                    <a:pt x="6" y="24"/>
                    <a:pt x="1" y="26"/>
                    <a:pt x="0" y="2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59" name="Freeform 2258">
              <a:extLst>
                <a:ext uri="{FF2B5EF4-FFF2-40B4-BE49-F238E27FC236}">
                  <a16:creationId xmlns:a16="http://schemas.microsoft.com/office/drawing/2014/main" id="{10253A9C-2310-DAB9-E8D7-C15A908FC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1" y="2327"/>
              <a:ext cx="27" cy="11"/>
            </a:xfrm>
            <a:custGeom>
              <a:avLst/>
              <a:gdLst>
                <a:gd name="T0" fmla="*/ 0 w 13"/>
                <a:gd name="T1" fmla="*/ 44 h 5"/>
                <a:gd name="T2" fmla="*/ 116 w 13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5">
                  <a:moveTo>
                    <a:pt x="0" y="4"/>
                  </a:moveTo>
                  <a:cubicBezTo>
                    <a:pt x="4" y="5"/>
                    <a:pt x="10" y="3"/>
                    <a:pt x="13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60" name="Freeform 2259">
              <a:extLst>
                <a:ext uri="{FF2B5EF4-FFF2-40B4-BE49-F238E27FC236}">
                  <a16:creationId xmlns:a16="http://schemas.microsoft.com/office/drawing/2014/main" id="{95F489D6-6264-F0E6-988C-C334165DA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7" y="2283"/>
              <a:ext cx="6" cy="20"/>
            </a:xfrm>
            <a:custGeom>
              <a:avLst/>
              <a:gdLst>
                <a:gd name="T0" fmla="*/ 0 w 3"/>
                <a:gd name="T1" fmla="*/ 98 h 9"/>
                <a:gd name="T2" fmla="*/ 24 w 3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cubicBezTo>
                    <a:pt x="0" y="6"/>
                    <a:pt x="1" y="2"/>
                    <a:pt x="3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61" name="Freeform 2260">
              <a:extLst>
                <a:ext uri="{FF2B5EF4-FFF2-40B4-BE49-F238E27FC236}">
                  <a16:creationId xmlns:a16="http://schemas.microsoft.com/office/drawing/2014/main" id="{CD0D5A0D-D2F2-68BF-96F6-E82F74ED5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7" y="2360"/>
              <a:ext cx="19" cy="41"/>
            </a:xfrm>
            <a:custGeom>
              <a:avLst/>
              <a:gdLst>
                <a:gd name="T0" fmla="*/ 49 w 9"/>
                <a:gd name="T1" fmla="*/ 0 h 19"/>
                <a:gd name="T2" fmla="*/ 68 w 9"/>
                <a:gd name="T3" fmla="*/ 80 h 19"/>
                <a:gd name="T4" fmla="*/ 84 w 9"/>
                <a:gd name="T5" fmla="*/ 149 h 19"/>
                <a:gd name="T6" fmla="*/ 0 w 9"/>
                <a:gd name="T7" fmla="*/ 190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" h="19">
                  <a:moveTo>
                    <a:pt x="5" y="0"/>
                  </a:moveTo>
                  <a:cubicBezTo>
                    <a:pt x="6" y="3"/>
                    <a:pt x="7" y="6"/>
                    <a:pt x="7" y="8"/>
                  </a:cubicBezTo>
                  <a:cubicBezTo>
                    <a:pt x="8" y="10"/>
                    <a:pt x="9" y="14"/>
                    <a:pt x="9" y="15"/>
                  </a:cubicBezTo>
                  <a:cubicBezTo>
                    <a:pt x="8" y="19"/>
                    <a:pt x="2" y="19"/>
                    <a:pt x="0" y="19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62" name="Freeform 2261">
              <a:extLst>
                <a:ext uri="{FF2B5EF4-FFF2-40B4-BE49-F238E27FC236}">
                  <a16:creationId xmlns:a16="http://schemas.microsoft.com/office/drawing/2014/main" id="{C95DFA3C-C717-2163-4458-53D382CA6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" y="2390"/>
              <a:ext cx="27" cy="53"/>
            </a:xfrm>
            <a:custGeom>
              <a:avLst/>
              <a:gdLst>
                <a:gd name="T0" fmla="*/ 44 w 13"/>
                <a:gd name="T1" fmla="*/ 20 h 24"/>
                <a:gd name="T2" fmla="*/ 81 w 13"/>
                <a:gd name="T3" fmla="*/ 97 h 24"/>
                <a:gd name="T4" fmla="*/ 108 w 13"/>
                <a:gd name="T5" fmla="*/ 214 h 24"/>
                <a:gd name="T6" fmla="*/ 0 w 13"/>
                <a:gd name="T7" fmla="*/ 258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4">
                  <a:moveTo>
                    <a:pt x="5" y="2"/>
                  </a:moveTo>
                  <a:cubicBezTo>
                    <a:pt x="8" y="0"/>
                    <a:pt x="9" y="7"/>
                    <a:pt x="9" y="9"/>
                  </a:cubicBezTo>
                  <a:cubicBezTo>
                    <a:pt x="10" y="12"/>
                    <a:pt x="13" y="17"/>
                    <a:pt x="12" y="20"/>
                  </a:cubicBezTo>
                  <a:cubicBezTo>
                    <a:pt x="10" y="24"/>
                    <a:pt x="3" y="23"/>
                    <a:pt x="0" y="2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63" name="Freeform 2262">
              <a:extLst>
                <a:ext uri="{FF2B5EF4-FFF2-40B4-BE49-F238E27FC236}">
                  <a16:creationId xmlns:a16="http://schemas.microsoft.com/office/drawing/2014/main" id="{518FC3B1-0FA0-778E-70BB-89F0AC280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" y="2439"/>
              <a:ext cx="16" cy="43"/>
            </a:xfrm>
            <a:custGeom>
              <a:avLst/>
              <a:gdLst>
                <a:gd name="T0" fmla="*/ 40 w 8"/>
                <a:gd name="T1" fmla="*/ 0 h 20"/>
                <a:gd name="T2" fmla="*/ 56 w 8"/>
                <a:gd name="T3" fmla="*/ 88 h 20"/>
                <a:gd name="T4" fmla="*/ 64 w 8"/>
                <a:gd name="T5" fmla="*/ 172 h 20"/>
                <a:gd name="T6" fmla="*/ 0 w 8"/>
                <a:gd name="T7" fmla="*/ 189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20">
                  <a:moveTo>
                    <a:pt x="5" y="0"/>
                  </a:moveTo>
                  <a:cubicBezTo>
                    <a:pt x="6" y="3"/>
                    <a:pt x="6" y="6"/>
                    <a:pt x="7" y="9"/>
                  </a:cubicBezTo>
                  <a:cubicBezTo>
                    <a:pt x="7" y="11"/>
                    <a:pt x="8" y="15"/>
                    <a:pt x="8" y="17"/>
                  </a:cubicBezTo>
                  <a:cubicBezTo>
                    <a:pt x="7" y="19"/>
                    <a:pt x="2" y="20"/>
                    <a:pt x="0" y="19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64" name="Freeform 2263">
              <a:extLst>
                <a:ext uri="{FF2B5EF4-FFF2-40B4-BE49-F238E27FC236}">
                  <a16:creationId xmlns:a16="http://schemas.microsoft.com/office/drawing/2014/main" id="{401C3710-40EE-0648-726F-16FB32A9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0" y="2480"/>
              <a:ext cx="18" cy="53"/>
            </a:xfrm>
            <a:custGeom>
              <a:avLst/>
              <a:gdLst>
                <a:gd name="T0" fmla="*/ 32 w 9"/>
                <a:gd name="T1" fmla="*/ 0 h 24"/>
                <a:gd name="T2" fmla="*/ 56 w 9"/>
                <a:gd name="T3" fmla="*/ 141 h 24"/>
                <a:gd name="T4" fmla="*/ 64 w 9"/>
                <a:gd name="T5" fmla="*/ 225 h 24"/>
                <a:gd name="T6" fmla="*/ 0 w 9"/>
                <a:gd name="T7" fmla="*/ 258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" h="24">
                  <a:moveTo>
                    <a:pt x="4" y="0"/>
                  </a:moveTo>
                  <a:cubicBezTo>
                    <a:pt x="5" y="4"/>
                    <a:pt x="6" y="9"/>
                    <a:pt x="7" y="13"/>
                  </a:cubicBezTo>
                  <a:cubicBezTo>
                    <a:pt x="7" y="15"/>
                    <a:pt x="9" y="19"/>
                    <a:pt x="8" y="21"/>
                  </a:cubicBezTo>
                  <a:cubicBezTo>
                    <a:pt x="7" y="23"/>
                    <a:pt x="2" y="23"/>
                    <a:pt x="0" y="2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65" name="Freeform 2264">
              <a:extLst>
                <a:ext uri="{FF2B5EF4-FFF2-40B4-BE49-F238E27FC236}">
                  <a16:creationId xmlns:a16="http://schemas.microsoft.com/office/drawing/2014/main" id="{C01AE620-1155-3051-3111-6D07FD5CE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" y="2419"/>
              <a:ext cx="29" cy="33"/>
            </a:xfrm>
            <a:custGeom>
              <a:avLst/>
              <a:gdLst>
                <a:gd name="T0" fmla="*/ 17 w 14"/>
                <a:gd name="T1" fmla="*/ 0 h 15"/>
                <a:gd name="T2" fmla="*/ 0 w 14"/>
                <a:gd name="T3" fmla="*/ 20 h 15"/>
                <a:gd name="T4" fmla="*/ 17 w 14"/>
                <a:gd name="T5" fmla="*/ 125 h 15"/>
                <a:gd name="T6" fmla="*/ 124 w 14"/>
                <a:gd name="T7" fmla="*/ 141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15">
                  <a:moveTo>
                    <a:pt x="2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4"/>
                    <a:pt x="1" y="10"/>
                    <a:pt x="2" y="12"/>
                  </a:cubicBezTo>
                  <a:cubicBezTo>
                    <a:pt x="4" y="15"/>
                    <a:pt x="11" y="15"/>
                    <a:pt x="14" y="13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66" name="Freeform 2265">
              <a:extLst>
                <a:ext uri="{FF2B5EF4-FFF2-40B4-BE49-F238E27FC236}">
                  <a16:creationId xmlns:a16="http://schemas.microsoft.com/office/drawing/2014/main" id="{7F6B1900-F05D-E702-617E-45F7F34A7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" y="2452"/>
              <a:ext cx="25" cy="41"/>
            </a:xfrm>
            <a:custGeom>
              <a:avLst/>
              <a:gdLst>
                <a:gd name="T0" fmla="*/ 0 w 12"/>
                <a:gd name="T1" fmla="*/ 0 h 19"/>
                <a:gd name="T2" fmla="*/ 17 w 12"/>
                <a:gd name="T3" fmla="*/ 101 h 19"/>
                <a:gd name="T4" fmla="*/ 44 w 12"/>
                <a:gd name="T5" fmla="*/ 190 h 19"/>
                <a:gd name="T6" fmla="*/ 108 w 12"/>
                <a:gd name="T7" fmla="*/ 164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9">
                  <a:moveTo>
                    <a:pt x="0" y="0"/>
                  </a:moveTo>
                  <a:cubicBezTo>
                    <a:pt x="0" y="4"/>
                    <a:pt x="1" y="7"/>
                    <a:pt x="2" y="10"/>
                  </a:cubicBezTo>
                  <a:cubicBezTo>
                    <a:pt x="3" y="12"/>
                    <a:pt x="3" y="18"/>
                    <a:pt x="5" y="19"/>
                  </a:cubicBezTo>
                  <a:cubicBezTo>
                    <a:pt x="6" y="19"/>
                    <a:pt x="10" y="17"/>
                    <a:pt x="12" y="1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67" name="Freeform 2266">
              <a:extLst>
                <a:ext uri="{FF2B5EF4-FFF2-40B4-BE49-F238E27FC236}">
                  <a16:creationId xmlns:a16="http://schemas.microsoft.com/office/drawing/2014/main" id="{530406BE-3591-E94B-91EE-40D526850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" y="2410"/>
              <a:ext cx="6" cy="37"/>
            </a:xfrm>
            <a:custGeom>
              <a:avLst/>
              <a:gdLst>
                <a:gd name="T0" fmla="*/ 0 w 3"/>
                <a:gd name="T1" fmla="*/ 0 h 17"/>
                <a:gd name="T2" fmla="*/ 24 w 3"/>
                <a:gd name="T3" fmla="*/ 176 h 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7">
                  <a:moveTo>
                    <a:pt x="0" y="0"/>
                  </a:moveTo>
                  <a:cubicBezTo>
                    <a:pt x="1" y="6"/>
                    <a:pt x="2" y="12"/>
                    <a:pt x="3" y="17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68" name="Freeform 2267">
              <a:extLst>
                <a:ext uri="{FF2B5EF4-FFF2-40B4-BE49-F238E27FC236}">
                  <a16:creationId xmlns:a16="http://schemas.microsoft.com/office/drawing/2014/main" id="{D0BDDFFF-26F0-3A0E-5090-E2E73DE89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7" y="2450"/>
              <a:ext cx="10" cy="37"/>
            </a:xfrm>
            <a:custGeom>
              <a:avLst/>
              <a:gdLst>
                <a:gd name="T0" fmla="*/ 0 w 5"/>
                <a:gd name="T1" fmla="*/ 0 h 17"/>
                <a:gd name="T2" fmla="*/ 32 w 5"/>
                <a:gd name="T3" fmla="*/ 176 h 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17">
                  <a:moveTo>
                    <a:pt x="0" y="0"/>
                  </a:moveTo>
                  <a:cubicBezTo>
                    <a:pt x="1" y="5"/>
                    <a:pt x="5" y="13"/>
                    <a:pt x="4" y="17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69" name="Freeform 2268">
              <a:extLst>
                <a:ext uri="{FF2B5EF4-FFF2-40B4-BE49-F238E27FC236}">
                  <a16:creationId xmlns:a16="http://schemas.microsoft.com/office/drawing/2014/main" id="{D92373A4-4E47-FCC6-7579-92C3424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" y="2487"/>
              <a:ext cx="30" cy="65"/>
            </a:xfrm>
            <a:custGeom>
              <a:avLst/>
              <a:gdLst>
                <a:gd name="T0" fmla="*/ 56 w 15"/>
                <a:gd name="T1" fmla="*/ 0 h 30"/>
                <a:gd name="T2" fmla="*/ 112 w 15"/>
                <a:gd name="T3" fmla="*/ 141 h 30"/>
                <a:gd name="T4" fmla="*/ 80 w 15"/>
                <a:gd name="T5" fmla="*/ 245 h 30"/>
                <a:gd name="T6" fmla="*/ 0 w 15"/>
                <a:gd name="T7" fmla="*/ 43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30">
                  <a:moveTo>
                    <a:pt x="7" y="0"/>
                  </a:moveTo>
                  <a:cubicBezTo>
                    <a:pt x="9" y="5"/>
                    <a:pt x="12" y="9"/>
                    <a:pt x="14" y="14"/>
                  </a:cubicBezTo>
                  <a:cubicBezTo>
                    <a:pt x="15" y="17"/>
                    <a:pt x="13" y="22"/>
                    <a:pt x="10" y="24"/>
                  </a:cubicBezTo>
                  <a:cubicBezTo>
                    <a:pt x="4" y="30"/>
                    <a:pt x="2" y="7"/>
                    <a:pt x="0" y="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70" name="Freeform 2269">
              <a:extLst>
                <a:ext uri="{FF2B5EF4-FFF2-40B4-BE49-F238E27FC236}">
                  <a16:creationId xmlns:a16="http://schemas.microsoft.com/office/drawing/2014/main" id="{369EB9A1-BB8A-1969-CAE1-63B0E59AB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1" y="2371"/>
              <a:ext cx="21" cy="9"/>
            </a:xfrm>
            <a:custGeom>
              <a:avLst/>
              <a:gdLst>
                <a:gd name="T0" fmla="*/ 0 w 10"/>
                <a:gd name="T1" fmla="*/ 36 h 4"/>
                <a:gd name="T2" fmla="*/ 92 w 10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4">
                  <a:moveTo>
                    <a:pt x="0" y="3"/>
                  </a:moveTo>
                  <a:cubicBezTo>
                    <a:pt x="3" y="4"/>
                    <a:pt x="8" y="2"/>
                    <a:pt x="1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71" name="Freeform 2270">
              <a:extLst>
                <a:ext uri="{FF2B5EF4-FFF2-40B4-BE49-F238E27FC236}">
                  <a16:creationId xmlns:a16="http://schemas.microsoft.com/office/drawing/2014/main" id="{6124174D-5BC8-8D43-4682-2A3D8F923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419"/>
              <a:ext cx="12" cy="4"/>
            </a:xfrm>
            <a:custGeom>
              <a:avLst/>
              <a:gdLst>
                <a:gd name="T0" fmla="*/ 0 w 6"/>
                <a:gd name="T1" fmla="*/ 8 h 2"/>
                <a:gd name="T2" fmla="*/ 48 w 6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2">
                  <a:moveTo>
                    <a:pt x="0" y="1"/>
                  </a:moveTo>
                  <a:cubicBezTo>
                    <a:pt x="2" y="2"/>
                    <a:pt x="4" y="1"/>
                    <a:pt x="6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72" name="Freeform 2271">
              <a:extLst>
                <a:ext uri="{FF2B5EF4-FFF2-40B4-BE49-F238E27FC236}">
                  <a16:creationId xmlns:a16="http://schemas.microsoft.com/office/drawing/2014/main" id="{9C1CAAF0-E46F-7D97-C240-10E1CA9F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8" y="2377"/>
              <a:ext cx="4" cy="16"/>
            </a:xfrm>
            <a:custGeom>
              <a:avLst/>
              <a:gdLst>
                <a:gd name="T0" fmla="*/ 16 w 2"/>
                <a:gd name="T1" fmla="*/ 0 h 7"/>
                <a:gd name="T2" fmla="*/ 8 w 2"/>
                <a:gd name="T3" fmla="*/ 85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cubicBezTo>
                    <a:pt x="0" y="1"/>
                    <a:pt x="0" y="6"/>
                    <a:pt x="1" y="7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73" name="Freeform 2272">
              <a:extLst>
                <a:ext uri="{FF2B5EF4-FFF2-40B4-BE49-F238E27FC236}">
                  <a16:creationId xmlns:a16="http://schemas.microsoft.com/office/drawing/2014/main" id="{628F35BD-9F12-2145-CED5-E76E3A175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465"/>
              <a:ext cx="22" cy="13"/>
            </a:xfrm>
            <a:custGeom>
              <a:avLst/>
              <a:gdLst>
                <a:gd name="T0" fmla="*/ 0 w 11"/>
                <a:gd name="T1" fmla="*/ 20 h 6"/>
                <a:gd name="T2" fmla="*/ 88 w 11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6">
                  <a:moveTo>
                    <a:pt x="0" y="2"/>
                  </a:moveTo>
                  <a:cubicBezTo>
                    <a:pt x="3" y="6"/>
                    <a:pt x="8" y="1"/>
                    <a:pt x="11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74" name="Freeform 2273">
              <a:extLst>
                <a:ext uri="{FF2B5EF4-FFF2-40B4-BE49-F238E27FC236}">
                  <a16:creationId xmlns:a16="http://schemas.microsoft.com/office/drawing/2014/main" id="{2A486F4E-D530-1842-F088-7E5B2767F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428"/>
              <a:ext cx="10" cy="8"/>
            </a:xfrm>
            <a:custGeom>
              <a:avLst/>
              <a:gdLst>
                <a:gd name="T0" fmla="*/ 0 w 5"/>
                <a:gd name="T1" fmla="*/ 32 h 4"/>
                <a:gd name="T2" fmla="*/ 40 w 5"/>
                <a:gd name="T3" fmla="*/ 8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4">
                  <a:moveTo>
                    <a:pt x="0" y="4"/>
                  </a:moveTo>
                  <a:cubicBezTo>
                    <a:pt x="1" y="2"/>
                    <a:pt x="3" y="0"/>
                    <a:pt x="5" y="1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75" name="Freeform 2274">
              <a:extLst>
                <a:ext uri="{FF2B5EF4-FFF2-40B4-BE49-F238E27FC236}">
                  <a16:creationId xmlns:a16="http://schemas.microsoft.com/office/drawing/2014/main" id="{F8232CEB-55AD-5F23-8936-4418A7C55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6" y="2511"/>
              <a:ext cx="31" cy="13"/>
            </a:xfrm>
            <a:custGeom>
              <a:avLst/>
              <a:gdLst>
                <a:gd name="T0" fmla="*/ 0 w 15"/>
                <a:gd name="T1" fmla="*/ 33 h 6"/>
                <a:gd name="T2" fmla="*/ 132 w 15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" h="6">
                  <a:moveTo>
                    <a:pt x="0" y="3"/>
                  </a:moveTo>
                  <a:cubicBezTo>
                    <a:pt x="5" y="6"/>
                    <a:pt x="11" y="3"/>
                    <a:pt x="15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76" name="Freeform 2275">
              <a:extLst>
                <a:ext uri="{FF2B5EF4-FFF2-40B4-BE49-F238E27FC236}">
                  <a16:creationId xmlns:a16="http://schemas.microsoft.com/office/drawing/2014/main" id="{93311DF4-8274-92BE-D776-475D22788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8" y="2331"/>
              <a:ext cx="12" cy="11"/>
            </a:xfrm>
            <a:custGeom>
              <a:avLst/>
              <a:gdLst>
                <a:gd name="T0" fmla="*/ 0 w 6"/>
                <a:gd name="T1" fmla="*/ 20 h 5"/>
                <a:gd name="T2" fmla="*/ 48 w 6"/>
                <a:gd name="T3" fmla="*/ 53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5">
                  <a:moveTo>
                    <a:pt x="0" y="2"/>
                  </a:moveTo>
                  <a:cubicBezTo>
                    <a:pt x="2" y="0"/>
                    <a:pt x="5" y="3"/>
                    <a:pt x="6" y="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77" name="Freeform 2276">
              <a:extLst>
                <a:ext uri="{FF2B5EF4-FFF2-40B4-BE49-F238E27FC236}">
                  <a16:creationId xmlns:a16="http://schemas.microsoft.com/office/drawing/2014/main" id="{27B38AE9-F749-2A78-270A-63AFF9DC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" y="2526"/>
              <a:ext cx="16" cy="61"/>
            </a:xfrm>
            <a:custGeom>
              <a:avLst/>
              <a:gdLst>
                <a:gd name="T0" fmla="*/ 8 w 8"/>
                <a:gd name="T1" fmla="*/ 0 h 28"/>
                <a:gd name="T2" fmla="*/ 64 w 8"/>
                <a:gd name="T3" fmla="*/ 237 h 28"/>
                <a:gd name="T4" fmla="*/ 0 w 8"/>
                <a:gd name="T5" fmla="*/ 290 h 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28">
                  <a:moveTo>
                    <a:pt x="1" y="0"/>
                  </a:moveTo>
                  <a:cubicBezTo>
                    <a:pt x="4" y="7"/>
                    <a:pt x="6" y="16"/>
                    <a:pt x="8" y="23"/>
                  </a:cubicBezTo>
                  <a:cubicBezTo>
                    <a:pt x="7" y="28"/>
                    <a:pt x="1" y="28"/>
                    <a:pt x="0" y="2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78" name="Freeform 2277">
              <a:extLst>
                <a:ext uri="{FF2B5EF4-FFF2-40B4-BE49-F238E27FC236}">
                  <a16:creationId xmlns:a16="http://schemas.microsoft.com/office/drawing/2014/main" id="{5F9ADA6D-99F5-F271-5747-B906D0A75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" y="2581"/>
              <a:ext cx="19" cy="67"/>
            </a:xfrm>
            <a:custGeom>
              <a:avLst/>
              <a:gdLst>
                <a:gd name="T0" fmla="*/ 17 w 9"/>
                <a:gd name="T1" fmla="*/ 0 h 31"/>
                <a:gd name="T2" fmla="*/ 49 w 9"/>
                <a:gd name="T3" fmla="*/ 69 h 31"/>
                <a:gd name="T4" fmla="*/ 76 w 9"/>
                <a:gd name="T5" fmla="*/ 192 h 31"/>
                <a:gd name="T6" fmla="*/ 76 w 9"/>
                <a:gd name="T7" fmla="*/ 262 h 31"/>
                <a:gd name="T8" fmla="*/ 0 w 9"/>
                <a:gd name="T9" fmla="*/ 313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31">
                  <a:moveTo>
                    <a:pt x="2" y="0"/>
                  </a:moveTo>
                  <a:cubicBezTo>
                    <a:pt x="4" y="2"/>
                    <a:pt x="4" y="5"/>
                    <a:pt x="5" y="7"/>
                  </a:cubicBezTo>
                  <a:cubicBezTo>
                    <a:pt x="5" y="11"/>
                    <a:pt x="7" y="15"/>
                    <a:pt x="8" y="19"/>
                  </a:cubicBezTo>
                  <a:cubicBezTo>
                    <a:pt x="9" y="22"/>
                    <a:pt x="9" y="24"/>
                    <a:pt x="8" y="26"/>
                  </a:cubicBezTo>
                  <a:cubicBezTo>
                    <a:pt x="7" y="28"/>
                    <a:pt x="1" y="31"/>
                    <a:pt x="0" y="31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79" name="Freeform 2278">
              <a:extLst>
                <a:ext uri="{FF2B5EF4-FFF2-40B4-BE49-F238E27FC236}">
                  <a16:creationId xmlns:a16="http://schemas.microsoft.com/office/drawing/2014/main" id="{7B2EBF54-F60B-9FEE-27B3-E499B95F1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638"/>
              <a:ext cx="14" cy="56"/>
            </a:xfrm>
            <a:custGeom>
              <a:avLst/>
              <a:gdLst>
                <a:gd name="T0" fmla="*/ 16 w 7"/>
                <a:gd name="T1" fmla="*/ 0 h 26"/>
                <a:gd name="T2" fmla="*/ 56 w 7"/>
                <a:gd name="T3" fmla="*/ 190 h 26"/>
                <a:gd name="T4" fmla="*/ 56 w 7"/>
                <a:gd name="T5" fmla="*/ 241 h 26"/>
                <a:gd name="T6" fmla="*/ 0 w 7"/>
                <a:gd name="T7" fmla="*/ 261 h 26"/>
                <a:gd name="T8" fmla="*/ 0 w 7"/>
                <a:gd name="T9" fmla="*/ 261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26">
                  <a:moveTo>
                    <a:pt x="2" y="0"/>
                  </a:moveTo>
                  <a:cubicBezTo>
                    <a:pt x="4" y="7"/>
                    <a:pt x="6" y="12"/>
                    <a:pt x="7" y="19"/>
                  </a:cubicBezTo>
                  <a:cubicBezTo>
                    <a:pt x="7" y="20"/>
                    <a:pt x="7" y="22"/>
                    <a:pt x="7" y="24"/>
                  </a:cubicBezTo>
                  <a:cubicBezTo>
                    <a:pt x="6" y="25"/>
                    <a:pt x="2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80" name="Freeform 2279">
              <a:extLst>
                <a:ext uri="{FF2B5EF4-FFF2-40B4-BE49-F238E27FC236}">
                  <a16:creationId xmlns:a16="http://schemas.microsoft.com/office/drawing/2014/main" id="{9D156E91-9F07-8122-8A7B-BAE2BC433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7" y="2690"/>
              <a:ext cx="20" cy="53"/>
            </a:xfrm>
            <a:custGeom>
              <a:avLst/>
              <a:gdLst>
                <a:gd name="T0" fmla="*/ 32 w 10"/>
                <a:gd name="T1" fmla="*/ 0 h 24"/>
                <a:gd name="T2" fmla="*/ 72 w 10"/>
                <a:gd name="T3" fmla="*/ 194 h 24"/>
                <a:gd name="T4" fmla="*/ 72 w 10"/>
                <a:gd name="T5" fmla="*/ 239 h 24"/>
                <a:gd name="T6" fmla="*/ 0 w 10"/>
                <a:gd name="T7" fmla="*/ 258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24">
                  <a:moveTo>
                    <a:pt x="4" y="0"/>
                  </a:moveTo>
                  <a:cubicBezTo>
                    <a:pt x="4" y="6"/>
                    <a:pt x="8" y="12"/>
                    <a:pt x="9" y="18"/>
                  </a:cubicBezTo>
                  <a:cubicBezTo>
                    <a:pt x="10" y="20"/>
                    <a:pt x="10" y="20"/>
                    <a:pt x="9" y="22"/>
                  </a:cubicBezTo>
                  <a:cubicBezTo>
                    <a:pt x="8" y="23"/>
                    <a:pt x="1" y="24"/>
                    <a:pt x="0" y="2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81" name="Freeform 2280">
              <a:extLst>
                <a:ext uri="{FF2B5EF4-FFF2-40B4-BE49-F238E27FC236}">
                  <a16:creationId xmlns:a16="http://schemas.microsoft.com/office/drawing/2014/main" id="{3B2C8ABF-225F-EAC3-56CF-17805A92D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" y="2738"/>
              <a:ext cx="20" cy="55"/>
            </a:xfrm>
            <a:custGeom>
              <a:avLst/>
              <a:gdLst>
                <a:gd name="T0" fmla="*/ 32 w 10"/>
                <a:gd name="T1" fmla="*/ 0 h 25"/>
                <a:gd name="T2" fmla="*/ 80 w 10"/>
                <a:gd name="T3" fmla="*/ 194 h 25"/>
                <a:gd name="T4" fmla="*/ 0 w 10"/>
                <a:gd name="T5" fmla="*/ 246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25">
                  <a:moveTo>
                    <a:pt x="4" y="0"/>
                  </a:moveTo>
                  <a:cubicBezTo>
                    <a:pt x="6" y="6"/>
                    <a:pt x="10" y="12"/>
                    <a:pt x="10" y="18"/>
                  </a:cubicBezTo>
                  <a:cubicBezTo>
                    <a:pt x="9" y="21"/>
                    <a:pt x="2" y="25"/>
                    <a:pt x="0" y="23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82" name="Freeform 2281">
              <a:extLst>
                <a:ext uri="{FF2B5EF4-FFF2-40B4-BE49-F238E27FC236}">
                  <a16:creationId xmlns:a16="http://schemas.microsoft.com/office/drawing/2014/main" id="{5DA560C2-D28E-F499-5C51-0C2CAB55F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2537"/>
              <a:ext cx="26" cy="42"/>
            </a:xfrm>
            <a:custGeom>
              <a:avLst/>
              <a:gdLst>
                <a:gd name="T0" fmla="*/ 80 w 13"/>
                <a:gd name="T1" fmla="*/ 9 h 19"/>
                <a:gd name="T2" fmla="*/ 104 w 13"/>
                <a:gd name="T3" fmla="*/ 141 h 19"/>
                <a:gd name="T4" fmla="*/ 64 w 13"/>
                <a:gd name="T5" fmla="*/ 206 h 19"/>
                <a:gd name="T6" fmla="*/ 8 w 13"/>
                <a:gd name="T7" fmla="*/ 133 h 19"/>
                <a:gd name="T8" fmla="*/ 16 w 13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9">
                  <a:moveTo>
                    <a:pt x="10" y="1"/>
                  </a:moveTo>
                  <a:cubicBezTo>
                    <a:pt x="11" y="5"/>
                    <a:pt x="12" y="9"/>
                    <a:pt x="13" y="13"/>
                  </a:cubicBezTo>
                  <a:cubicBezTo>
                    <a:pt x="13" y="18"/>
                    <a:pt x="13" y="19"/>
                    <a:pt x="8" y="19"/>
                  </a:cubicBezTo>
                  <a:cubicBezTo>
                    <a:pt x="3" y="19"/>
                    <a:pt x="3" y="17"/>
                    <a:pt x="1" y="12"/>
                  </a:cubicBezTo>
                  <a:cubicBezTo>
                    <a:pt x="0" y="9"/>
                    <a:pt x="3" y="2"/>
                    <a:pt x="2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83" name="Freeform 2282">
              <a:extLst>
                <a:ext uri="{FF2B5EF4-FFF2-40B4-BE49-F238E27FC236}">
                  <a16:creationId xmlns:a16="http://schemas.microsoft.com/office/drawing/2014/main" id="{ED80E421-951D-8334-490C-4F733AF69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" y="2565"/>
              <a:ext cx="19" cy="5"/>
            </a:xfrm>
            <a:custGeom>
              <a:avLst/>
              <a:gdLst>
                <a:gd name="T0" fmla="*/ 0 w 9"/>
                <a:gd name="T1" fmla="*/ 33 h 2"/>
                <a:gd name="T2" fmla="*/ 84 w 9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2">
                  <a:moveTo>
                    <a:pt x="0" y="2"/>
                  </a:moveTo>
                  <a:cubicBezTo>
                    <a:pt x="3" y="2"/>
                    <a:pt x="6" y="1"/>
                    <a:pt x="9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84" name="Freeform 2283">
              <a:extLst>
                <a:ext uri="{FF2B5EF4-FFF2-40B4-BE49-F238E27FC236}">
                  <a16:creationId xmlns:a16="http://schemas.microsoft.com/office/drawing/2014/main" id="{3BAD0156-FD54-EA6C-4B09-DD73EF07C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" y="2576"/>
              <a:ext cx="22" cy="35"/>
            </a:xfrm>
            <a:custGeom>
              <a:avLst/>
              <a:gdLst>
                <a:gd name="T0" fmla="*/ 56 w 11"/>
                <a:gd name="T1" fmla="*/ 0 h 16"/>
                <a:gd name="T2" fmla="*/ 64 w 11"/>
                <a:gd name="T3" fmla="*/ 133 h 16"/>
                <a:gd name="T4" fmla="*/ 0 w 11"/>
                <a:gd name="T5" fmla="*/ 158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7" y="4"/>
                    <a:pt x="11" y="9"/>
                    <a:pt x="8" y="13"/>
                  </a:cubicBezTo>
                  <a:cubicBezTo>
                    <a:pt x="7" y="15"/>
                    <a:pt x="2" y="16"/>
                    <a:pt x="0" y="1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85" name="Freeform 2284">
              <a:extLst>
                <a:ext uri="{FF2B5EF4-FFF2-40B4-BE49-F238E27FC236}">
                  <a16:creationId xmlns:a16="http://schemas.microsoft.com/office/drawing/2014/main" id="{05C8BA11-07B9-2BCB-ADED-24DC895D4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" y="2600"/>
              <a:ext cx="23" cy="20"/>
            </a:xfrm>
            <a:custGeom>
              <a:avLst/>
              <a:gdLst>
                <a:gd name="T0" fmla="*/ 0 w 11"/>
                <a:gd name="T1" fmla="*/ 0 h 9"/>
                <a:gd name="T2" fmla="*/ 36 w 11"/>
                <a:gd name="T3" fmla="*/ 89 h 9"/>
                <a:gd name="T4" fmla="*/ 100 w 11"/>
                <a:gd name="T5" fmla="*/ 80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9">
                  <a:moveTo>
                    <a:pt x="0" y="0"/>
                  </a:moveTo>
                  <a:cubicBezTo>
                    <a:pt x="0" y="4"/>
                    <a:pt x="0" y="8"/>
                    <a:pt x="4" y="8"/>
                  </a:cubicBezTo>
                  <a:cubicBezTo>
                    <a:pt x="6" y="9"/>
                    <a:pt x="10" y="7"/>
                    <a:pt x="11" y="7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86" name="Freeform 2285">
              <a:extLst>
                <a:ext uri="{FF2B5EF4-FFF2-40B4-BE49-F238E27FC236}">
                  <a16:creationId xmlns:a16="http://schemas.microsoft.com/office/drawing/2014/main" id="{B6B25789-CB2A-5048-D59A-6DA48622E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" y="2618"/>
              <a:ext cx="21" cy="48"/>
            </a:xfrm>
            <a:custGeom>
              <a:avLst/>
              <a:gdLst>
                <a:gd name="T0" fmla="*/ 0 w 10"/>
                <a:gd name="T1" fmla="*/ 0 h 22"/>
                <a:gd name="T2" fmla="*/ 27 w 10"/>
                <a:gd name="T3" fmla="*/ 185 h 22"/>
                <a:gd name="T4" fmla="*/ 92 w 10"/>
                <a:gd name="T5" fmla="*/ 209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22">
                  <a:moveTo>
                    <a:pt x="0" y="0"/>
                  </a:moveTo>
                  <a:cubicBezTo>
                    <a:pt x="2" y="6"/>
                    <a:pt x="1" y="12"/>
                    <a:pt x="3" y="18"/>
                  </a:cubicBezTo>
                  <a:cubicBezTo>
                    <a:pt x="5" y="22"/>
                    <a:pt x="7" y="21"/>
                    <a:pt x="10" y="2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87" name="Freeform 2286">
              <a:extLst>
                <a:ext uri="{FF2B5EF4-FFF2-40B4-BE49-F238E27FC236}">
                  <a16:creationId xmlns:a16="http://schemas.microsoft.com/office/drawing/2014/main" id="{F5657034-839E-A0DC-7772-61AF8AFF7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" y="2664"/>
              <a:ext cx="30" cy="50"/>
            </a:xfrm>
            <a:custGeom>
              <a:avLst/>
              <a:gdLst>
                <a:gd name="T0" fmla="*/ 16 w 15"/>
                <a:gd name="T1" fmla="*/ 0 h 23"/>
                <a:gd name="T2" fmla="*/ 16 w 15"/>
                <a:gd name="T3" fmla="*/ 165 h 23"/>
                <a:gd name="T4" fmla="*/ 80 w 15"/>
                <a:gd name="T5" fmla="*/ 193 h 23"/>
                <a:gd name="T6" fmla="*/ 64 w 15"/>
                <a:gd name="T7" fmla="*/ 9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23">
                  <a:moveTo>
                    <a:pt x="2" y="0"/>
                  </a:moveTo>
                  <a:cubicBezTo>
                    <a:pt x="0" y="4"/>
                    <a:pt x="1" y="11"/>
                    <a:pt x="2" y="16"/>
                  </a:cubicBezTo>
                  <a:cubicBezTo>
                    <a:pt x="3" y="21"/>
                    <a:pt x="5" y="23"/>
                    <a:pt x="10" y="19"/>
                  </a:cubicBezTo>
                  <a:cubicBezTo>
                    <a:pt x="15" y="14"/>
                    <a:pt x="9" y="6"/>
                    <a:pt x="8" y="1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88" name="Freeform 2287">
              <a:extLst>
                <a:ext uri="{FF2B5EF4-FFF2-40B4-BE49-F238E27FC236}">
                  <a16:creationId xmlns:a16="http://schemas.microsoft.com/office/drawing/2014/main" id="{1498E08B-C904-0D84-C14A-83CBBF5DE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" y="2616"/>
              <a:ext cx="10" cy="43"/>
            </a:xfrm>
            <a:custGeom>
              <a:avLst/>
              <a:gdLst>
                <a:gd name="T0" fmla="*/ 0 w 5"/>
                <a:gd name="T1" fmla="*/ 0 h 20"/>
                <a:gd name="T2" fmla="*/ 40 w 5"/>
                <a:gd name="T3" fmla="*/ 198 h 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20">
                  <a:moveTo>
                    <a:pt x="0" y="0"/>
                  </a:moveTo>
                  <a:cubicBezTo>
                    <a:pt x="3" y="5"/>
                    <a:pt x="0" y="16"/>
                    <a:pt x="5" y="2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89" name="Freeform 2288">
              <a:extLst>
                <a:ext uri="{FF2B5EF4-FFF2-40B4-BE49-F238E27FC236}">
                  <a16:creationId xmlns:a16="http://schemas.microsoft.com/office/drawing/2014/main" id="{CFF865C2-B90A-CFC9-3605-87F2DA225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" y="2579"/>
              <a:ext cx="11" cy="34"/>
            </a:xfrm>
            <a:custGeom>
              <a:avLst/>
              <a:gdLst>
                <a:gd name="T0" fmla="*/ 0 w 5"/>
                <a:gd name="T1" fmla="*/ 0 h 16"/>
                <a:gd name="T2" fmla="*/ 53 w 5"/>
                <a:gd name="T3" fmla="*/ 153 h 1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16">
                  <a:moveTo>
                    <a:pt x="0" y="0"/>
                  </a:moveTo>
                  <a:cubicBezTo>
                    <a:pt x="0" y="6"/>
                    <a:pt x="3" y="12"/>
                    <a:pt x="5" y="1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90" name="Freeform 2289">
              <a:extLst>
                <a:ext uri="{FF2B5EF4-FFF2-40B4-BE49-F238E27FC236}">
                  <a16:creationId xmlns:a16="http://schemas.microsoft.com/office/drawing/2014/main" id="{3A0699F6-A331-56F5-3BAE-9D1F9CFE4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" y="2644"/>
              <a:ext cx="24" cy="18"/>
            </a:xfrm>
            <a:custGeom>
              <a:avLst/>
              <a:gdLst>
                <a:gd name="T0" fmla="*/ 0 w 12"/>
                <a:gd name="T1" fmla="*/ 45 h 8"/>
                <a:gd name="T2" fmla="*/ 96 w 12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8">
                  <a:moveTo>
                    <a:pt x="0" y="4"/>
                  </a:moveTo>
                  <a:cubicBezTo>
                    <a:pt x="2" y="8"/>
                    <a:pt x="9" y="1"/>
                    <a:pt x="12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91" name="Freeform 2290">
              <a:extLst>
                <a:ext uri="{FF2B5EF4-FFF2-40B4-BE49-F238E27FC236}">
                  <a16:creationId xmlns:a16="http://schemas.microsoft.com/office/drawing/2014/main" id="{5ADDF7AB-454B-4E81-B070-5FFD695B3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5" y="2618"/>
              <a:ext cx="8" cy="26"/>
            </a:xfrm>
            <a:custGeom>
              <a:avLst/>
              <a:gdLst>
                <a:gd name="T0" fmla="*/ 0 w 4"/>
                <a:gd name="T1" fmla="*/ 0 h 12"/>
                <a:gd name="T2" fmla="*/ 32 w 4"/>
                <a:gd name="T3" fmla="*/ 121 h 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12">
                  <a:moveTo>
                    <a:pt x="0" y="0"/>
                  </a:moveTo>
                  <a:cubicBezTo>
                    <a:pt x="1" y="4"/>
                    <a:pt x="3" y="8"/>
                    <a:pt x="4" y="1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92" name="Freeform 2291">
              <a:extLst>
                <a:ext uri="{FF2B5EF4-FFF2-40B4-BE49-F238E27FC236}">
                  <a16:creationId xmlns:a16="http://schemas.microsoft.com/office/drawing/2014/main" id="{747DA9BD-1A08-F95A-465D-1A9D79822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" y="2686"/>
              <a:ext cx="27" cy="13"/>
            </a:xfrm>
            <a:custGeom>
              <a:avLst/>
              <a:gdLst>
                <a:gd name="T0" fmla="*/ 0 w 13"/>
                <a:gd name="T1" fmla="*/ 52 h 6"/>
                <a:gd name="T2" fmla="*/ 116 w 13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6">
                  <a:moveTo>
                    <a:pt x="0" y="5"/>
                  </a:moveTo>
                  <a:cubicBezTo>
                    <a:pt x="5" y="6"/>
                    <a:pt x="9" y="3"/>
                    <a:pt x="13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93" name="Freeform 2292">
              <a:extLst>
                <a:ext uri="{FF2B5EF4-FFF2-40B4-BE49-F238E27FC236}">
                  <a16:creationId xmlns:a16="http://schemas.microsoft.com/office/drawing/2014/main" id="{CC494631-C8B0-00FD-B7A1-B7D5885A3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2655"/>
              <a:ext cx="10" cy="18"/>
            </a:xfrm>
            <a:custGeom>
              <a:avLst/>
              <a:gdLst>
                <a:gd name="T0" fmla="*/ 40 w 5"/>
                <a:gd name="T1" fmla="*/ 0 h 8"/>
                <a:gd name="T2" fmla="*/ 8 w 5"/>
                <a:gd name="T3" fmla="*/ 92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8">
                  <a:moveTo>
                    <a:pt x="5" y="0"/>
                  </a:moveTo>
                  <a:cubicBezTo>
                    <a:pt x="2" y="1"/>
                    <a:pt x="0" y="6"/>
                    <a:pt x="1" y="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94" name="Freeform 2293">
              <a:extLst>
                <a:ext uri="{FF2B5EF4-FFF2-40B4-BE49-F238E27FC236}">
                  <a16:creationId xmlns:a16="http://schemas.microsoft.com/office/drawing/2014/main" id="{640C413C-BA6C-6F7F-C89B-0AFDFE52A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2710"/>
              <a:ext cx="25" cy="39"/>
            </a:xfrm>
            <a:custGeom>
              <a:avLst/>
              <a:gdLst>
                <a:gd name="T0" fmla="*/ 0 w 12"/>
                <a:gd name="T1" fmla="*/ 184 h 18"/>
                <a:gd name="T2" fmla="*/ 100 w 12"/>
                <a:gd name="T3" fmla="*/ 113 h 18"/>
                <a:gd name="T4" fmla="*/ 92 w 12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" h="18">
                  <a:moveTo>
                    <a:pt x="0" y="18"/>
                  </a:moveTo>
                  <a:cubicBezTo>
                    <a:pt x="4" y="17"/>
                    <a:pt x="12" y="15"/>
                    <a:pt x="11" y="11"/>
                  </a:cubicBezTo>
                  <a:cubicBezTo>
                    <a:pt x="11" y="7"/>
                    <a:pt x="9" y="4"/>
                    <a:pt x="1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95" name="Freeform 2294">
              <a:extLst>
                <a:ext uri="{FF2B5EF4-FFF2-40B4-BE49-F238E27FC236}">
                  <a16:creationId xmlns:a16="http://schemas.microsoft.com/office/drawing/2014/main" id="{A35DDB6F-76FF-31DC-EAD1-0E827AAE6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2734"/>
              <a:ext cx="4" cy="13"/>
            </a:xfrm>
            <a:custGeom>
              <a:avLst/>
              <a:gdLst>
                <a:gd name="T0" fmla="*/ 0 w 2"/>
                <a:gd name="T1" fmla="*/ 0 h 6"/>
                <a:gd name="T2" fmla="*/ 16 w 2"/>
                <a:gd name="T3" fmla="*/ 61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cubicBezTo>
                    <a:pt x="0" y="2"/>
                    <a:pt x="1" y="4"/>
                    <a:pt x="2" y="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96" name="Freeform 2295">
              <a:extLst>
                <a:ext uri="{FF2B5EF4-FFF2-40B4-BE49-F238E27FC236}">
                  <a16:creationId xmlns:a16="http://schemas.microsoft.com/office/drawing/2014/main" id="{E8374A5A-24C7-03A9-BBB4-DFEF1D35C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" y="2587"/>
              <a:ext cx="15" cy="9"/>
            </a:xfrm>
            <a:custGeom>
              <a:avLst/>
              <a:gdLst>
                <a:gd name="T0" fmla="*/ 0 w 7"/>
                <a:gd name="T1" fmla="*/ 0 h 4"/>
                <a:gd name="T2" fmla="*/ 41 w 7"/>
                <a:gd name="T3" fmla="*/ 11 h 4"/>
                <a:gd name="T4" fmla="*/ 69 w 7"/>
                <a:gd name="T5" fmla="*/ 45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cubicBezTo>
                    <a:pt x="1" y="0"/>
                    <a:pt x="2" y="0"/>
                    <a:pt x="4" y="1"/>
                  </a:cubicBezTo>
                  <a:cubicBezTo>
                    <a:pt x="5" y="1"/>
                    <a:pt x="6" y="3"/>
                    <a:pt x="7" y="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97" name="Freeform 2296">
              <a:extLst>
                <a:ext uri="{FF2B5EF4-FFF2-40B4-BE49-F238E27FC236}">
                  <a16:creationId xmlns:a16="http://schemas.microsoft.com/office/drawing/2014/main" id="{C6BA5C4D-E0E4-0CA5-1707-361707464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" y="2738"/>
              <a:ext cx="20" cy="11"/>
            </a:xfrm>
            <a:custGeom>
              <a:avLst/>
              <a:gdLst>
                <a:gd name="T0" fmla="*/ 0 w 10"/>
                <a:gd name="T1" fmla="*/ 0 h 5"/>
                <a:gd name="T2" fmla="*/ 40 w 10"/>
                <a:gd name="T3" fmla="*/ 44 h 5"/>
                <a:gd name="T4" fmla="*/ 80 w 10"/>
                <a:gd name="T5" fmla="*/ 2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cubicBezTo>
                    <a:pt x="1" y="3"/>
                    <a:pt x="1" y="5"/>
                    <a:pt x="5" y="4"/>
                  </a:cubicBezTo>
                  <a:cubicBezTo>
                    <a:pt x="7" y="4"/>
                    <a:pt x="8" y="3"/>
                    <a:pt x="10" y="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98" name="Freeform 2297">
              <a:extLst>
                <a:ext uri="{FF2B5EF4-FFF2-40B4-BE49-F238E27FC236}">
                  <a16:creationId xmlns:a16="http://schemas.microsoft.com/office/drawing/2014/main" id="{4DE2A8D5-976F-D8DA-67C6-B7166AE63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" y="2699"/>
              <a:ext cx="25" cy="89"/>
            </a:xfrm>
            <a:custGeom>
              <a:avLst/>
              <a:gdLst>
                <a:gd name="T0" fmla="*/ 8 w 12"/>
                <a:gd name="T1" fmla="*/ 237 h 41"/>
                <a:gd name="T2" fmla="*/ 44 w 12"/>
                <a:gd name="T3" fmla="*/ 410 h 41"/>
                <a:gd name="T4" fmla="*/ 108 w 12"/>
                <a:gd name="T5" fmla="*/ 402 h 41"/>
                <a:gd name="T6" fmla="*/ 73 w 12"/>
                <a:gd name="T7" fmla="*/ 193 h 41"/>
                <a:gd name="T8" fmla="*/ 44 w 12"/>
                <a:gd name="T9" fmla="*/ 72 h 41"/>
                <a:gd name="T10" fmla="*/ 35 w 12"/>
                <a:gd name="T11" fmla="*/ 0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" h="41">
                  <a:moveTo>
                    <a:pt x="1" y="23"/>
                  </a:moveTo>
                  <a:cubicBezTo>
                    <a:pt x="0" y="25"/>
                    <a:pt x="2" y="38"/>
                    <a:pt x="5" y="40"/>
                  </a:cubicBezTo>
                  <a:cubicBezTo>
                    <a:pt x="7" y="41"/>
                    <a:pt x="10" y="40"/>
                    <a:pt x="12" y="39"/>
                  </a:cubicBezTo>
                  <a:cubicBezTo>
                    <a:pt x="9" y="33"/>
                    <a:pt x="11" y="25"/>
                    <a:pt x="8" y="19"/>
                  </a:cubicBezTo>
                  <a:cubicBezTo>
                    <a:pt x="6" y="15"/>
                    <a:pt x="6" y="12"/>
                    <a:pt x="5" y="7"/>
                  </a:cubicBezTo>
                  <a:cubicBezTo>
                    <a:pt x="5" y="4"/>
                    <a:pt x="4" y="2"/>
                    <a:pt x="4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299" name="Freeform 2298">
              <a:extLst>
                <a:ext uri="{FF2B5EF4-FFF2-40B4-BE49-F238E27FC236}">
                  <a16:creationId xmlns:a16="http://schemas.microsoft.com/office/drawing/2014/main" id="{F2B96615-BBDA-913C-EBB2-4C27B2B28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" y="2786"/>
              <a:ext cx="31" cy="53"/>
            </a:xfrm>
            <a:custGeom>
              <a:avLst/>
              <a:gdLst>
                <a:gd name="T0" fmla="*/ 8 w 15"/>
                <a:gd name="T1" fmla="*/ 0 h 24"/>
                <a:gd name="T2" fmla="*/ 8 w 15"/>
                <a:gd name="T3" fmla="*/ 73 h 24"/>
                <a:gd name="T4" fmla="*/ 25 w 15"/>
                <a:gd name="T5" fmla="*/ 186 h 24"/>
                <a:gd name="T6" fmla="*/ 116 w 15"/>
                <a:gd name="T7" fmla="*/ 225 h 24"/>
                <a:gd name="T8" fmla="*/ 107 w 15"/>
                <a:gd name="T9" fmla="*/ 108 h 24"/>
                <a:gd name="T10" fmla="*/ 72 w 1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24">
                  <a:moveTo>
                    <a:pt x="1" y="0"/>
                  </a:moveTo>
                  <a:cubicBezTo>
                    <a:pt x="0" y="2"/>
                    <a:pt x="1" y="5"/>
                    <a:pt x="1" y="7"/>
                  </a:cubicBezTo>
                  <a:cubicBezTo>
                    <a:pt x="2" y="10"/>
                    <a:pt x="2" y="14"/>
                    <a:pt x="3" y="17"/>
                  </a:cubicBezTo>
                  <a:cubicBezTo>
                    <a:pt x="4" y="20"/>
                    <a:pt x="9" y="24"/>
                    <a:pt x="13" y="21"/>
                  </a:cubicBezTo>
                  <a:cubicBezTo>
                    <a:pt x="15" y="19"/>
                    <a:pt x="13" y="14"/>
                    <a:pt x="12" y="10"/>
                  </a:cubicBezTo>
                  <a:cubicBezTo>
                    <a:pt x="12" y="7"/>
                    <a:pt x="10" y="3"/>
                    <a:pt x="8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00" name="Freeform 2299">
              <a:extLst>
                <a:ext uri="{FF2B5EF4-FFF2-40B4-BE49-F238E27FC236}">
                  <a16:creationId xmlns:a16="http://schemas.microsoft.com/office/drawing/2014/main" id="{BBB03BE3-A5DD-A4B2-85B8-BC5B2A18C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2830"/>
              <a:ext cx="33" cy="48"/>
            </a:xfrm>
            <a:custGeom>
              <a:avLst/>
              <a:gdLst>
                <a:gd name="T0" fmla="*/ 0 w 16"/>
                <a:gd name="T1" fmla="*/ 9 h 22"/>
                <a:gd name="T2" fmla="*/ 43 w 16"/>
                <a:gd name="T3" fmla="*/ 229 h 22"/>
                <a:gd name="T4" fmla="*/ 124 w 16"/>
                <a:gd name="T5" fmla="*/ 148 h 22"/>
                <a:gd name="T6" fmla="*/ 107 w 16"/>
                <a:gd name="T7" fmla="*/ 81 h 22"/>
                <a:gd name="T8" fmla="*/ 80 w 1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22">
                  <a:moveTo>
                    <a:pt x="0" y="1"/>
                  </a:moveTo>
                  <a:cubicBezTo>
                    <a:pt x="0" y="8"/>
                    <a:pt x="2" y="15"/>
                    <a:pt x="5" y="22"/>
                  </a:cubicBezTo>
                  <a:cubicBezTo>
                    <a:pt x="9" y="18"/>
                    <a:pt x="16" y="21"/>
                    <a:pt x="14" y="14"/>
                  </a:cubicBezTo>
                  <a:cubicBezTo>
                    <a:pt x="14" y="12"/>
                    <a:pt x="13" y="10"/>
                    <a:pt x="12" y="8"/>
                  </a:cubicBezTo>
                  <a:cubicBezTo>
                    <a:pt x="10" y="6"/>
                    <a:pt x="10" y="3"/>
                    <a:pt x="9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01" name="Freeform 2300">
              <a:extLst>
                <a:ext uri="{FF2B5EF4-FFF2-40B4-BE49-F238E27FC236}">
                  <a16:creationId xmlns:a16="http://schemas.microsoft.com/office/drawing/2014/main" id="{0ED65F6A-1DFD-D49F-A167-DDB57578F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2780"/>
              <a:ext cx="21" cy="57"/>
            </a:xfrm>
            <a:custGeom>
              <a:avLst/>
              <a:gdLst>
                <a:gd name="T0" fmla="*/ 36 w 10"/>
                <a:gd name="T1" fmla="*/ 0 h 26"/>
                <a:gd name="T2" fmla="*/ 67 w 10"/>
                <a:gd name="T3" fmla="*/ 116 h 26"/>
                <a:gd name="T4" fmla="*/ 84 w 10"/>
                <a:gd name="T5" fmla="*/ 230 h 26"/>
                <a:gd name="T6" fmla="*/ 0 w 10"/>
                <a:gd name="T7" fmla="*/ 265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26">
                  <a:moveTo>
                    <a:pt x="4" y="0"/>
                  </a:moveTo>
                  <a:cubicBezTo>
                    <a:pt x="5" y="4"/>
                    <a:pt x="6" y="7"/>
                    <a:pt x="7" y="11"/>
                  </a:cubicBezTo>
                  <a:cubicBezTo>
                    <a:pt x="7" y="13"/>
                    <a:pt x="10" y="20"/>
                    <a:pt x="9" y="22"/>
                  </a:cubicBezTo>
                  <a:cubicBezTo>
                    <a:pt x="8" y="24"/>
                    <a:pt x="1" y="26"/>
                    <a:pt x="0" y="2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02" name="Freeform 2301">
              <a:extLst>
                <a:ext uri="{FF2B5EF4-FFF2-40B4-BE49-F238E27FC236}">
                  <a16:creationId xmlns:a16="http://schemas.microsoft.com/office/drawing/2014/main" id="{D01DFB96-06BB-FE9B-6E90-823F93CFD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" y="2788"/>
              <a:ext cx="26" cy="11"/>
            </a:xfrm>
            <a:custGeom>
              <a:avLst/>
              <a:gdLst>
                <a:gd name="T0" fmla="*/ 0 w 13"/>
                <a:gd name="T1" fmla="*/ 44 h 5"/>
                <a:gd name="T2" fmla="*/ 104 w 13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5">
                  <a:moveTo>
                    <a:pt x="0" y="4"/>
                  </a:moveTo>
                  <a:cubicBezTo>
                    <a:pt x="4" y="5"/>
                    <a:pt x="10" y="3"/>
                    <a:pt x="13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03" name="Freeform 2302">
              <a:extLst>
                <a:ext uri="{FF2B5EF4-FFF2-40B4-BE49-F238E27FC236}">
                  <a16:creationId xmlns:a16="http://schemas.microsoft.com/office/drawing/2014/main" id="{9CE80DEC-E1D1-6ADF-C182-25E103EAA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" y="2745"/>
              <a:ext cx="5" cy="22"/>
            </a:xfrm>
            <a:custGeom>
              <a:avLst/>
              <a:gdLst>
                <a:gd name="T0" fmla="*/ 0 w 2"/>
                <a:gd name="T1" fmla="*/ 106 h 10"/>
                <a:gd name="T2" fmla="*/ 33 w 2"/>
                <a:gd name="T3" fmla="*/ 0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0">
                  <a:moveTo>
                    <a:pt x="0" y="10"/>
                  </a:moveTo>
                  <a:cubicBezTo>
                    <a:pt x="0" y="6"/>
                    <a:pt x="0" y="3"/>
                    <a:pt x="2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04" name="Freeform 2303">
              <a:extLst>
                <a:ext uri="{FF2B5EF4-FFF2-40B4-BE49-F238E27FC236}">
                  <a16:creationId xmlns:a16="http://schemas.microsoft.com/office/drawing/2014/main" id="{0916AAE9-54DD-C48F-E90C-09BB21F77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" y="2823"/>
              <a:ext cx="23" cy="44"/>
            </a:xfrm>
            <a:custGeom>
              <a:avLst/>
              <a:gdLst>
                <a:gd name="T0" fmla="*/ 65 w 11"/>
                <a:gd name="T1" fmla="*/ 0 h 20"/>
                <a:gd name="T2" fmla="*/ 84 w 11"/>
                <a:gd name="T3" fmla="*/ 88 h 20"/>
                <a:gd name="T4" fmla="*/ 100 w 11"/>
                <a:gd name="T5" fmla="*/ 161 h 20"/>
                <a:gd name="T6" fmla="*/ 0 w 11"/>
                <a:gd name="T7" fmla="*/ 202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20">
                  <a:moveTo>
                    <a:pt x="7" y="0"/>
                  </a:moveTo>
                  <a:cubicBezTo>
                    <a:pt x="8" y="2"/>
                    <a:pt x="8" y="5"/>
                    <a:pt x="9" y="8"/>
                  </a:cubicBezTo>
                  <a:cubicBezTo>
                    <a:pt x="10" y="9"/>
                    <a:pt x="11" y="13"/>
                    <a:pt x="11" y="15"/>
                  </a:cubicBezTo>
                  <a:cubicBezTo>
                    <a:pt x="10" y="18"/>
                    <a:pt x="2" y="20"/>
                    <a:pt x="0" y="19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05" name="Freeform 2304">
              <a:extLst>
                <a:ext uri="{FF2B5EF4-FFF2-40B4-BE49-F238E27FC236}">
                  <a16:creationId xmlns:a16="http://schemas.microsoft.com/office/drawing/2014/main" id="{1CC69C38-D2D8-175C-B8F8-865630081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" y="2852"/>
              <a:ext cx="24" cy="52"/>
            </a:xfrm>
            <a:custGeom>
              <a:avLst/>
              <a:gdLst>
                <a:gd name="T0" fmla="*/ 32 w 12"/>
                <a:gd name="T1" fmla="*/ 20 h 24"/>
                <a:gd name="T2" fmla="*/ 64 w 12"/>
                <a:gd name="T3" fmla="*/ 104 h 24"/>
                <a:gd name="T4" fmla="*/ 88 w 12"/>
                <a:gd name="T5" fmla="*/ 202 h 24"/>
                <a:gd name="T6" fmla="*/ 0 w 12"/>
                <a:gd name="T7" fmla="*/ 245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24">
                  <a:moveTo>
                    <a:pt x="4" y="2"/>
                  </a:moveTo>
                  <a:cubicBezTo>
                    <a:pt x="7" y="0"/>
                    <a:pt x="8" y="8"/>
                    <a:pt x="8" y="10"/>
                  </a:cubicBezTo>
                  <a:cubicBezTo>
                    <a:pt x="9" y="12"/>
                    <a:pt x="12" y="17"/>
                    <a:pt x="11" y="20"/>
                  </a:cubicBezTo>
                  <a:cubicBezTo>
                    <a:pt x="10" y="24"/>
                    <a:pt x="2" y="24"/>
                    <a:pt x="0" y="2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06" name="Freeform 2305">
              <a:extLst>
                <a:ext uri="{FF2B5EF4-FFF2-40B4-BE49-F238E27FC236}">
                  <a16:creationId xmlns:a16="http://schemas.microsoft.com/office/drawing/2014/main" id="{DE5013C1-282C-2763-6211-123D92C49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6" y="2902"/>
              <a:ext cx="18" cy="44"/>
            </a:xfrm>
            <a:custGeom>
              <a:avLst/>
              <a:gdLst>
                <a:gd name="T0" fmla="*/ 40 w 9"/>
                <a:gd name="T1" fmla="*/ 0 h 20"/>
                <a:gd name="T2" fmla="*/ 56 w 9"/>
                <a:gd name="T3" fmla="*/ 97 h 20"/>
                <a:gd name="T4" fmla="*/ 64 w 9"/>
                <a:gd name="T5" fmla="*/ 169 h 20"/>
                <a:gd name="T6" fmla="*/ 0 w 9"/>
                <a:gd name="T7" fmla="*/ 202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" h="20">
                  <a:moveTo>
                    <a:pt x="5" y="0"/>
                  </a:moveTo>
                  <a:cubicBezTo>
                    <a:pt x="5" y="3"/>
                    <a:pt x="6" y="6"/>
                    <a:pt x="7" y="9"/>
                  </a:cubicBezTo>
                  <a:cubicBezTo>
                    <a:pt x="7" y="10"/>
                    <a:pt x="9" y="14"/>
                    <a:pt x="8" y="16"/>
                  </a:cubicBezTo>
                  <a:cubicBezTo>
                    <a:pt x="7" y="18"/>
                    <a:pt x="2" y="20"/>
                    <a:pt x="0" y="19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07" name="Freeform 2306">
              <a:extLst>
                <a:ext uri="{FF2B5EF4-FFF2-40B4-BE49-F238E27FC236}">
                  <a16:creationId xmlns:a16="http://schemas.microsoft.com/office/drawing/2014/main" id="{C7082D7B-3260-2FE9-6918-C04A07B1B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" y="2941"/>
              <a:ext cx="23" cy="53"/>
            </a:xfrm>
            <a:custGeom>
              <a:avLst/>
              <a:gdLst>
                <a:gd name="T0" fmla="*/ 36 w 11"/>
                <a:gd name="T1" fmla="*/ 0 h 24"/>
                <a:gd name="T2" fmla="*/ 75 w 11"/>
                <a:gd name="T3" fmla="*/ 141 h 24"/>
                <a:gd name="T4" fmla="*/ 92 w 11"/>
                <a:gd name="T5" fmla="*/ 225 h 24"/>
                <a:gd name="T6" fmla="*/ 0 w 11"/>
                <a:gd name="T7" fmla="*/ 258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24">
                  <a:moveTo>
                    <a:pt x="4" y="0"/>
                  </a:moveTo>
                  <a:cubicBezTo>
                    <a:pt x="5" y="4"/>
                    <a:pt x="8" y="9"/>
                    <a:pt x="8" y="13"/>
                  </a:cubicBezTo>
                  <a:cubicBezTo>
                    <a:pt x="9" y="15"/>
                    <a:pt x="11" y="19"/>
                    <a:pt x="10" y="21"/>
                  </a:cubicBezTo>
                  <a:cubicBezTo>
                    <a:pt x="9" y="23"/>
                    <a:pt x="3" y="24"/>
                    <a:pt x="0" y="2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08" name="Freeform 2307">
              <a:extLst>
                <a:ext uri="{FF2B5EF4-FFF2-40B4-BE49-F238E27FC236}">
                  <a16:creationId xmlns:a16="http://schemas.microsoft.com/office/drawing/2014/main" id="{5DFCC9EC-9810-6D4F-200C-BCC300154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1" y="2880"/>
              <a:ext cx="34" cy="33"/>
            </a:xfrm>
            <a:custGeom>
              <a:avLst/>
              <a:gdLst>
                <a:gd name="T0" fmla="*/ 24 w 17"/>
                <a:gd name="T1" fmla="*/ 0 h 15"/>
                <a:gd name="T2" fmla="*/ 0 w 17"/>
                <a:gd name="T3" fmla="*/ 20 h 15"/>
                <a:gd name="T4" fmla="*/ 24 w 17"/>
                <a:gd name="T5" fmla="*/ 125 h 15"/>
                <a:gd name="T6" fmla="*/ 136 w 17"/>
                <a:gd name="T7" fmla="*/ 125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15">
                  <a:moveTo>
                    <a:pt x="3" y="0"/>
                  </a:moveTo>
                  <a:cubicBezTo>
                    <a:pt x="0" y="0"/>
                    <a:pt x="1" y="1"/>
                    <a:pt x="0" y="2"/>
                  </a:cubicBezTo>
                  <a:cubicBezTo>
                    <a:pt x="0" y="4"/>
                    <a:pt x="2" y="10"/>
                    <a:pt x="3" y="12"/>
                  </a:cubicBezTo>
                  <a:cubicBezTo>
                    <a:pt x="5" y="15"/>
                    <a:pt x="15" y="15"/>
                    <a:pt x="17" y="1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09" name="Freeform 2308">
              <a:extLst>
                <a:ext uri="{FF2B5EF4-FFF2-40B4-BE49-F238E27FC236}">
                  <a16:creationId xmlns:a16="http://schemas.microsoft.com/office/drawing/2014/main" id="{DE2B8AA6-791A-DF28-C8A1-C9695369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2913"/>
              <a:ext cx="29" cy="42"/>
            </a:xfrm>
            <a:custGeom>
              <a:avLst/>
              <a:gdLst>
                <a:gd name="T0" fmla="*/ 0 w 14"/>
                <a:gd name="T1" fmla="*/ 0 h 19"/>
                <a:gd name="T2" fmla="*/ 17 w 14"/>
                <a:gd name="T3" fmla="*/ 108 h 19"/>
                <a:gd name="T4" fmla="*/ 44 w 14"/>
                <a:gd name="T5" fmla="*/ 195 h 19"/>
                <a:gd name="T6" fmla="*/ 124 w 14"/>
                <a:gd name="T7" fmla="*/ 170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19">
                  <a:moveTo>
                    <a:pt x="0" y="0"/>
                  </a:moveTo>
                  <a:cubicBezTo>
                    <a:pt x="0" y="3"/>
                    <a:pt x="2" y="7"/>
                    <a:pt x="2" y="10"/>
                  </a:cubicBezTo>
                  <a:cubicBezTo>
                    <a:pt x="3" y="12"/>
                    <a:pt x="3" y="17"/>
                    <a:pt x="5" y="18"/>
                  </a:cubicBezTo>
                  <a:cubicBezTo>
                    <a:pt x="7" y="19"/>
                    <a:pt x="13" y="17"/>
                    <a:pt x="14" y="1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10" name="Freeform 2309">
              <a:extLst>
                <a:ext uri="{FF2B5EF4-FFF2-40B4-BE49-F238E27FC236}">
                  <a16:creationId xmlns:a16="http://schemas.microsoft.com/office/drawing/2014/main" id="{4F0233B6-D5AE-CB26-2C67-B5CEBB3B4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" y="2869"/>
              <a:ext cx="6" cy="35"/>
            </a:xfrm>
            <a:custGeom>
              <a:avLst/>
              <a:gdLst>
                <a:gd name="T0" fmla="*/ 0 w 3"/>
                <a:gd name="T1" fmla="*/ 0 h 16"/>
                <a:gd name="T2" fmla="*/ 24 w 3"/>
                <a:gd name="T3" fmla="*/ 168 h 1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6">
                  <a:moveTo>
                    <a:pt x="0" y="0"/>
                  </a:moveTo>
                  <a:cubicBezTo>
                    <a:pt x="0" y="6"/>
                    <a:pt x="2" y="12"/>
                    <a:pt x="3" y="1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11" name="Freeform 2310">
              <a:extLst>
                <a:ext uri="{FF2B5EF4-FFF2-40B4-BE49-F238E27FC236}">
                  <a16:creationId xmlns:a16="http://schemas.microsoft.com/office/drawing/2014/main" id="{2C720EAF-50D9-FF09-0F35-EBE928628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" y="2906"/>
              <a:ext cx="11" cy="40"/>
            </a:xfrm>
            <a:custGeom>
              <a:avLst/>
              <a:gdLst>
                <a:gd name="T0" fmla="*/ 0 w 5"/>
                <a:gd name="T1" fmla="*/ 0 h 18"/>
                <a:gd name="T2" fmla="*/ 44 w 5"/>
                <a:gd name="T3" fmla="*/ 198 h 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18">
                  <a:moveTo>
                    <a:pt x="0" y="0"/>
                  </a:moveTo>
                  <a:cubicBezTo>
                    <a:pt x="1" y="6"/>
                    <a:pt x="5" y="13"/>
                    <a:pt x="4" y="1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12" name="Freeform 2311">
              <a:extLst>
                <a:ext uri="{FF2B5EF4-FFF2-40B4-BE49-F238E27FC236}">
                  <a16:creationId xmlns:a16="http://schemas.microsoft.com/office/drawing/2014/main" id="{794DA122-113F-952A-1BC0-2380C4F2B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" y="2946"/>
              <a:ext cx="35" cy="68"/>
            </a:xfrm>
            <a:custGeom>
              <a:avLst/>
              <a:gdLst>
                <a:gd name="T0" fmla="*/ 80 w 17"/>
                <a:gd name="T1" fmla="*/ 0 h 31"/>
                <a:gd name="T2" fmla="*/ 140 w 17"/>
                <a:gd name="T3" fmla="*/ 149 h 31"/>
                <a:gd name="T4" fmla="*/ 97 w 17"/>
                <a:gd name="T5" fmla="*/ 254 h 31"/>
                <a:gd name="T6" fmla="*/ 0 w 17"/>
                <a:gd name="T7" fmla="*/ 44 h 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31">
                  <a:moveTo>
                    <a:pt x="9" y="0"/>
                  </a:moveTo>
                  <a:cubicBezTo>
                    <a:pt x="11" y="5"/>
                    <a:pt x="14" y="9"/>
                    <a:pt x="16" y="14"/>
                  </a:cubicBezTo>
                  <a:cubicBezTo>
                    <a:pt x="17" y="17"/>
                    <a:pt x="13" y="22"/>
                    <a:pt x="11" y="24"/>
                  </a:cubicBezTo>
                  <a:cubicBezTo>
                    <a:pt x="4" y="31"/>
                    <a:pt x="1" y="7"/>
                    <a:pt x="0" y="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13" name="Freeform 2312">
              <a:extLst>
                <a:ext uri="{FF2B5EF4-FFF2-40B4-BE49-F238E27FC236}">
                  <a16:creationId xmlns:a16="http://schemas.microsoft.com/office/drawing/2014/main" id="{6A4247AA-F26D-E687-C046-4075F8723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" y="2832"/>
              <a:ext cx="20" cy="9"/>
            </a:xfrm>
            <a:custGeom>
              <a:avLst/>
              <a:gdLst>
                <a:gd name="T0" fmla="*/ 0 w 10"/>
                <a:gd name="T1" fmla="*/ 36 h 4"/>
                <a:gd name="T2" fmla="*/ 80 w 10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4">
                  <a:moveTo>
                    <a:pt x="0" y="3"/>
                  </a:moveTo>
                  <a:cubicBezTo>
                    <a:pt x="3" y="4"/>
                    <a:pt x="8" y="2"/>
                    <a:pt x="1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14" name="Freeform 2313">
              <a:extLst>
                <a:ext uri="{FF2B5EF4-FFF2-40B4-BE49-F238E27FC236}">
                  <a16:creationId xmlns:a16="http://schemas.microsoft.com/office/drawing/2014/main" id="{D97772F8-40AA-CDB7-0877-9E07F41C8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2880"/>
              <a:ext cx="13" cy="5"/>
            </a:xfrm>
            <a:custGeom>
              <a:avLst/>
              <a:gdLst>
                <a:gd name="T0" fmla="*/ 0 w 6"/>
                <a:gd name="T1" fmla="*/ 33 h 2"/>
                <a:gd name="T2" fmla="*/ 61 w 6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2" y="2"/>
                    <a:pt x="4" y="1"/>
                    <a:pt x="6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15" name="Freeform 2314">
              <a:extLst>
                <a:ext uri="{FF2B5EF4-FFF2-40B4-BE49-F238E27FC236}">
                  <a16:creationId xmlns:a16="http://schemas.microsoft.com/office/drawing/2014/main" id="{157AC1C1-8694-9423-BE78-9BDCCCC91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" y="2839"/>
              <a:ext cx="4" cy="17"/>
            </a:xfrm>
            <a:custGeom>
              <a:avLst/>
              <a:gdLst>
                <a:gd name="T0" fmla="*/ 16 w 2"/>
                <a:gd name="T1" fmla="*/ 0 h 8"/>
                <a:gd name="T2" fmla="*/ 8 w 2"/>
                <a:gd name="T3" fmla="*/ 77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cubicBezTo>
                    <a:pt x="0" y="2"/>
                    <a:pt x="0" y="6"/>
                    <a:pt x="1" y="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16" name="Freeform 2315">
              <a:extLst>
                <a:ext uri="{FF2B5EF4-FFF2-40B4-BE49-F238E27FC236}">
                  <a16:creationId xmlns:a16="http://schemas.microsoft.com/office/drawing/2014/main" id="{B6D94B0D-8F3A-678E-E8FD-3F9481F44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2" y="2926"/>
              <a:ext cx="23" cy="13"/>
            </a:xfrm>
            <a:custGeom>
              <a:avLst/>
              <a:gdLst>
                <a:gd name="T0" fmla="*/ 0 w 11"/>
                <a:gd name="T1" fmla="*/ 20 h 6"/>
                <a:gd name="T2" fmla="*/ 100 w 11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6">
                  <a:moveTo>
                    <a:pt x="0" y="2"/>
                  </a:moveTo>
                  <a:cubicBezTo>
                    <a:pt x="3" y="6"/>
                    <a:pt x="8" y="1"/>
                    <a:pt x="11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17" name="Freeform 2316">
              <a:extLst>
                <a:ext uri="{FF2B5EF4-FFF2-40B4-BE49-F238E27FC236}">
                  <a16:creationId xmlns:a16="http://schemas.microsoft.com/office/drawing/2014/main" id="{42C08DC5-8CFC-C0C6-DF52-0C1598F60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2" y="2889"/>
              <a:ext cx="11" cy="9"/>
            </a:xfrm>
            <a:custGeom>
              <a:avLst/>
              <a:gdLst>
                <a:gd name="T0" fmla="*/ 0 w 5"/>
                <a:gd name="T1" fmla="*/ 45 h 4"/>
                <a:gd name="T2" fmla="*/ 53 w 5"/>
                <a:gd name="T3" fmla="*/ 11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4">
                  <a:moveTo>
                    <a:pt x="0" y="4"/>
                  </a:moveTo>
                  <a:cubicBezTo>
                    <a:pt x="0" y="2"/>
                    <a:pt x="2" y="0"/>
                    <a:pt x="5" y="1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18" name="Freeform 2317">
              <a:extLst>
                <a:ext uri="{FF2B5EF4-FFF2-40B4-BE49-F238E27FC236}">
                  <a16:creationId xmlns:a16="http://schemas.microsoft.com/office/drawing/2014/main" id="{614715CA-5412-84AD-9EB5-D34D4C301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5" y="2972"/>
              <a:ext cx="26" cy="13"/>
            </a:xfrm>
            <a:custGeom>
              <a:avLst/>
              <a:gdLst>
                <a:gd name="T0" fmla="*/ 0 w 13"/>
                <a:gd name="T1" fmla="*/ 33 h 6"/>
                <a:gd name="T2" fmla="*/ 104 w 13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6">
                  <a:moveTo>
                    <a:pt x="0" y="3"/>
                  </a:moveTo>
                  <a:cubicBezTo>
                    <a:pt x="5" y="6"/>
                    <a:pt x="9" y="3"/>
                    <a:pt x="13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19" name="Freeform 2318">
              <a:extLst>
                <a:ext uri="{FF2B5EF4-FFF2-40B4-BE49-F238E27FC236}">
                  <a16:creationId xmlns:a16="http://schemas.microsoft.com/office/drawing/2014/main" id="{3C82E91C-CFA9-2054-8A1A-B1753E9B3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6" y="2795"/>
              <a:ext cx="12" cy="9"/>
            </a:xfrm>
            <a:custGeom>
              <a:avLst/>
              <a:gdLst>
                <a:gd name="T0" fmla="*/ 0 w 6"/>
                <a:gd name="T1" fmla="*/ 11 h 4"/>
                <a:gd name="T2" fmla="*/ 48 w 6"/>
                <a:gd name="T3" fmla="*/ 45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4">
                  <a:moveTo>
                    <a:pt x="0" y="1"/>
                  </a:moveTo>
                  <a:cubicBezTo>
                    <a:pt x="2" y="0"/>
                    <a:pt x="5" y="2"/>
                    <a:pt x="6" y="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20" name="Freeform 2319">
              <a:extLst>
                <a:ext uri="{FF2B5EF4-FFF2-40B4-BE49-F238E27FC236}">
                  <a16:creationId xmlns:a16="http://schemas.microsoft.com/office/drawing/2014/main" id="{B8620A26-4943-B539-7516-736CAC464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" y="2519"/>
              <a:ext cx="6" cy="20"/>
            </a:xfrm>
            <a:custGeom>
              <a:avLst/>
              <a:gdLst>
                <a:gd name="T0" fmla="*/ 0 w 3"/>
                <a:gd name="T1" fmla="*/ 98 h 9"/>
                <a:gd name="T2" fmla="*/ 24 w 3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cubicBezTo>
                    <a:pt x="0" y="7"/>
                    <a:pt x="0" y="1"/>
                    <a:pt x="3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21" name="Freeform 2320">
              <a:extLst>
                <a:ext uri="{FF2B5EF4-FFF2-40B4-BE49-F238E27FC236}">
                  <a16:creationId xmlns:a16="http://schemas.microsoft.com/office/drawing/2014/main" id="{7502F0DA-E178-47DE-E968-D3B66370F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7" y="2987"/>
              <a:ext cx="16" cy="62"/>
            </a:xfrm>
            <a:custGeom>
              <a:avLst/>
              <a:gdLst>
                <a:gd name="T0" fmla="*/ 0 w 8"/>
                <a:gd name="T1" fmla="*/ 0 h 28"/>
                <a:gd name="T2" fmla="*/ 56 w 8"/>
                <a:gd name="T3" fmla="*/ 206 h 28"/>
                <a:gd name="T4" fmla="*/ 48 w 8"/>
                <a:gd name="T5" fmla="*/ 270 h 28"/>
                <a:gd name="T6" fmla="*/ 0 w 8"/>
                <a:gd name="T7" fmla="*/ 303 h 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28">
                  <a:moveTo>
                    <a:pt x="0" y="0"/>
                  </a:moveTo>
                  <a:cubicBezTo>
                    <a:pt x="0" y="7"/>
                    <a:pt x="6" y="13"/>
                    <a:pt x="7" y="19"/>
                  </a:cubicBezTo>
                  <a:cubicBezTo>
                    <a:pt x="8" y="23"/>
                    <a:pt x="8" y="23"/>
                    <a:pt x="6" y="25"/>
                  </a:cubicBezTo>
                  <a:cubicBezTo>
                    <a:pt x="5" y="27"/>
                    <a:pt x="2" y="28"/>
                    <a:pt x="0" y="2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22" name="Freeform 2321">
              <a:extLst>
                <a:ext uri="{FF2B5EF4-FFF2-40B4-BE49-F238E27FC236}">
                  <a16:creationId xmlns:a16="http://schemas.microsoft.com/office/drawing/2014/main" id="{E8D1D054-A24B-263E-AC28-951A13FCD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" y="3042"/>
              <a:ext cx="16" cy="57"/>
            </a:xfrm>
            <a:custGeom>
              <a:avLst/>
              <a:gdLst>
                <a:gd name="T0" fmla="*/ 0 w 8"/>
                <a:gd name="T1" fmla="*/ 0 h 26"/>
                <a:gd name="T2" fmla="*/ 56 w 8"/>
                <a:gd name="T3" fmla="*/ 202 h 26"/>
                <a:gd name="T4" fmla="*/ 8 w 8"/>
                <a:gd name="T5" fmla="*/ 274 h 26"/>
                <a:gd name="T6" fmla="*/ 8 w 8"/>
                <a:gd name="T7" fmla="*/ 265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26">
                  <a:moveTo>
                    <a:pt x="0" y="0"/>
                  </a:moveTo>
                  <a:cubicBezTo>
                    <a:pt x="4" y="6"/>
                    <a:pt x="7" y="13"/>
                    <a:pt x="7" y="19"/>
                  </a:cubicBezTo>
                  <a:cubicBezTo>
                    <a:pt x="8" y="23"/>
                    <a:pt x="5" y="25"/>
                    <a:pt x="1" y="26"/>
                  </a:cubicBezTo>
                  <a:cubicBezTo>
                    <a:pt x="0" y="26"/>
                    <a:pt x="1" y="25"/>
                    <a:pt x="1" y="2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23" name="Freeform 2322">
              <a:extLst>
                <a:ext uri="{FF2B5EF4-FFF2-40B4-BE49-F238E27FC236}">
                  <a16:creationId xmlns:a16="http://schemas.microsoft.com/office/drawing/2014/main" id="{4DCCA6DB-A1A5-DFD4-CACC-720FD3597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" y="3090"/>
              <a:ext cx="19" cy="53"/>
            </a:xfrm>
            <a:custGeom>
              <a:avLst/>
              <a:gdLst>
                <a:gd name="T0" fmla="*/ 0 w 9"/>
                <a:gd name="T1" fmla="*/ 0 h 24"/>
                <a:gd name="T2" fmla="*/ 76 w 9"/>
                <a:gd name="T3" fmla="*/ 205 h 24"/>
                <a:gd name="T4" fmla="*/ 8 w 9"/>
                <a:gd name="T5" fmla="*/ 258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24">
                  <a:moveTo>
                    <a:pt x="0" y="0"/>
                  </a:moveTo>
                  <a:cubicBezTo>
                    <a:pt x="2" y="6"/>
                    <a:pt x="9" y="13"/>
                    <a:pt x="8" y="19"/>
                  </a:cubicBezTo>
                  <a:cubicBezTo>
                    <a:pt x="8" y="21"/>
                    <a:pt x="4" y="24"/>
                    <a:pt x="1" y="2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24" name="Freeform 2323">
              <a:extLst>
                <a:ext uri="{FF2B5EF4-FFF2-40B4-BE49-F238E27FC236}">
                  <a16:creationId xmlns:a16="http://schemas.microsoft.com/office/drawing/2014/main" id="{A58A0887-25DD-6EF7-DDBF-F7F216E02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3134"/>
              <a:ext cx="18" cy="41"/>
            </a:xfrm>
            <a:custGeom>
              <a:avLst/>
              <a:gdLst>
                <a:gd name="T0" fmla="*/ 8 w 9"/>
                <a:gd name="T1" fmla="*/ 0 h 19"/>
                <a:gd name="T2" fmla="*/ 64 w 9"/>
                <a:gd name="T3" fmla="*/ 149 h 19"/>
                <a:gd name="T4" fmla="*/ 0 w 9"/>
                <a:gd name="T5" fmla="*/ 181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19">
                  <a:moveTo>
                    <a:pt x="1" y="0"/>
                  </a:moveTo>
                  <a:cubicBezTo>
                    <a:pt x="3" y="3"/>
                    <a:pt x="9" y="11"/>
                    <a:pt x="8" y="15"/>
                  </a:cubicBezTo>
                  <a:cubicBezTo>
                    <a:pt x="7" y="17"/>
                    <a:pt x="1" y="19"/>
                    <a:pt x="0" y="1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25" name="Freeform 2324">
              <a:extLst>
                <a:ext uri="{FF2B5EF4-FFF2-40B4-BE49-F238E27FC236}">
                  <a16:creationId xmlns:a16="http://schemas.microsoft.com/office/drawing/2014/main" id="{FDF6746D-5217-1447-05B9-22A7BBA7F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4" y="3167"/>
              <a:ext cx="19" cy="48"/>
            </a:xfrm>
            <a:custGeom>
              <a:avLst/>
              <a:gdLst>
                <a:gd name="T0" fmla="*/ 8 w 9"/>
                <a:gd name="T1" fmla="*/ 0 h 22"/>
                <a:gd name="T2" fmla="*/ 57 w 9"/>
                <a:gd name="T3" fmla="*/ 81 h 22"/>
                <a:gd name="T4" fmla="*/ 84 w 9"/>
                <a:gd name="T5" fmla="*/ 177 h 22"/>
                <a:gd name="T6" fmla="*/ 0 w 9"/>
                <a:gd name="T7" fmla="*/ 229 h 22"/>
                <a:gd name="T8" fmla="*/ 8 w 9"/>
                <a:gd name="T9" fmla="*/ 218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22">
                  <a:moveTo>
                    <a:pt x="1" y="0"/>
                  </a:moveTo>
                  <a:cubicBezTo>
                    <a:pt x="3" y="3"/>
                    <a:pt x="5" y="5"/>
                    <a:pt x="6" y="8"/>
                  </a:cubicBezTo>
                  <a:cubicBezTo>
                    <a:pt x="7" y="10"/>
                    <a:pt x="9" y="15"/>
                    <a:pt x="9" y="17"/>
                  </a:cubicBezTo>
                  <a:cubicBezTo>
                    <a:pt x="9" y="22"/>
                    <a:pt x="4" y="22"/>
                    <a:pt x="0" y="22"/>
                  </a:cubicBezTo>
                  <a:cubicBezTo>
                    <a:pt x="0" y="21"/>
                    <a:pt x="0" y="22"/>
                    <a:pt x="1" y="21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26" name="Freeform 2325">
              <a:extLst>
                <a:ext uri="{FF2B5EF4-FFF2-40B4-BE49-F238E27FC236}">
                  <a16:creationId xmlns:a16="http://schemas.microsoft.com/office/drawing/2014/main" id="{403B797C-24BD-9E61-190C-97C665207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" y="3206"/>
              <a:ext cx="23" cy="44"/>
            </a:xfrm>
            <a:custGeom>
              <a:avLst/>
              <a:gdLst>
                <a:gd name="T0" fmla="*/ 36 w 11"/>
                <a:gd name="T1" fmla="*/ 0 h 20"/>
                <a:gd name="T2" fmla="*/ 65 w 11"/>
                <a:gd name="T3" fmla="*/ 73 h 20"/>
                <a:gd name="T4" fmla="*/ 100 w 11"/>
                <a:gd name="T5" fmla="*/ 194 h 20"/>
                <a:gd name="T6" fmla="*/ 75 w 11"/>
                <a:gd name="T7" fmla="*/ 202 h 20"/>
                <a:gd name="T8" fmla="*/ 0 w 11"/>
                <a:gd name="T9" fmla="*/ 213 h 20"/>
                <a:gd name="T10" fmla="*/ 0 w 11"/>
                <a:gd name="T11" fmla="*/ 202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20">
                  <a:moveTo>
                    <a:pt x="4" y="0"/>
                  </a:moveTo>
                  <a:cubicBezTo>
                    <a:pt x="4" y="3"/>
                    <a:pt x="6" y="5"/>
                    <a:pt x="7" y="7"/>
                  </a:cubicBezTo>
                  <a:cubicBezTo>
                    <a:pt x="9" y="11"/>
                    <a:pt x="10" y="14"/>
                    <a:pt x="11" y="18"/>
                  </a:cubicBezTo>
                  <a:cubicBezTo>
                    <a:pt x="10" y="19"/>
                    <a:pt x="9" y="19"/>
                    <a:pt x="8" y="19"/>
                  </a:cubicBezTo>
                  <a:cubicBezTo>
                    <a:pt x="5" y="19"/>
                    <a:pt x="3" y="19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27" name="Freeform 2326">
              <a:extLst>
                <a:ext uri="{FF2B5EF4-FFF2-40B4-BE49-F238E27FC236}">
                  <a16:creationId xmlns:a16="http://schemas.microsoft.com/office/drawing/2014/main" id="{652B4AB9-F300-6296-4AB2-9CE5C86DF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" y="3245"/>
              <a:ext cx="4" cy="14"/>
            </a:xfrm>
            <a:custGeom>
              <a:avLst/>
              <a:gdLst>
                <a:gd name="T0" fmla="*/ 0 w 2"/>
                <a:gd name="T1" fmla="*/ 0 h 6"/>
                <a:gd name="T2" fmla="*/ 16 w 2"/>
                <a:gd name="T3" fmla="*/ 77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cubicBezTo>
                    <a:pt x="1" y="2"/>
                    <a:pt x="2" y="4"/>
                    <a:pt x="2" y="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28" name="Freeform 2327">
              <a:extLst>
                <a:ext uri="{FF2B5EF4-FFF2-40B4-BE49-F238E27FC236}">
                  <a16:creationId xmlns:a16="http://schemas.microsoft.com/office/drawing/2014/main" id="{458FFC02-79B7-29B3-CF1F-DCCAACA4B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" y="3001"/>
              <a:ext cx="28" cy="37"/>
            </a:xfrm>
            <a:custGeom>
              <a:avLst/>
              <a:gdLst>
                <a:gd name="T0" fmla="*/ 0 w 14"/>
                <a:gd name="T1" fmla="*/ 0 h 17"/>
                <a:gd name="T2" fmla="*/ 64 w 14"/>
                <a:gd name="T3" fmla="*/ 176 h 17"/>
                <a:gd name="T4" fmla="*/ 112 w 14"/>
                <a:gd name="T5" fmla="*/ 165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17">
                  <a:moveTo>
                    <a:pt x="0" y="0"/>
                  </a:moveTo>
                  <a:cubicBezTo>
                    <a:pt x="2" y="4"/>
                    <a:pt x="3" y="15"/>
                    <a:pt x="8" y="17"/>
                  </a:cubicBezTo>
                  <a:cubicBezTo>
                    <a:pt x="9" y="17"/>
                    <a:pt x="13" y="16"/>
                    <a:pt x="14" y="1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29" name="Freeform 2328">
              <a:extLst>
                <a:ext uri="{FF2B5EF4-FFF2-40B4-BE49-F238E27FC236}">
                  <a16:creationId xmlns:a16="http://schemas.microsoft.com/office/drawing/2014/main" id="{CD3DBE16-3227-3A2C-AE58-CB01C0FC5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" y="3038"/>
              <a:ext cx="27" cy="39"/>
            </a:xfrm>
            <a:custGeom>
              <a:avLst/>
              <a:gdLst>
                <a:gd name="T0" fmla="*/ 0 w 13"/>
                <a:gd name="T1" fmla="*/ 0 h 18"/>
                <a:gd name="T2" fmla="*/ 35 w 13"/>
                <a:gd name="T3" fmla="*/ 132 h 18"/>
                <a:gd name="T4" fmla="*/ 52 w 13"/>
                <a:gd name="T5" fmla="*/ 173 h 18"/>
                <a:gd name="T6" fmla="*/ 116 w 13"/>
                <a:gd name="T7" fmla="*/ 156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18">
                  <a:moveTo>
                    <a:pt x="0" y="0"/>
                  </a:moveTo>
                  <a:cubicBezTo>
                    <a:pt x="1" y="4"/>
                    <a:pt x="3" y="9"/>
                    <a:pt x="4" y="13"/>
                  </a:cubicBezTo>
                  <a:cubicBezTo>
                    <a:pt x="4" y="15"/>
                    <a:pt x="4" y="17"/>
                    <a:pt x="6" y="17"/>
                  </a:cubicBezTo>
                  <a:cubicBezTo>
                    <a:pt x="8" y="18"/>
                    <a:pt x="11" y="16"/>
                    <a:pt x="13" y="1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30" name="Freeform 2329">
              <a:extLst>
                <a:ext uri="{FF2B5EF4-FFF2-40B4-BE49-F238E27FC236}">
                  <a16:creationId xmlns:a16="http://schemas.microsoft.com/office/drawing/2014/main" id="{A4FFCFB6-8CCE-96DA-0EDF-39D8DD99F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" y="2983"/>
              <a:ext cx="25" cy="83"/>
            </a:xfrm>
            <a:custGeom>
              <a:avLst/>
              <a:gdLst>
                <a:gd name="T0" fmla="*/ 0 w 12"/>
                <a:gd name="T1" fmla="*/ 0 h 38"/>
                <a:gd name="T2" fmla="*/ 108 w 12"/>
                <a:gd name="T3" fmla="*/ 395 h 3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38">
                  <a:moveTo>
                    <a:pt x="0" y="0"/>
                  </a:moveTo>
                  <a:cubicBezTo>
                    <a:pt x="4" y="13"/>
                    <a:pt x="9" y="26"/>
                    <a:pt x="12" y="3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31" name="Freeform 2330">
              <a:extLst>
                <a:ext uri="{FF2B5EF4-FFF2-40B4-BE49-F238E27FC236}">
                  <a16:creationId xmlns:a16="http://schemas.microsoft.com/office/drawing/2014/main" id="{E75DEE85-4A15-5498-CC12-DA89657DE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4" y="3073"/>
              <a:ext cx="35" cy="46"/>
            </a:xfrm>
            <a:custGeom>
              <a:avLst/>
              <a:gdLst>
                <a:gd name="T0" fmla="*/ 43 w 17"/>
                <a:gd name="T1" fmla="*/ 9 h 21"/>
                <a:gd name="T2" fmla="*/ 43 w 17"/>
                <a:gd name="T3" fmla="*/ 125 h 21"/>
                <a:gd name="T4" fmla="*/ 97 w 17"/>
                <a:gd name="T5" fmla="*/ 221 h 21"/>
                <a:gd name="T6" fmla="*/ 148 w 17"/>
                <a:gd name="T7" fmla="*/ 177 h 21"/>
                <a:gd name="T8" fmla="*/ 124 w 17"/>
                <a:gd name="T9" fmla="*/ 72 h 21"/>
                <a:gd name="T10" fmla="*/ 97 w 17"/>
                <a:gd name="T11" fmla="*/ 0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21">
                  <a:moveTo>
                    <a:pt x="5" y="1"/>
                  </a:moveTo>
                  <a:cubicBezTo>
                    <a:pt x="0" y="4"/>
                    <a:pt x="3" y="8"/>
                    <a:pt x="5" y="12"/>
                  </a:cubicBezTo>
                  <a:cubicBezTo>
                    <a:pt x="6" y="16"/>
                    <a:pt x="6" y="21"/>
                    <a:pt x="11" y="21"/>
                  </a:cubicBezTo>
                  <a:cubicBezTo>
                    <a:pt x="14" y="21"/>
                    <a:pt x="16" y="20"/>
                    <a:pt x="17" y="17"/>
                  </a:cubicBezTo>
                  <a:cubicBezTo>
                    <a:pt x="17" y="15"/>
                    <a:pt x="15" y="10"/>
                    <a:pt x="14" y="7"/>
                  </a:cubicBezTo>
                  <a:cubicBezTo>
                    <a:pt x="13" y="5"/>
                    <a:pt x="12" y="3"/>
                    <a:pt x="11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32" name="Freeform 2331">
              <a:extLst>
                <a:ext uri="{FF2B5EF4-FFF2-40B4-BE49-F238E27FC236}">
                  <a16:creationId xmlns:a16="http://schemas.microsoft.com/office/drawing/2014/main" id="{8501E9F6-FAC1-597A-4BE7-8E7C659C5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" y="3114"/>
              <a:ext cx="32" cy="50"/>
            </a:xfrm>
            <a:custGeom>
              <a:avLst/>
              <a:gdLst>
                <a:gd name="T0" fmla="*/ 0 w 16"/>
                <a:gd name="T1" fmla="*/ 20 h 23"/>
                <a:gd name="T2" fmla="*/ 72 w 16"/>
                <a:gd name="T3" fmla="*/ 237 h 23"/>
                <a:gd name="T4" fmla="*/ 128 w 16"/>
                <a:gd name="T5" fmla="*/ 193 h 23"/>
                <a:gd name="T6" fmla="*/ 80 w 16"/>
                <a:gd name="T7" fmla="*/ 61 h 23"/>
                <a:gd name="T8" fmla="*/ 56 w 1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23">
                  <a:moveTo>
                    <a:pt x="0" y="2"/>
                  </a:moveTo>
                  <a:cubicBezTo>
                    <a:pt x="0" y="10"/>
                    <a:pt x="5" y="16"/>
                    <a:pt x="9" y="23"/>
                  </a:cubicBezTo>
                  <a:cubicBezTo>
                    <a:pt x="12" y="22"/>
                    <a:pt x="15" y="22"/>
                    <a:pt x="16" y="19"/>
                  </a:cubicBezTo>
                  <a:cubicBezTo>
                    <a:pt x="16" y="16"/>
                    <a:pt x="11" y="10"/>
                    <a:pt x="10" y="6"/>
                  </a:cubicBezTo>
                  <a:cubicBezTo>
                    <a:pt x="9" y="4"/>
                    <a:pt x="8" y="1"/>
                    <a:pt x="7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33" name="Freeform 2332">
              <a:extLst>
                <a:ext uri="{FF2B5EF4-FFF2-40B4-BE49-F238E27FC236}">
                  <a16:creationId xmlns:a16="http://schemas.microsoft.com/office/drawing/2014/main" id="{3863140E-5FE6-4C13-1B2E-33A3A6B7B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158"/>
              <a:ext cx="37" cy="44"/>
            </a:xfrm>
            <a:custGeom>
              <a:avLst/>
              <a:gdLst>
                <a:gd name="T0" fmla="*/ 33 w 18"/>
                <a:gd name="T1" fmla="*/ 33 h 20"/>
                <a:gd name="T2" fmla="*/ 43 w 18"/>
                <a:gd name="T3" fmla="*/ 150 h 20"/>
                <a:gd name="T4" fmla="*/ 113 w 18"/>
                <a:gd name="T5" fmla="*/ 202 h 20"/>
                <a:gd name="T6" fmla="*/ 148 w 18"/>
                <a:gd name="T7" fmla="*/ 150 h 20"/>
                <a:gd name="T8" fmla="*/ 88 w 18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20">
                  <a:moveTo>
                    <a:pt x="4" y="3"/>
                  </a:moveTo>
                  <a:cubicBezTo>
                    <a:pt x="0" y="6"/>
                    <a:pt x="3" y="10"/>
                    <a:pt x="5" y="14"/>
                  </a:cubicBezTo>
                  <a:cubicBezTo>
                    <a:pt x="7" y="19"/>
                    <a:pt x="8" y="20"/>
                    <a:pt x="13" y="19"/>
                  </a:cubicBezTo>
                  <a:cubicBezTo>
                    <a:pt x="17" y="18"/>
                    <a:pt x="18" y="18"/>
                    <a:pt x="17" y="14"/>
                  </a:cubicBezTo>
                  <a:cubicBezTo>
                    <a:pt x="15" y="9"/>
                    <a:pt x="12" y="4"/>
                    <a:pt x="1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34" name="Freeform 2333">
              <a:extLst>
                <a:ext uri="{FF2B5EF4-FFF2-40B4-BE49-F238E27FC236}">
                  <a16:creationId xmlns:a16="http://schemas.microsoft.com/office/drawing/2014/main" id="{13E95022-66DB-7493-77FC-0785C864E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193"/>
              <a:ext cx="31" cy="48"/>
            </a:xfrm>
            <a:custGeom>
              <a:avLst/>
              <a:gdLst>
                <a:gd name="T0" fmla="*/ 0 w 15"/>
                <a:gd name="T1" fmla="*/ 44 h 22"/>
                <a:gd name="T2" fmla="*/ 116 w 15"/>
                <a:gd name="T3" fmla="*/ 157 h 22"/>
                <a:gd name="T4" fmla="*/ 124 w 15"/>
                <a:gd name="T5" fmla="*/ 124 h 22"/>
                <a:gd name="T6" fmla="*/ 89 w 15"/>
                <a:gd name="T7" fmla="*/ 44 h 22"/>
                <a:gd name="T8" fmla="*/ 81 w 15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2">
                  <a:moveTo>
                    <a:pt x="0" y="4"/>
                  </a:moveTo>
                  <a:cubicBezTo>
                    <a:pt x="1" y="11"/>
                    <a:pt x="5" y="22"/>
                    <a:pt x="13" y="15"/>
                  </a:cubicBezTo>
                  <a:cubicBezTo>
                    <a:pt x="15" y="13"/>
                    <a:pt x="15" y="14"/>
                    <a:pt x="14" y="12"/>
                  </a:cubicBezTo>
                  <a:cubicBezTo>
                    <a:pt x="13" y="9"/>
                    <a:pt x="11" y="7"/>
                    <a:pt x="10" y="4"/>
                  </a:cubicBezTo>
                  <a:cubicBezTo>
                    <a:pt x="9" y="3"/>
                    <a:pt x="10" y="1"/>
                    <a:pt x="9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35" name="Freeform 2334">
              <a:extLst>
                <a:ext uri="{FF2B5EF4-FFF2-40B4-BE49-F238E27FC236}">
                  <a16:creationId xmlns:a16="http://schemas.microsoft.com/office/drawing/2014/main" id="{FC3C867F-AA7F-362F-124E-0EA307304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3232"/>
              <a:ext cx="6" cy="24"/>
            </a:xfrm>
            <a:custGeom>
              <a:avLst/>
              <a:gdLst>
                <a:gd name="T0" fmla="*/ 0 w 3"/>
                <a:gd name="T1" fmla="*/ 0 h 11"/>
                <a:gd name="T2" fmla="*/ 24 w 3"/>
                <a:gd name="T3" fmla="*/ 113 h 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1">
                  <a:moveTo>
                    <a:pt x="0" y="0"/>
                  </a:moveTo>
                  <a:cubicBezTo>
                    <a:pt x="1" y="5"/>
                    <a:pt x="3" y="6"/>
                    <a:pt x="3" y="11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36" name="Freeform 2335">
              <a:extLst>
                <a:ext uri="{FF2B5EF4-FFF2-40B4-BE49-F238E27FC236}">
                  <a16:creationId xmlns:a16="http://schemas.microsoft.com/office/drawing/2014/main" id="{536CA750-1571-91F8-19C6-D57C7645B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221"/>
              <a:ext cx="24" cy="7"/>
            </a:xfrm>
            <a:custGeom>
              <a:avLst/>
              <a:gdLst>
                <a:gd name="T0" fmla="*/ 0 w 12"/>
                <a:gd name="T1" fmla="*/ 37 h 3"/>
                <a:gd name="T2" fmla="*/ 96 w 12"/>
                <a:gd name="T3" fmla="*/ 12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3">
                  <a:moveTo>
                    <a:pt x="0" y="3"/>
                  </a:moveTo>
                  <a:cubicBezTo>
                    <a:pt x="4" y="2"/>
                    <a:pt x="10" y="0"/>
                    <a:pt x="12" y="1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37" name="Freeform 2336">
              <a:extLst>
                <a:ext uri="{FF2B5EF4-FFF2-40B4-BE49-F238E27FC236}">
                  <a16:creationId xmlns:a16="http://schemas.microsoft.com/office/drawing/2014/main" id="{EE6D0478-721E-97D7-8980-87DF23F5E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" y="3180"/>
              <a:ext cx="18" cy="6"/>
            </a:xfrm>
            <a:custGeom>
              <a:avLst/>
              <a:gdLst>
                <a:gd name="T0" fmla="*/ 0 w 9"/>
                <a:gd name="T1" fmla="*/ 24 h 3"/>
                <a:gd name="T2" fmla="*/ 72 w 9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3">
                  <a:moveTo>
                    <a:pt x="0" y="3"/>
                  </a:moveTo>
                  <a:cubicBezTo>
                    <a:pt x="3" y="2"/>
                    <a:pt x="6" y="1"/>
                    <a:pt x="9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38" name="Freeform 2337">
              <a:extLst>
                <a:ext uri="{FF2B5EF4-FFF2-40B4-BE49-F238E27FC236}">
                  <a16:creationId xmlns:a16="http://schemas.microsoft.com/office/drawing/2014/main" id="{C5ACF449-1C2F-A0BF-66B3-A132AFC67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4" y="3136"/>
              <a:ext cx="21" cy="11"/>
            </a:xfrm>
            <a:custGeom>
              <a:avLst/>
              <a:gdLst>
                <a:gd name="T0" fmla="*/ 0 w 10"/>
                <a:gd name="T1" fmla="*/ 53 h 5"/>
                <a:gd name="T2" fmla="*/ 92 w 10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5">
                  <a:moveTo>
                    <a:pt x="0" y="5"/>
                  </a:moveTo>
                  <a:cubicBezTo>
                    <a:pt x="2" y="4"/>
                    <a:pt x="10" y="2"/>
                    <a:pt x="1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39" name="Freeform 2338">
              <a:extLst>
                <a:ext uri="{FF2B5EF4-FFF2-40B4-BE49-F238E27FC236}">
                  <a16:creationId xmlns:a16="http://schemas.microsoft.com/office/drawing/2014/main" id="{0F0CB8C9-2371-0409-992C-BA5734F01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3099"/>
              <a:ext cx="24" cy="11"/>
            </a:xfrm>
            <a:custGeom>
              <a:avLst/>
              <a:gdLst>
                <a:gd name="T0" fmla="*/ 0 w 12"/>
                <a:gd name="T1" fmla="*/ 53 h 5"/>
                <a:gd name="T2" fmla="*/ 96 w 12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5">
                  <a:moveTo>
                    <a:pt x="0" y="5"/>
                  </a:moveTo>
                  <a:cubicBezTo>
                    <a:pt x="4" y="3"/>
                    <a:pt x="7" y="0"/>
                    <a:pt x="12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40" name="Freeform 2339">
              <a:extLst>
                <a:ext uri="{FF2B5EF4-FFF2-40B4-BE49-F238E27FC236}">
                  <a16:creationId xmlns:a16="http://schemas.microsoft.com/office/drawing/2014/main" id="{F4425E9D-0AA5-B2C2-E94A-C2E1E6982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" y="3053"/>
              <a:ext cx="31" cy="13"/>
            </a:xfrm>
            <a:custGeom>
              <a:avLst/>
              <a:gdLst>
                <a:gd name="T0" fmla="*/ 0 w 15"/>
                <a:gd name="T1" fmla="*/ 61 h 6"/>
                <a:gd name="T2" fmla="*/ 132 w 15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" h="6">
                  <a:moveTo>
                    <a:pt x="0" y="6"/>
                  </a:moveTo>
                  <a:cubicBezTo>
                    <a:pt x="4" y="3"/>
                    <a:pt x="10" y="0"/>
                    <a:pt x="15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41" name="Freeform 2340">
              <a:extLst>
                <a:ext uri="{FF2B5EF4-FFF2-40B4-BE49-F238E27FC236}">
                  <a16:creationId xmlns:a16="http://schemas.microsoft.com/office/drawing/2014/main" id="{5AC7447C-9F04-42C0-F82F-E4F50466D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3" y="3011"/>
              <a:ext cx="25" cy="11"/>
            </a:xfrm>
            <a:custGeom>
              <a:avLst/>
              <a:gdLst>
                <a:gd name="T0" fmla="*/ 0 w 12"/>
                <a:gd name="T1" fmla="*/ 53 h 5"/>
                <a:gd name="T2" fmla="*/ 108 w 12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5">
                  <a:moveTo>
                    <a:pt x="0" y="5"/>
                  </a:moveTo>
                  <a:cubicBezTo>
                    <a:pt x="4" y="2"/>
                    <a:pt x="8" y="1"/>
                    <a:pt x="12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42" name="Freeform 2341">
              <a:extLst>
                <a:ext uri="{FF2B5EF4-FFF2-40B4-BE49-F238E27FC236}">
                  <a16:creationId xmlns:a16="http://schemas.microsoft.com/office/drawing/2014/main" id="{1D8DD450-2BC9-A28E-2A38-10684141A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" y="2996"/>
              <a:ext cx="7" cy="18"/>
            </a:xfrm>
            <a:custGeom>
              <a:avLst/>
              <a:gdLst>
                <a:gd name="T0" fmla="*/ 0 w 3"/>
                <a:gd name="T1" fmla="*/ 0 h 8"/>
                <a:gd name="T2" fmla="*/ 28 w 3"/>
                <a:gd name="T3" fmla="*/ 92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1" y="3"/>
                    <a:pt x="3" y="6"/>
                    <a:pt x="2" y="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43" name="Freeform 2342">
              <a:extLst>
                <a:ext uri="{FF2B5EF4-FFF2-40B4-BE49-F238E27FC236}">
                  <a16:creationId xmlns:a16="http://schemas.microsoft.com/office/drawing/2014/main" id="{6FA310E4-6F56-22CC-5A27-2E10AEBFD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" y="3033"/>
              <a:ext cx="6" cy="22"/>
            </a:xfrm>
            <a:custGeom>
              <a:avLst/>
              <a:gdLst>
                <a:gd name="T0" fmla="*/ 0 w 3"/>
                <a:gd name="T1" fmla="*/ 106 h 10"/>
                <a:gd name="T2" fmla="*/ 16 w 3"/>
                <a:gd name="T3" fmla="*/ 0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0">
                  <a:moveTo>
                    <a:pt x="0" y="10"/>
                  </a:moveTo>
                  <a:cubicBezTo>
                    <a:pt x="3" y="7"/>
                    <a:pt x="2" y="4"/>
                    <a:pt x="2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44" name="Freeform 2343">
              <a:extLst>
                <a:ext uri="{FF2B5EF4-FFF2-40B4-BE49-F238E27FC236}">
                  <a16:creationId xmlns:a16="http://schemas.microsoft.com/office/drawing/2014/main" id="{3A53A80F-E248-2E3D-604A-643D17CFB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3108"/>
              <a:ext cx="8" cy="19"/>
            </a:xfrm>
            <a:custGeom>
              <a:avLst/>
              <a:gdLst>
                <a:gd name="T0" fmla="*/ 32 w 4"/>
                <a:gd name="T1" fmla="*/ 0 h 9"/>
                <a:gd name="T2" fmla="*/ 8 w 4"/>
                <a:gd name="T3" fmla="*/ 84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2" y="2"/>
                    <a:pt x="0" y="6"/>
                    <a:pt x="1" y="9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45" name="Freeform 2344">
              <a:extLst>
                <a:ext uri="{FF2B5EF4-FFF2-40B4-BE49-F238E27FC236}">
                  <a16:creationId xmlns:a16="http://schemas.microsoft.com/office/drawing/2014/main" id="{3A7FED6C-54F4-F5C4-193F-283BCA2FC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" y="3143"/>
              <a:ext cx="19" cy="8"/>
            </a:xfrm>
            <a:custGeom>
              <a:avLst/>
              <a:gdLst>
                <a:gd name="T0" fmla="*/ 0 w 9"/>
                <a:gd name="T1" fmla="*/ 0 h 4"/>
                <a:gd name="T2" fmla="*/ 84 w 9"/>
                <a:gd name="T3" fmla="*/ 32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cubicBezTo>
                    <a:pt x="4" y="0"/>
                    <a:pt x="6" y="0"/>
                    <a:pt x="9" y="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46" name="Freeform 2345">
              <a:extLst>
                <a:ext uri="{FF2B5EF4-FFF2-40B4-BE49-F238E27FC236}">
                  <a16:creationId xmlns:a16="http://schemas.microsoft.com/office/drawing/2014/main" id="{456B041A-AC16-1065-58D2-55B9A2EC6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3" y="3186"/>
              <a:ext cx="8" cy="20"/>
            </a:xfrm>
            <a:custGeom>
              <a:avLst/>
              <a:gdLst>
                <a:gd name="T0" fmla="*/ 32 w 4"/>
                <a:gd name="T1" fmla="*/ 0 h 9"/>
                <a:gd name="T2" fmla="*/ 8 w 4"/>
                <a:gd name="T3" fmla="*/ 98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1" y="2"/>
                    <a:pt x="0" y="6"/>
                    <a:pt x="1" y="9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47" name="Freeform 2346">
              <a:extLst>
                <a:ext uri="{FF2B5EF4-FFF2-40B4-BE49-F238E27FC236}">
                  <a16:creationId xmlns:a16="http://schemas.microsoft.com/office/drawing/2014/main" id="{008B5378-3101-6B07-4F6E-865D45D64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" y="3206"/>
              <a:ext cx="6" cy="15"/>
            </a:xfrm>
            <a:custGeom>
              <a:avLst/>
              <a:gdLst>
                <a:gd name="T0" fmla="*/ 0 w 3"/>
                <a:gd name="T1" fmla="*/ 69 h 7"/>
                <a:gd name="T2" fmla="*/ 24 w 3"/>
                <a:gd name="T3" fmla="*/ 0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cubicBezTo>
                    <a:pt x="3" y="5"/>
                    <a:pt x="2" y="3"/>
                    <a:pt x="3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48" name="Freeform 2347">
              <a:extLst>
                <a:ext uri="{FF2B5EF4-FFF2-40B4-BE49-F238E27FC236}">
                  <a16:creationId xmlns:a16="http://schemas.microsoft.com/office/drawing/2014/main" id="{341A1966-AB45-29D0-13DE-B4142206A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" y="2981"/>
              <a:ext cx="8" cy="15"/>
            </a:xfrm>
            <a:custGeom>
              <a:avLst/>
              <a:gdLst>
                <a:gd name="T0" fmla="*/ 8 w 4"/>
                <a:gd name="T1" fmla="*/ 69 h 7"/>
                <a:gd name="T2" fmla="*/ 32 w 4"/>
                <a:gd name="T3" fmla="*/ 0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7">
                  <a:moveTo>
                    <a:pt x="1" y="7"/>
                  </a:moveTo>
                  <a:cubicBezTo>
                    <a:pt x="0" y="4"/>
                    <a:pt x="2" y="2"/>
                    <a:pt x="4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49" name="Freeform 2348">
              <a:extLst>
                <a:ext uri="{FF2B5EF4-FFF2-40B4-BE49-F238E27FC236}">
                  <a16:creationId xmlns:a16="http://schemas.microsoft.com/office/drawing/2014/main" id="{BC982F1B-E06A-A577-75C0-64FA9737A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7" y="2931"/>
              <a:ext cx="12" cy="8"/>
            </a:xfrm>
            <a:custGeom>
              <a:avLst/>
              <a:gdLst>
                <a:gd name="T0" fmla="*/ 0 w 6"/>
                <a:gd name="T1" fmla="*/ 0 h 4"/>
                <a:gd name="T2" fmla="*/ 48 w 6"/>
                <a:gd name="T3" fmla="*/ 32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cubicBezTo>
                    <a:pt x="3" y="1"/>
                    <a:pt x="5" y="2"/>
                    <a:pt x="6" y="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50" name="Freeform 2349">
              <a:extLst>
                <a:ext uri="{FF2B5EF4-FFF2-40B4-BE49-F238E27FC236}">
                  <a16:creationId xmlns:a16="http://schemas.microsoft.com/office/drawing/2014/main" id="{ACF68854-F91E-6881-FC98-01CAC290A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" y="2952"/>
              <a:ext cx="8" cy="16"/>
            </a:xfrm>
            <a:custGeom>
              <a:avLst/>
              <a:gdLst>
                <a:gd name="T0" fmla="*/ 32 w 4"/>
                <a:gd name="T1" fmla="*/ 0 h 7"/>
                <a:gd name="T2" fmla="*/ 0 w 4"/>
                <a:gd name="T3" fmla="*/ 85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cubicBezTo>
                    <a:pt x="1" y="2"/>
                    <a:pt x="0" y="4"/>
                    <a:pt x="0" y="7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51" name="Freeform 2350">
              <a:extLst>
                <a:ext uri="{FF2B5EF4-FFF2-40B4-BE49-F238E27FC236}">
                  <a16:creationId xmlns:a16="http://schemas.microsoft.com/office/drawing/2014/main" id="{50337BBA-2B01-5CC1-8142-6411781C0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" y="3044"/>
              <a:ext cx="10" cy="16"/>
            </a:xfrm>
            <a:custGeom>
              <a:avLst/>
              <a:gdLst>
                <a:gd name="T0" fmla="*/ 0 w 5"/>
                <a:gd name="T1" fmla="*/ 85 h 7"/>
                <a:gd name="T2" fmla="*/ 40 w 5"/>
                <a:gd name="T3" fmla="*/ 0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cubicBezTo>
                    <a:pt x="0" y="4"/>
                    <a:pt x="3" y="3"/>
                    <a:pt x="5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52" name="Freeform 2351">
              <a:extLst>
                <a:ext uri="{FF2B5EF4-FFF2-40B4-BE49-F238E27FC236}">
                  <a16:creationId xmlns:a16="http://schemas.microsoft.com/office/drawing/2014/main" id="{2695543A-A174-979D-34E1-820A49F9B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3224"/>
              <a:ext cx="10" cy="28"/>
            </a:xfrm>
            <a:custGeom>
              <a:avLst/>
              <a:gdLst>
                <a:gd name="T0" fmla="*/ 0 w 5"/>
                <a:gd name="T1" fmla="*/ 0 h 13"/>
                <a:gd name="T2" fmla="*/ 40 w 5"/>
                <a:gd name="T3" fmla="*/ 129 h 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13">
                  <a:moveTo>
                    <a:pt x="0" y="0"/>
                  </a:moveTo>
                  <a:cubicBezTo>
                    <a:pt x="2" y="5"/>
                    <a:pt x="4" y="9"/>
                    <a:pt x="5" y="13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53" name="Freeform 2352">
              <a:extLst>
                <a:ext uri="{FF2B5EF4-FFF2-40B4-BE49-F238E27FC236}">
                  <a16:creationId xmlns:a16="http://schemas.microsoft.com/office/drawing/2014/main" id="{8B061D72-59CD-D359-083D-9BB46606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7" y="2078"/>
              <a:ext cx="18" cy="52"/>
            </a:xfrm>
            <a:custGeom>
              <a:avLst/>
              <a:gdLst>
                <a:gd name="T0" fmla="*/ 0 w 9"/>
                <a:gd name="T1" fmla="*/ 0 h 24"/>
                <a:gd name="T2" fmla="*/ 72 w 9"/>
                <a:gd name="T3" fmla="*/ 184 h 24"/>
                <a:gd name="T4" fmla="*/ 16 w 9"/>
                <a:gd name="T5" fmla="*/ 245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24">
                  <a:moveTo>
                    <a:pt x="0" y="0"/>
                  </a:moveTo>
                  <a:cubicBezTo>
                    <a:pt x="5" y="6"/>
                    <a:pt x="5" y="11"/>
                    <a:pt x="9" y="18"/>
                  </a:cubicBezTo>
                  <a:cubicBezTo>
                    <a:pt x="9" y="22"/>
                    <a:pt x="2" y="24"/>
                    <a:pt x="2" y="2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54" name="Freeform 2353">
              <a:extLst>
                <a:ext uri="{FF2B5EF4-FFF2-40B4-BE49-F238E27FC236}">
                  <a16:creationId xmlns:a16="http://schemas.microsoft.com/office/drawing/2014/main" id="{914D1409-0E5B-163A-CF11-330B37C0C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5" y="2122"/>
              <a:ext cx="25" cy="65"/>
            </a:xfrm>
            <a:custGeom>
              <a:avLst/>
              <a:gdLst>
                <a:gd name="T0" fmla="*/ 0 w 12"/>
                <a:gd name="T1" fmla="*/ 0 h 30"/>
                <a:gd name="T2" fmla="*/ 35 w 12"/>
                <a:gd name="T3" fmla="*/ 61 h 30"/>
                <a:gd name="T4" fmla="*/ 92 w 12"/>
                <a:gd name="T5" fmla="*/ 173 h 30"/>
                <a:gd name="T6" fmla="*/ 100 w 12"/>
                <a:gd name="T7" fmla="*/ 245 h 30"/>
                <a:gd name="T8" fmla="*/ 56 w 12"/>
                <a:gd name="T9" fmla="*/ 306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30">
                  <a:moveTo>
                    <a:pt x="0" y="0"/>
                  </a:moveTo>
                  <a:cubicBezTo>
                    <a:pt x="2" y="1"/>
                    <a:pt x="3" y="4"/>
                    <a:pt x="4" y="6"/>
                  </a:cubicBezTo>
                  <a:cubicBezTo>
                    <a:pt x="6" y="10"/>
                    <a:pt x="8" y="13"/>
                    <a:pt x="10" y="17"/>
                  </a:cubicBezTo>
                  <a:cubicBezTo>
                    <a:pt x="11" y="19"/>
                    <a:pt x="12" y="21"/>
                    <a:pt x="11" y="24"/>
                  </a:cubicBezTo>
                  <a:cubicBezTo>
                    <a:pt x="11" y="26"/>
                    <a:pt x="8" y="30"/>
                    <a:pt x="6" y="3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55" name="Freeform 2354">
              <a:extLst>
                <a:ext uri="{FF2B5EF4-FFF2-40B4-BE49-F238E27FC236}">
                  <a16:creationId xmlns:a16="http://schemas.microsoft.com/office/drawing/2014/main" id="{382BE6BB-950D-417B-51DF-9D97D5536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" y="2174"/>
              <a:ext cx="18" cy="55"/>
            </a:xfrm>
            <a:custGeom>
              <a:avLst/>
              <a:gdLst>
                <a:gd name="T0" fmla="*/ 0 w 9"/>
                <a:gd name="T1" fmla="*/ 0 h 25"/>
                <a:gd name="T2" fmla="*/ 64 w 9"/>
                <a:gd name="T3" fmla="*/ 178 h 25"/>
                <a:gd name="T4" fmla="*/ 72 w 9"/>
                <a:gd name="T5" fmla="*/ 233 h 25"/>
                <a:gd name="T6" fmla="*/ 24 w 9"/>
                <a:gd name="T7" fmla="*/ 266 h 25"/>
                <a:gd name="T8" fmla="*/ 24 w 9"/>
                <a:gd name="T9" fmla="*/ 266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25">
                  <a:moveTo>
                    <a:pt x="0" y="0"/>
                  </a:moveTo>
                  <a:cubicBezTo>
                    <a:pt x="3" y="5"/>
                    <a:pt x="6" y="10"/>
                    <a:pt x="8" y="17"/>
                  </a:cubicBezTo>
                  <a:cubicBezTo>
                    <a:pt x="8" y="18"/>
                    <a:pt x="9" y="20"/>
                    <a:pt x="9" y="22"/>
                  </a:cubicBezTo>
                  <a:cubicBezTo>
                    <a:pt x="8" y="23"/>
                    <a:pt x="5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56" name="Freeform 2355">
              <a:extLst>
                <a:ext uri="{FF2B5EF4-FFF2-40B4-BE49-F238E27FC236}">
                  <a16:creationId xmlns:a16="http://schemas.microsoft.com/office/drawing/2014/main" id="{71B3B06D-47D9-4F09-79DD-737B49B4A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0" y="2222"/>
              <a:ext cx="23" cy="50"/>
            </a:xfrm>
            <a:custGeom>
              <a:avLst/>
              <a:gdLst>
                <a:gd name="T0" fmla="*/ 0 w 11"/>
                <a:gd name="T1" fmla="*/ 0 h 23"/>
                <a:gd name="T2" fmla="*/ 84 w 11"/>
                <a:gd name="T3" fmla="*/ 165 h 23"/>
                <a:gd name="T4" fmla="*/ 92 w 11"/>
                <a:gd name="T5" fmla="*/ 202 h 23"/>
                <a:gd name="T6" fmla="*/ 44 w 11"/>
                <a:gd name="T7" fmla="*/ 237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cubicBezTo>
                    <a:pt x="2" y="6"/>
                    <a:pt x="7" y="11"/>
                    <a:pt x="9" y="16"/>
                  </a:cubicBezTo>
                  <a:cubicBezTo>
                    <a:pt x="11" y="18"/>
                    <a:pt x="11" y="18"/>
                    <a:pt x="10" y="20"/>
                  </a:cubicBezTo>
                  <a:cubicBezTo>
                    <a:pt x="9" y="21"/>
                    <a:pt x="6" y="23"/>
                    <a:pt x="5" y="23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57" name="Freeform 2356">
              <a:extLst>
                <a:ext uri="{FF2B5EF4-FFF2-40B4-BE49-F238E27FC236}">
                  <a16:creationId xmlns:a16="http://schemas.microsoft.com/office/drawing/2014/main" id="{B0DB1B91-B743-CEC7-4C08-F701DE600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" y="2268"/>
              <a:ext cx="20" cy="53"/>
            </a:xfrm>
            <a:custGeom>
              <a:avLst/>
              <a:gdLst>
                <a:gd name="T0" fmla="*/ 0 w 10"/>
                <a:gd name="T1" fmla="*/ 0 h 24"/>
                <a:gd name="T2" fmla="*/ 80 w 10"/>
                <a:gd name="T3" fmla="*/ 170 h 24"/>
                <a:gd name="T4" fmla="*/ 32 w 10"/>
                <a:gd name="T5" fmla="*/ 239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24">
                  <a:moveTo>
                    <a:pt x="0" y="0"/>
                  </a:moveTo>
                  <a:cubicBezTo>
                    <a:pt x="3" y="4"/>
                    <a:pt x="9" y="10"/>
                    <a:pt x="10" y="16"/>
                  </a:cubicBezTo>
                  <a:cubicBezTo>
                    <a:pt x="10" y="18"/>
                    <a:pt x="5" y="24"/>
                    <a:pt x="4" y="2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58" name="Freeform 2357">
              <a:extLst>
                <a:ext uri="{FF2B5EF4-FFF2-40B4-BE49-F238E27FC236}">
                  <a16:creationId xmlns:a16="http://schemas.microsoft.com/office/drawing/2014/main" id="{F2C97FAB-6DAF-B1CC-5446-01D876093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" y="2069"/>
              <a:ext cx="37" cy="44"/>
            </a:xfrm>
            <a:custGeom>
              <a:avLst/>
              <a:gdLst>
                <a:gd name="T0" fmla="*/ 97 w 18"/>
                <a:gd name="T1" fmla="*/ 0 h 20"/>
                <a:gd name="T2" fmla="*/ 148 w 18"/>
                <a:gd name="T3" fmla="*/ 125 h 20"/>
                <a:gd name="T4" fmla="*/ 123 w 18"/>
                <a:gd name="T5" fmla="*/ 202 h 20"/>
                <a:gd name="T6" fmla="*/ 43 w 18"/>
                <a:gd name="T7" fmla="*/ 141 h 20"/>
                <a:gd name="T8" fmla="*/ 0 w 18"/>
                <a:gd name="T9" fmla="*/ 33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20">
                  <a:moveTo>
                    <a:pt x="11" y="0"/>
                  </a:moveTo>
                  <a:cubicBezTo>
                    <a:pt x="13" y="4"/>
                    <a:pt x="15" y="8"/>
                    <a:pt x="17" y="12"/>
                  </a:cubicBezTo>
                  <a:cubicBezTo>
                    <a:pt x="18" y="17"/>
                    <a:pt x="18" y="18"/>
                    <a:pt x="14" y="19"/>
                  </a:cubicBezTo>
                  <a:cubicBezTo>
                    <a:pt x="8" y="20"/>
                    <a:pt x="8" y="18"/>
                    <a:pt x="5" y="13"/>
                  </a:cubicBezTo>
                  <a:cubicBezTo>
                    <a:pt x="3" y="10"/>
                    <a:pt x="2" y="5"/>
                    <a:pt x="0" y="3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59" name="Freeform 2358">
              <a:extLst>
                <a:ext uri="{FF2B5EF4-FFF2-40B4-BE49-F238E27FC236}">
                  <a16:creationId xmlns:a16="http://schemas.microsoft.com/office/drawing/2014/main" id="{18FD9125-F319-86D8-5B4D-DA4401AC8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3" y="2102"/>
              <a:ext cx="19" cy="9"/>
            </a:xfrm>
            <a:custGeom>
              <a:avLst/>
              <a:gdLst>
                <a:gd name="T0" fmla="*/ 0 w 9"/>
                <a:gd name="T1" fmla="*/ 45 h 4"/>
                <a:gd name="T2" fmla="*/ 84 w 9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4">
                  <a:moveTo>
                    <a:pt x="0" y="4"/>
                  </a:moveTo>
                  <a:cubicBezTo>
                    <a:pt x="4" y="3"/>
                    <a:pt x="6" y="2"/>
                    <a:pt x="9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60" name="Freeform 2359">
              <a:extLst>
                <a:ext uri="{FF2B5EF4-FFF2-40B4-BE49-F238E27FC236}">
                  <a16:creationId xmlns:a16="http://schemas.microsoft.com/office/drawing/2014/main" id="{598F7A8A-6501-7914-0BF8-9475A883A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2" y="2111"/>
              <a:ext cx="20" cy="35"/>
            </a:xfrm>
            <a:custGeom>
              <a:avLst/>
              <a:gdLst>
                <a:gd name="T0" fmla="*/ 32 w 10"/>
                <a:gd name="T1" fmla="*/ 0 h 16"/>
                <a:gd name="T2" fmla="*/ 64 w 10"/>
                <a:gd name="T3" fmla="*/ 125 h 16"/>
                <a:gd name="T4" fmla="*/ 0 w 10"/>
                <a:gd name="T5" fmla="*/ 168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16">
                  <a:moveTo>
                    <a:pt x="4" y="0"/>
                  </a:moveTo>
                  <a:cubicBezTo>
                    <a:pt x="5" y="4"/>
                    <a:pt x="10" y="8"/>
                    <a:pt x="8" y="12"/>
                  </a:cubicBezTo>
                  <a:cubicBezTo>
                    <a:pt x="7" y="14"/>
                    <a:pt x="3" y="16"/>
                    <a:pt x="0" y="1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61" name="Freeform 2360">
              <a:extLst>
                <a:ext uri="{FF2B5EF4-FFF2-40B4-BE49-F238E27FC236}">
                  <a16:creationId xmlns:a16="http://schemas.microsoft.com/office/drawing/2014/main" id="{78AAF04B-75F6-839D-F9FA-E9C4F2225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2132"/>
              <a:ext cx="27" cy="18"/>
            </a:xfrm>
            <a:custGeom>
              <a:avLst/>
              <a:gdLst>
                <a:gd name="T0" fmla="*/ 0 w 13"/>
                <a:gd name="T1" fmla="*/ 0 h 8"/>
                <a:gd name="T2" fmla="*/ 52 w 13"/>
                <a:gd name="T3" fmla="*/ 81 h 8"/>
                <a:gd name="T4" fmla="*/ 116 w 13"/>
                <a:gd name="T5" fmla="*/ 45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" h="8">
                  <a:moveTo>
                    <a:pt x="0" y="0"/>
                  </a:moveTo>
                  <a:cubicBezTo>
                    <a:pt x="2" y="4"/>
                    <a:pt x="2" y="8"/>
                    <a:pt x="6" y="7"/>
                  </a:cubicBezTo>
                  <a:cubicBezTo>
                    <a:pt x="8" y="7"/>
                    <a:pt x="11" y="5"/>
                    <a:pt x="13" y="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62" name="Freeform 2361">
              <a:extLst>
                <a:ext uri="{FF2B5EF4-FFF2-40B4-BE49-F238E27FC236}">
                  <a16:creationId xmlns:a16="http://schemas.microsoft.com/office/drawing/2014/main" id="{DBEBF87E-AF99-D7E6-3355-ED7E11568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4" y="2148"/>
              <a:ext cx="29" cy="44"/>
            </a:xfrm>
            <a:custGeom>
              <a:avLst/>
              <a:gdLst>
                <a:gd name="T0" fmla="*/ 0 w 14"/>
                <a:gd name="T1" fmla="*/ 0 h 20"/>
                <a:gd name="T2" fmla="*/ 64 w 14"/>
                <a:gd name="T3" fmla="*/ 169 h 20"/>
                <a:gd name="T4" fmla="*/ 124 w 14"/>
                <a:gd name="T5" fmla="*/ 169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0">
                  <a:moveTo>
                    <a:pt x="0" y="0"/>
                  </a:moveTo>
                  <a:cubicBezTo>
                    <a:pt x="3" y="5"/>
                    <a:pt x="4" y="11"/>
                    <a:pt x="7" y="16"/>
                  </a:cubicBezTo>
                  <a:cubicBezTo>
                    <a:pt x="9" y="20"/>
                    <a:pt x="11" y="18"/>
                    <a:pt x="14" y="1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63" name="Freeform 2362">
              <a:extLst>
                <a:ext uri="{FF2B5EF4-FFF2-40B4-BE49-F238E27FC236}">
                  <a16:creationId xmlns:a16="http://schemas.microsoft.com/office/drawing/2014/main" id="{47D49582-D74E-3F99-2F38-DAA1A7314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2187"/>
              <a:ext cx="35" cy="50"/>
            </a:xfrm>
            <a:custGeom>
              <a:avLst/>
              <a:gdLst>
                <a:gd name="T0" fmla="*/ 8 w 17"/>
                <a:gd name="T1" fmla="*/ 0 h 23"/>
                <a:gd name="T2" fmla="*/ 43 w 17"/>
                <a:gd name="T3" fmla="*/ 165 h 23"/>
                <a:gd name="T4" fmla="*/ 115 w 17"/>
                <a:gd name="T5" fmla="*/ 174 h 23"/>
                <a:gd name="T6" fmla="*/ 60 w 17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23">
                  <a:moveTo>
                    <a:pt x="1" y="0"/>
                  </a:moveTo>
                  <a:cubicBezTo>
                    <a:pt x="0" y="5"/>
                    <a:pt x="3" y="12"/>
                    <a:pt x="5" y="16"/>
                  </a:cubicBezTo>
                  <a:cubicBezTo>
                    <a:pt x="7" y="21"/>
                    <a:pt x="9" y="23"/>
                    <a:pt x="13" y="17"/>
                  </a:cubicBezTo>
                  <a:cubicBezTo>
                    <a:pt x="17" y="12"/>
                    <a:pt x="10" y="5"/>
                    <a:pt x="7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64" name="Freeform 2363">
              <a:extLst>
                <a:ext uri="{FF2B5EF4-FFF2-40B4-BE49-F238E27FC236}">
                  <a16:creationId xmlns:a16="http://schemas.microsoft.com/office/drawing/2014/main" id="{5F67D701-47E4-2FF0-DF35-AC58E94D2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" y="2141"/>
              <a:ext cx="18" cy="40"/>
            </a:xfrm>
            <a:custGeom>
              <a:avLst/>
              <a:gdLst>
                <a:gd name="T0" fmla="*/ 0 w 9"/>
                <a:gd name="T1" fmla="*/ 0 h 18"/>
                <a:gd name="T2" fmla="*/ 72 w 9"/>
                <a:gd name="T3" fmla="*/ 198 h 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18">
                  <a:moveTo>
                    <a:pt x="0" y="0"/>
                  </a:moveTo>
                  <a:cubicBezTo>
                    <a:pt x="4" y="5"/>
                    <a:pt x="3" y="16"/>
                    <a:pt x="9" y="1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65" name="Freeform 2364">
              <a:extLst>
                <a:ext uri="{FF2B5EF4-FFF2-40B4-BE49-F238E27FC236}">
                  <a16:creationId xmlns:a16="http://schemas.microsoft.com/office/drawing/2014/main" id="{0310D333-21BF-BD70-569A-CAAA28097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" y="2108"/>
              <a:ext cx="17" cy="31"/>
            </a:xfrm>
            <a:custGeom>
              <a:avLst/>
              <a:gdLst>
                <a:gd name="T0" fmla="*/ 0 w 8"/>
                <a:gd name="T1" fmla="*/ 0 h 14"/>
                <a:gd name="T2" fmla="*/ 77 w 8"/>
                <a:gd name="T3" fmla="*/ 153 h 1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14">
                  <a:moveTo>
                    <a:pt x="0" y="0"/>
                  </a:moveTo>
                  <a:cubicBezTo>
                    <a:pt x="2" y="5"/>
                    <a:pt x="5" y="11"/>
                    <a:pt x="8" y="1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66" name="Freeform 2365">
              <a:extLst>
                <a:ext uri="{FF2B5EF4-FFF2-40B4-BE49-F238E27FC236}">
                  <a16:creationId xmlns:a16="http://schemas.microsoft.com/office/drawing/2014/main" id="{31876A19-14DC-A600-0B6C-5CD57EC82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2172"/>
              <a:ext cx="20" cy="22"/>
            </a:xfrm>
            <a:custGeom>
              <a:avLst/>
              <a:gdLst>
                <a:gd name="T0" fmla="*/ 0 w 10"/>
                <a:gd name="T1" fmla="*/ 64 h 10"/>
                <a:gd name="T2" fmla="*/ 80 w 10"/>
                <a:gd name="T3" fmla="*/ 0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2" y="10"/>
                    <a:pt x="8" y="2"/>
                    <a:pt x="1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67" name="Freeform 2366">
              <a:extLst>
                <a:ext uri="{FF2B5EF4-FFF2-40B4-BE49-F238E27FC236}">
                  <a16:creationId xmlns:a16="http://schemas.microsoft.com/office/drawing/2014/main" id="{68BD8481-EFE4-D1D7-803F-915EDBA8B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" y="2148"/>
              <a:ext cx="14" cy="24"/>
            </a:xfrm>
            <a:custGeom>
              <a:avLst/>
              <a:gdLst>
                <a:gd name="T0" fmla="*/ 0 w 7"/>
                <a:gd name="T1" fmla="*/ 0 h 11"/>
                <a:gd name="T2" fmla="*/ 56 w 7"/>
                <a:gd name="T3" fmla="*/ 113 h 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11">
                  <a:moveTo>
                    <a:pt x="0" y="0"/>
                  </a:moveTo>
                  <a:cubicBezTo>
                    <a:pt x="1" y="4"/>
                    <a:pt x="5" y="8"/>
                    <a:pt x="7" y="11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68" name="Freeform 2367">
              <a:extLst>
                <a:ext uri="{FF2B5EF4-FFF2-40B4-BE49-F238E27FC236}">
                  <a16:creationId xmlns:a16="http://schemas.microsoft.com/office/drawing/2014/main" id="{DBF21AA8-D1C2-51D7-104F-D9898C490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" y="2211"/>
              <a:ext cx="23" cy="18"/>
            </a:xfrm>
            <a:custGeom>
              <a:avLst/>
              <a:gdLst>
                <a:gd name="T0" fmla="*/ 0 w 11"/>
                <a:gd name="T1" fmla="*/ 92 h 8"/>
                <a:gd name="T2" fmla="*/ 100 w 11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8">
                  <a:moveTo>
                    <a:pt x="0" y="8"/>
                  </a:moveTo>
                  <a:cubicBezTo>
                    <a:pt x="5" y="7"/>
                    <a:pt x="9" y="4"/>
                    <a:pt x="11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69" name="Freeform 2368">
              <a:extLst>
                <a:ext uri="{FF2B5EF4-FFF2-40B4-BE49-F238E27FC236}">
                  <a16:creationId xmlns:a16="http://schemas.microsoft.com/office/drawing/2014/main" id="{91BF6145-8045-C333-4F68-A4D4B90A8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2187"/>
              <a:ext cx="8" cy="18"/>
            </a:xfrm>
            <a:custGeom>
              <a:avLst/>
              <a:gdLst>
                <a:gd name="T0" fmla="*/ 32 w 4"/>
                <a:gd name="T1" fmla="*/ 0 h 8"/>
                <a:gd name="T2" fmla="*/ 16 w 4"/>
                <a:gd name="T3" fmla="*/ 92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1" y="1"/>
                    <a:pt x="0" y="6"/>
                    <a:pt x="2" y="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70" name="Freeform 2369">
              <a:extLst>
                <a:ext uri="{FF2B5EF4-FFF2-40B4-BE49-F238E27FC236}">
                  <a16:creationId xmlns:a16="http://schemas.microsoft.com/office/drawing/2014/main" id="{6AADF7BB-3ABF-3E48-2009-269B05358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" y="2233"/>
              <a:ext cx="20" cy="42"/>
            </a:xfrm>
            <a:custGeom>
              <a:avLst/>
              <a:gdLst>
                <a:gd name="T0" fmla="*/ 0 w 10"/>
                <a:gd name="T1" fmla="*/ 206 h 19"/>
                <a:gd name="T2" fmla="*/ 72 w 10"/>
                <a:gd name="T3" fmla="*/ 108 h 19"/>
                <a:gd name="T4" fmla="*/ 40 w 10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19">
                  <a:moveTo>
                    <a:pt x="0" y="19"/>
                  </a:moveTo>
                  <a:cubicBezTo>
                    <a:pt x="3" y="18"/>
                    <a:pt x="10" y="14"/>
                    <a:pt x="9" y="10"/>
                  </a:cubicBezTo>
                  <a:cubicBezTo>
                    <a:pt x="8" y="7"/>
                    <a:pt x="5" y="4"/>
                    <a:pt x="5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71" name="Freeform 2370">
              <a:extLst>
                <a:ext uri="{FF2B5EF4-FFF2-40B4-BE49-F238E27FC236}">
                  <a16:creationId xmlns:a16="http://schemas.microsoft.com/office/drawing/2014/main" id="{707C4D87-31BA-CF55-0E23-F02D8AD34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2261"/>
              <a:ext cx="6" cy="11"/>
            </a:xfrm>
            <a:custGeom>
              <a:avLst/>
              <a:gdLst>
                <a:gd name="T0" fmla="*/ 0 w 3"/>
                <a:gd name="T1" fmla="*/ 0 h 5"/>
                <a:gd name="T2" fmla="*/ 24 w 3"/>
                <a:gd name="T3" fmla="*/ 53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4"/>
                    <a:pt x="3" y="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72" name="Freeform 2371">
              <a:extLst>
                <a:ext uri="{FF2B5EF4-FFF2-40B4-BE49-F238E27FC236}">
                  <a16:creationId xmlns:a16="http://schemas.microsoft.com/office/drawing/2014/main" id="{85553410-49F8-6C95-ECA9-0CB0D0E53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7" y="2128"/>
              <a:ext cx="16" cy="7"/>
            </a:xfrm>
            <a:custGeom>
              <a:avLst/>
              <a:gdLst>
                <a:gd name="T0" fmla="*/ 0 w 8"/>
                <a:gd name="T1" fmla="*/ 0 h 3"/>
                <a:gd name="T2" fmla="*/ 40 w 8"/>
                <a:gd name="T3" fmla="*/ 0 h 3"/>
                <a:gd name="T4" fmla="*/ 64 w 8"/>
                <a:gd name="T5" fmla="*/ 37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6" y="1"/>
                    <a:pt x="7" y="2"/>
                    <a:pt x="8" y="3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73" name="Freeform 2372">
              <a:extLst>
                <a:ext uri="{FF2B5EF4-FFF2-40B4-BE49-F238E27FC236}">
                  <a16:creationId xmlns:a16="http://schemas.microsoft.com/office/drawing/2014/main" id="{A5F8B336-DA28-64A6-F45C-FCB030C5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5" y="2259"/>
              <a:ext cx="23" cy="9"/>
            </a:xfrm>
            <a:custGeom>
              <a:avLst/>
              <a:gdLst>
                <a:gd name="T0" fmla="*/ 0 w 11"/>
                <a:gd name="T1" fmla="*/ 0 h 4"/>
                <a:gd name="T2" fmla="*/ 56 w 11"/>
                <a:gd name="T3" fmla="*/ 36 h 4"/>
                <a:gd name="T4" fmla="*/ 100 w 11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2" y="3"/>
                    <a:pt x="3" y="4"/>
                    <a:pt x="6" y="3"/>
                  </a:cubicBezTo>
                  <a:cubicBezTo>
                    <a:pt x="8" y="2"/>
                    <a:pt x="10" y="1"/>
                    <a:pt x="11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74" name="Freeform 2373">
              <a:extLst>
                <a:ext uri="{FF2B5EF4-FFF2-40B4-BE49-F238E27FC236}">
                  <a16:creationId xmlns:a16="http://schemas.microsoft.com/office/drawing/2014/main" id="{D9D39B62-D802-9A19-7AAE-C6A686C0F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1" y="2218"/>
              <a:ext cx="35" cy="85"/>
            </a:xfrm>
            <a:custGeom>
              <a:avLst/>
              <a:gdLst>
                <a:gd name="T0" fmla="*/ 25 w 17"/>
                <a:gd name="T1" fmla="*/ 238 h 39"/>
                <a:gd name="T2" fmla="*/ 89 w 17"/>
                <a:gd name="T3" fmla="*/ 403 h 39"/>
                <a:gd name="T4" fmla="*/ 148 w 17"/>
                <a:gd name="T5" fmla="*/ 371 h 39"/>
                <a:gd name="T6" fmla="*/ 60 w 17"/>
                <a:gd name="T7" fmla="*/ 194 h 39"/>
                <a:gd name="T8" fmla="*/ 16 w 17"/>
                <a:gd name="T9" fmla="*/ 72 h 39"/>
                <a:gd name="T10" fmla="*/ 0 w 17"/>
                <a:gd name="T11" fmla="*/ 0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39">
                  <a:moveTo>
                    <a:pt x="3" y="23"/>
                  </a:moveTo>
                  <a:cubicBezTo>
                    <a:pt x="3" y="25"/>
                    <a:pt x="7" y="37"/>
                    <a:pt x="10" y="39"/>
                  </a:cubicBezTo>
                  <a:cubicBezTo>
                    <a:pt x="12" y="39"/>
                    <a:pt x="15" y="37"/>
                    <a:pt x="17" y="36"/>
                  </a:cubicBezTo>
                  <a:cubicBezTo>
                    <a:pt x="13" y="31"/>
                    <a:pt x="11" y="25"/>
                    <a:pt x="7" y="19"/>
                  </a:cubicBezTo>
                  <a:cubicBezTo>
                    <a:pt x="5" y="15"/>
                    <a:pt x="3" y="12"/>
                    <a:pt x="2" y="7"/>
                  </a:cubicBezTo>
                  <a:cubicBezTo>
                    <a:pt x="1" y="5"/>
                    <a:pt x="1" y="3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75" name="Freeform 2374">
              <a:extLst>
                <a:ext uri="{FF2B5EF4-FFF2-40B4-BE49-F238E27FC236}">
                  <a16:creationId xmlns:a16="http://schemas.microsoft.com/office/drawing/2014/main" id="{A7D50CD6-5E5B-80D0-30F1-0DDC29F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2" y="2301"/>
              <a:ext cx="33" cy="50"/>
            </a:xfrm>
            <a:custGeom>
              <a:avLst/>
              <a:gdLst>
                <a:gd name="T0" fmla="*/ 8 w 16"/>
                <a:gd name="T1" fmla="*/ 9 h 23"/>
                <a:gd name="T2" fmla="*/ 17 w 16"/>
                <a:gd name="T3" fmla="*/ 72 h 23"/>
                <a:gd name="T4" fmla="*/ 52 w 16"/>
                <a:gd name="T5" fmla="*/ 174 h 23"/>
                <a:gd name="T6" fmla="*/ 124 w 16"/>
                <a:gd name="T7" fmla="*/ 193 h 23"/>
                <a:gd name="T8" fmla="*/ 97 w 16"/>
                <a:gd name="T9" fmla="*/ 93 h 23"/>
                <a:gd name="T10" fmla="*/ 60 w 16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23">
                  <a:moveTo>
                    <a:pt x="1" y="1"/>
                  </a:moveTo>
                  <a:cubicBezTo>
                    <a:pt x="0" y="3"/>
                    <a:pt x="1" y="5"/>
                    <a:pt x="2" y="7"/>
                  </a:cubicBezTo>
                  <a:cubicBezTo>
                    <a:pt x="4" y="11"/>
                    <a:pt x="5" y="14"/>
                    <a:pt x="6" y="17"/>
                  </a:cubicBezTo>
                  <a:cubicBezTo>
                    <a:pt x="8" y="20"/>
                    <a:pt x="11" y="23"/>
                    <a:pt x="14" y="19"/>
                  </a:cubicBezTo>
                  <a:cubicBezTo>
                    <a:pt x="16" y="17"/>
                    <a:pt x="12" y="12"/>
                    <a:pt x="11" y="9"/>
                  </a:cubicBezTo>
                  <a:cubicBezTo>
                    <a:pt x="10" y="6"/>
                    <a:pt x="9" y="2"/>
                    <a:pt x="7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76" name="Freeform 2375">
              <a:extLst>
                <a:ext uri="{FF2B5EF4-FFF2-40B4-BE49-F238E27FC236}">
                  <a16:creationId xmlns:a16="http://schemas.microsoft.com/office/drawing/2014/main" id="{53D88853-CBF2-C3B3-DFC9-4120D9E3E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0" y="2340"/>
              <a:ext cx="35" cy="46"/>
            </a:xfrm>
            <a:custGeom>
              <a:avLst/>
              <a:gdLst>
                <a:gd name="T0" fmla="*/ 0 w 17"/>
                <a:gd name="T1" fmla="*/ 20 h 21"/>
                <a:gd name="T2" fmla="*/ 80 w 17"/>
                <a:gd name="T3" fmla="*/ 221 h 21"/>
                <a:gd name="T4" fmla="*/ 124 w 17"/>
                <a:gd name="T5" fmla="*/ 125 h 21"/>
                <a:gd name="T6" fmla="*/ 97 w 17"/>
                <a:gd name="T7" fmla="*/ 85 h 21"/>
                <a:gd name="T8" fmla="*/ 51 w 17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21">
                  <a:moveTo>
                    <a:pt x="0" y="2"/>
                  </a:moveTo>
                  <a:cubicBezTo>
                    <a:pt x="2" y="9"/>
                    <a:pt x="5" y="16"/>
                    <a:pt x="9" y="21"/>
                  </a:cubicBezTo>
                  <a:cubicBezTo>
                    <a:pt x="12" y="17"/>
                    <a:pt x="17" y="19"/>
                    <a:pt x="14" y="12"/>
                  </a:cubicBezTo>
                  <a:cubicBezTo>
                    <a:pt x="14" y="11"/>
                    <a:pt x="12" y="9"/>
                    <a:pt x="11" y="8"/>
                  </a:cubicBezTo>
                  <a:cubicBezTo>
                    <a:pt x="9" y="5"/>
                    <a:pt x="8" y="3"/>
                    <a:pt x="6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77" name="Freeform 2376">
              <a:extLst>
                <a:ext uri="{FF2B5EF4-FFF2-40B4-BE49-F238E27FC236}">
                  <a16:creationId xmlns:a16="http://schemas.microsoft.com/office/drawing/2014/main" id="{9AD65FD5-3E00-B91D-A787-BE7C47915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2305"/>
              <a:ext cx="21" cy="53"/>
            </a:xfrm>
            <a:custGeom>
              <a:avLst/>
              <a:gdLst>
                <a:gd name="T0" fmla="*/ 0 w 10"/>
                <a:gd name="T1" fmla="*/ 0 h 24"/>
                <a:gd name="T2" fmla="*/ 48 w 10"/>
                <a:gd name="T3" fmla="*/ 97 h 24"/>
                <a:gd name="T4" fmla="*/ 92 w 10"/>
                <a:gd name="T5" fmla="*/ 214 h 24"/>
                <a:gd name="T6" fmla="*/ 27 w 10"/>
                <a:gd name="T7" fmla="*/ 258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24">
                  <a:moveTo>
                    <a:pt x="0" y="0"/>
                  </a:moveTo>
                  <a:cubicBezTo>
                    <a:pt x="1" y="3"/>
                    <a:pt x="3" y="6"/>
                    <a:pt x="5" y="9"/>
                  </a:cubicBezTo>
                  <a:cubicBezTo>
                    <a:pt x="6" y="11"/>
                    <a:pt x="10" y="17"/>
                    <a:pt x="10" y="20"/>
                  </a:cubicBezTo>
                  <a:cubicBezTo>
                    <a:pt x="9" y="22"/>
                    <a:pt x="5" y="24"/>
                    <a:pt x="3" y="2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78" name="Freeform 2377">
              <a:extLst>
                <a:ext uri="{FF2B5EF4-FFF2-40B4-BE49-F238E27FC236}">
                  <a16:creationId xmlns:a16="http://schemas.microsoft.com/office/drawing/2014/main" id="{F5769DAD-BFC8-8F68-8E5D-29784B70D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7" y="2307"/>
              <a:ext cx="23" cy="14"/>
            </a:xfrm>
            <a:custGeom>
              <a:avLst/>
              <a:gdLst>
                <a:gd name="T0" fmla="*/ 0 w 11"/>
                <a:gd name="T1" fmla="*/ 77 h 6"/>
                <a:gd name="T2" fmla="*/ 100 w 11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6">
                  <a:moveTo>
                    <a:pt x="0" y="6"/>
                  </a:moveTo>
                  <a:cubicBezTo>
                    <a:pt x="4" y="6"/>
                    <a:pt x="9" y="3"/>
                    <a:pt x="11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79" name="Freeform 2378">
              <a:extLst>
                <a:ext uri="{FF2B5EF4-FFF2-40B4-BE49-F238E27FC236}">
                  <a16:creationId xmlns:a16="http://schemas.microsoft.com/office/drawing/2014/main" id="{43D71B17-B9ED-F41B-FF61-7A40D0EB8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" y="2268"/>
              <a:ext cx="4" cy="24"/>
            </a:xfrm>
            <a:custGeom>
              <a:avLst/>
              <a:gdLst>
                <a:gd name="T0" fmla="*/ 16 w 2"/>
                <a:gd name="T1" fmla="*/ 113 h 11"/>
                <a:gd name="T2" fmla="*/ 16 w 2"/>
                <a:gd name="T3" fmla="*/ 0 h 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1">
                  <a:moveTo>
                    <a:pt x="2" y="11"/>
                  </a:moveTo>
                  <a:cubicBezTo>
                    <a:pt x="1" y="7"/>
                    <a:pt x="0" y="4"/>
                    <a:pt x="2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80" name="Freeform 2379">
              <a:extLst>
                <a:ext uri="{FF2B5EF4-FFF2-40B4-BE49-F238E27FC236}">
                  <a16:creationId xmlns:a16="http://schemas.microsoft.com/office/drawing/2014/main" id="{430B1B81-A66C-DA2F-7197-78C16E15D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0" y="2345"/>
              <a:ext cx="14" cy="41"/>
            </a:xfrm>
            <a:custGeom>
              <a:avLst/>
              <a:gdLst>
                <a:gd name="T0" fmla="*/ 0 w 7"/>
                <a:gd name="T1" fmla="*/ 0 h 19"/>
                <a:gd name="T2" fmla="*/ 32 w 7"/>
                <a:gd name="T3" fmla="*/ 69 h 19"/>
                <a:gd name="T4" fmla="*/ 56 w 7"/>
                <a:gd name="T5" fmla="*/ 129 h 19"/>
                <a:gd name="T6" fmla="*/ 0 w 7"/>
                <a:gd name="T7" fmla="*/ 190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9">
                  <a:moveTo>
                    <a:pt x="0" y="0"/>
                  </a:moveTo>
                  <a:cubicBezTo>
                    <a:pt x="1" y="2"/>
                    <a:pt x="3" y="4"/>
                    <a:pt x="4" y="7"/>
                  </a:cubicBezTo>
                  <a:cubicBezTo>
                    <a:pt x="5" y="8"/>
                    <a:pt x="7" y="11"/>
                    <a:pt x="7" y="13"/>
                  </a:cubicBezTo>
                  <a:cubicBezTo>
                    <a:pt x="7" y="17"/>
                    <a:pt x="2" y="19"/>
                    <a:pt x="0" y="19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81" name="Freeform 2380">
              <a:extLst>
                <a:ext uri="{FF2B5EF4-FFF2-40B4-BE49-F238E27FC236}">
                  <a16:creationId xmlns:a16="http://schemas.microsoft.com/office/drawing/2014/main" id="{EE536342-0353-5A8D-653D-FDCD2B41B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4" y="2369"/>
              <a:ext cx="25" cy="54"/>
            </a:xfrm>
            <a:custGeom>
              <a:avLst/>
              <a:gdLst>
                <a:gd name="T0" fmla="*/ 0 w 12"/>
                <a:gd name="T1" fmla="*/ 28 h 25"/>
                <a:gd name="T2" fmla="*/ 56 w 12"/>
                <a:gd name="T3" fmla="*/ 89 h 25"/>
                <a:gd name="T4" fmla="*/ 108 w 12"/>
                <a:gd name="T5" fmla="*/ 192 h 25"/>
                <a:gd name="T6" fmla="*/ 8 w 12"/>
                <a:gd name="T7" fmla="*/ 253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25">
                  <a:moveTo>
                    <a:pt x="0" y="3"/>
                  </a:moveTo>
                  <a:cubicBezTo>
                    <a:pt x="3" y="0"/>
                    <a:pt x="5" y="7"/>
                    <a:pt x="6" y="9"/>
                  </a:cubicBezTo>
                  <a:cubicBezTo>
                    <a:pt x="8" y="11"/>
                    <a:pt x="12" y="16"/>
                    <a:pt x="12" y="19"/>
                  </a:cubicBezTo>
                  <a:cubicBezTo>
                    <a:pt x="11" y="23"/>
                    <a:pt x="4" y="24"/>
                    <a:pt x="1" y="2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82" name="Freeform 2381">
              <a:extLst>
                <a:ext uri="{FF2B5EF4-FFF2-40B4-BE49-F238E27FC236}">
                  <a16:creationId xmlns:a16="http://schemas.microsoft.com/office/drawing/2014/main" id="{9A6B96A2-602C-6226-6AE3-078A54E5E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" y="2415"/>
              <a:ext cx="17" cy="45"/>
            </a:xfrm>
            <a:custGeom>
              <a:avLst/>
              <a:gdLst>
                <a:gd name="T0" fmla="*/ 9 w 8"/>
                <a:gd name="T1" fmla="*/ 0 h 21"/>
                <a:gd name="T2" fmla="*/ 49 w 8"/>
                <a:gd name="T3" fmla="*/ 88 h 21"/>
                <a:gd name="T4" fmla="*/ 68 w 8"/>
                <a:gd name="T5" fmla="*/ 156 h 21"/>
                <a:gd name="T6" fmla="*/ 0 w 8"/>
                <a:gd name="T7" fmla="*/ 197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21">
                  <a:moveTo>
                    <a:pt x="1" y="0"/>
                  </a:moveTo>
                  <a:cubicBezTo>
                    <a:pt x="2" y="3"/>
                    <a:pt x="3" y="6"/>
                    <a:pt x="5" y="9"/>
                  </a:cubicBezTo>
                  <a:cubicBezTo>
                    <a:pt x="5" y="10"/>
                    <a:pt x="8" y="14"/>
                    <a:pt x="7" y="16"/>
                  </a:cubicBezTo>
                  <a:cubicBezTo>
                    <a:pt x="7" y="18"/>
                    <a:pt x="3" y="21"/>
                    <a:pt x="0" y="2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83" name="Freeform 2382">
              <a:extLst>
                <a:ext uri="{FF2B5EF4-FFF2-40B4-BE49-F238E27FC236}">
                  <a16:creationId xmlns:a16="http://schemas.microsoft.com/office/drawing/2014/main" id="{ED6E93DD-7883-3692-9367-6847B482B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7" y="2454"/>
              <a:ext cx="18" cy="48"/>
            </a:xfrm>
            <a:custGeom>
              <a:avLst/>
              <a:gdLst>
                <a:gd name="T0" fmla="*/ 0 w 9"/>
                <a:gd name="T1" fmla="*/ 0 h 22"/>
                <a:gd name="T2" fmla="*/ 48 w 9"/>
                <a:gd name="T3" fmla="*/ 124 h 22"/>
                <a:gd name="T4" fmla="*/ 72 w 9"/>
                <a:gd name="T5" fmla="*/ 194 h 22"/>
                <a:gd name="T6" fmla="*/ 40 w 9"/>
                <a:gd name="T7" fmla="*/ 229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" h="22">
                  <a:moveTo>
                    <a:pt x="0" y="0"/>
                  </a:moveTo>
                  <a:cubicBezTo>
                    <a:pt x="3" y="4"/>
                    <a:pt x="4" y="8"/>
                    <a:pt x="6" y="12"/>
                  </a:cubicBezTo>
                  <a:cubicBezTo>
                    <a:pt x="7" y="14"/>
                    <a:pt x="9" y="17"/>
                    <a:pt x="9" y="19"/>
                  </a:cubicBezTo>
                  <a:cubicBezTo>
                    <a:pt x="9" y="21"/>
                    <a:pt x="7" y="21"/>
                    <a:pt x="5" y="2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84" name="Freeform 2383">
              <a:extLst>
                <a:ext uri="{FF2B5EF4-FFF2-40B4-BE49-F238E27FC236}">
                  <a16:creationId xmlns:a16="http://schemas.microsoft.com/office/drawing/2014/main" id="{F3338955-C8FC-F3C6-0859-15CDE49C5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" y="2390"/>
              <a:ext cx="35" cy="31"/>
            </a:xfrm>
            <a:custGeom>
              <a:avLst/>
              <a:gdLst>
                <a:gd name="T0" fmla="*/ 16 w 17"/>
                <a:gd name="T1" fmla="*/ 0 h 14"/>
                <a:gd name="T2" fmla="*/ 8 w 17"/>
                <a:gd name="T3" fmla="*/ 35 h 14"/>
                <a:gd name="T4" fmla="*/ 43 w 17"/>
                <a:gd name="T5" fmla="*/ 117 h 14"/>
                <a:gd name="T6" fmla="*/ 148 w 17"/>
                <a:gd name="T7" fmla="*/ 97 h 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14">
                  <a:moveTo>
                    <a:pt x="2" y="0"/>
                  </a:moveTo>
                  <a:cubicBezTo>
                    <a:pt x="0" y="1"/>
                    <a:pt x="0" y="1"/>
                    <a:pt x="1" y="3"/>
                  </a:cubicBezTo>
                  <a:cubicBezTo>
                    <a:pt x="1" y="4"/>
                    <a:pt x="4" y="10"/>
                    <a:pt x="5" y="11"/>
                  </a:cubicBezTo>
                  <a:cubicBezTo>
                    <a:pt x="7" y="14"/>
                    <a:pt x="15" y="12"/>
                    <a:pt x="17" y="9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85" name="Freeform 2384">
              <a:extLst>
                <a:ext uri="{FF2B5EF4-FFF2-40B4-BE49-F238E27FC236}">
                  <a16:creationId xmlns:a16="http://schemas.microsoft.com/office/drawing/2014/main" id="{92368F0E-2C3D-FADC-6A29-E35FE7BEB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" y="2421"/>
              <a:ext cx="31" cy="35"/>
            </a:xfrm>
            <a:custGeom>
              <a:avLst/>
              <a:gdLst>
                <a:gd name="T0" fmla="*/ 0 w 15"/>
                <a:gd name="T1" fmla="*/ 0 h 16"/>
                <a:gd name="T2" fmla="*/ 35 w 15"/>
                <a:gd name="T3" fmla="*/ 96 h 16"/>
                <a:gd name="T4" fmla="*/ 81 w 15"/>
                <a:gd name="T5" fmla="*/ 168 h 16"/>
                <a:gd name="T6" fmla="*/ 132 w 15"/>
                <a:gd name="T7" fmla="*/ 125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16">
                  <a:moveTo>
                    <a:pt x="0" y="0"/>
                  </a:moveTo>
                  <a:cubicBezTo>
                    <a:pt x="1" y="3"/>
                    <a:pt x="3" y="6"/>
                    <a:pt x="4" y="9"/>
                  </a:cubicBezTo>
                  <a:cubicBezTo>
                    <a:pt x="5" y="10"/>
                    <a:pt x="7" y="16"/>
                    <a:pt x="9" y="16"/>
                  </a:cubicBezTo>
                  <a:cubicBezTo>
                    <a:pt x="11" y="16"/>
                    <a:pt x="14" y="14"/>
                    <a:pt x="15" y="1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86" name="Freeform 2385">
              <a:extLst>
                <a:ext uri="{FF2B5EF4-FFF2-40B4-BE49-F238E27FC236}">
                  <a16:creationId xmlns:a16="http://schemas.microsoft.com/office/drawing/2014/main" id="{008D5612-B4ED-D858-6055-01F35CFC1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3" y="2377"/>
              <a:ext cx="15" cy="33"/>
            </a:xfrm>
            <a:custGeom>
              <a:avLst/>
              <a:gdLst>
                <a:gd name="T0" fmla="*/ 0 w 7"/>
                <a:gd name="T1" fmla="*/ 0 h 15"/>
                <a:gd name="T2" fmla="*/ 69 w 7"/>
                <a:gd name="T3" fmla="*/ 161 h 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2" y="6"/>
                    <a:pt x="4" y="11"/>
                    <a:pt x="7" y="1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87" name="Freeform 2386">
              <a:extLst>
                <a:ext uri="{FF2B5EF4-FFF2-40B4-BE49-F238E27FC236}">
                  <a16:creationId xmlns:a16="http://schemas.microsoft.com/office/drawing/2014/main" id="{06F88250-1A74-D8DE-80AB-CBD12B785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" y="2412"/>
              <a:ext cx="18" cy="38"/>
            </a:xfrm>
            <a:custGeom>
              <a:avLst/>
              <a:gdLst>
                <a:gd name="T0" fmla="*/ 0 w 9"/>
                <a:gd name="T1" fmla="*/ 0 h 17"/>
                <a:gd name="T2" fmla="*/ 72 w 9"/>
                <a:gd name="T3" fmla="*/ 190 h 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17">
                  <a:moveTo>
                    <a:pt x="0" y="0"/>
                  </a:moveTo>
                  <a:cubicBezTo>
                    <a:pt x="2" y="5"/>
                    <a:pt x="8" y="12"/>
                    <a:pt x="9" y="17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88" name="Freeform 2387">
              <a:extLst>
                <a:ext uri="{FF2B5EF4-FFF2-40B4-BE49-F238E27FC236}">
                  <a16:creationId xmlns:a16="http://schemas.microsoft.com/office/drawing/2014/main" id="{03FF0967-36F7-7A24-8FA8-14573A74A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" y="2447"/>
              <a:ext cx="37" cy="66"/>
            </a:xfrm>
            <a:custGeom>
              <a:avLst/>
              <a:gdLst>
                <a:gd name="T0" fmla="*/ 60 w 18"/>
                <a:gd name="T1" fmla="*/ 0 h 30"/>
                <a:gd name="T2" fmla="*/ 140 w 18"/>
                <a:gd name="T3" fmla="*/ 125 h 30"/>
                <a:gd name="T4" fmla="*/ 140 w 18"/>
                <a:gd name="T5" fmla="*/ 246 h 30"/>
                <a:gd name="T6" fmla="*/ 0 w 18"/>
                <a:gd name="T7" fmla="*/ 53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30">
                  <a:moveTo>
                    <a:pt x="7" y="0"/>
                  </a:moveTo>
                  <a:cubicBezTo>
                    <a:pt x="9" y="4"/>
                    <a:pt x="13" y="8"/>
                    <a:pt x="16" y="12"/>
                  </a:cubicBezTo>
                  <a:cubicBezTo>
                    <a:pt x="18" y="15"/>
                    <a:pt x="17" y="20"/>
                    <a:pt x="16" y="23"/>
                  </a:cubicBezTo>
                  <a:cubicBezTo>
                    <a:pt x="10" y="30"/>
                    <a:pt x="3" y="8"/>
                    <a:pt x="0" y="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89" name="Freeform 2388">
              <a:extLst>
                <a:ext uri="{FF2B5EF4-FFF2-40B4-BE49-F238E27FC236}">
                  <a16:creationId xmlns:a16="http://schemas.microsoft.com/office/drawing/2014/main" id="{0FA6C4C0-AD13-1D22-8214-82CCA86D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" y="2347"/>
              <a:ext cx="18" cy="13"/>
            </a:xfrm>
            <a:custGeom>
              <a:avLst/>
              <a:gdLst>
                <a:gd name="T0" fmla="*/ 0 w 9"/>
                <a:gd name="T1" fmla="*/ 52 h 6"/>
                <a:gd name="T2" fmla="*/ 72 w 9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6">
                  <a:moveTo>
                    <a:pt x="0" y="5"/>
                  </a:moveTo>
                  <a:cubicBezTo>
                    <a:pt x="3" y="6"/>
                    <a:pt x="7" y="3"/>
                    <a:pt x="9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90" name="Freeform 2389">
              <a:extLst>
                <a:ext uri="{FF2B5EF4-FFF2-40B4-BE49-F238E27FC236}">
                  <a16:creationId xmlns:a16="http://schemas.microsoft.com/office/drawing/2014/main" id="{34BF312F-409E-43FB-783A-68D7E8BAA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" y="2393"/>
              <a:ext cx="13" cy="4"/>
            </a:xfrm>
            <a:custGeom>
              <a:avLst/>
              <a:gdLst>
                <a:gd name="T0" fmla="*/ 0 w 6"/>
                <a:gd name="T1" fmla="*/ 16 h 2"/>
                <a:gd name="T2" fmla="*/ 61 w 6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2" y="2"/>
                    <a:pt x="4" y="1"/>
                    <a:pt x="6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91" name="Freeform 2390">
              <a:extLst>
                <a:ext uri="{FF2B5EF4-FFF2-40B4-BE49-F238E27FC236}">
                  <a16:creationId xmlns:a16="http://schemas.microsoft.com/office/drawing/2014/main" id="{7DC002F7-3E5D-47FD-054D-D772B9FD8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4" y="2355"/>
              <a:ext cx="6" cy="18"/>
            </a:xfrm>
            <a:custGeom>
              <a:avLst/>
              <a:gdLst>
                <a:gd name="T0" fmla="*/ 16 w 3"/>
                <a:gd name="T1" fmla="*/ 0 h 8"/>
                <a:gd name="T2" fmla="*/ 24 w 3"/>
                <a:gd name="T3" fmla="*/ 92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8">
                  <a:moveTo>
                    <a:pt x="2" y="0"/>
                  </a:moveTo>
                  <a:cubicBezTo>
                    <a:pt x="0" y="2"/>
                    <a:pt x="1" y="6"/>
                    <a:pt x="3" y="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92" name="Freeform 2391">
              <a:extLst>
                <a:ext uri="{FF2B5EF4-FFF2-40B4-BE49-F238E27FC236}">
                  <a16:creationId xmlns:a16="http://schemas.microsoft.com/office/drawing/2014/main" id="{3E3FF876-D579-8993-33FA-A99C35682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" y="2434"/>
              <a:ext cx="22" cy="16"/>
            </a:xfrm>
            <a:custGeom>
              <a:avLst/>
              <a:gdLst>
                <a:gd name="T0" fmla="*/ 0 w 11"/>
                <a:gd name="T1" fmla="*/ 48 h 7"/>
                <a:gd name="T2" fmla="*/ 88 w 11"/>
                <a:gd name="T3" fmla="*/ 0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7">
                  <a:moveTo>
                    <a:pt x="0" y="4"/>
                  </a:moveTo>
                  <a:cubicBezTo>
                    <a:pt x="5" y="7"/>
                    <a:pt x="8" y="1"/>
                    <a:pt x="11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93" name="Freeform 2392">
              <a:extLst>
                <a:ext uri="{FF2B5EF4-FFF2-40B4-BE49-F238E27FC236}">
                  <a16:creationId xmlns:a16="http://schemas.microsoft.com/office/drawing/2014/main" id="{577DF840-2DA9-529E-C907-179C53373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" y="2401"/>
              <a:ext cx="8" cy="9"/>
            </a:xfrm>
            <a:custGeom>
              <a:avLst/>
              <a:gdLst>
                <a:gd name="T0" fmla="*/ 0 w 4"/>
                <a:gd name="T1" fmla="*/ 45 h 4"/>
                <a:gd name="T2" fmla="*/ 32 w 4"/>
                <a:gd name="T3" fmla="*/ 11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2"/>
                    <a:pt x="2" y="0"/>
                    <a:pt x="4" y="1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94" name="Freeform 2393">
              <a:extLst>
                <a:ext uri="{FF2B5EF4-FFF2-40B4-BE49-F238E27FC236}">
                  <a16:creationId xmlns:a16="http://schemas.microsoft.com/office/drawing/2014/main" id="{24C8EFB9-CB3C-069E-AC1E-C6BDD16E1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" y="2474"/>
              <a:ext cx="27" cy="19"/>
            </a:xfrm>
            <a:custGeom>
              <a:avLst/>
              <a:gdLst>
                <a:gd name="T0" fmla="*/ 0 w 13"/>
                <a:gd name="T1" fmla="*/ 68 h 9"/>
                <a:gd name="T2" fmla="*/ 116 w 13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9">
                  <a:moveTo>
                    <a:pt x="0" y="7"/>
                  </a:moveTo>
                  <a:cubicBezTo>
                    <a:pt x="5" y="9"/>
                    <a:pt x="10" y="4"/>
                    <a:pt x="13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95" name="Freeform 2394">
              <a:extLst>
                <a:ext uri="{FF2B5EF4-FFF2-40B4-BE49-F238E27FC236}">
                  <a16:creationId xmlns:a16="http://schemas.microsoft.com/office/drawing/2014/main" id="{8B932656-75CD-745F-1E94-1EEE58B69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2" y="2312"/>
              <a:ext cx="14" cy="9"/>
            </a:xfrm>
            <a:custGeom>
              <a:avLst/>
              <a:gdLst>
                <a:gd name="T0" fmla="*/ 0 w 7"/>
                <a:gd name="T1" fmla="*/ 25 h 4"/>
                <a:gd name="T2" fmla="*/ 56 w 7"/>
                <a:gd name="T3" fmla="*/ 45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2" y="0"/>
                    <a:pt x="6" y="2"/>
                    <a:pt x="7" y="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96" name="Freeform 2395">
              <a:extLst>
                <a:ext uri="{FF2B5EF4-FFF2-40B4-BE49-F238E27FC236}">
                  <a16:creationId xmlns:a16="http://schemas.microsoft.com/office/drawing/2014/main" id="{8E34AAE4-E8CA-105C-D141-70EEC1D5F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" y="2495"/>
              <a:ext cx="27" cy="57"/>
            </a:xfrm>
            <a:custGeom>
              <a:avLst/>
              <a:gdLst>
                <a:gd name="T0" fmla="*/ 0 w 13"/>
                <a:gd name="T1" fmla="*/ 0 h 26"/>
                <a:gd name="T2" fmla="*/ 116 w 13"/>
                <a:gd name="T3" fmla="*/ 221 h 26"/>
                <a:gd name="T4" fmla="*/ 100 w 13"/>
                <a:gd name="T5" fmla="*/ 274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" h="26">
                  <a:moveTo>
                    <a:pt x="0" y="0"/>
                  </a:moveTo>
                  <a:cubicBezTo>
                    <a:pt x="5" y="7"/>
                    <a:pt x="9" y="14"/>
                    <a:pt x="13" y="21"/>
                  </a:cubicBezTo>
                  <a:cubicBezTo>
                    <a:pt x="13" y="25"/>
                    <a:pt x="11" y="26"/>
                    <a:pt x="11" y="2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97" name="Freeform 2396">
              <a:extLst>
                <a:ext uri="{FF2B5EF4-FFF2-40B4-BE49-F238E27FC236}">
                  <a16:creationId xmlns:a16="http://schemas.microsoft.com/office/drawing/2014/main" id="{27683F7F-F035-32CA-922B-5C228DE8E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" y="2618"/>
              <a:ext cx="27" cy="68"/>
            </a:xfrm>
            <a:custGeom>
              <a:avLst/>
              <a:gdLst>
                <a:gd name="T0" fmla="*/ 0 w 13"/>
                <a:gd name="T1" fmla="*/ 0 h 31"/>
                <a:gd name="T2" fmla="*/ 35 w 13"/>
                <a:gd name="T3" fmla="*/ 72 h 31"/>
                <a:gd name="T4" fmla="*/ 100 w 13"/>
                <a:gd name="T5" fmla="*/ 178 h 31"/>
                <a:gd name="T6" fmla="*/ 108 w 13"/>
                <a:gd name="T7" fmla="*/ 254 h 31"/>
                <a:gd name="T8" fmla="*/ 44 w 13"/>
                <a:gd name="T9" fmla="*/ 327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31">
                  <a:moveTo>
                    <a:pt x="0" y="0"/>
                  </a:moveTo>
                  <a:cubicBezTo>
                    <a:pt x="2" y="1"/>
                    <a:pt x="3" y="5"/>
                    <a:pt x="4" y="7"/>
                  </a:cubicBezTo>
                  <a:cubicBezTo>
                    <a:pt x="6" y="10"/>
                    <a:pt x="9" y="14"/>
                    <a:pt x="11" y="17"/>
                  </a:cubicBezTo>
                  <a:cubicBezTo>
                    <a:pt x="12" y="19"/>
                    <a:pt x="13" y="22"/>
                    <a:pt x="12" y="24"/>
                  </a:cubicBezTo>
                  <a:cubicBezTo>
                    <a:pt x="12" y="26"/>
                    <a:pt x="7" y="31"/>
                    <a:pt x="5" y="31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98" name="Freeform 2397">
              <a:extLst>
                <a:ext uri="{FF2B5EF4-FFF2-40B4-BE49-F238E27FC236}">
                  <a16:creationId xmlns:a16="http://schemas.microsoft.com/office/drawing/2014/main" id="{E46D7164-54DC-43AA-45AC-EFB92E038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" y="2670"/>
              <a:ext cx="20" cy="57"/>
            </a:xfrm>
            <a:custGeom>
              <a:avLst/>
              <a:gdLst>
                <a:gd name="T0" fmla="*/ 0 w 10"/>
                <a:gd name="T1" fmla="*/ 0 h 26"/>
                <a:gd name="T2" fmla="*/ 64 w 10"/>
                <a:gd name="T3" fmla="*/ 178 h 26"/>
                <a:gd name="T4" fmla="*/ 80 w 10"/>
                <a:gd name="T5" fmla="*/ 230 h 26"/>
                <a:gd name="T6" fmla="*/ 32 w 10"/>
                <a:gd name="T7" fmla="*/ 274 h 26"/>
                <a:gd name="T8" fmla="*/ 32 w 10"/>
                <a:gd name="T9" fmla="*/ 265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26">
                  <a:moveTo>
                    <a:pt x="0" y="0"/>
                  </a:moveTo>
                  <a:cubicBezTo>
                    <a:pt x="3" y="6"/>
                    <a:pt x="6" y="11"/>
                    <a:pt x="8" y="17"/>
                  </a:cubicBezTo>
                  <a:cubicBezTo>
                    <a:pt x="9" y="18"/>
                    <a:pt x="10" y="20"/>
                    <a:pt x="10" y="22"/>
                  </a:cubicBezTo>
                  <a:cubicBezTo>
                    <a:pt x="9" y="23"/>
                    <a:pt x="5" y="25"/>
                    <a:pt x="4" y="26"/>
                  </a:cubicBezTo>
                  <a:cubicBezTo>
                    <a:pt x="3" y="25"/>
                    <a:pt x="4" y="25"/>
                    <a:pt x="4" y="2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399" name="Freeform 2398">
              <a:extLst>
                <a:ext uri="{FF2B5EF4-FFF2-40B4-BE49-F238E27FC236}">
                  <a16:creationId xmlns:a16="http://schemas.microsoft.com/office/drawing/2014/main" id="{1DD1D8DA-EDCB-1C18-8440-CDD1771F0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" y="2718"/>
              <a:ext cx="23" cy="49"/>
            </a:xfrm>
            <a:custGeom>
              <a:avLst/>
              <a:gdLst>
                <a:gd name="T0" fmla="*/ 0 w 11"/>
                <a:gd name="T1" fmla="*/ 0 h 22"/>
                <a:gd name="T2" fmla="*/ 92 w 11"/>
                <a:gd name="T3" fmla="*/ 178 h 22"/>
                <a:gd name="T4" fmla="*/ 92 w 11"/>
                <a:gd name="T5" fmla="*/ 209 h 22"/>
                <a:gd name="T6" fmla="*/ 56 w 11"/>
                <a:gd name="T7" fmla="*/ 243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22">
                  <a:moveTo>
                    <a:pt x="0" y="0"/>
                  </a:moveTo>
                  <a:cubicBezTo>
                    <a:pt x="2" y="6"/>
                    <a:pt x="7" y="10"/>
                    <a:pt x="10" y="16"/>
                  </a:cubicBezTo>
                  <a:cubicBezTo>
                    <a:pt x="11" y="18"/>
                    <a:pt x="11" y="18"/>
                    <a:pt x="10" y="19"/>
                  </a:cubicBezTo>
                  <a:cubicBezTo>
                    <a:pt x="10" y="20"/>
                    <a:pt x="7" y="22"/>
                    <a:pt x="6" y="2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00" name="Freeform 2399">
              <a:extLst>
                <a:ext uri="{FF2B5EF4-FFF2-40B4-BE49-F238E27FC236}">
                  <a16:creationId xmlns:a16="http://schemas.microsoft.com/office/drawing/2014/main" id="{CF4A2A69-E8F4-D20B-DC15-B9886BC85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" y="2762"/>
              <a:ext cx="22" cy="48"/>
            </a:xfrm>
            <a:custGeom>
              <a:avLst/>
              <a:gdLst>
                <a:gd name="T0" fmla="*/ 0 w 11"/>
                <a:gd name="T1" fmla="*/ 0 h 22"/>
                <a:gd name="T2" fmla="*/ 88 w 11"/>
                <a:gd name="T3" fmla="*/ 166 h 22"/>
                <a:gd name="T4" fmla="*/ 32 w 11"/>
                <a:gd name="T5" fmla="*/ 209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22">
                  <a:moveTo>
                    <a:pt x="0" y="0"/>
                  </a:moveTo>
                  <a:cubicBezTo>
                    <a:pt x="4" y="5"/>
                    <a:pt x="10" y="10"/>
                    <a:pt x="11" y="16"/>
                  </a:cubicBezTo>
                  <a:cubicBezTo>
                    <a:pt x="11" y="18"/>
                    <a:pt x="6" y="22"/>
                    <a:pt x="4" y="2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01" name="Freeform 2400">
              <a:extLst>
                <a:ext uri="{FF2B5EF4-FFF2-40B4-BE49-F238E27FC236}">
                  <a16:creationId xmlns:a16="http://schemas.microsoft.com/office/drawing/2014/main" id="{B26C78E1-431B-93FD-6C29-7BA168086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" y="2493"/>
              <a:ext cx="35" cy="44"/>
            </a:xfrm>
            <a:custGeom>
              <a:avLst/>
              <a:gdLst>
                <a:gd name="T0" fmla="*/ 80 w 17"/>
                <a:gd name="T1" fmla="*/ 0 h 20"/>
                <a:gd name="T2" fmla="*/ 132 w 17"/>
                <a:gd name="T3" fmla="*/ 125 h 20"/>
                <a:gd name="T4" fmla="*/ 105 w 17"/>
                <a:gd name="T5" fmla="*/ 202 h 20"/>
                <a:gd name="T6" fmla="*/ 25 w 17"/>
                <a:gd name="T7" fmla="*/ 141 h 20"/>
                <a:gd name="T8" fmla="*/ 0 w 17"/>
                <a:gd name="T9" fmla="*/ 2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20">
                  <a:moveTo>
                    <a:pt x="9" y="0"/>
                  </a:moveTo>
                  <a:cubicBezTo>
                    <a:pt x="10" y="4"/>
                    <a:pt x="13" y="8"/>
                    <a:pt x="15" y="12"/>
                  </a:cubicBezTo>
                  <a:cubicBezTo>
                    <a:pt x="16" y="16"/>
                    <a:pt x="17" y="18"/>
                    <a:pt x="12" y="19"/>
                  </a:cubicBezTo>
                  <a:cubicBezTo>
                    <a:pt x="6" y="20"/>
                    <a:pt x="6" y="18"/>
                    <a:pt x="3" y="13"/>
                  </a:cubicBezTo>
                  <a:cubicBezTo>
                    <a:pt x="2" y="10"/>
                    <a:pt x="2" y="4"/>
                    <a:pt x="0" y="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02" name="Freeform 2401">
              <a:extLst>
                <a:ext uri="{FF2B5EF4-FFF2-40B4-BE49-F238E27FC236}">
                  <a16:creationId xmlns:a16="http://schemas.microsoft.com/office/drawing/2014/main" id="{5690A5E7-35A0-CBD0-CCFB-B66576900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2" y="2526"/>
              <a:ext cx="16" cy="9"/>
            </a:xfrm>
            <a:custGeom>
              <a:avLst/>
              <a:gdLst>
                <a:gd name="T0" fmla="*/ 0 w 8"/>
                <a:gd name="T1" fmla="*/ 45 h 4"/>
                <a:gd name="T2" fmla="*/ 64 w 8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4">
                  <a:moveTo>
                    <a:pt x="0" y="4"/>
                  </a:moveTo>
                  <a:cubicBezTo>
                    <a:pt x="3" y="3"/>
                    <a:pt x="6" y="2"/>
                    <a:pt x="8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03" name="Freeform 2402">
              <a:extLst>
                <a:ext uri="{FF2B5EF4-FFF2-40B4-BE49-F238E27FC236}">
                  <a16:creationId xmlns:a16="http://schemas.microsoft.com/office/drawing/2014/main" id="{F746DC86-E2D7-77D4-FD29-343D287F9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0" y="2535"/>
              <a:ext cx="19" cy="35"/>
            </a:xfrm>
            <a:custGeom>
              <a:avLst/>
              <a:gdLst>
                <a:gd name="T0" fmla="*/ 36 w 9"/>
                <a:gd name="T1" fmla="*/ 0 h 16"/>
                <a:gd name="T2" fmla="*/ 76 w 9"/>
                <a:gd name="T3" fmla="*/ 125 h 16"/>
                <a:gd name="T4" fmla="*/ 0 w 9"/>
                <a:gd name="T5" fmla="*/ 168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16">
                  <a:moveTo>
                    <a:pt x="4" y="0"/>
                  </a:moveTo>
                  <a:cubicBezTo>
                    <a:pt x="4" y="4"/>
                    <a:pt x="9" y="8"/>
                    <a:pt x="8" y="12"/>
                  </a:cubicBezTo>
                  <a:cubicBezTo>
                    <a:pt x="7" y="14"/>
                    <a:pt x="2" y="16"/>
                    <a:pt x="0" y="1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04" name="Freeform 2403">
              <a:extLst>
                <a:ext uri="{FF2B5EF4-FFF2-40B4-BE49-F238E27FC236}">
                  <a16:creationId xmlns:a16="http://schemas.microsoft.com/office/drawing/2014/main" id="{1C4C93CF-E657-066D-EE02-F6EB19E15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9" y="2557"/>
              <a:ext cx="26" cy="15"/>
            </a:xfrm>
            <a:custGeom>
              <a:avLst/>
              <a:gdLst>
                <a:gd name="T0" fmla="*/ 0 w 13"/>
                <a:gd name="T1" fmla="*/ 0 h 7"/>
                <a:gd name="T2" fmla="*/ 48 w 13"/>
                <a:gd name="T3" fmla="*/ 69 h 7"/>
                <a:gd name="T4" fmla="*/ 104 w 13"/>
                <a:gd name="T5" fmla="*/ 28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" h="7">
                  <a:moveTo>
                    <a:pt x="0" y="0"/>
                  </a:moveTo>
                  <a:cubicBezTo>
                    <a:pt x="1" y="3"/>
                    <a:pt x="2" y="7"/>
                    <a:pt x="6" y="7"/>
                  </a:cubicBezTo>
                  <a:cubicBezTo>
                    <a:pt x="8" y="6"/>
                    <a:pt x="11" y="4"/>
                    <a:pt x="13" y="3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05" name="Freeform 2404">
              <a:extLst>
                <a:ext uri="{FF2B5EF4-FFF2-40B4-BE49-F238E27FC236}">
                  <a16:creationId xmlns:a16="http://schemas.microsoft.com/office/drawing/2014/main" id="{33FC2C01-257A-2B84-5422-2C6E1AF25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" y="2644"/>
              <a:ext cx="33" cy="42"/>
            </a:xfrm>
            <a:custGeom>
              <a:avLst/>
              <a:gdLst>
                <a:gd name="T0" fmla="*/ 0 w 16"/>
                <a:gd name="T1" fmla="*/ 0 h 19"/>
                <a:gd name="T2" fmla="*/ 72 w 16"/>
                <a:gd name="T3" fmla="*/ 170 h 19"/>
                <a:gd name="T4" fmla="*/ 140 w 16"/>
                <a:gd name="T5" fmla="*/ 17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19">
                  <a:moveTo>
                    <a:pt x="0" y="0"/>
                  </a:moveTo>
                  <a:cubicBezTo>
                    <a:pt x="4" y="5"/>
                    <a:pt x="5" y="11"/>
                    <a:pt x="8" y="16"/>
                  </a:cubicBezTo>
                  <a:cubicBezTo>
                    <a:pt x="11" y="19"/>
                    <a:pt x="12" y="18"/>
                    <a:pt x="16" y="1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06" name="Freeform 2405">
              <a:extLst>
                <a:ext uri="{FF2B5EF4-FFF2-40B4-BE49-F238E27FC236}">
                  <a16:creationId xmlns:a16="http://schemas.microsoft.com/office/drawing/2014/main" id="{177674F4-E5F4-C9B3-0EB4-1175E5208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" y="2683"/>
              <a:ext cx="37" cy="49"/>
            </a:xfrm>
            <a:custGeom>
              <a:avLst/>
              <a:gdLst>
                <a:gd name="T0" fmla="*/ 8 w 18"/>
                <a:gd name="T1" fmla="*/ 0 h 22"/>
                <a:gd name="T2" fmla="*/ 51 w 18"/>
                <a:gd name="T3" fmla="*/ 165 h 22"/>
                <a:gd name="T4" fmla="*/ 123 w 18"/>
                <a:gd name="T5" fmla="*/ 189 h 22"/>
                <a:gd name="T6" fmla="*/ 60 w 18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22">
                  <a:moveTo>
                    <a:pt x="1" y="0"/>
                  </a:moveTo>
                  <a:cubicBezTo>
                    <a:pt x="0" y="4"/>
                    <a:pt x="4" y="12"/>
                    <a:pt x="6" y="15"/>
                  </a:cubicBezTo>
                  <a:cubicBezTo>
                    <a:pt x="8" y="20"/>
                    <a:pt x="10" y="22"/>
                    <a:pt x="14" y="17"/>
                  </a:cubicBezTo>
                  <a:cubicBezTo>
                    <a:pt x="18" y="11"/>
                    <a:pt x="10" y="5"/>
                    <a:pt x="7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07" name="Freeform 2406">
              <a:extLst>
                <a:ext uri="{FF2B5EF4-FFF2-40B4-BE49-F238E27FC236}">
                  <a16:creationId xmlns:a16="http://schemas.microsoft.com/office/drawing/2014/main" id="{D4E4E752-A002-6A0A-415D-9600B6F04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" y="2638"/>
              <a:ext cx="20" cy="39"/>
            </a:xfrm>
            <a:custGeom>
              <a:avLst/>
              <a:gdLst>
                <a:gd name="T0" fmla="*/ 0 w 10"/>
                <a:gd name="T1" fmla="*/ 0 h 18"/>
                <a:gd name="T2" fmla="*/ 80 w 10"/>
                <a:gd name="T3" fmla="*/ 184 h 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18">
                  <a:moveTo>
                    <a:pt x="0" y="0"/>
                  </a:moveTo>
                  <a:cubicBezTo>
                    <a:pt x="4" y="4"/>
                    <a:pt x="4" y="15"/>
                    <a:pt x="10" y="1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08" name="Freeform 2407">
              <a:extLst>
                <a:ext uri="{FF2B5EF4-FFF2-40B4-BE49-F238E27FC236}">
                  <a16:creationId xmlns:a16="http://schemas.microsoft.com/office/drawing/2014/main" id="{FD771907-D3C1-89D6-9B95-67BBC323E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" y="2666"/>
              <a:ext cx="20" cy="24"/>
            </a:xfrm>
            <a:custGeom>
              <a:avLst/>
              <a:gdLst>
                <a:gd name="T0" fmla="*/ 0 w 10"/>
                <a:gd name="T1" fmla="*/ 72 h 11"/>
                <a:gd name="T2" fmla="*/ 80 w 10"/>
                <a:gd name="T3" fmla="*/ 0 h 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11">
                  <a:moveTo>
                    <a:pt x="0" y="7"/>
                  </a:moveTo>
                  <a:cubicBezTo>
                    <a:pt x="3" y="11"/>
                    <a:pt x="8" y="3"/>
                    <a:pt x="1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09" name="Freeform 2408">
              <a:extLst>
                <a:ext uri="{FF2B5EF4-FFF2-40B4-BE49-F238E27FC236}">
                  <a16:creationId xmlns:a16="http://schemas.microsoft.com/office/drawing/2014/main" id="{2327CA13-42D6-9328-9CDF-483293D74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4" y="2708"/>
              <a:ext cx="23" cy="17"/>
            </a:xfrm>
            <a:custGeom>
              <a:avLst/>
              <a:gdLst>
                <a:gd name="T0" fmla="*/ 0 w 11"/>
                <a:gd name="T1" fmla="*/ 77 h 8"/>
                <a:gd name="T2" fmla="*/ 100 w 11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8">
                  <a:moveTo>
                    <a:pt x="0" y="8"/>
                  </a:moveTo>
                  <a:cubicBezTo>
                    <a:pt x="5" y="7"/>
                    <a:pt x="9" y="3"/>
                    <a:pt x="11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10" name="Freeform 2409">
              <a:extLst>
                <a:ext uri="{FF2B5EF4-FFF2-40B4-BE49-F238E27FC236}">
                  <a16:creationId xmlns:a16="http://schemas.microsoft.com/office/drawing/2014/main" id="{04AB5B4C-6717-D3B6-99D3-7867E0195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683"/>
              <a:ext cx="6" cy="18"/>
            </a:xfrm>
            <a:custGeom>
              <a:avLst/>
              <a:gdLst>
                <a:gd name="T0" fmla="*/ 24 w 3"/>
                <a:gd name="T1" fmla="*/ 0 h 8"/>
                <a:gd name="T2" fmla="*/ 16 w 3"/>
                <a:gd name="T3" fmla="*/ 92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1" y="1"/>
                    <a:pt x="0" y="6"/>
                    <a:pt x="2" y="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11" name="Freeform 2410">
              <a:extLst>
                <a:ext uri="{FF2B5EF4-FFF2-40B4-BE49-F238E27FC236}">
                  <a16:creationId xmlns:a16="http://schemas.microsoft.com/office/drawing/2014/main" id="{76EA0C84-D760-BD84-127C-DAD4EB6E2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2729"/>
              <a:ext cx="20" cy="42"/>
            </a:xfrm>
            <a:custGeom>
              <a:avLst/>
              <a:gdLst>
                <a:gd name="T0" fmla="*/ 0 w 10"/>
                <a:gd name="T1" fmla="*/ 206 h 19"/>
                <a:gd name="T2" fmla="*/ 72 w 10"/>
                <a:gd name="T3" fmla="*/ 97 h 19"/>
                <a:gd name="T4" fmla="*/ 40 w 10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19">
                  <a:moveTo>
                    <a:pt x="0" y="19"/>
                  </a:moveTo>
                  <a:cubicBezTo>
                    <a:pt x="4" y="17"/>
                    <a:pt x="10" y="13"/>
                    <a:pt x="9" y="9"/>
                  </a:cubicBezTo>
                  <a:cubicBezTo>
                    <a:pt x="8" y="6"/>
                    <a:pt x="5" y="3"/>
                    <a:pt x="5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12" name="Freeform 2411">
              <a:extLst>
                <a:ext uri="{FF2B5EF4-FFF2-40B4-BE49-F238E27FC236}">
                  <a16:creationId xmlns:a16="http://schemas.microsoft.com/office/drawing/2014/main" id="{91828F99-C1F7-1EDC-93A7-57F1A46F8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5" y="2756"/>
              <a:ext cx="6" cy="13"/>
            </a:xfrm>
            <a:custGeom>
              <a:avLst/>
              <a:gdLst>
                <a:gd name="T0" fmla="*/ 0 w 3"/>
                <a:gd name="T1" fmla="*/ 0 h 6"/>
                <a:gd name="T2" fmla="*/ 24 w 3"/>
                <a:gd name="T3" fmla="*/ 61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6">
                  <a:moveTo>
                    <a:pt x="0" y="0"/>
                  </a:moveTo>
                  <a:cubicBezTo>
                    <a:pt x="1" y="3"/>
                    <a:pt x="2" y="4"/>
                    <a:pt x="3" y="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13" name="Freeform 2412">
              <a:extLst>
                <a:ext uri="{FF2B5EF4-FFF2-40B4-BE49-F238E27FC236}">
                  <a16:creationId xmlns:a16="http://schemas.microsoft.com/office/drawing/2014/main" id="{B33D4BF7-A4A9-F7B5-E65F-E438255F6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2552"/>
              <a:ext cx="16" cy="7"/>
            </a:xfrm>
            <a:custGeom>
              <a:avLst/>
              <a:gdLst>
                <a:gd name="T0" fmla="*/ 0 w 8"/>
                <a:gd name="T1" fmla="*/ 12 h 3"/>
                <a:gd name="T2" fmla="*/ 32 w 8"/>
                <a:gd name="T3" fmla="*/ 12 h 3"/>
                <a:gd name="T4" fmla="*/ 64 w 8"/>
                <a:gd name="T5" fmla="*/ 37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3">
                  <a:moveTo>
                    <a:pt x="0" y="1"/>
                  </a:moveTo>
                  <a:cubicBezTo>
                    <a:pt x="2" y="1"/>
                    <a:pt x="3" y="0"/>
                    <a:pt x="4" y="1"/>
                  </a:cubicBezTo>
                  <a:cubicBezTo>
                    <a:pt x="5" y="1"/>
                    <a:pt x="7" y="2"/>
                    <a:pt x="8" y="3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14" name="Freeform 2413">
              <a:extLst>
                <a:ext uri="{FF2B5EF4-FFF2-40B4-BE49-F238E27FC236}">
                  <a16:creationId xmlns:a16="http://schemas.microsoft.com/office/drawing/2014/main" id="{BFB1FE99-9C4A-34B1-9F81-B464FF4A0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9" y="2753"/>
              <a:ext cx="21" cy="11"/>
            </a:xfrm>
            <a:custGeom>
              <a:avLst/>
              <a:gdLst>
                <a:gd name="T0" fmla="*/ 0 w 10"/>
                <a:gd name="T1" fmla="*/ 0 h 5"/>
                <a:gd name="T2" fmla="*/ 57 w 10"/>
                <a:gd name="T3" fmla="*/ 33 h 5"/>
                <a:gd name="T4" fmla="*/ 92 w 10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cubicBezTo>
                    <a:pt x="2" y="3"/>
                    <a:pt x="2" y="5"/>
                    <a:pt x="6" y="3"/>
                  </a:cubicBezTo>
                  <a:cubicBezTo>
                    <a:pt x="7" y="2"/>
                    <a:pt x="9" y="1"/>
                    <a:pt x="1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15" name="Freeform 2414">
              <a:extLst>
                <a:ext uri="{FF2B5EF4-FFF2-40B4-BE49-F238E27FC236}">
                  <a16:creationId xmlns:a16="http://schemas.microsoft.com/office/drawing/2014/main" id="{246115DC-CF56-B46A-2253-171B8E15C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4" y="2712"/>
              <a:ext cx="36" cy="85"/>
            </a:xfrm>
            <a:custGeom>
              <a:avLst/>
              <a:gdLst>
                <a:gd name="T0" fmla="*/ 24 w 18"/>
                <a:gd name="T1" fmla="*/ 238 h 39"/>
                <a:gd name="T2" fmla="*/ 88 w 18"/>
                <a:gd name="T3" fmla="*/ 394 h 39"/>
                <a:gd name="T4" fmla="*/ 144 w 18"/>
                <a:gd name="T5" fmla="*/ 371 h 39"/>
                <a:gd name="T6" fmla="*/ 72 w 18"/>
                <a:gd name="T7" fmla="*/ 185 h 39"/>
                <a:gd name="T8" fmla="*/ 24 w 18"/>
                <a:gd name="T9" fmla="*/ 61 h 39"/>
                <a:gd name="T10" fmla="*/ 0 w 18"/>
                <a:gd name="T11" fmla="*/ 0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" h="39">
                  <a:moveTo>
                    <a:pt x="3" y="23"/>
                  </a:moveTo>
                  <a:cubicBezTo>
                    <a:pt x="3" y="25"/>
                    <a:pt x="8" y="37"/>
                    <a:pt x="11" y="38"/>
                  </a:cubicBezTo>
                  <a:cubicBezTo>
                    <a:pt x="13" y="39"/>
                    <a:pt x="16" y="37"/>
                    <a:pt x="18" y="36"/>
                  </a:cubicBezTo>
                  <a:cubicBezTo>
                    <a:pt x="13" y="31"/>
                    <a:pt x="13" y="23"/>
                    <a:pt x="9" y="18"/>
                  </a:cubicBezTo>
                  <a:cubicBezTo>
                    <a:pt x="6" y="14"/>
                    <a:pt x="5" y="11"/>
                    <a:pt x="3" y="6"/>
                  </a:cubicBezTo>
                  <a:cubicBezTo>
                    <a:pt x="2" y="4"/>
                    <a:pt x="1" y="3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16" name="Freeform 2415">
              <a:extLst>
                <a:ext uri="{FF2B5EF4-FFF2-40B4-BE49-F238E27FC236}">
                  <a16:creationId xmlns:a16="http://schemas.microsoft.com/office/drawing/2014/main" id="{03C60D2D-CFB2-5D54-C968-986813D12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2793"/>
              <a:ext cx="39" cy="50"/>
            </a:xfrm>
            <a:custGeom>
              <a:avLst/>
              <a:gdLst>
                <a:gd name="T0" fmla="*/ 8 w 19"/>
                <a:gd name="T1" fmla="*/ 20 h 23"/>
                <a:gd name="T2" fmla="*/ 16 w 19"/>
                <a:gd name="T3" fmla="*/ 80 h 23"/>
                <a:gd name="T4" fmla="*/ 60 w 19"/>
                <a:gd name="T5" fmla="*/ 185 h 23"/>
                <a:gd name="T6" fmla="*/ 148 w 19"/>
                <a:gd name="T7" fmla="*/ 193 h 23"/>
                <a:gd name="T8" fmla="*/ 123 w 19"/>
                <a:gd name="T9" fmla="*/ 93 h 23"/>
                <a:gd name="T10" fmla="*/ 60 w 19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23">
                  <a:moveTo>
                    <a:pt x="1" y="2"/>
                  </a:moveTo>
                  <a:cubicBezTo>
                    <a:pt x="0" y="4"/>
                    <a:pt x="1" y="6"/>
                    <a:pt x="2" y="8"/>
                  </a:cubicBezTo>
                  <a:cubicBezTo>
                    <a:pt x="4" y="11"/>
                    <a:pt x="5" y="15"/>
                    <a:pt x="7" y="18"/>
                  </a:cubicBezTo>
                  <a:cubicBezTo>
                    <a:pt x="8" y="21"/>
                    <a:pt x="14" y="23"/>
                    <a:pt x="17" y="19"/>
                  </a:cubicBezTo>
                  <a:cubicBezTo>
                    <a:pt x="19" y="17"/>
                    <a:pt x="15" y="12"/>
                    <a:pt x="14" y="9"/>
                  </a:cubicBezTo>
                  <a:cubicBezTo>
                    <a:pt x="13" y="6"/>
                    <a:pt x="9" y="2"/>
                    <a:pt x="7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17" name="Freeform 2416">
              <a:extLst>
                <a:ext uri="{FF2B5EF4-FFF2-40B4-BE49-F238E27FC236}">
                  <a16:creationId xmlns:a16="http://schemas.microsoft.com/office/drawing/2014/main" id="{B1CC99FF-F148-C501-9031-AA8A0F6EE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7" y="2832"/>
              <a:ext cx="41" cy="48"/>
            </a:xfrm>
            <a:custGeom>
              <a:avLst/>
              <a:gdLst>
                <a:gd name="T0" fmla="*/ 0 w 20"/>
                <a:gd name="T1" fmla="*/ 33 h 22"/>
                <a:gd name="T2" fmla="*/ 76 w 20"/>
                <a:gd name="T3" fmla="*/ 229 h 22"/>
                <a:gd name="T4" fmla="*/ 148 w 20"/>
                <a:gd name="T5" fmla="*/ 124 h 22"/>
                <a:gd name="T6" fmla="*/ 113 w 20"/>
                <a:gd name="T7" fmla="*/ 72 h 22"/>
                <a:gd name="T8" fmla="*/ 68 w 20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2">
                  <a:moveTo>
                    <a:pt x="0" y="3"/>
                  </a:moveTo>
                  <a:cubicBezTo>
                    <a:pt x="1" y="9"/>
                    <a:pt x="5" y="16"/>
                    <a:pt x="9" y="22"/>
                  </a:cubicBezTo>
                  <a:cubicBezTo>
                    <a:pt x="12" y="17"/>
                    <a:pt x="20" y="18"/>
                    <a:pt x="17" y="12"/>
                  </a:cubicBezTo>
                  <a:cubicBezTo>
                    <a:pt x="16" y="10"/>
                    <a:pt x="14" y="9"/>
                    <a:pt x="13" y="7"/>
                  </a:cubicBezTo>
                  <a:cubicBezTo>
                    <a:pt x="11" y="5"/>
                    <a:pt x="10" y="2"/>
                    <a:pt x="8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18" name="Freeform 2417">
              <a:extLst>
                <a:ext uri="{FF2B5EF4-FFF2-40B4-BE49-F238E27FC236}">
                  <a16:creationId xmlns:a16="http://schemas.microsoft.com/office/drawing/2014/main" id="{4E8B89CF-434E-E3FD-886B-C432B15B8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3" y="2799"/>
              <a:ext cx="23" cy="48"/>
            </a:xfrm>
            <a:custGeom>
              <a:avLst/>
              <a:gdLst>
                <a:gd name="T0" fmla="*/ 0 w 11"/>
                <a:gd name="T1" fmla="*/ 0 h 22"/>
                <a:gd name="T2" fmla="*/ 44 w 11"/>
                <a:gd name="T3" fmla="*/ 105 h 22"/>
                <a:gd name="T4" fmla="*/ 92 w 11"/>
                <a:gd name="T5" fmla="*/ 209 h 22"/>
                <a:gd name="T6" fmla="*/ 65 w 11"/>
                <a:gd name="T7" fmla="*/ 229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22">
                  <a:moveTo>
                    <a:pt x="0" y="0"/>
                  </a:moveTo>
                  <a:cubicBezTo>
                    <a:pt x="1" y="3"/>
                    <a:pt x="4" y="6"/>
                    <a:pt x="5" y="10"/>
                  </a:cubicBezTo>
                  <a:cubicBezTo>
                    <a:pt x="6" y="11"/>
                    <a:pt x="11" y="17"/>
                    <a:pt x="10" y="20"/>
                  </a:cubicBezTo>
                  <a:cubicBezTo>
                    <a:pt x="10" y="22"/>
                    <a:pt x="8" y="22"/>
                    <a:pt x="7" y="2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19" name="Freeform 2418">
              <a:extLst>
                <a:ext uri="{FF2B5EF4-FFF2-40B4-BE49-F238E27FC236}">
                  <a16:creationId xmlns:a16="http://schemas.microsoft.com/office/drawing/2014/main" id="{8AC5A305-8907-B5CE-0024-E59C3AC24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1" y="2799"/>
              <a:ext cx="23" cy="16"/>
            </a:xfrm>
            <a:custGeom>
              <a:avLst/>
              <a:gdLst>
                <a:gd name="T0" fmla="*/ 0 w 11"/>
                <a:gd name="T1" fmla="*/ 85 h 7"/>
                <a:gd name="T2" fmla="*/ 100 w 11"/>
                <a:gd name="T3" fmla="*/ 0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7">
                  <a:moveTo>
                    <a:pt x="0" y="7"/>
                  </a:moveTo>
                  <a:cubicBezTo>
                    <a:pt x="4" y="7"/>
                    <a:pt x="9" y="4"/>
                    <a:pt x="11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20" name="Freeform 2419">
              <a:extLst>
                <a:ext uri="{FF2B5EF4-FFF2-40B4-BE49-F238E27FC236}">
                  <a16:creationId xmlns:a16="http://schemas.microsoft.com/office/drawing/2014/main" id="{A3F29D7D-76D1-7A83-B504-8A3A36160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" y="2764"/>
              <a:ext cx="2" cy="22"/>
            </a:xfrm>
            <a:custGeom>
              <a:avLst/>
              <a:gdLst>
                <a:gd name="T0" fmla="*/ 8 w 1"/>
                <a:gd name="T1" fmla="*/ 106 h 10"/>
                <a:gd name="T2" fmla="*/ 8 w 1"/>
                <a:gd name="T3" fmla="*/ 0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0">
                  <a:moveTo>
                    <a:pt x="1" y="10"/>
                  </a:moveTo>
                  <a:cubicBezTo>
                    <a:pt x="0" y="6"/>
                    <a:pt x="0" y="3"/>
                    <a:pt x="1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21" name="Freeform 2420">
              <a:extLst>
                <a:ext uri="{FF2B5EF4-FFF2-40B4-BE49-F238E27FC236}">
                  <a16:creationId xmlns:a16="http://schemas.microsoft.com/office/drawing/2014/main" id="{ECEDAD9C-A186-08E3-1C1B-892E4EE63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" y="2837"/>
              <a:ext cx="14" cy="39"/>
            </a:xfrm>
            <a:custGeom>
              <a:avLst/>
              <a:gdLst>
                <a:gd name="T0" fmla="*/ 0 w 7"/>
                <a:gd name="T1" fmla="*/ 0 h 18"/>
                <a:gd name="T2" fmla="*/ 32 w 7"/>
                <a:gd name="T3" fmla="*/ 72 h 18"/>
                <a:gd name="T4" fmla="*/ 56 w 7"/>
                <a:gd name="T5" fmla="*/ 141 h 18"/>
                <a:gd name="T6" fmla="*/ 32 w 7"/>
                <a:gd name="T7" fmla="*/ 184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8">
                  <a:moveTo>
                    <a:pt x="0" y="0"/>
                  </a:moveTo>
                  <a:cubicBezTo>
                    <a:pt x="1" y="3"/>
                    <a:pt x="2" y="5"/>
                    <a:pt x="4" y="7"/>
                  </a:cubicBezTo>
                  <a:cubicBezTo>
                    <a:pt x="5" y="9"/>
                    <a:pt x="7" y="12"/>
                    <a:pt x="7" y="14"/>
                  </a:cubicBezTo>
                  <a:cubicBezTo>
                    <a:pt x="7" y="18"/>
                    <a:pt x="6" y="18"/>
                    <a:pt x="4" y="1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22" name="Freeform 2421">
              <a:extLst>
                <a:ext uri="{FF2B5EF4-FFF2-40B4-BE49-F238E27FC236}">
                  <a16:creationId xmlns:a16="http://schemas.microsoft.com/office/drawing/2014/main" id="{303213E3-B4CC-9C1F-721C-D7C290F73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" y="2861"/>
              <a:ext cx="27" cy="52"/>
            </a:xfrm>
            <a:custGeom>
              <a:avLst/>
              <a:gdLst>
                <a:gd name="T0" fmla="*/ 0 w 13"/>
                <a:gd name="T1" fmla="*/ 33 h 24"/>
                <a:gd name="T2" fmla="*/ 64 w 13"/>
                <a:gd name="T3" fmla="*/ 93 h 24"/>
                <a:gd name="T4" fmla="*/ 108 w 13"/>
                <a:gd name="T5" fmla="*/ 193 h 24"/>
                <a:gd name="T6" fmla="*/ 35 w 13"/>
                <a:gd name="T7" fmla="*/ 245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4">
                  <a:moveTo>
                    <a:pt x="0" y="3"/>
                  </a:moveTo>
                  <a:cubicBezTo>
                    <a:pt x="3" y="0"/>
                    <a:pt x="6" y="8"/>
                    <a:pt x="7" y="9"/>
                  </a:cubicBezTo>
                  <a:cubicBezTo>
                    <a:pt x="8" y="12"/>
                    <a:pt x="13" y="16"/>
                    <a:pt x="12" y="19"/>
                  </a:cubicBezTo>
                  <a:cubicBezTo>
                    <a:pt x="12" y="23"/>
                    <a:pt x="6" y="23"/>
                    <a:pt x="4" y="2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23" name="Freeform 2422">
              <a:extLst>
                <a:ext uri="{FF2B5EF4-FFF2-40B4-BE49-F238E27FC236}">
                  <a16:creationId xmlns:a16="http://schemas.microsoft.com/office/drawing/2014/main" id="{F6CCFE59-B20E-2028-32D2-6373DCC71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2909"/>
              <a:ext cx="16" cy="41"/>
            </a:xfrm>
            <a:custGeom>
              <a:avLst/>
              <a:gdLst>
                <a:gd name="T0" fmla="*/ 0 w 8"/>
                <a:gd name="T1" fmla="*/ 0 h 19"/>
                <a:gd name="T2" fmla="*/ 40 w 8"/>
                <a:gd name="T3" fmla="*/ 80 h 19"/>
                <a:gd name="T4" fmla="*/ 64 w 8"/>
                <a:gd name="T5" fmla="*/ 149 h 19"/>
                <a:gd name="T6" fmla="*/ 40 w 8"/>
                <a:gd name="T7" fmla="*/ 190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19">
                  <a:moveTo>
                    <a:pt x="0" y="0"/>
                  </a:moveTo>
                  <a:cubicBezTo>
                    <a:pt x="2" y="3"/>
                    <a:pt x="3" y="5"/>
                    <a:pt x="5" y="8"/>
                  </a:cubicBezTo>
                  <a:cubicBezTo>
                    <a:pt x="5" y="9"/>
                    <a:pt x="8" y="13"/>
                    <a:pt x="8" y="15"/>
                  </a:cubicBezTo>
                  <a:cubicBezTo>
                    <a:pt x="7" y="17"/>
                    <a:pt x="7" y="19"/>
                    <a:pt x="5" y="19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24" name="Freeform 2423">
              <a:extLst>
                <a:ext uri="{FF2B5EF4-FFF2-40B4-BE49-F238E27FC236}">
                  <a16:creationId xmlns:a16="http://schemas.microsoft.com/office/drawing/2014/main" id="{00312C17-7380-9489-2220-5124CD1CE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2946"/>
              <a:ext cx="23" cy="50"/>
            </a:xfrm>
            <a:custGeom>
              <a:avLst/>
              <a:gdLst>
                <a:gd name="T0" fmla="*/ 0 w 11"/>
                <a:gd name="T1" fmla="*/ 0 h 23"/>
                <a:gd name="T2" fmla="*/ 75 w 11"/>
                <a:gd name="T3" fmla="*/ 113 h 23"/>
                <a:gd name="T4" fmla="*/ 100 w 11"/>
                <a:gd name="T5" fmla="*/ 185 h 23"/>
                <a:gd name="T6" fmla="*/ 56 w 11"/>
                <a:gd name="T7" fmla="*/ 237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cubicBezTo>
                    <a:pt x="2" y="4"/>
                    <a:pt x="6" y="7"/>
                    <a:pt x="8" y="11"/>
                  </a:cubicBezTo>
                  <a:cubicBezTo>
                    <a:pt x="8" y="13"/>
                    <a:pt x="11" y="16"/>
                    <a:pt x="11" y="18"/>
                  </a:cubicBezTo>
                  <a:cubicBezTo>
                    <a:pt x="11" y="21"/>
                    <a:pt x="8" y="22"/>
                    <a:pt x="6" y="23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25" name="Freeform 2424">
              <a:extLst>
                <a:ext uri="{FF2B5EF4-FFF2-40B4-BE49-F238E27FC236}">
                  <a16:creationId xmlns:a16="http://schemas.microsoft.com/office/drawing/2014/main" id="{8DAF483B-BF10-BD3A-5118-0E5EE1BD6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1" y="2882"/>
              <a:ext cx="39" cy="31"/>
            </a:xfrm>
            <a:custGeom>
              <a:avLst/>
              <a:gdLst>
                <a:gd name="T0" fmla="*/ 16 w 19"/>
                <a:gd name="T1" fmla="*/ 0 h 14"/>
                <a:gd name="T2" fmla="*/ 8 w 19"/>
                <a:gd name="T3" fmla="*/ 35 h 14"/>
                <a:gd name="T4" fmla="*/ 51 w 19"/>
                <a:gd name="T5" fmla="*/ 117 h 14"/>
                <a:gd name="T6" fmla="*/ 164 w 19"/>
                <a:gd name="T7" fmla="*/ 89 h 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14">
                  <a:moveTo>
                    <a:pt x="2" y="0"/>
                  </a:moveTo>
                  <a:cubicBezTo>
                    <a:pt x="0" y="1"/>
                    <a:pt x="1" y="2"/>
                    <a:pt x="1" y="3"/>
                  </a:cubicBezTo>
                  <a:cubicBezTo>
                    <a:pt x="1" y="4"/>
                    <a:pt x="5" y="10"/>
                    <a:pt x="6" y="11"/>
                  </a:cubicBezTo>
                  <a:cubicBezTo>
                    <a:pt x="8" y="14"/>
                    <a:pt x="18" y="11"/>
                    <a:pt x="19" y="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26" name="Freeform 2425">
              <a:extLst>
                <a:ext uri="{FF2B5EF4-FFF2-40B4-BE49-F238E27FC236}">
                  <a16:creationId xmlns:a16="http://schemas.microsoft.com/office/drawing/2014/main" id="{2EC4A7D3-81F0-9521-5E87-0CB6839E9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1" y="2913"/>
              <a:ext cx="37" cy="35"/>
            </a:xfrm>
            <a:custGeom>
              <a:avLst/>
              <a:gdLst>
                <a:gd name="T0" fmla="*/ 0 w 18"/>
                <a:gd name="T1" fmla="*/ 0 h 16"/>
                <a:gd name="T2" fmla="*/ 43 w 18"/>
                <a:gd name="T3" fmla="*/ 85 h 16"/>
                <a:gd name="T4" fmla="*/ 88 w 18"/>
                <a:gd name="T5" fmla="*/ 168 h 16"/>
                <a:gd name="T6" fmla="*/ 156 w 18"/>
                <a:gd name="T7" fmla="*/ 116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16">
                  <a:moveTo>
                    <a:pt x="0" y="0"/>
                  </a:moveTo>
                  <a:cubicBezTo>
                    <a:pt x="2" y="3"/>
                    <a:pt x="4" y="6"/>
                    <a:pt x="5" y="8"/>
                  </a:cubicBezTo>
                  <a:cubicBezTo>
                    <a:pt x="6" y="10"/>
                    <a:pt x="8" y="16"/>
                    <a:pt x="10" y="16"/>
                  </a:cubicBezTo>
                  <a:cubicBezTo>
                    <a:pt x="12" y="16"/>
                    <a:pt x="17" y="12"/>
                    <a:pt x="18" y="11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27" name="Freeform 2426">
              <a:extLst>
                <a:ext uri="{FF2B5EF4-FFF2-40B4-BE49-F238E27FC236}">
                  <a16:creationId xmlns:a16="http://schemas.microsoft.com/office/drawing/2014/main" id="{A86F8010-9CEF-8F81-5114-7D2CF8DB9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" y="2867"/>
              <a:ext cx="16" cy="33"/>
            </a:xfrm>
            <a:custGeom>
              <a:avLst/>
              <a:gdLst>
                <a:gd name="T0" fmla="*/ 0 w 8"/>
                <a:gd name="T1" fmla="*/ 0 h 15"/>
                <a:gd name="T2" fmla="*/ 64 w 8"/>
                <a:gd name="T3" fmla="*/ 161 h 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15">
                  <a:moveTo>
                    <a:pt x="0" y="0"/>
                  </a:moveTo>
                  <a:cubicBezTo>
                    <a:pt x="2" y="5"/>
                    <a:pt x="5" y="11"/>
                    <a:pt x="8" y="1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28" name="Freeform 2427">
              <a:extLst>
                <a:ext uri="{FF2B5EF4-FFF2-40B4-BE49-F238E27FC236}">
                  <a16:creationId xmlns:a16="http://schemas.microsoft.com/office/drawing/2014/main" id="{9112983C-9FAE-7917-96E6-1D30E5E56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" y="2900"/>
              <a:ext cx="18" cy="35"/>
            </a:xfrm>
            <a:custGeom>
              <a:avLst/>
              <a:gdLst>
                <a:gd name="T0" fmla="*/ 0 w 9"/>
                <a:gd name="T1" fmla="*/ 0 h 16"/>
                <a:gd name="T2" fmla="*/ 72 w 9"/>
                <a:gd name="T3" fmla="*/ 168 h 1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16">
                  <a:moveTo>
                    <a:pt x="0" y="0"/>
                  </a:moveTo>
                  <a:cubicBezTo>
                    <a:pt x="2" y="5"/>
                    <a:pt x="8" y="12"/>
                    <a:pt x="9" y="1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29" name="Freeform 2428">
              <a:extLst>
                <a:ext uri="{FF2B5EF4-FFF2-40B4-BE49-F238E27FC236}">
                  <a16:creationId xmlns:a16="http://schemas.microsoft.com/office/drawing/2014/main" id="{DEE8440D-78C7-D165-A510-0BD863E4B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4" y="2937"/>
              <a:ext cx="41" cy="66"/>
            </a:xfrm>
            <a:custGeom>
              <a:avLst/>
              <a:gdLst>
                <a:gd name="T0" fmla="*/ 68 w 20"/>
                <a:gd name="T1" fmla="*/ 0 h 30"/>
                <a:gd name="T2" fmla="*/ 156 w 20"/>
                <a:gd name="T3" fmla="*/ 117 h 30"/>
                <a:gd name="T4" fmla="*/ 131 w 20"/>
                <a:gd name="T5" fmla="*/ 246 h 30"/>
                <a:gd name="T6" fmla="*/ 0 w 20"/>
                <a:gd name="T7" fmla="*/ 64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30">
                  <a:moveTo>
                    <a:pt x="8" y="0"/>
                  </a:moveTo>
                  <a:cubicBezTo>
                    <a:pt x="11" y="4"/>
                    <a:pt x="15" y="7"/>
                    <a:pt x="18" y="11"/>
                  </a:cubicBezTo>
                  <a:cubicBezTo>
                    <a:pt x="20" y="14"/>
                    <a:pt x="17" y="20"/>
                    <a:pt x="15" y="23"/>
                  </a:cubicBezTo>
                  <a:cubicBezTo>
                    <a:pt x="11" y="30"/>
                    <a:pt x="2" y="8"/>
                    <a:pt x="0" y="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30" name="Freeform 2429">
              <a:extLst>
                <a:ext uri="{FF2B5EF4-FFF2-40B4-BE49-F238E27FC236}">
                  <a16:creationId xmlns:a16="http://schemas.microsoft.com/office/drawing/2014/main" id="{0A25E1FA-D835-A879-4DCF-07E63A93C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" y="2839"/>
              <a:ext cx="18" cy="13"/>
            </a:xfrm>
            <a:custGeom>
              <a:avLst/>
              <a:gdLst>
                <a:gd name="T0" fmla="*/ 0 w 9"/>
                <a:gd name="T1" fmla="*/ 61 h 6"/>
                <a:gd name="T2" fmla="*/ 72 w 9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6">
                  <a:moveTo>
                    <a:pt x="0" y="6"/>
                  </a:moveTo>
                  <a:cubicBezTo>
                    <a:pt x="4" y="6"/>
                    <a:pt x="8" y="3"/>
                    <a:pt x="9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31" name="Freeform 2430">
              <a:extLst>
                <a:ext uri="{FF2B5EF4-FFF2-40B4-BE49-F238E27FC236}">
                  <a16:creationId xmlns:a16="http://schemas.microsoft.com/office/drawing/2014/main" id="{F2E570BE-188C-6D7B-9B9E-32D7E5EB5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2885"/>
              <a:ext cx="12" cy="6"/>
            </a:xfrm>
            <a:custGeom>
              <a:avLst/>
              <a:gdLst>
                <a:gd name="T0" fmla="*/ 0 w 6"/>
                <a:gd name="T1" fmla="*/ 24 h 3"/>
                <a:gd name="T2" fmla="*/ 48 w 6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cubicBezTo>
                    <a:pt x="2" y="2"/>
                    <a:pt x="4" y="1"/>
                    <a:pt x="6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32" name="Freeform 2431">
              <a:extLst>
                <a:ext uri="{FF2B5EF4-FFF2-40B4-BE49-F238E27FC236}">
                  <a16:creationId xmlns:a16="http://schemas.microsoft.com/office/drawing/2014/main" id="{1AF8F4B7-E969-895D-4F5E-B6A5A316E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" y="2850"/>
              <a:ext cx="6" cy="15"/>
            </a:xfrm>
            <a:custGeom>
              <a:avLst/>
              <a:gdLst>
                <a:gd name="T0" fmla="*/ 8 w 3"/>
                <a:gd name="T1" fmla="*/ 0 h 7"/>
                <a:gd name="T2" fmla="*/ 24 w 3"/>
                <a:gd name="T3" fmla="*/ 69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7">
                  <a:moveTo>
                    <a:pt x="1" y="0"/>
                  </a:moveTo>
                  <a:cubicBezTo>
                    <a:pt x="0" y="2"/>
                    <a:pt x="1" y="6"/>
                    <a:pt x="3" y="7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33" name="Freeform 2432">
              <a:extLst>
                <a:ext uri="{FF2B5EF4-FFF2-40B4-BE49-F238E27FC236}">
                  <a16:creationId xmlns:a16="http://schemas.microsoft.com/office/drawing/2014/main" id="{F21C8101-DD60-88F5-F17E-EC6C8AB68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" y="2924"/>
              <a:ext cx="21" cy="17"/>
            </a:xfrm>
            <a:custGeom>
              <a:avLst/>
              <a:gdLst>
                <a:gd name="T0" fmla="*/ 0 w 10"/>
                <a:gd name="T1" fmla="*/ 49 h 8"/>
                <a:gd name="T2" fmla="*/ 92 w 10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8">
                  <a:moveTo>
                    <a:pt x="0" y="5"/>
                  </a:moveTo>
                  <a:cubicBezTo>
                    <a:pt x="4" y="8"/>
                    <a:pt x="7" y="2"/>
                    <a:pt x="1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34" name="Freeform 2433">
              <a:extLst>
                <a:ext uri="{FF2B5EF4-FFF2-40B4-BE49-F238E27FC236}">
                  <a16:creationId xmlns:a16="http://schemas.microsoft.com/office/drawing/2014/main" id="{C033718D-56AE-2752-2C3F-04EF5BB06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" y="2893"/>
              <a:ext cx="8" cy="11"/>
            </a:xfrm>
            <a:custGeom>
              <a:avLst/>
              <a:gdLst>
                <a:gd name="T0" fmla="*/ 0 w 4"/>
                <a:gd name="T1" fmla="*/ 53 h 5"/>
                <a:gd name="T2" fmla="*/ 32 w 4"/>
                <a:gd name="T3" fmla="*/ 9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cubicBezTo>
                    <a:pt x="0" y="2"/>
                    <a:pt x="1" y="0"/>
                    <a:pt x="4" y="1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35" name="Freeform 2434">
              <a:extLst>
                <a:ext uri="{FF2B5EF4-FFF2-40B4-BE49-F238E27FC236}">
                  <a16:creationId xmlns:a16="http://schemas.microsoft.com/office/drawing/2014/main" id="{F477C182-F58C-2CD5-C28A-ABAF36B1E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8" y="2963"/>
              <a:ext cx="22" cy="20"/>
            </a:xfrm>
            <a:custGeom>
              <a:avLst/>
              <a:gdLst>
                <a:gd name="T0" fmla="*/ 0 w 11"/>
                <a:gd name="T1" fmla="*/ 80 h 9"/>
                <a:gd name="T2" fmla="*/ 88 w 11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9">
                  <a:moveTo>
                    <a:pt x="0" y="7"/>
                  </a:moveTo>
                  <a:cubicBezTo>
                    <a:pt x="5" y="9"/>
                    <a:pt x="8" y="4"/>
                    <a:pt x="11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36" name="Freeform 2435">
              <a:extLst>
                <a:ext uri="{FF2B5EF4-FFF2-40B4-BE49-F238E27FC236}">
                  <a16:creationId xmlns:a16="http://schemas.microsoft.com/office/drawing/2014/main" id="{ECB6E8C4-94B4-FE7D-FAE4-215809834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" y="2806"/>
              <a:ext cx="14" cy="6"/>
            </a:xfrm>
            <a:custGeom>
              <a:avLst/>
              <a:gdLst>
                <a:gd name="T0" fmla="*/ 0 w 7"/>
                <a:gd name="T1" fmla="*/ 16 h 3"/>
                <a:gd name="T2" fmla="*/ 56 w 7"/>
                <a:gd name="T3" fmla="*/ 24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2" y="0"/>
                    <a:pt x="6" y="2"/>
                    <a:pt x="7" y="3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37" name="Freeform 2436">
              <a:extLst>
                <a:ext uri="{FF2B5EF4-FFF2-40B4-BE49-F238E27FC236}">
                  <a16:creationId xmlns:a16="http://schemas.microsoft.com/office/drawing/2014/main" id="{342E4EF3-CFD2-5BD6-E5EE-D0A907474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" y="2487"/>
              <a:ext cx="6" cy="22"/>
            </a:xfrm>
            <a:custGeom>
              <a:avLst/>
              <a:gdLst>
                <a:gd name="T0" fmla="*/ 24 w 3"/>
                <a:gd name="T1" fmla="*/ 106 h 10"/>
                <a:gd name="T2" fmla="*/ 24 w 3"/>
                <a:gd name="T3" fmla="*/ 0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0">
                  <a:moveTo>
                    <a:pt x="3" y="10"/>
                  </a:moveTo>
                  <a:cubicBezTo>
                    <a:pt x="2" y="7"/>
                    <a:pt x="0" y="1"/>
                    <a:pt x="3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38" name="Freeform 2437">
              <a:extLst>
                <a:ext uri="{FF2B5EF4-FFF2-40B4-BE49-F238E27FC236}">
                  <a16:creationId xmlns:a16="http://schemas.microsoft.com/office/drawing/2014/main" id="{2A8512F4-E5B7-97DC-3130-3374AAF02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2" y="2987"/>
              <a:ext cx="28" cy="57"/>
            </a:xfrm>
            <a:custGeom>
              <a:avLst/>
              <a:gdLst>
                <a:gd name="T0" fmla="*/ 0 w 14"/>
                <a:gd name="T1" fmla="*/ 0 h 26"/>
                <a:gd name="T2" fmla="*/ 96 w 14"/>
                <a:gd name="T3" fmla="*/ 169 h 26"/>
                <a:gd name="T4" fmla="*/ 96 w 14"/>
                <a:gd name="T5" fmla="*/ 241 h 26"/>
                <a:gd name="T6" fmla="*/ 56 w 14"/>
                <a:gd name="T7" fmla="*/ 274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6">
                  <a:moveTo>
                    <a:pt x="0" y="0"/>
                  </a:moveTo>
                  <a:cubicBezTo>
                    <a:pt x="2" y="6"/>
                    <a:pt x="9" y="10"/>
                    <a:pt x="12" y="16"/>
                  </a:cubicBezTo>
                  <a:cubicBezTo>
                    <a:pt x="13" y="19"/>
                    <a:pt x="14" y="20"/>
                    <a:pt x="12" y="23"/>
                  </a:cubicBezTo>
                  <a:cubicBezTo>
                    <a:pt x="12" y="24"/>
                    <a:pt x="9" y="26"/>
                    <a:pt x="7" y="2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39" name="Freeform 2438">
              <a:extLst>
                <a:ext uri="{FF2B5EF4-FFF2-40B4-BE49-F238E27FC236}">
                  <a16:creationId xmlns:a16="http://schemas.microsoft.com/office/drawing/2014/main" id="{FB1344DF-5897-1DA2-AF60-FB7850782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8" y="3035"/>
              <a:ext cx="27" cy="55"/>
            </a:xfrm>
            <a:custGeom>
              <a:avLst/>
              <a:gdLst>
                <a:gd name="T0" fmla="*/ 0 w 13"/>
                <a:gd name="T1" fmla="*/ 0 h 25"/>
                <a:gd name="T2" fmla="*/ 108 w 13"/>
                <a:gd name="T3" fmla="*/ 178 h 25"/>
                <a:gd name="T4" fmla="*/ 64 w 13"/>
                <a:gd name="T5" fmla="*/ 266 h 25"/>
                <a:gd name="T6" fmla="*/ 64 w 13"/>
                <a:gd name="T7" fmla="*/ 257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5">
                  <a:moveTo>
                    <a:pt x="0" y="0"/>
                  </a:moveTo>
                  <a:cubicBezTo>
                    <a:pt x="5" y="4"/>
                    <a:pt x="10" y="10"/>
                    <a:pt x="12" y="17"/>
                  </a:cubicBezTo>
                  <a:cubicBezTo>
                    <a:pt x="13" y="21"/>
                    <a:pt x="11" y="22"/>
                    <a:pt x="7" y="25"/>
                  </a:cubicBezTo>
                  <a:cubicBezTo>
                    <a:pt x="7" y="25"/>
                    <a:pt x="7" y="24"/>
                    <a:pt x="7" y="2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40" name="Freeform 2439">
              <a:extLst>
                <a:ext uri="{FF2B5EF4-FFF2-40B4-BE49-F238E27FC236}">
                  <a16:creationId xmlns:a16="http://schemas.microsoft.com/office/drawing/2014/main" id="{9770F7B3-9188-6A1A-A155-20BEFE185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5" y="3079"/>
              <a:ext cx="25" cy="48"/>
            </a:xfrm>
            <a:custGeom>
              <a:avLst/>
              <a:gdLst>
                <a:gd name="T0" fmla="*/ 0 w 12"/>
                <a:gd name="T1" fmla="*/ 0 h 22"/>
                <a:gd name="T2" fmla="*/ 108 w 12"/>
                <a:gd name="T3" fmla="*/ 166 h 22"/>
                <a:gd name="T4" fmla="*/ 56 w 12"/>
                <a:gd name="T5" fmla="*/ 229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" h="22">
                  <a:moveTo>
                    <a:pt x="0" y="0"/>
                  </a:moveTo>
                  <a:cubicBezTo>
                    <a:pt x="3" y="5"/>
                    <a:pt x="11" y="9"/>
                    <a:pt x="12" y="16"/>
                  </a:cubicBezTo>
                  <a:cubicBezTo>
                    <a:pt x="12" y="18"/>
                    <a:pt x="9" y="22"/>
                    <a:pt x="6" y="2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41" name="Freeform 2440">
              <a:extLst>
                <a:ext uri="{FF2B5EF4-FFF2-40B4-BE49-F238E27FC236}">
                  <a16:creationId xmlns:a16="http://schemas.microsoft.com/office/drawing/2014/main" id="{CC6ADA83-36BB-DA04-4E58-43B4FD6A8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" y="3116"/>
              <a:ext cx="22" cy="44"/>
            </a:xfrm>
            <a:custGeom>
              <a:avLst/>
              <a:gdLst>
                <a:gd name="T0" fmla="*/ 0 w 11"/>
                <a:gd name="T1" fmla="*/ 0 h 20"/>
                <a:gd name="T2" fmla="*/ 88 w 11"/>
                <a:gd name="T3" fmla="*/ 125 h 20"/>
                <a:gd name="T4" fmla="*/ 24 w 11"/>
                <a:gd name="T5" fmla="*/ 19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20">
                  <a:moveTo>
                    <a:pt x="0" y="0"/>
                  </a:moveTo>
                  <a:cubicBezTo>
                    <a:pt x="3" y="2"/>
                    <a:pt x="11" y="8"/>
                    <a:pt x="11" y="12"/>
                  </a:cubicBezTo>
                  <a:cubicBezTo>
                    <a:pt x="11" y="15"/>
                    <a:pt x="5" y="20"/>
                    <a:pt x="3" y="1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42" name="Freeform 2441">
              <a:extLst>
                <a:ext uri="{FF2B5EF4-FFF2-40B4-BE49-F238E27FC236}">
                  <a16:creationId xmlns:a16="http://schemas.microsoft.com/office/drawing/2014/main" id="{D06AFAFA-6FAB-445E-7B80-BA80813D4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2" y="3145"/>
              <a:ext cx="27" cy="48"/>
            </a:xfrm>
            <a:custGeom>
              <a:avLst/>
              <a:gdLst>
                <a:gd name="T0" fmla="*/ 0 w 13"/>
                <a:gd name="T1" fmla="*/ 0 h 22"/>
                <a:gd name="T2" fmla="*/ 52 w 13"/>
                <a:gd name="T3" fmla="*/ 61 h 22"/>
                <a:gd name="T4" fmla="*/ 108 w 13"/>
                <a:gd name="T5" fmla="*/ 148 h 22"/>
                <a:gd name="T6" fmla="*/ 25 w 13"/>
                <a:gd name="T7" fmla="*/ 229 h 22"/>
                <a:gd name="T8" fmla="*/ 35 w 13"/>
                <a:gd name="T9" fmla="*/ 229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22">
                  <a:moveTo>
                    <a:pt x="0" y="0"/>
                  </a:moveTo>
                  <a:cubicBezTo>
                    <a:pt x="2" y="2"/>
                    <a:pt x="4" y="4"/>
                    <a:pt x="6" y="6"/>
                  </a:cubicBezTo>
                  <a:cubicBezTo>
                    <a:pt x="8" y="8"/>
                    <a:pt x="11" y="12"/>
                    <a:pt x="12" y="14"/>
                  </a:cubicBezTo>
                  <a:cubicBezTo>
                    <a:pt x="13" y="18"/>
                    <a:pt x="7" y="22"/>
                    <a:pt x="3" y="22"/>
                  </a:cubicBezTo>
                  <a:cubicBezTo>
                    <a:pt x="3" y="22"/>
                    <a:pt x="3" y="22"/>
                    <a:pt x="4" y="2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43" name="Freeform 2442">
              <a:extLst>
                <a:ext uri="{FF2B5EF4-FFF2-40B4-BE49-F238E27FC236}">
                  <a16:creationId xmlns:a16="http://schemas.microsoft.com/office/drawing/2014/main" id="{09B35ECD-2F5D-5C50-3611-0208DB7C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7" y="3178"/>
              <a:ext cx="24" cy="46"/>
            </a:xfrm>
            <a:custGeom>
              <a:avLst/>
              <a:gdLst>
                <a:gd name="T0" fmla="*/ 0 w 12"/>
                <a:gd name="T1" fmla="*/ 0 h 21"/>
                <a:gd name="T2" fmla="*/ 48 w 12"/>
                <a:gd name="T3" fmla="*/ 61 h 21"/>
                <a:gd name="T4" fmla="*/ 96 w 12"/>
                <a:gd name="T5" fmla="*/ 158 h 21"/>
                <a:gd name="T6" fmla="*/ 72 w 12"/>
                <a:gd name="T7" fmla="*/ 177 h 21"/>
                <a:gd name="T8" fmla="*/ 8 w 12"/>
                <a:gd name="T9" fmla="*/ 221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21">
                  <a:moveTo>
                    <a:pt x="0" y="0"/>
                  </a:moveTo>
                  <a:cubicBezTo>
                    <a:pt x="1" y="3"/>
                    <a:pt x="4" y="4"/>
                    <a:pt x="6" y="6"/>
                  </a:cubicBezTo>
                  <a:cubicBezTo>
                    <a:pt x="8" y="9"/>
                    <a:pt x="10" y="12"/>
                    <a:pt x="12" y="15"/>
                  </a:cubicBezTo>
                  <a:cubicBezTo>
                    <a:pt x="12" y="16"/>
                    <a:pt x="10" y="17"/>
                    <a:pt x="9" y="17"/>
                  </a:cubicBezTo>
                  <a:cubicBezTo>
                    <a:pt x="6" y="18"/>
                    <a:pt x="4" y="19"/>
                    <a:pt x="1" y="21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44" name="Freeform 2443">
              <a:extLst>
                <a:ext uri="{FF2B5EF4-FFF2-40B4-BE49-F238E27FC236}">
                  <a16:creationId xmlns:a16="http://schemas.microsoft.com/office/drawing/2014/main" id="{C5C1E02C-6E0E-CCAF-B03D-0842E4909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" y="3213"/>
              <a:ext cx="6" cy="11"/>
            </a:xfrm>
            <a:custGeom>
              <a:avLst/>
              <a:gdLst>
                <a:gd name="T0" fmla="*/ 0 w 3"/>
                <a:gd name="T1" fmla="*/ 0 h 5"/>
                <a:gd name="T2" fmla="*/ 24 w 3"/>
                <a:gd name="T3" fmla="*/ 53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1" y="2"/>
                    <a:pt x="3" y="3"/>
                    <a:pt x="3" y="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45" name="Freeform 2444">
              <a:extLst>
                <a:ext uri="{FF2B5EF4-FFF2-40B4-BE49-F238E27FC236}">
                  <a16:creationId xmlns:a16="http://schemas.microsoft.com/office/drawing/2014/main" id="{BCE21C63-ADB4-4116-6679-FD57CD053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3" y="2990"/>
              <a:ext cx="37" cy="30"/>
            </a:xfrm>
            <a:custGeom>
              <a:avLst/>
              <a:gdLst>
                <a:gd name="T0" fmla="*/ 0 w 18"/>
                <a:gd name="T1" fmla="*/ 0 h 14"/>
                <a:gd name="T2" fmla="*/ 97 w 18"/>
                <a:gd name="T3" fmla="*/ 137 h 14"/>
                <a:gd name="T4" fmla="*/ 156 w 18"/>
                <a:gd name="T5" fmla="*/ 120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14">
                  <a:moveTo>
                    <a:pt x="0" y="0"/>
                  </a:moveTo>
                  <a:cubicBezTo>
                    <a:pt x="3" y="3"/>
                    <a:pt x="6" y="13"/>
                    <a:pt x="11" y="14"/>
                  </a:cubicBezTo>
                  <a:cubicBezTo>
                    <a:pt x="13" y="14"/>
                    <a:pt x="17" y="12"/>
                    <a:pt x="18" y="1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46" name="Freeform 2445">
              <a:extLst>
                <a:ext uri="{FF2B5EF4-FFF2-40B4-BE49-F238E27FC236}">
                  <a16:creationId xmlns:a16="http://schemas.microsoft.com/office/drawing/2014/main" id="{D32FC9A8-7161-E7CC-131B-F72EE2876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020"/>
              <a:ext cx="33" cy="35"/>
            </a:xfrm>
            <a:custGeom>
              <a:avLst/>
              <a:gdLst>
                <a:gd name="T0" fmla="*/ 0 w 16"/>
                <a:gd name="T1" fmla="*/ 0 h 16"/>
                <a:gd name="T2" fmla="*/ 60 w 16"/>
                <a:gd name="T3" fmla="*/ 125 h 16"/>
                <a:gd name="T4" fmla="*/ 89 w 16"/>
                <a:gd name="T5" fmla="*/ 168 h 16"/>
                <a:gd name="T6" fmla="*/ 140 w 16"/>
                <a:gd name="T7" fmla="*/ 125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cubicBezTo>
                    <a:pt x="2" y="4"/>
                    <a:pt x="5" y="8"/>
                    <a:pt x="7" y="12"/>
                  </a:cubicBezTo>
                  <a:cubicBezTo>
                    <a:pt x="8" y="14"/>
                    <a:pt x="8" y="16"/>
                    <a:pt x="10" y="16"/>
                  </a:cubicBezTo>
                  <a:cubicBezTo>
                    <a:pt x="12" y="16"/>
                    <a:pt x="15" y="13"/>
                    <a:pt x="16" y="1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47" name="Freeform 2446">
              <a:extLst>
                <a:ext uri="{FF2B5EF4-FFF2-40B4-BE49-F238E27FC236}">
                  <a16:creationId xmlns:a16="http://schemas.microsoft.com/office/drawing/2014/main" id="{A580433E-69CD-8C98-D9F8-E6A59B922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" y="2968"/>
              <a:ext cx="45" cy="74"/>
            </a:xfrm>
            <a:custGeom>
              <a:avLst/>
              <a:gdLst>
                <a:gd name="T0" fmla="*/ 0 w 22"/>
                <a:gd name="T1" fmla="*/ 0 h 34"/>
                <a:gd name="T2" fmla="*/ 188 w 22"/>
                <a:gd name="T3" fmla="*/ 350 h 3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" h="34">
                  <a:moveTo>
                    <a:pt x="0" y="0"/>
                  </a:moveTo>
                  <a:cubicBezTo>
                    <a:pt x="8" y="11"/>
                    <a:pt x="16" y="23"/>
                    <a:pt x="22" y="3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48" name="Freeform 2447">
              <a:extLst>
                <a:ext uri="{FF2B5EF4-FFF2-40B4-BE49-F238E27FC236}">
                  <a16:creationId xmlns:a16="http://schemas.microsoft.com/office/drawing/2014/main" id="{30AD36DF-72F9-B4B9-AD17-5BFC05A03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" y="3049"/>
              <a:ext cx="41" cy="46"/>
            </a:xfrm>
            <a:custGeom>
              <a:avLst/>
              <a:gdLst>
                <a:gd name="T0" fmla="*/ 33 w 20"/>
                <a:gd name="T1" fmla="*/ 20 h 21"/>
                <a:gd name="T2" fmla="*/ 51 w 20"/>
                <a:gd name="T3" fmla="*/ 125 h 21"/>
                <a:gd name="T4" fmla="*/ 131 w 20"/>
                <a:gd name="T5" fmla="*/ 210 h 21"/>
                <a:gd name="T6" fmla="*/ 172 w 20"/>
                <a:gd name="T7" fmla="*/ 158 h 21"/>
                <a:gd name="T8" fmla="*/ 121 w 20"/>
                <a:gd name="T9" fmla="*/ 61 h 21"/>
                <a:gd name="T10" fmla="*/ 76 w 20"/>
                <a:gd name="T11" fmla="*/ 0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" h="21">
                  <a:moveTo>
                    <a:pt x="4" y="2"/>
                  </a:moveTo>
                  <a:cubicBezTo>
                    <a:pt x="0" y="6"/>
                    <a:pt x="4" y="9"/>
                    <a:pt x="6" y="12"/>
                  </a:cubicBezTo>
                  <a:cubicBezTo>
                    <a:pt x="9" y="16"/>
                    <a:pt x="10" y="21"/>
                    <a:pt x="15" y="20"/>
                  </a:cubicBezTo>
                  <a:cubicBezTo>
                    <a:pt x="18" y="19"/>
                    <a:pt x="20" y="18"/>
                    <a:pt x="20" y="15"/>
                  </a:cubicBezTo>
                  <a:cubicBezTo>
                    <a:pt x="19" y="13"/>
                    <a:pt x="16" y="8"/>
                    <a:pt x="14" y="6"/>
                  </a:cubicBezTo>
                  <a:cubicBezTo>
                    <a:pt x="13" y="4"/>
                    <a:pt x="11" y="2"/>
                    <a:pt x="9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49" name="Freeform 2448">
              <a:extLst>
                <a:ext uri="{FF2B5EF4-FFF2-40B4-BE49-F238E27FC236}">
                  <a16:creationId xmlns:a16="http://schemas.microsoft.com/office/drawing/2014/main" id="{5D2AB78C-D884-CADA-E14B-A46ED8B28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" y="3182"/>
              <a:ext cx="19" cy="13"/>
            </a:xfrm>
            <a:custGeom>
              <a:avLst/>
              <a:gdLst>
                <a:gd name="T0" fmla="*/ 0 w 9"/>
                <a:gd name="T1" fmla="*/ 61 h 6"/>
                <a:gd name="T2" fmla="*/ 84 w 9"/>
                <a:gd name="T3" fmla="*/ 9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6">
                  <a:moveTo>
                    <a:pt x="0" y="6"/>
                  </a:moveTo>
                  <a:cubicBezTo>
                    <a:pt x="3" y="4"/>
                    <a:pt x="6" y="0"/>
                    <a:pt x="9" y="1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50" name="Freeform 2449">
              <a:extLst>
                <a:ext uri="{FF2B5EF4-FFF2-40B4-BE49-F238E27FC236}">
                  <a16:creationId xmlns:a16="http://schemas.microsoft.com/office/drawing/2014/main" id="{507663B3-3175-050C-BDC9-EF88E78CC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3149"/>
              <a:ext cx="16" cy="11"/>
            </a:xfrm>
            <a:custGeom>
              <a:avLst/>
              <a:gdLst>
                <a:gd name="T0" fmla="*/ 0 w 8"/>
                <a:gd name="T1" fmla="*/ 53 h 5"/>
                <a:gd name="T2" fmla="*/ 64 w 8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cubicBezTo>
                    <a:pt x="2" y="3"/>
                    <a:pt x="5" y="1"/>
                    <a:pt x="8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51" name="Freeform 2450">
              <a:extLst>
                <a:ext uri="{FF2B5EF4-FFF2-40B4-BE49-F238E27FC236}">
                  <a16:creationId xmlns:a16="http://schemas.microsoft.com/office/drawing/2014/main" id="{FD2D17E3-AFAD-48EF-07EC-EC82630CF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" y="3110"/>
              <a:ext cx="18" cy="17"/>
            </a:xfrm>
            <a:custGeom>
              <a:avLst/>
              <a:gdLst>
                <a:gd name="T0" fmla="*/ 0 w 9"/>
                <a:gd name="T1" fmla="*/ 77 h 8"/>
                <a:gd name="T2" fmla="*/ 72 w 9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8">
                  <a:moveTo>
                    <a:pt x="0" y="8"/>
                  </a:moveTo>
                  <a:cubicBezTo>
                    <a:pt x="2" y="5"/>
                    <a:pt x="9" y="1"/>
                    <a:pt x="9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52" name="Freeform 2451">
              <a:extLst>
                <a:ext uri="{FF2B5EF4-FFF2-40B4-BE49-F238E27FC236}">
                  <a16:creationId xmlns:a16="http://schemas.microsoft.com/office/drawing/2014/main" id="{96E00611-3945-8DB6-5D0A-E5031F6EF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1" y="3077"/>
              <a:ext cx="21" cy="18"/>
            </a:xfrm>
            <a:custGeom>
              <a:avLst/>
              <a:gdLst>
                <a:gd name="T0" fmla="*/ 0 w 10"/>
                <a:gd name="T1" fmla="*/ 92 h 8"/>
                <a:gd name="T2" fmla="*/ 92 w 10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8">
                  <a:moveTo>
                    <a:pt x="0" y="8"/>
                  </a:moveTo>
                  <a:cubicBezTo>
                    <a:pt x="3" y="5"/>
                    <a:pt x="5" y="1"/>
                    <a:pt x="1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53" name="Freeform 2452">
              <a:extLst>
                <a:ext uri="{FF2B5EF4-FFF2-40B4-BE49-F238E27FC236}">
                  <a16:creationId xmlns:a16="http://schemas.microsoft.com/office/drawing/2014/main" id="{B80EC7BB-C2C6-BB6B-205D-FDD0B12FE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3035"/>
              <a:ext cx="24" cy="20"/>
            </a:xfrm>
            <a:custGeom>
              <a:avLst/>
              <a:gdLst>
                <a:gd name="T0" fmla="*/ 0 w 12"/>
                <a:gd name="T1" fmla="*/ 98 h 9"/>
                <a:gd name="T2" fmla="*/ 96 w 12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9">
                  <a:moveTo>
                    <a:pt x="0" y="9"/>
                  </a:moveTo>
                  <a:cubicBezTo>
                    <a:pt x="3" y="5"/>
                    <a:pt x="8" y="1"/>
                    <a:pt x="12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54" name="Freeform 2453">
              <a:extLst>
                <a:ext uri="{FF2B5EF4-FFF2-40B4-BE49-F238E27FC236}">
                  <a16:creationId xmlns:a16="http://schemas.microsoft.com/office/drawing/2014/main" id="{7C2C8F81-C9F1-B78B-D65E-6A9A01D04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6" y="2998"/>
              <a:ext cx="21" cy="18"/>
            </a:xfrm>
            <a:custGeom>
              <a:avLst/>
              <a:gdLst>
                <a:gd name="T0" fmla="*/ 0 w 10"/>
                <a:gd name="T1" fmla="*/ 92 h 8"/>
                <a:gd name="T2" fmla="*/ 92 w 10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8">
                  <a:moveTo>
                    <a:pt x="0" y="8"/>
                  </a:moveTo>
                  <a:cubicBezTo>
                    <a:pt x="3" y="4"/>
                    <a:pt x="6" y="2"/>
                    <a:pt x="1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55" name="Freeform 2454">
              <a:extLst>
                <a:ext uri="{FF2B5EF4-FFF2-40B4-BE49-F238E27FC236}">
                  <a16:creationId xmlns:a16="http://schemas.microsoft.com/office/drawing/2014/main" id="{57A736E8-4E93-D189-D3FD-A761E4BF1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" y="2987"/>
              <a:ext cx="9" cy="16"/>
            </a:xfrm>
            <a:custGeom>
              <a:avLst/>
              <a:gdLst>
                <a:gd name="T0" fmla="*/ 0 w 4"/>
                <a:gd name="T1" fmla="*/ 0 h 7"/>
                <a:gd name="T2" fmla="*/ 36 w 4"/>
                <a:gd name="T3" fmla="*/ 85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cubicBezTo>
                    <a:pt x="1" y="2"/>
                    <a:pt x="4" y="4"/>
                    <a:pt x="3" y="7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56" name="Freeform 2455">
              <a:extLst>
                <a:ext uri="{FF2B5EF4-FFF2-40B4-BE49-F238E27FC236}">
                  <a16:creationId xmlns:a16="http://schemas.microsoft.com/office/drawing/2014/main" id="{B8B43568-BB56-3C82-B1C8-1CFF73B79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" y="3018"/>
              <a:ext cx="8" cy="22"/>
            </a:xfrm>
            <a:custGeom>
              <a:avLst/>
              <a:gdLst>
                <a:gd name="T0" fmla="*/ 8 w 4"/>
                <a:gd name="T1" fmla="*/ 106 h 10"/>
                <a:gd name="T2" fmla="*/ 0 w 4"/>
                <a:gd name="T3" fmla="*/ 0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10">
                  <a:moveTo>
                    <a:pt x="1" y="10"/>
                  </a:moveTo>
                  <a:cubicBezTo>
                    <a:pt x="4" y="7"/>
                    <a:pt x="1" y="4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57" name="Freeform 2456">
              <a:extLst>
                <a:ext uri="{FF2B5EF4-FFF2-40B4-BE49-F238E27FC236}">
                  <a16:creationId xmlns:a16="http://schemas.microsoft.com/office/drawing/2014/main" id="{93D13295-D141-4E61-768D-5FEBB4138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5" y="3088"/>
              <a:ext cx="5" cy="22"/>
            </a:xfrm>
            <a:custGeom>
              <a:avLst/>
              <a:gdLst>
                <a:gd name="T0" fmla="*/ 33 w 2"/>
                <a:gd name="T1" fmla="*/ 0 h 10"/>
                <a:gd name="T2" fmla="*/ 33 w 2"/>
                <a:gd name="T3" fmla="*/ 106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cubicBezTo>
                    <a:pt x="1" y="3"/>
                    <a:pt x="0" y="7"/>
                    <a:pt x="2" y="1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58" name="Freeform 2457">
              <a:extLst>
                <a:ext uri="{FF2B5EF4-FFF2-40B4-BE49-F238E27FC236}">
                  <a16:creationId xmlns:a16="http://schemas.microsoft.com/office/drawing/2014/main" id="{2555BE63-048C-A704-11FE-800FC1DFF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4" y="3114"/>
              <a:ext cx="21" cy="9"/>
            </a:xfrm>
            <a:custGeom>
              <a:avLst/>
              <a:gdLst>
                <a:gd name="T0" fmla="*/ 0 w 10"/>
                <a:gd name="T1" fmla="*/ 25 h 4"/>
                <a:gd name="T2" fmla="*/ 92 w 10"/>
                <a:gd name="T3" fmla="*/ 45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cubicBezTo>
                    <a:pt x="5" y="0"/>
                    <a:pt x="7" y="1"/>
                    <a:pt x="10" y="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59" name="Freeform 2458">
              <a:extLst>
                <a:ext uri="{FF2B5EF4-FFF2-40B4-BE49-F238E27FC236}">
                  <a16:creationId xmlns:a16="http://schemas.microsoft.com/office/drawing/2014/main" id="{F1129E74-7969-E0AD-6E5C-7FE8A0DA4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5" y="3156"/>
              <a:ext cx="4" cy="22"/>
            </a:xfrm>
            <a:custGeom>
              <a:avLst/>
              <a:gdLst>
                <a:gd name="T0" fmla="*/ 16 w 2"/>
                <a:gd name="T1" fmla="*/ 0 h 10"/>
                <a:gd name="T2" fmla="*/ 16 w 2"/>
                <a:gd name="T3" fmla="*/ 106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cubicBezTo>
                    <a:pt x="0" y="3"/>
                    <a:pt x="0" y="7"/>
                    <a:pt x="2" y="1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60" name="Freeform 2459">
              <a:extLst>
                <a:ext uri="{FF2B5EF4-FFF2-40B4-BE49-F238E27FC236}">
                  <a16:creationId xmlns:a16="http://schemas.microsoft.com/office/drawing/2014/main" id="{44CDE8BA-933A-B9A4-BCC9-A83C62297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" y="3171"/>
              <a:ext cx="6" cy="18"/>
            </a:xfrm>
            <a:custGeom>
              <a:avLst/>
              <a:gdLst>
                <a:gd name="T0" fmla="*/ 0 w 3"/>
                <a:gd name="T1" fmla="*/ 92 h 8"/>
                <a:gd name="T2" fmla="*/ 16 w 3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8">
                  <a:moveTo>
                    <a:pt x="0" y="8"/>
                  </a:moveTo>
                  <a:cubicBezTo>
                    <a:pt x="3" y="5"/>
                    <a:pt x="1" y="3"/>
                    <a:pt x="2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61" name="Freeform 2460">
              <a:extLst>
                <a:ext uri="{FF2B5EF4-FFF2-40B4-BE49-F238E27FC236}">
                  <a16:creationId xmlns:a16="http://schemas.microsoft.com/office/drawing/2014/main" id="{009A98EF-C414-689F-07DA-61E4CB272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" y="2976"/>
              <a:ext cx="6" cy="18"/>
            </a:xfrm>
            <a:custGeom>
              <a:avLst/>
              <a:gdLst>
                <a:gd name="T0" fmla="*/ 16 w 3"/>
                <a:gd name="T1" fmla="*/ 92 h 8"/>
                <a:gd name="T2" fmla="*/ 24 w 3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0" y="6"/>
                    <a:pt x="1" y="3"/>
                    <a:pt x="3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62" name="Freeform 2461">
              <a:extLst>
                <a:ext uri="{FF2B5EF4-FFF2-40B4-BE49-F238E27FC236}">
                  <a16:creationId xmlns:a16="http://schemas.microsoft.com/office/drawing/2014/main" id="{69B9A622-1FE8-4D77-CA50-3A52EE6C4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" y="2931"/>
              <a:ext cx="15" cy="6"/>
            </a:xfrm>
            <a:custGeom>
              <a:avLst/>
              <a:gdLst>
                <a:gd name="T0" fmla="*/ 0 w 7"/>
                <a:gd name="T1" fmla="*/ 0 h 3"/>
                <a:gd name="T2" fmla="*/ 69 w 7"/>
                <a:gd name="T3" fmla="*/ 24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3" y="1"/>
                    <a:pt x="5" y="1"/>
                    <a:pt x="7" y="3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63" name="Freeform 2462">
              <a:extLst>
                <a:ext uri="{FF2B5EF4-FFF2-40B4-BE49-F238E27FC236}">
                  <a16:creationId xmlns:a16="http://schemas.microsoft.com/office/drawing/2014/main" id="{1B91626D-DF4F-6F0B-3A9E-4C017A2D8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8" y="2946"/>
              <a:ext cx="4" cy="15"/>
            </a:xfrm>
            <a:custGeom>
              <a:avLst/>
              <a:gdLst>
                <a:gd name="T0" fmla="*/ 16 w 2"/>
                <a:gd name="T1" fmla="*/ 0 h 7"/>
                <a:gd name="T2" fmla="*/ 8 w 2"/>
                <a:gd name="T3" fmla="*/ 69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cubicBezTo>
                    <a:pt x="0" y="2"/>
                    <a:pt x="0" y="4"/>
                    <a:pt x="1" y="7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64" name="Freeform 2463">
              <a:extLst>
                <a:ext uri="{FF2B5EF4-FFF2-40B4-BE49-F238E27FC236}">
                  <a16:creationId xmlns:a16="http://schemas.microsoft.com/office/drawing/2014/main" id="{2AAE66D7-DBD2-56EC-618D-EB2A7E198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0" y="3040"/>
              <a:ext cx="6" cy="17"/>
            </a:xfrm>
            <a:custGeom>
              <a:avLst/>
              <a:gdLst>
                <a:gd name="T0" fmla="*/ 8 w 3"/>
                <a:gd name="T1" fmla="*/ 77 h 8"/>
                <a:gd name="T2" fmla="*/ 24 w 3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8">
                  <a:moveTo>
                    <a:pt x="1" y="8"/>
                  </a:moveTo>
                  <a:cubicBezTo>
                    <a:pt x="0" y="5"/>
                    <a:pt x="2" y="2"/>
                    <a:pt x="3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65" name="Freeform 2464">
              <a:extLst>
                <a:ext uri="{FF2B5EF4-FFF2-40B4-BE49-F238E27FC236}">
                  <a16:creationId xmlns:a16="http://schemas.microsoft.com/office/drawing/2014/main" id="{31787C33-722F-8B50-B78F-BDE0D75FC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8" y="3092"/>
              <a:ext cx="39" cy="44"/>
            </a:xfrm>
            <a:custGeom>
              <a:avLst/>
              <a:gdLst>
                <a:gd name="T0" fmla="*/ 0 w 19"/>
                <a:gd name="T1" fmla="*/ 0 h 20"/>
                <a:gd name="T2" fmla="*/ 76 w 19"/>
                <a:gd name="T3" fmla="*/ 169 h 20"/>
                <a:gd name="T4" fmla="*/ 164 w 19"/>
                <a:gd name="T5" fmla="*/ 169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0">
                  <a:moveTo>
                    <a:pt x="0" y="0"/>
                  </a:moveTo>
                  <a:cubicBezTo>
                    <a:pt x="0" y="7"/>
                    <a:pt x="5" y="11"/>
                    <a:pt x="9" y="16"/>
                  </a:cubicBezTo>
                  <a:cubicBezTo>
                    <a:pt x="12" y="20"/>
                    <a:pt x="15" y="18"/>
                    <a:pt x="19" y="1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66" name="Freeform 2465">
              <a:extLst>
                <a:ext uri="{FF2B5EF4-FFF2-40B4-BE49-F238E27FC236}">
                  <a16:creationId xmlns:a16="http://schemas.microsoft.com/office/drawing/2014/main" id="{2E825380-AB85-E15B-852D-D59054E98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1" y="3132"/>
              <a:ext cx="31" cy="35"/>
            </a:xfrm>
            <a:custGeom>
              <a:avLst/>
              <a:gdLst>
                <a:gd name="T0" fmla="*/ 0 w 15"/>
                <a:gd name="T1" fmla="*/ 0 h 16"/>
                <a:gd name="T2" fmla="*/ 35 w 15"/>
                <a:gd name="T3" fmla="*/ 96 h 16"/>
                <a:gd name="T4" fmla="*/ 72 w 15"/>
                <a:gd name="T5" fmla="*/ 158 h 16"/>
                <a:gd name="T6" fmla="*/ 107 w 15"/>
                <a:gd name="T7" fmla="*/ 158 h 16"/>
                <a:gd name="T8" fmla="*/ 132 w 15"/>
                <a:gd name="T9" fmla="*/ 149 h 16"/>
                <a:gd name="T10" fmla="*/ 124 w 15"/>
                <a:gd name="T11" fmla="*/ 14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16">
                  <a:moveTo>
                    <a:pt x="0" y="0"/>
                  </a:moveTo>
                  <a:cubicBezTo>
                    <a:pt x="2" y="2"/>
                    <a:pt x="2" y="6"/>
                    <a:pt x="4" y="9"/>
                  </a:cubicBezTo>
                  <a:cubicBezTo>
                    <a:pt x="5" y="11"/>
                    <a:pt x="6" y="13"/>
                    <a:pt x="8" y="15"/>
                  </a:cubicBezTo>
                  <a:cubicBezTo>
                    <a:pt x="10" y="16"/>
                    <a:pt x="10" y="16"/>
                    <a:pt x="12" y="15"/>
                  </a:cubicBezTo>
                  <a:cubicBezTo>
                    <a:pt x="13" y="15"/>
                    <a:pt x="14" y="14"/>
                    <a:pt x="15" y="14"/>
                  </a:cubicBezTo>
                  <a:cubicBezTo>
                    <a:pt x="15" y="14"/>
                    <a:pt x="14" y="14"/>
                    <a:pt x="14" y="1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67" name="Freeform 2466">
              <a:extLst>
                <a:ext uri="{FF2B5EF4-FFF2-40B4-BE49-F238E27FC236}">
                  <a16:creationId xmlns:a16="http://schemas.microsoft.com/office/drawing/2014/main" id="{42260FC8-9E25-4730-DF67-447B73F55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3" y="3164"/>
              <a:ext cx="31" cy="44"/>
            </a:xfrm>
            <a:custGeom>
              <a:avLst/>
              <a:gdLst>
                <a:gd name="T0" fmla="*/ 0 w 15"/>
                <a:gd name="T1" fmla="*/ 0 h 20"/>
                <a:gd name="T2" fmla="*/ 25 w 15"/>
                <a:gd name="T3" fmla="*/ 88 h 20"/>
                <a:gd name="T4" fmla="*/ 72 w 15"/>
                <a:gd name="T5" fmla="*/ 178 h 20"/>
                <a:gd name="T6" fmla="*/ 132 w 15"/>
                <a:gd name="T7" fmla="*/ 178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20">
                  <a:moveTo>
                    <a:pt x="0" y="0"/>
                  </a:moveTo>
                  <a:cubicBezTo>
                    <a:pt x="0" y="3"/>
                    <a:pt x="2" y="5"/>
                    <a:pt x="3" y="8"/>
                  </a:cubicBezTo>
                  <a:cubicBezTo>
                    <a:pt x="4" y="11"/>
                    <a:pt x="6" y="14"/>
                    <a:pt x="8" y="17"/>
                  </a:cubicBezTo>
                  <a:cubicBezTo>
                    <a:pt x="10" y="20"/>
                    <a:pt x="13" y="19"/>
                    <a:pt x="15" y="17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68" name="Freeform 2467">
              <a:extLst>
                <a:ext uri="{FF2B5EF4-FFF2-40B4-BE49-F238E27FC236}">
                  <a16:creationId xmlns:a16="http://schemas.microsoft.com/office/drawing/2014/main" id="{519998C3-F01A-266D-C7E0-C26800D32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" y="3206"/>
              <a:ext cx="27" cy="28"/>
            </a:xfrm>
            <a:custGeom>
              <a:avLst/>
              <a:gdLst>
                <a:gd name="T0" fmla="*/ 0 w 13"/>
                <a:gd name="T1" fmla="*/ 0 h 13"/>
                <a:gd name="T2" fmla="*/ 52 w 13"/>
                <a:gd name="T3" fmla="*/ 121 h 13"/>
                <a:gd name="T4" fmla="*/ 116 w 13"/>
                <a:gd name="T5" fmla="*/ 121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" h="13">
                  <a:moveTo>
                    <a:pt x="0" y="0"/>
                  </a:moveTo>
                  <a:cubicBezTo>
                    <a:pt x="0" y="4"/>
                    <a:pt x="2" y="12"/>
                    <a:pt x="6" y="12"/>
                  </a:cubicBezTo>
                  <a:cubicBezTo>
                    <a:pt x="8" y="13"/>
                    <a:pt x="11" y="12"/>
                    <a:pt x="13" y="1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69" name="Freeform 2468">
              <a:extLst>
                <a:ext uri="{FF2B5EF4-FFF2-40B4-BE49-F238E27FC236}">
                  <a16:creationId xmlns:a16="http://schemas.microsoft.com/office/drawing/2014/main" id="{B5B50299-F229-646C-9A91-C1209A76C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6" y="3232"/>
              <a:ext cx="4" cy="24"/>
            </a:xfrm>
            <a:custGeom>
              <a:avLst/>
              <a:gdLst>
                <a:gd name="T0" fmla="*/ 0 w 2"/>
                <a:gd name="T1" fmla="*/ 0 h 11"/>
                <a:gd name="T2" fmla="*/ 8 w 2"/>
                <a:gd name="T3" fmla="*/ 61 h 11"/>
                <a:gd name="T4" fmla="*/ 16 w 2"/>
                <a:gd name="T5" fmla="*/ 113 h 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1">
                  <a:moveTo>
                    <a:pt x="0" y="0"/>
                  </a:moveTo>
                  <a:cubicBezTo>
                    <a:pt x="0" y="2"/>
                    <a:pt x="1" y="4"/>
                    <a:pt x="1" y="6"/>
                  </a:cubicBezTo>
                  <a:cubicBezTo>
                    <a:pt x="1" y="8"/>
                    <a:pt x="1" y="10"/>
                    <a:pt x="2" y="11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70" name="Freeform 2469">
              <a:extLst>
                <a:ext uri="{FF2B5EF4-FFF2-40B4-BE49-F238E27FC236}">
                  <a16:creationId xmlns:a16="http://schemas.microsoft.com/office/drawing/2014/main" id="{6BFE2FA2-3A48-E31B-CB2D-136AFB9FD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7" y="3221"/>
              <a:ext cx="21" cy="7"/>
            </a:xfrm>
            <a:custGeom>
              <a:avLst/>
              <a:gdLst>
                <a:gd name="T0" fmla="*/ 0 w 10"/>
                <a:gd name="T1" fmla="*/ 12 h 3"/>
                <a:gd name="T2" fmla="*/ 67 w 10"/>
                <a:gd name="T3" fmla="*/ 28 h 3"/>
                <a:gd name="T4" fmla="*/ 92 w 10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3">
                  <a:moveTo>
                    <a:pt x="0" y="1"/>
                  </a:moveTo>
                  <a:cubicBezTo>
                    <a:pt x="1" y="3"/>
                    <a:pt x="6" y="2"/>
                    <a:pt x="7" y="2"/>
                  </a:cubicBezTo>
                  <a:cubicBezTo>
                    <a:pt x="8" y="1"/>
                    <a:pt x="9" y="0"/>
                    <a:pt x="1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71" name="Freeform 2470">
              <a:extLst>
                <a:ext uri="{FF2B5EF4-FFF2-40B4-BE49-F238E27FC236}">
                  <a16:creationId xmlns:a16="http://schemas.microsoft.com/office/drawing/2014/main" id="{DA0243D3-3C64-74C1-D383-5B1719167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" y="3224"/>
              <a:ext cx="25" cy="24"/>
            </a:xfrm>
            <a:custGeom>
              <a:avLst/>
              <a:gdLst>
                <a:gd name="T0" fmla="*/ 92 w 12"/>
                <a:gd name="T1" fmla="*/ 0 h 11"/>
                <a:gd name="T2" fmla="*/ 100 w 12"/>
                <a:gd name="T3" fmla="*/ 52 h 11"/>
                <a:gd name="T4" fmla="*/ 108 w 12"/>
                <a:gd name="T5" fmla="*/ 105 h 11"/>
                <a:gd name="T6" fmla="*/ 100 w 12"/>
                <a:gd name="T7" fmla="*/ 105 h 11"/>
                <a:gd name="T8" fmla="*/ 56 w 12"/>
                <a:gd name="T9" fmla="*/ 113 h 11"/>
                <a:gd name="T10" fmla="*/ 0 w 12"/>
                <a:gd name="T11" fmla="*/ 11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" h="11">
                  <a:moveTo>
                    <a:pt x="10" y="0"/>
                  </a:moveTo>
                  <a:cubicBezTo>
                    <a:pt x="10" y="1"/>
                    <a:pt x="11" y="3"/>
                    <a:pt x="11" y="5"/>
                  </a:cubicBezTo>
                  <a:cubicBezTo>
                    <a:pt x="12" y="6"/>
                    <a:pt x="12" y="9"/>
                    <a:pt x="12" y="10"/>
                  </a:cubicBezTo>
                  <a:cubicBezTo>
                    <a:pt x="12" y="10"/>
                    <a:pt x="12" y="10"/>
                    <a:pt x="11" y="10"/>
                  </a:cubicBezTo>
                  <a:cubicBezTo>
                    <a:pt x="9" y="10"/>
                    <a:pt x="8" y="11"/>
                    <a:pt x="6" y="11"/>
                  </a:cubicBezTo>
                  <a:cubicBezTo>
                    <a:pt x="4" y="11"/>
                    <a:pt x="2" y="11"/>
                    <a:pt x="0" y="11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72" name="Freeform 2471">
              <a:extLst>
                <a:ext uri="{FF2B5EF4-FFF2-40B4-BE49-F238E27FC236}">
                  <a16:creationId xmlns:a16="http://schemas.microsoft.com/office/drawing/2014/main" id="{B76F1C3A-DEBE-59C2-3900-D8361042F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" y="3245"/>
              <a:ext cx="2" cy="11"/>
            </a:xfrm>
            <a:custGeom>
              <a:avLst/>
              <a:gdLst>
                <a:gd name="T0" fmla="*/ 0 w 1"/>
                <a:gd name="T1" fmla="*/ 0 h 5"/>
                <a:gd name="T2" fmla="*/ 8 w 1"/>
                <a:gd name="T3" fmla="*/ 53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2"/>
                    <a:pt x="0" y="3"/>
                    <a:pt x="1" y="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73" name="Freeform 2472">
              <a:extLst>
                <a:ext uri="{FF2B5EF4-FFF2-40B4-BE49-F238E27FC236}">
                  <a16:creationId xmlns:a16="http://schemas.microsoft.com/office/drawing/2014/main" id="{A01715BD-7BD2-C4EC-67C6-9BF107B1F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3186"/>
              <a:ext cx="14" cy="5"/>
            </a:xfrm>
            <a:custGeom>
              <a:avLst/>
              <a:gdLst>
                <a:gd name="T0" fmla="*/ 0 w 7"/>
                <a:gd name="T1" fmla="*/ 20 h 2"/>
                <a:gd name="T2" fmla="*/ 40 w 7"/>
                <a:gd name="T3" fmla="*/ 20 h 2"/>
                <a:gd name="T4" fmla="*/ 56 w 7"/>
                <a:gd name="T5" fmla="*/ 33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2">
                  <a:moveTo>
                    <a:pt x="0" y="1"/>
                  </a:moveTo>
                  <a:cubicBezTo>
                    <a:pt x="2" y="1"/>
                    <a:pt x="3" y="0"/>
                    <a:pt x="5" y="1"/>
                  </a:cubicBezTo>
                  <a:cubicBezTo>
                    <a:pt x="6" y="1"/>
                    <a:pt x="6" y="2"/>
                    <a:pt x="7" y="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74" name="Freeform 2473">
              <a:extLst>
                <a:ext uri="{FF2B5EF4-FFF2-40B4-BE49-F238E27FC236}">
                  <a16:creationId xmlns:a16="http://schemas.microsoft.com/office/drawing/2014/main" id="{CD15A8AD-EB75-B0DE-A284-7115A36F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9" y="3228"/>
              <a:ext cx="9" cy="13"/>
            </a:xfrm>
            <a:custGeom>
              <a:avLst/>
              <a:gdLst>
                <a:gd name="T0" fmla="*/ 45 w 4"/>
                <a:gd name="T1" fmla="*/ 0 h 6"/>
                <a:gd name="T2" fmla="*/ 11 w 4"/>
                <a:gd name="T3" fmla="*/ 61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cubicBezTo>
                    <a:pt x="2" y="1"/>
                    <a:pt x="0" y="3"/>
                    <a:pt x="1" y="6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75" name="Freeform 2474">
              <a:extLst>
                <a:ext uri="{FF2B5EF4-FFF2-40B4-BE49-F238E27FC236}">
                  <a16:creationId xmlns:a16="http://schemas.microsoft.com/office/drawing/2014/main" id="{7881C28E-BB26-A1E3-CCA2-490D3C0F4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" y="2559"/>
              <a:ext cx="23" cy="37"/>
            </a:xfrm>
            <a:custGeom>
              <a:avLst/>
              <a:gdLst>
                <a:gd name="T0" fmla="*/ 0 w 11"/>
                <a:gd name="T1" fmla="*/ 0 h 17"/>
                <a:gd name="T2" fmla="*/ 8 w 11"/>
                <a:gd name="T3" fmla="*/ 176 h 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17">
                  <a:moveTo>
                    <a:pt x="0" y="0"/>
                  </a:moveTo>
                  <a:cubicBezTo>
                    <a:pt x="1" y="4"/>
                    <a:pt x="11" y="17"/>
                    <a:pt x="1" y="17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76" name="Freeform 2475">
              <a:extLst>
                <a:ext uri="{FF2B5EF4-FFF2-40B4-BE49-F238E27FC236}">
                  <a16:creationId xmlns:a16="http://schemas.microsoft.com/office/drawing/2014/main" id="{92AAD0D3-2D1D-4ABB-95F2-C8384F316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4" y="2585"/>
              <a:ext cx="29" cy="44"/>
            </a:xfrm>
            <a:custGeom>
              <a:avLst/>
              <a:gdLst>
                <a:gd name="T0" fmla="*/ 0 w 14"/>
                <a:gd name="T1" fmla="*/ 33 h 20"/>
                <a:gd name="T2" fmla="*/ 124 w 14"/>
                <a:gd name="T3" fmla="*/ 169 h 20"/>
                <a:gd name="T4" fmla="*/ 52 w 14"/>
                <a:gd name="T5" fmla="*/ 21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0">
                  <a:moveTo>
                    <a:pt x="0" y="3"/>
                  </a:moveTo>
                  <a:cubicBezTo>
                    <a:pt x="4" y="0"/>
                    <a:pt x="13" y="12"/>
                    <a:pt x="14" y="16"/>
                  </a:cubicBezTo>
                  <a:cubicBezTo>
                    <a:pt x="11" y="17"/>
                    <a:pt x="9" y="20"/>
                    <a:pt x="6" y="2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77" name="Freeform 2476">
              <a:extLst>
                <a:ext uri="{FF2B5EF4-FFF2-40B4-BE49-F238E27FC236}">
                  <a16:creationId xmlns:a16="http://schemas.microsoft.com/office/drawing/2014/main" id="{94EA6425-1D15-3CB5-CB41-C83929E98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" y="2570"/>
              <a:ext cx="18" cy="35"/>
            </a:xfrm>
            <a:custGeom>
              <a:avLst/>
              <a:gdLst>
                <a:gd name="T0" fmla="*/ 0 w 9"/>
                <a:gd name="T1" fmla="*/ 168 h 16"/>
                <a:gd name="T2" fmla="*/ 0 w 9"/>
                <a:gd name="T3" fmla="*/ 0 h 1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16">
                  <a:moveTo>
                    <a:pt x="0" y="16"/>
                  </a:moveTo>
                  <a:cubicBezTo>
                    <a:pt x="9" y="14"/>
                    <a:pt x="2" y="5"/>
                    <a:pt x="0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78" name="Freeform 2477">
              <a:extLst>
                <a:ext uri="{FF2B5EF4-FFF2-40B4-BE49-F238E27FC236}">
                  <a16:creationId xmlns:a16="http://schemas.microsoft.com/office/drawing/2014/main" id="{5173CFC0-93A5-F16B-0CA2-B0F8F6818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" y="2594"/>
              <a:ext cx="31" cy="15"/>
            </a:xfrm>
            <a:custGeom>
              <a:avLst/>
              <a:gdLst>
                <a:gd name="T0" fmla="*/ 0 w 15"/>
                <a:gd name="T1" fmla="*/ 0 h 7"/>
                <a:gd name="T2" fmla="*/ 72 w 15"/>
                <a:gd name="T3" fmla="*/ 69 h 7"/>
                <a:gd name="T4" fmla="*/ 132 w 15"/>
                <a:gd name="T5" fmla="*/ 19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7">
                  <a:moveTo>
                    <a:pt x="0" y="0"/>
                  </a:moveTo>
                  <a:cubicBezTo>
                    <a:pt x="2" y="3"/>
                    <a:pt x="4" y="7"/>
                    <a:pt x="8" y="7"/>
                  </a:cubicBezTo>
                  <a:cubicBezTo>
                    <a:pt x="10" y="7"/>
                    <a:pt x="15" y="4"/>
                    <a:pt x="15" y="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79" name="Freeform 2478">
              <a:extLst>
                <a:ext uri="{FF2B5EF4-FFF2-40B4-BE49-F238E27FC236}">
                  <a16:creationId xmlns:a16="http://schemas.microsoft.com/office/drawing/2014/main" id="{D94E4760-EB5A-45E3-3D0A-55AA1E292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" y="2609"/>
              <a:ext cx="34" cy="35"/>
            </a:xfrm>
            <a:custGeom>
              <a:avLst/>
              <a:gdLst>
                <a:gd name="T0" fmla="*/ 0 w 17"/>
                <a:gd name="T1" fmla="*/ 0 h 16"/>
                <a:gd name="T2" fmla="*/ 40 w 17"/>
                <a:gd name="T3" fmla="*/ 85 h 16"/>
                <a:gd name="T4" fmla="*/ 88 w 17"/>
                <a:gd name="T5" fmla="*/ 158 h 16"/>
                <a:gd name="T6" fmla="*/ 136 w 17"/>
                <a:gd name="T7" fmla="*/ 125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cubicBezTo>
                    <a:pt x="1" y="3"/>
                    <a:pt x="4" y="6"/>
                    <a:pt x="5" y="8"/>
                  </a:cubicBezTo>
                  <a:cubicBezTo>
                    <a:pt x="7" y="10"/>
                    <a:pt x="9" y="14"/>
                    <a:pt x="11" y="15"/>
                  </a:cubicBezTo>
                  <a:cubicBezTo>
                    <a:pt x="13" y="16"/>
                    <a:pt x="15" y="13"/>
                    <a:pt x="17" y="1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80" name="Freeform 2479">
              <a:extLst>
                <a:ext uri="{FF2B5EF4-FFF2-40B4-BE49-F238E27FC236}">
                  <a16:creationId xmlns:a16="http://schemas.microsoft.com/office/drawing/2014/main" id="{5CD4C8B5-8ACC-D744-77DD-71B9A6200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" y="2635"/>
              <a:ext cx="18" cy="11"/>
            </a:xfrm>
            <a:custGeom>
              <a:avLst/>
              <a:gdLst>
                <a:gd name="T0" fmla="*/ 0 w 9"/>
                <a:gd name="T1" fmla="*/ 53 h 5"/>
                <a:gd name="T2" fmla="*/ 72 w 9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5">
                  <a:moveTo>
                    <a:pt x="0" y="5"/>
                  </a:moveTo>
                  <a:cubicBezTo>
                    <a:pt x="3" y="5"/>
                    <a:pt x="6" y="2"/>
                    <a:pt x="9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81" name="Freeform 2480">
              <a:extLst>
                <a:ext uri="{FF2B5EF4-FFF2-40B4-BE49-F238E27FC236}">
                  <a16:creationId xmlns:a16="http://schemas.microsoft.com/office/drawing/2014/main" id="{94D1759F-BE78-D61F-5D9D-01F5B01E1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" y="2994"/>
              <a:ext cx="29" cy="55"/>
            </a:xfrm>
            <a:custGeom>
              <a:avLst/>
              <a:gdLst>
                <a:gd name="T0" fmla="*/ 17 w 14"/>
                <a:gd name="T1" fmla="*/ 0 h 25"/>
                <a:gd name="T2" fmla="*/ 81 w 14"/>
                <a:gd name="T3" fmla="*/ 141 h 25"/>
                <a:gd name="T4" fmla="*/ 124 w 14"/>
                <a:gd name="T5" fmla="*/ 266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5">
                  <a:moveTo>
                    <a:pt x="2" y="0"/>
                  </a:moveTo>
                  <a:cubicBezTo>
                    <a:pt x="0" y="5"/>
                    <a:pt x="6" y="10"/>
                    <a:pt x="9" y="13"/>
                  </a:cubicBezTo>
                  <a:cubicBezTo>
                    <a:pt x="11" y="17"/>
                    <a:pt x="12" y="22"/>
                    <a:pt x="14" y="2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82" name="Freeform 2481">
              <a:extLst>
                <a:ext uri="{FF2B5EF4-FFF2-40B4-BE49-F238E27FC236}">
                  <a16:creationId xmlns:a16="http://schemas.microsoft.com/office/drawing/2014/main" id="{C977765B-D191-D3EB-0AFF-A5E0554E7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1" y="2631"/>
              <a:ext cx="47" cy="94"/>
            </a:xfrm>
            <a:custGeom>
              <a:avLst/>
              <a:gdLst>
                <a:gd name="T0" fmla="*/ 0 w 23"/>
                <a:gd name="T1" fmla="*/ 0 h 43"/>
                <a:gd name="T2" fmla="*/ 33 w 23"/>
                <a:gd name="T3" fmla="*/ 96 h 43"/>
                <a:gd name="T4" fmla="*/ 41 w 23"/>
                <a:gd name="T5" fmla="*/ 157 h 43"/>
                <a:gd name="T6" fmla="*/ 84 w 23"/>
                <a:gd name="T7" fmla="*/ 249 h 43"/>
                <a:gd name="T8" fmla="*/ 196 w 23"/>
                <a:gd name="T9" fmla="*/ 448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43">
                  <a:moveTo>
                    <a:pt x="0" y="0"/>
                  </a:moveTo>
                  <a:cubicBezTo>
                    <a:pt x="1" y="3"/>
                    <a:pt x="3" y="6"/>
                    <a:pt x="4" y="9"/>
                  </a:cubicBezTo>
                  <a:cubicBezTo>
                    <a:pt x="4" y="11"/>
                    <a:pt x="4" y="13"/>
                    <a:pt x="5" y="15"/>
                  </a:cubicBezTo>
                  <a:cubicBezTo>
                    <a:pt x="6" y="18"/>
                    <a:pt x="9" y="21"/>
                    <a:pt x="10" y="24"/>
                  </a:cubicBezTo>
                  <a:cubicBezTo>
                    <a:pt x="13" y="32"/>
                    <a:pt x="16" y="38"/>
                    <a:pt x="23" y="43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83" name="Freeform 2482">
              <a:extLst>
                <a:ext uri="{FF2B5EF4-FFF2-40B4-BE49-F238E27FC236}">
                  <a16:creationId xmlns:a16="http://schemas.microsoft.com/office/drawing/2014/main" id="{34F7DC0F-7AA2-FE0B-36C4-E5DB9283A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4" y="2751"/>
              <a:ext cx="27" cy="55"/>
            </a:xfrm>
            <a:custGeom>
              <a:avLst/>
              <a:gdLst>
                <a:gd name="T0" fmla="*/ 0 w 13"/>
                <a:gd name="T1" fmla="*/ 0 h 25"/>
                <a:gd name="T2" fmla="*/ 73 w 13"/>
                <a:gd name="T3" fmla="*/ 141 h 25"/>
                <a:gd name="T4" fmla="*/ 116 w 13"/>
                <a:gd name="T5" fmla="*/ 266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" h="25">
                  <a:moveTo>
                    <a:pt x="0" y="0"/>
                  </a:moveTo>
                  <a:cubicBezTo>
                    <a:pt x="3" y="4"/>
                    <a:pt x="5" y="9"/>
                    <a:pt x="8" y="13"/>
                  </a:cubicBezTo>
                  <a:cubicBezTo>
                    <a:pt x="10" y="17"/>
                    <a:pt x="10" y="23"/>
                    <a:pt x="13" y="2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84" name="Freeform 2483">
              <a:extLst>
                <a:ext uri="{FF2B5EF4-FFF2-40B4-BE49-F238E27FC236}">
                  <a16:creationId xmlns:a16="http://schemas.microsoft.com/office/drawing/2014/main" id="{E5DBE6E1-BA78-285C-8F22-663F0DB98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" y="2804"/>
              <a:ext cx="41" cy="68"/>
            </a:xfrm>
            <a:custGeom>
              <a:avLst/>
              <a:gdLst>
                <a:gd name="T0" fmla="*/ 0 w 20"/>
                <a:gd name="T1" fmla="*/ 0 h 31"/>
                <a:gd name="T2" fmla="*/ 68 w 20"/>
                <a:gd name="T3" fmla="*/ 105 h 31"/>
                <a:gd name="T4" fmla="*/ 113 w 20"/>
                <a:gd name="T5" fmla="*/ 202 h 31"/>
                <a:gd name="T6" fmla="*/ 148 w 20"/>
                <a:gd name="T7" fmla="*/ 274 h 31"/>
                <a:gd name="T8" fmla="*/ 172 w 20"/>
                <a:gd name="T9" fmla="*/ 327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31">
                  <a:moveTo>
                    <a:pt x="0" y="0"/>
                  </a:moveTo>
                  <a:cubicBezTo>
                    <a:pt x="3" y="4"/>
                    <a:pt x="6" y="5"/>
                    <a:pt x="8" y="10"/>
                  </a:cubicBezTo>
                  <a:cubicBezTo>
                    <a:pt x="9" y="13"/>
                    <a:pt x="11" y="16"/>
                    <a:pt x="13" y="19"/>
                  </a:cubicBezTo>
                  <a:cubicBezTo>
                    <a:pt x="14" y="22"/>
                    <a:pt x="15" y="24"/>
                    <a:pt x="17" y="26"/>
                  </a:cubicBezTo>
                  <a:cubicBezTo>
                    <a:pt x="18" y="28"/>
                    <a:pt x="20" y="31"/>
                    <a:pt x="20" y="31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85" name="Freeform 2484">
              <a:extLst>
                <a:ext uri="{FF2B5EF4-FFF2-40B4-BE49-F238E27FC236}">
                  <a16:creationId xmlns:a16="http://schemas.microsoft.com/office/drawing/2014/main" id="{301F2FAC-EAD9-5C3D-F966-55D38B6C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2876"/>
              <a:ext cx="10" cy="37"/>
            </a:xfrm>
            <a:custGeom>
              <a:avLst/>
              <a:gdLst>
                <a:gd name="T0" fmla="*/ 0 w 5"/>
                <a:gd name="T1" fmla="*/ 0 h 17"/>
                <a:gd name="T2" fmla="*/ 32 w 5"/>
                <a:gd name="T3" fmla="*/ 124 h 17"/>
                <a:gd name="T4" fmla="*/ 40 w 5"/>
                <a:gd name="T5" fmla="*/ 176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17">
                  <a:moveTo>
                    <a:pt x="0" y="0"/>
                  </a:moveTo>
                  <a:cubicBezTo>
                    <a:pt x="2" y="4"/>
                    <a:pt x="3" y="8"/>
                    <a:pt x="4" y="12"/>
                  </a:cubicBezTo>
                  <a:cubicBezTo>
                    <a:pt x="4" y="13"/>
                    <a:pt x="4" y="16"/>
                    <a:pt x="5" y="17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86" name="Freeform 2485">
              <a:extLst>
                <a:ext uri="{FF2B5EF4-FFF2-40B4-BE49-F238E27FC236}">
                  <a16:creationId xmlns:a16="http://schemas.microsoft.com/office/drawing/2014/main" id="{FA031B4D-6BDF-E4C6-04C3-94BE84D5F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" y="2913"/>
              <a:ext cx="43" cy="85"/>
            </a:xfrm>
            <a:custGeom>
              <a:avLst/>
              <a:gdLst>
                <a:gd name="T0" fmla="*/ 0 w 21"/>
                <a:gd name="T1" fmla="*/ 0 h 39"/>
                <a:gd name="T2" fmla="*/ 41 w 21"/>
                <a:gd name="T3" fmla="*/ 61 h 39"/>
                <a:gd name="T4" fmla="*/ 76 w 21"/>
                <a:gd name="T5" fmla="*/ 133 h 39"/>
                <a:gd name="T6" fmla="*/ 113 w 21"/>
                <a:gd name="T7" fmla="*/ 218 h 39"/>
                <a:gd name="T8" fmla="*/ 156 w 21"/>
                <a:gd name="T9" fmla="*/ 333 h 39"/>
                <a:gd name="T10" fmla="*/ 180 w 21"/>
                <a:gd name="T11" fmla="*/ 403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39">
                  <a:moveTo>
                    <a:pt x="0" y="0"/>
                  </a:moveTo>
                  <a:cubicBezTo>
                    <a:pt x="1" y="3"/>
                    <a:pt x="4" y="4"/>
                    <a:pt x="5" y="6"/>
                  </a:cubicBezTo>
                  <a:cubicBezTo>
                    <a:pt x="7" y="8"/>
                    <a:pt x="8" y="11"/>
                    <a:pt x="9" y="13"/>
                  </a:cubicBezTo>
                  <a:cubicBezTo>
                    <a:pt x="10" y="16"/>
                    <a:pt x="12" y="18"/>
                    <a:pt x="13" y="21"/>
                  </a:cubicBezTo>
                  <a:cubicBezTo>
                    <a:pt x="15" y="25"/>
                    <a:pt x="17" y="28"/>
                    <a:pt x="18" y="32"/>
                  </a:cubicBezTo>
                  <a:cubicBezTo>
                    <a:pt x="19" y="34"/>
                    <a:pt x="19" y="37"/>
                    <a:pt x="21" y="39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87" name="Freeform 2486">
              <a:extLst>
                <a:ext uri="{FF2B5EF4-FFF2-40B4-BE49-F238E27FC236}">
                  <a16:creationId xmlns:a16="http://schemas.microsoft.com/office/drawing/2014/main" id="{B93CCA5F-FF4F-B712-E65E-2A3942CC3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" y="2996"/>
              <a:ext cx="27" cy="48"/>
            </a:xfrm>
            <a:custGeom>
              <a:avLst/>
              <a:gdLst>
                <a:gd name="T0" fmla="*/ 0 w 13"/>
                <a:gd name="T1" fmla="*/ 0 h 22"/>
                <a:gd name="T2" fmla="*/ 25 w 13"/>
                <a:gd name="T3" fmla="*/ 61 h 22"/>
                <a:gd name="T4" fmla="*/ 64 w 13"/>
                <a:gd name="T5" fmla="*/ 148 h 22"/>
                <a:gd name="T6" fmla="*/ 116 w 13"/>
                <a:gd name="T7" fmla="*/ 229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2">
                  <a:moveTo>
                    <a:pt x="0" y="0"/>
                  </a:moveTo>
                  <a:cubicBezTo>
                    <a:pt x="0" y="3"/>
                    <a:pt x="2" y="4"/>
                    <a:pt x="3" y="6"/>
                  </a:cubicBezTo>
                  <a:cubicBezTo>
                    <a:pt x="4" y="8"/>
                    <a:pt x="6" y="11"/>
                    <a:pt x="7" y="14"/>
                  </a:cubicBezTo>
                  <a:cubicBezTo>
                    <a:pt x="9" y="17"/>
                    <a:pt x="11" y="19"/>
                    <a:pt x="13" y="2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88" name="Freeform 2487">
              <a:extLst>
                <a:ext uri="{FF2B5EF4-FFF2-40B4-BE49-F238E27FC236}">
                  <a16:creationId xmlns:a16="http://schemas.microsoft.com/office/drawing/2014/main" id="{5359D59A-BE94-0C05-F3FF-78AFF49F1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" y="3053"/>
              <a:ext cx="21" cy="37"/>
            </a:xfrm>
            <a:custGeom>
              <a:avLst/>
              <a:gdLst>
                <a:gd name="T0" fmla="*/ 0 w 10"/>
                <a:gd name="T1" fmla="*/ 0 h 17"/>
                <a:gd name="T2" fmla="*/ 48 w 10"/>
                <a:gd name="T3" fmla="*/ 104 h 17"/>
                <a:gd name="T4" fmla="*/ 67 w 10"/>
                <a:gd name="T5" fmla="*/ 157 h 17"/>
                <a:gd name="T6" fmla="*/ 92 w 10"/>
                <a:gd name="T7" fmla="*/ 176 h 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17">
                  <a:moveTo>
                    <a:pt x="0" y="0"/>
                  </a:moveTo>
                  <a:cubicBezTo>
                    <a:pt x="2" y="3"/>
                    <a:pt x="4" y="7"/>
                    <a:pt x="5" y="10"/>
                  </a:cubicBezTo>
                  <a:cubicBezTo>
                    <a:pt x="6" y="12"/>
                    <a:pt x="6" y="14"/>
                    <a:pt x="7" y="15"/>
                  </a:cubicBezTo>
                  <a:cubicBezTo>
                    <a:pt x="8" y="16"/>
                    <a:pt x="9" y="16"/>
                    <a:pt x="10" y="17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89" name="Freeform 2488">
              <a:extLst>
                <a:ext uri="{FF2B5EF4-FFF2-40B4-BE49-F238E27FC236}">
                  <a16:creationId xmlns:a16="http://schemas.microsoft.com/office/drawing/2014/main" id="{A3D74BAA-381F-1C21-4ED8-184C070DF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5" y="3090"/>
              <a:ext cx="24" cy="33"/>
            </a:xfrm>
            <a:custGeom>
              <a:avLst/>
              <a:gdLst>
                <a:gd name="T0" fmla="*/ 0 w 12"/>
                <a:gd name="T1" fmla="*/ 0 h 15"/>
                <a:gd name="T2" fmla="*/ 64 w 12"/>
                <a:gd name="T3" fmla="*/ 106 h 15"/>
                <a:gd name="T4" fmla="*/ 96 w 12"/>
                <a:gd name="T5" fmla="*/ 161 h 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" h="15">
                  <a:moveTo>
                    <a:pt x="0" y="0"/>
                  </a:moveTo>
                  <a:cubicBezTo>
                    <a:pt x="2" y="5"/>
                    <a:pt x="4" y="7"/>
                    <a:pt x="8" y="10"/>
                  </a:cubicBezTo>
                  <a:cubicBezTo>
                    <a:pt x="9" y="12"/>
                    <a:pt x="10" y="15"/>
                    <a:pt x="12" y="1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90" name="Freeform 2489">
              <a:extLst>
                <a:ext uri="{FF2B5EF4-FFF2-40B4-BE49-F238E27FC236}">
                  <a16:creationId xmlns:a16="http://schemas.microsoft.com/office/drawing/2014/main" id="{FD1A1E7E-958B-8D5B-4772-B34681A6F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" y="3127"/>
              <a:ext cx="17" cy="29"/>
            </a:xfrm>
            <a:custGeom>
              <a:avLst/>
              <a:gdLst>
                <a:gd name="T0" fmla="*/ 0 w 8"/>
                <a:gd name="T1" fmla="*/ 0 h 13"/>
                <a:gd name="T2" fmla="*/ 77 w 8"/>
                <a:gd name="T3" fmla="*/ 145 h 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13">
                  <a:moveTo>
                    <a:pt x="0" y="0"/>
                  </a:moveTo>
                  <a:cubicBezTo>
                    <a:pt x="2" y="4"/>
                    <a:pt x="5" y="10"/>
                    <a:pt x="8" y="13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91" name="Freeform 2490">
              <a:extLst>
                <a:ext uri="{FF2B5EF4-FFF2-40B4-BE49-F238E27FC236}">
                  <a16:creationId xmlns:a16="http://schemas.microsoft.com/office/drawing/2014/main" id="{4BE4E855-AA18-365B-C756-9BA4C14AE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8" y="3158"/>
              <a:ext cx="49" cy="85"/>
            </a:xfrm>
            <a:custGeom>
              <a:avLst/>
              <a:gdLst>
                <a:gd name="T0" fmla="*/ 0 w 24"/>
                <a:gd name="T1" fmla="*/ 0 h 39"/>
                <a:gd name="T2" fmla="*/ 67 w 24"/>
                <a:gd name="T3" fmla="*/ 148 h 39"/>
                <a:gd name="T4" fmla="*/ 137 w 24"/>
                <a:gd name="T5" fmla="*/ 238 h 39"/>
                <a:gd name="T6" fmla="*/ 180 w 24"/>
                <a:gd name="T7" fmla="*/ 323 h 39"/>
                <a:gd name="T8" fmla="*/ 204 w 24"/>
                <a:gd name="T9" fmla="*/ 403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39">
                  <a:moveTo>
                    <a:pt x="0" y="0"/>
                  </a:moveTo>
                  <a:cubicBezTo>
                    <a:pt x="3" y="5"/>
                    <a:pt x="4" y="10"/>
                    <a:pt x="8" y="14"/>
                  </a:cubicBezTo>
                  <a:cubicBezTo>
                    <a:pt x="11" y="17"/>
                    <a:pt x="14" y="19"/>
                    <a:pt x="16" y="23"/>
                  </a:cubicBezTo>
                  <a:cubicBezTo>
                    <a:pt x="17" y="26"/>
                    <a:pt x="19" y="28"/>
                    <a:pt x="21" y="31"/>
                  </a:cubicBezTo>
                  <a:cubicBezTo>
                    <a:pt x="22" y="34"/>
                    <a:pt x="23" y="37"/>
                    <a:pt x="24" y="39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92" name="Freeform 2491">
              <a:extLst>
                <a:ext uri="{FF2B5EF4-FFF2-40B4-BE49-F238E27FC236}">
                  <a16:creationId xmlns:a16="http://schemas.microsoft.com/office/drawing/2014/main" id="{4525CC52-FCA7-71ED-7FA0-461863C4D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6" y="2598"/>
              <a:ext cx="21" cy="31"/>
            </a:xfrm>
            <a:custGeom>
              <a:avLst/>
              <a:gdLst>
                <a:gd name="T0" fmla="*/ 0 w 10"/>
                <a:gd name="T1" fmla="*/ 0 h 14"/>
                <a:gd name="T2" fmla="*/ 92 w 10"/>
                <a:gd name="T3" fmla="*/ 153 h 1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14">
                  <a:moveTo>
                    <a:pt x="0" y="0"/>
                  </a:moveTo>
                  <a:cubicBezTo>
                    <a:pt x="3" y="4"/>
                    <a:pt x="8" y="9"/>
                    <a:pt x="10" y="1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93" name="Freeform 2492">
              <a:extLst>
                <a:ext uri="{FF2B5EF4-FFF2-40B4-BE49-F238E27FC236}">
                  <a16:creationId xmlns:a16="http://schemas.microsoft.com/office/drawing/2014/main" id="{912F7B68-AB22-449E-A0B5-44D4A8B19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2554"/>
              <a:ext cx="20" cy="44"/>
            </a:xfrm>
            <a:custGeom>
              <a:avLst/>
              <a:gdLst>
                <a:gd name="T0" fmla="*/ 0 w 10"/>
                <a:gd name="T1" fmla="*/ 0 h 20"/>
                <a:gd name="T2" fmla="*/ 48 w 10"/>
                <a:gd name="T3" fmla="*/ 125 h 20"/>
                <a:gd name="T4" fmla="*/ 80 w 10"/>
                <a:gd name="T5" fmla="*/ 21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20">
                  <a:moveTo>
                    <a:pt x="0" y="0"/>
                  </a:moveTo>
                  <a:cubicBezTo>
                    <a:pt x="1" y="4"/>
                    <a:pt x="4" y="8"/>
                    <a:pt x="6" y="12"/>
                  </a:cubicBezTo>
                  <a:cubicBezTo>
                    <a:pt x="7" y="15"/>
                    <a:pt x="8" y="18"/>
                    <a:pt x="10" y="2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94" name="Freeform 2493">
              <a:extLst>
                <a:ext uri="{FF2B5EF4-FFF2-40B4-BE49-F238E27FC236}">
                  <a16:creationId xmlns:a16="http://schemas.microsoft.com/office/drawing/2014/main" id="{46D44424-44FF-9799-0839-B0D4039C6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9" y="2502"/>
              <a:ext cx="27" cy="48"/>
            </a:xfrm>
            <a:custGeom>
              <a:avLst/>
              <a:gdLst>
                <a:gd name="T0" fmla="*/ 0 w 13"/>
                <a:gd name="T1" fmla="*/ 0 h 22"/>
                <a:gd name="T2" fmla="*/ 81 w 13"/>
                <a:gd name="T3" fmla="*/ 133 h 22"/>
                <a:gd name="T4" fmla="*/ 116 w 13"/>
                <a:gd name="T5" fmla="*/ 229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" h="22">
                  <a:moveTo>
                    <a:pt x="0" y="0"/>
                  </a:moveTo>
                  <a:cubicBezTo>
                    <a:pt x="3" y="4"/>
                    <a:pt x="6" y="8"/>
                    <a:pt x="9" y="13"/>
                  </a:cubicBezTo>
                  <a:cubicBezTo>
                    <a:pt x="11" y="16"/>
                    <a:pt x="11" y="20"/>
                    <a:pt x="13" y="2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95" name="Freeform 2494">
              <a:extLst>
                <a:ext uri="{FF2B5EF4-FFF2-40B4-BE49-F238E27FC236}">
                  <a16:creationId xmlns:a16="http://schemas.microsoft.com/office/drawing/2014/main" id="{B9379EF6-5719-A1B2-E33A-724C23EC3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" y="2425"/>
              <a:ext cx="41" cy="75"/>
            </a:xfrm>
            <a:custGeom>
              <a:avLst/>
              <a:gdLst>
                <a:gd name="T0" fmla="*/ 0 w 20"/>
                <a:gd name="T1" fmla="*/ 0 h 34"/>
                <a:gd name="T2" fmla="*/ 96 w 20"/>
                <a:gd name="T3" fmla="*/ 214 h 34"/>
                <a:gd name="T4" fmla="*/ 121 w 20"/>
                <a:gd name="T5" fmla="*/ 302 h 34"/>
                <a:gd name="T6" fmla="*/ 172 w 20"/>
                <a:gd name="T7" fmla="*/ 364 h 3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34">
                  <a:moveTo>
                    <a:pt x="0" y="0"/>
                  </a:moveTo>
                  <a:cubicBezTo>
                    <a:pt x="5" y="6"/>
                    <a:pt x="8" y="13"/>
                    <a:pt x="11" y="20"/>
                  </a:cubicBezTo>
                  <a:cubicBezTo>
                    <a:pt x="12" y="22"/>
                    <a:pt x="13" y="25"/>
                    <a:pt x="14" y="28"/>
                  </a:cubicBezTo>
                  <a:cubicBezTo>
                    <a:pt x="16" y="31"/>
                    <a:pt x="18" y="32"/>
                    <a:pt x="20" y="34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96" name="Freeform 2495">
              <a:extLst>
                <a:ext uri="{FF2B5EF4-FFF2-40B4-BE49-F238E27FC236}">
                  <a16:creationId xmlns:a16="http://schemas.microsoft.com/office/drawing/2014/main" id="{35875366-273D-9D4C-78CE-2BD665E20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" y="2266"/>
              <a:ext cx="76" cy="155"/>
            </a:xfrm>
            <a:custGeom>
              <a:avLst/>
              <a:gdLst>
                <a:gd name="T0" fmla="*/ 0 w 37"/>
                <a:gd name="T1" fmla="*/ 0 h 71"/>
                <a:gd name="T2" fmla="*/ 105 w 37"/>
                <a:gd name="T3" fmla="*/ 229 h 71"/>
                <a:gd name="T4" fmla="*/ 173 w 37"/>
                <a:gd name="T5" fmla="*/ 439 h 71"/>
                <a:gd name="T6" fmla="*/ 232 w 37"/>
                <a:gd name="T7" fmla="*/ 563 h 71"/>
                <a:gd name="T8" fmla="*/ 320 w 37"/>
                <a:gd name="T9" fmla="*/ 738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71">
                  <a:moveTo>
                    <a:pt x="0" y="0"/>
                  </a:moveTo>
                  <a:cubicBezTo>
                    <a:pt x="5" y="7"/>
                    <a:pt x="9" y="14"/>
                    <a:pt x="12" y="22"/>
                  </a:cubicBezTo>
                  <a:cubicBezTo>
                    <a:pt x="16" y="28"/>
                    <a:pt x="17" y="35"/>
                    <a:pt x="20" y="42"/>
                  </a:cubicBezTo>
                  <a:cubicBezTo>
                    <a:pt x="22" y="47"/>
                    <a:pt x="24" y="50"/>
                    <a:pt x="27" y="54"/>
                  </a:cubicBezTo>
                  <a:cubicBezTo>
                    <a:pt x="31" y="59"/>
                    <a:pt x="35" y="65"/>
                    <a:pt x="37" y="71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97" name="Freeform 2496">
              <a:extLst>
                <a:ext uri="{FF2B5EF4-FFF2-40B4-BE49-F238E27FC236}">
                  <a16:creationId xmlns:a16="http://schemas.microsoft.com/office/drawing/2014/main" id="{92FDFE30-7C54-6C68-2F00-53629B8ED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2358"/>
              <a:ext cx="10" cy="2"/>
            </a:xfrm>
            <a:custGeom>
              <a:avLst/>
              <a:gdLst>
                <a:gd name="T0" fmla="*/ 0 w 5"/>
                <a:gd name="T1" fmla="*/ 8 h 1"/>
                <a:gd name="T2" fmla="*/ 40 w 5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2" y="1"/>
                    <a:pt x="3" y="1"/>
                    <a:pt x="5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98" name="Freeform 2497">
              <a:extLst>
                <a:ext uri="{FF2B5EF4-FFF2-40B4-BE49-F238E27FC236}">
                  <a16:creationId xmlns:a16="http://schemas.microsoft.com/office/drawing/2014/main" id="{35DD8319-5B93-5057-0E82-9D5CB8D50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4" y="2272"/>
              <a:ext cx="6" cy="3"/>
            </a:xfrm>
            <a:custGeom>
              <a:avLst/>
              <a:gdLst>
                <a:gd name="T0" fmla="*/ 0 w 3"/>
                <a:gd name="T1" fmla="*/ 27 h 1"/>
                <a:gd name="T2" fmla="*/ 24 w 3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1"/>
                    <a:pt x="2" y="0"/>
                    <a:pt x="3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499" name="Freeform 2498">
              <a:extLst>
                <a:ext uri="{FF2B5EF4-FFF2-40B4-BE49-F238E27FC236}">
                  <a16:creationId xmlns:a16="http://schemas.microsoft.com/office/drawing/2014/main" id="{5CE74905-AE5C-36FF-5D38-7EBB5F7C8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7" y="2189"/>
              <a:ext cx="29" cy="77"/>
            </a:xfrm>
            <a:custGeom>
              <a:avLst/>
              <a:gdLst>
                <a:gd name="T0" fmla="*/ 0 w 14"/>
                <a:gd name="T1" fmla="*/ 0 h 35"/>
                <a:gd name="T2" fmla="*/ 81 w 14"/>
                <a:gd name="T3" fmla="*/ 213 h 35"/>
                <a:gd name="T4" fmla="*/ 124 w 14"/>
                <a:gd name="T5" fmla="*/ 372 h 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35">
                  <a:moveTo>
                    <a:pt x="0" y="0"/>
                  </a:moveTo>
                  <a:cubicBezTo>
                    <a:pt x="3" y="7"/>
                    <a:pt x="6" y="13"/>
                    <a:pt x="9" y="20"/>
                  </a:cubicBezTo>
                  <a:cubicBezTo>
                    <a:pt x="11" y="25"/>
                    <a:pt x="12" y="31"/>
                    <a:pt x="14" y="3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00" name="Freeform 2499">
              <a:extLst>
                <a:ext uri="{FF2B5EF4-FFF2-40B4-BE49-F238E27FC236}">
                  <a16:creationId xmlns:a16="http://schemas.microsoft.com/office/drawing/2014/main" id="{ED5AA499-B1BE-366D-34BE-307D61AE1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" y="2078"/>
              <a:ext cx="51" cy="114"/>
            </a:xfrm>
            <a:custGeom>
              <a:avLst/>
              <a:gdLst>
                <a:gd name="T0" fmla="*/ 0 w 25"/>
                <a:gd name="T1" fmla="*/ 0 h 52"/>
                <a:gd name="T2" fmla="*/ 112 w 25"/>
                <a:gd name="T3" fmla="*/ 335 h 52"/>
                <a:gd name="T4" fmla="*/ 145 w 25"/>
                <a:gd name="T5" fmla="*/ 460 h 52"/>
                <a:gd name="T6" fmla="*/ 188 w 25"/>
                <a:gd name="T7" fmla="*/ 495 h 52"/>
                <a:gd name="T8" fmla="*/ 212 w 25"/>
                <a:gd name="T9" fmla="*/ 548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52">
                  <a:moveTo>
                    <a:pt x="0" y="0"/>
                  </a:moveTo>
                  <a:cubicBezTo>
                    <a:pt x="5" y="10"/>
                    <a:pt x="11" y="21"/>
                    <a:pt x="13" y="32"/>
                  </a:cubicBezTo>
                  <a:cubicBezTo>
                    <a:pt x="14" y="36"/>
                    <a:pt x="14" y="41"/>
                    <a:pt x="17" y="44"/>
                  </a:cubicBezTo>
                  <a:cubicBezTo>
                    <a:pt x="18" y="45"/>
                    <a:pt x="21" y="45"/>
                    <a:pt x="22" y="47"/>
                  </a:cubicBezTo>
                  <a:cubicBezTo>
                    <a:pt x="23" y="48"/>
                    <a:pt x="24" y="51"/>
                    <a:pt x="25" y="5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01" name="Freeform 2500">
              <a:extLst>
                <a:ext uri="{FF2B5EF4-FFF2-40B4-BE49-F238E27FC236}">
                  <a16:creationId xmlns:a16="http://schemas.microsoft.com/office/drawing/2014/main" id="{CB63DBB0-0D5E-CBD0-A578-16C132914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" y="1654"/>
              <a:ext cx="22" cy="11"/>
            </a:xfrm>
            <a:custGeom>
              <a:avLst/>
              <a:gdLst>
                <a:gd name="T0" fmla="*/ 32 w 11"/>
                <a:gd name="T1" fmla="*/ 0 h 5"/>
                <a:gd name="T2" fmla="*/ 32 w 11"/>
                <a:gd name="T3" fmla="*/ 44 h 5"/>
                <a:gd name="T4" fmla="*/ 56 w 11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5">
                  <a:moveTo>
                    <a:pt x="4" y="0"/>
                  </a:moveTo>
                  <a:cubicBezTo>
                    <a:pt x="0" y="0"/>
                    <a:pt x="1" y="3"/>
                    <a:pt x="4" y="4"/>
                  </a:cubicBezTo>
                  <a:cubicBezTo>
                    <a:pt x="7" y="5"/>
                    <a:pt x="11" y="3"/>
                    <a:pt x="7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02" name="Freeform 2501">
              <a:extLst>
                <a:ext uri="{FF2B5EF4-FFF2-40B4-BE49-F238E27FC236}">
                  <a16:creationId xmlns:a16="http://schemas.microsoft.com/office/drawing/2014/main" id="{6B587DA2-8D47-ACFA-319E-CF193068B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" y="1641"/>
              <a:ext cx="14" cy="8"/>
            </a:xfrm>
            <a:custGeom>
              <a:avLst/>
              <a:gdLst>
                <a:gd name="T0" fmla="*/ 16 w 7"/>
                <a:gd name="T1" fmla="*/ 0 h 4"/>
                <a:gd name="T2" fmla="*/ 0 w 7"/>
                <a:gd name="T3" fmla="*/ 8 h 4"/>
                <a:gd name="T4" fmla="*/ 40 w 7"/>
                <a:gd name="T5" fmla="*/ 8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4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1" y="4"/>
                    <a:pt x="7" y="4"/>
                    <a:pt x="5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03" name="Freeform 2502">
              <a:extLst>
                <a:ext uri="{FF2B5EF4-FFF2-40B4-BE49-F238E27FC236}">
                  <a16:creationId xmlns:a16="http://schemas.microsoft.com/office/drawing/2014/main" id="{F6252BD0-1C86-5F65-FA07-9755FAA30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" y="1623"/>
              <a:ext cx="21" cy="13"/>
            </a:xfrm>
            <a:custGeom>
              <a:avLst/>
              <a:gdLst>
                <a:gd name="T0" fmla="*/ 27 w 10"/>
                <a:gd name="T1" fmla="*/ 0 h 6"/>
                <a:gd name="T2" fmla="*/ 0 w 10"/>
                <a:gd name="T3" fmla="*/ 0 h 6"/>
                <a:gd name="T4" fmla="*/ 48 w 10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6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6"/>
                    <a:pt x="10" y="3"/>
                    <a:pt x="5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04" name="Freeform 2503">
              <a:extLst>
                <a:ext uri="{FF2B5EF4-FFF2-40B4-BE49-F238E27FC236}">
                  <a16:creationId xmlns:a16="http://schemas.microsoft.com/office/drawing/2014/main" id="{6189B86D-654C-7261-3813-1E8DD0686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2" y="1658"/>
              <a:ext cx="17" cy="17"/>
            </a:xfrm>
            <a:custGeom>
              <a:avLst/>
              <a:gdLst>
                <a:gd name="T0" fmla="*/ 40 w 8"/>
                <a:gd name="T1" fmla="*/ 9 h 8"/>
                <a:gd name="T2" fmla="*/ 28 w 8"/>
                <a:gd name="T3" fmla="*/ 60 h 8"/>
                <a:gd name="T4" fmla="*/ 60 w 8"/>
                <a:gd name="T5" fmla="*/ 19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8">
                  <a:moveTo>
                    <a:pt x="4" y="1"/>
                  </a:moveTo>
                  <a:cubicBezTo>
                    <a:pt x="0" y="0"/>
                    <a:pt x="0" y="5"/>
                    <a:pt x="3" y="6"/>
                  </a:cubicBezTo>
                  <a:cubicBezTo>
                    <a:pt x="6" y="8"/>
                    <a:pt x="8" y="4"/>
                    <a:pt x="6" y="2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05" name="Freeform 2504">
              <a:extLst>
                <a:ext uri="{FF2B5EF4-FFF2-40B4-BE49-F238E27FC236}">
                  <a16:creationId xmlns:a16="http://schemas.microsoft.com/office/drawing/2014/main" id="{8BAF8A54-91BF-FF5C-43D0-ABAF32142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6" y="1623"/>
              <a:ext cx="13" cy="9"/>
            </a:xfrm>
            <a:custGeom>
              <a:avLst/>
              <a:gdLst>
                <a:gd name="T0" fmla="*/ 9 w 6"/>
                <a:gd name="T1" fmla="*/ 11 h 4"/>
                <a:gd name="T2" fmla="*/ 0 w 6"/>
                <a:gd name="T3" fmla="*/ 11 h 4"/>
                <a:gd name="T4" fmla="*/ 61 w 6"/>
                <a:gd name="T5" fmla="*/ 36 h 4"/>
                <a:gd name="T6" fmla="*/ 33 w 6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4" y="4"/>
                    <a:pt x="6" y="3"/>
                  </a:cubicBezTo>
                  <a:cubicBezTo>
                    <a:pt x="6" y="2"/>
                    <a:pt x="4" y="1"/>
                    <a:pt x="3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06" name="Freeform 2505">
              <a:extLst>
                <a:ext uri="{FF2B5EF4-FFF2-40B4-BE49-F238E27FC236}">
                  <a16:creationId xmlns:a16="http://schemas.microsoft.com/office/drawing/2014/main" id="{DC72CD05-EFE4-1EDF-A818-A6DB26D15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" y="1612"/>
              <a:ext cx="27" cy="13"/>
            </a:xfrm>
            <a:custGeom>
              <a:avLst/>
              <a:gdLst>
                <a:gd name="T0" fmla="*/ 52 w 13"/>
                <a:gd name="T1" fmla="*/ 0 h 6"/>
                <a:gd name="T2" fmla="*/ 73 w 13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6">
                  <a:moveTo>
                    <a:pt x="6" y="0"/>
                  </a:moveTo>
                  <a:cubicBezTo>
                    <a:pt x="0" y="5"/>
                    <a:pt x="13" y="6"/>
                    <a:pt x="8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07" name="Freeform 2506">
              <a:extLst>
                <a:ext uri="{FF2B5EF4-FFF2-40B4-BE49-F238E27FC236}">
                  <a16:creationId xmlns:a16="http://schemas.microsoft.com/office/drawing/2014/main" id="{29D69035-2BD3-BACF-B06D-2D2FBB330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" y="1592"/>
              <a:ext cx="23" cy="16"/>
            </a:xfrm>
            <a:custGeom>
              <a:avLst/>
              <a:gdLst>
                <a:gd name="T0" fmla="*/ 65 w 11"/>
                <a:gd name="T1" fmla="*/ 0 h 7"/>
                <a:gd name="T2" fmla="*/ 100 w 11"/>
                <a:gd name="T3" fmla="*/ 11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7">
                  <a:moveTo>
                    <a:pt x="7" y="0"/>
                  </a:moveTo>
                  <a:cubicBezTo>
                    <a:pt x="0" y="0"/>
                    <a:pt x="5" y="7"/>
                    <a:pt x="11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08" name="Freeform 2507">
              <a:extLst>
                <a:ext uri="{FF2B5EF4-FFF2-40B4-BE49-F238E27FC236}">
                  <a16:creationId xmlns:a16="http://schemas.microsoft.com/office/drawing/2014/main" id="{59D23E79-C618-7E5B-A369-316FCDB6D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" y="1671"/>
              <a:ext cx="17" cy="13"/>
            </a:xfrm>
            <a:custGeom>
              <a:avLst/>
              <a:gdLst>
                <a:gd name="T0" fmla="*/ 49 w 8"/>
                <a:gd name="T1" fmla="*/ 20 h 6"/>
                <a:gd name="T2" fmla="*/ 9 w 8"/>
                <a:gd name="T3" fmla="*/ 33 h 6"/>
                <a:gd name="T4" fmla="*/ 60 w 8"/>
                <a:gd name="T5" fmla="*/ 9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6">
                  <a:moveTo>
                    <a:pt x="5" y="2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6"/>
                    <a:pt x="8" y="4"/>
                    <a:pt x="6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09" name="Freeform 2508">
              <a:extLst>
                <a:ext uri="{FF2B5EF4-FFF2-40B4-BE49-F238E27FC236}">
                  <a16:creationId xmlns:a16="http://schemas.microsoft.com/office/drawing/2014/main" id="{5BEB8CD9-DC2D-7E2A-34AE-27FCEAE5C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" y="1649"/>
              <a:ext cx="8" cy="9"/>
            </a:xfrm>
            <a:custGeom>
              <a:avLst/>
              <a:gdLst>
                <a:gd name="T0" fmla="*/ 0 w 4"/>
                <a:gd name="T1" fmla="*/ 11 h 4"/>
                <a:gd name="T2" fmla="*/ 24 w 4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4"/>
                    <a:pt x="4" y="2"/>
                    <a:pt x="3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10" name="Freeform 2509">
              <a:extLst>
                <a:ext uri="{FF2B5EF4-FFF2-40B4-BE49-F238E27FC236}">
                  <a16:creationId xmlns:a16="http://schemas.microsoft.com/office/drawing/2014/main" id="{92EF98AB-4B90-6162-9FD6-FC6F5BA0C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1" y="1630"/>
              <a:ext cx="31" cy="13"/>
            </a:xfrm>
            <a:custGeom>
              <a:avLst/>
              <a:gdLst>
                <a:gd name="T0" fmla="*/ 72 w 15"/>
                <a:gd name="T1" fmla="*/ 0 h 6"/>
                <a:gd name="T2" fmla="*/ 99 w 15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" h="6">
                  <a:moveTo>
                    <a:pt x="8" y="0"/>
                  </a:moveTo>
                  <a:cubicBezTo>
                    <a:pt x="0" y="0"/>
                    <a:pt x="15" y="6"/>
                    <a:pt x="11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11" name="Freeform 2510">
              <a:extLst>
                <a:ext uri="{FF2B5EF4-FFF2-40B4-BE49-F238E27FC236}">
                  <a16:creationId xmlns:a16="http://schemas.microsoft.com/office/drawing/2014/main" id="{1AD9BA4C-D25B-1917-87E3-85A0EBC73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3" y="1616"/>
              <a:ext cx="16" cy="14"/>
            </a:xfrm>
            <a:custGeom>
              <a:avLst/>
              <a:gdLst>
                <a:gd name="T0" fmla="*/ 40 w 8"/>
                <a:gd name="T1" fmla="*/ 12 h 6"/>
                <a:gd name="T2" fmla="*/ 32 w 8"/>
                <a:gd name="T3" fmla="*/ 0 h 6"/>
                <a:gd name="T4" fmla="*/ 56 w 8"/>
                <a:gd name="T5" fmla="*/ 12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6">
                  <a:moveTo>
                    <a:pt x="5" y="1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0" y="3"/>
                    <a:pt x="8" y="6"/>
                    <a:pt x="7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12" name="Freeform 2511">
              <a:extLst>
                <a:ext uri="{FF2B5EF4-FFF2-40B4-BE49-F238E27FC236}">
                  <a16:creationId xmlns:a16="http://schemas.microsoft.com/office/drawing/2014/main" id="{7ED59600-B57A-AA6B-434A-3DE405644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4" y="1649"/>
              <a:ext cx="10" cy="13"/>
            </a:xfrm>
            <a:custGeom>
              <a:avLst/>
              <a:gdLst>
                <a:gd name="T0" fmla="*/ 8 w 5"/>
                <a:gd name="T1" fmla="*/ 20 h 6"/>
                <a:gd name="T2" fmla="*/ 0 w 5"/>
                <a:gd name="T3" fmla="*/ 61 h 6"/>
                <a:gd name="T4" fmla="*/ 40 w 5"/>
                <a:gd name="T5" fmla="*/ 43 h 6"/>
                <a:gd name="T6" fmla="*/ 16 w 5"/>
                <a:gd name="T7" fmla="*/ 9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0" y="3"/>
                    <a:pt x="0" y="5"/>
                    <a:pt x="0" y="6"/>
                  </a:cubicBezTo>
                  <a:cubicBezTo>
                    <a:pt x="2" y="6"/>
                    <a:pt x="3" y="4"/>
                    <a:pt x="5" y="4"/>
                  </a:cubicBezTo>
                  <a:cubicBezTo>
                    <a:pt x="5" y="2"/>
                    <a:pt x="3" y="0"/>
                    <a:pt x="2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13" name="Freeform 2512">
              <a:extLst>
                <a:ext uri="{FF2B5EF4-FFF2-40B4-BE49-F238E27FC236}">
                  <a16:creationId xmlns:a16="http://schemas.microsoft.com/office/drawing/2014/main" id="{8FB0659D-D8A5-3C5B-AE35-FFBD5F00E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8" y="1610"/>
              <a:ext cx="12" cy="13"/>
            </a:xfrm>
            <a:custGeom>
              <a:avLst/>
              <a:gdLst>
                <a:gd name="T0" fmla="*/ 8 w 6"/>
                <a:gd name="T1" fmla="*/ 20 h 6"/>
                <a:gd name="T2" fmla="*/ 8 w 6"/>
                <a:gd name="T3" fmla="*/ 61 h 6"/>
                <a:gd name="T4" fmla="*/ 24 w 6"/>
                <a:gd name="T5" fmla="*/ 9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6">
                  <a:moveTo>
                    <a:pt x="1" y="2"/>
                  </a:moveTo>
                  <a:cubicBezTo>
                    <a:pt x="0" y="3"/>
                    <a:pt x="0" y="5"/>
                    <a:pt x="1" y="6"/>
                  </a:cubicBezTo>
                  <a:cubicBezTo>
                    <a:pt x="5" y="6"/>
                    <a:pt x="6" y="0"/>
                    <a:pt x="3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14" name="Freeform 2513">
              <a:extLst>
                <a:ext uri="{FF2B5EF4-FFF2-40B4-BE49-F238E27FC236}">
                  <a16:creationId xmlns:a16="http://schemas.microsoft.com/office/drawing/2014/main" id="{EE0818DC-D5BD-B434-62D7-9CD7E7B9A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4" y="1700"/>
              <a:ext cx="15" cy="10"/>
            </a:xfrm>
            <a:custGeom>
              <a:avLst/>
              <a:gdLst>
                <a:gd name="T0" fmla="*/ 19 w 7"/>
                <a:gd name="T1" fmla="*/ 8 h 5"/>
                <a:gd name="T2" fmla="*/ 0 w 7"/>
                <a:gd name="T3" fmla="*/ 32 h 5"/>
                <a:gd name="T4" fmla="*/ 28 w 7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5">
                  <a:moveTo>
                    <a:pt x="2" y="1"/>
                  </a:moveTo>
                  <a:cubicBezTo>
                    <a:pt x="1" y="2"/>
                    <a:pt x="0" y="3"/>
                    <a:pt x="0" y="4"/>
                  </a:cubicBezTo>
                  <a:cubicBezTo>
                    <a:pt x="3" y="5"/>
                    <a:pt x="7" y="1"/>
                    <a:pt x="3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15" name="Freeform 2514">
              <a:extLst>
                <a:ext uri="{FF2B5EF4-FFF2-40B4-BE49-F238E27FC236}">
                  <a16:creationId xmlns:a16="http://schemas.microsoft.com/office/drawing/2014/main" id="{92490357-61F0-94DA-02AD-523D2123F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" y="1667"/>
              <a:ext cx="29" cy="19"/>
            </a:xfrm>
            <a:custGeom>
              <a:avLst/>
              <a:gdLst>
                <a:gd name="T0" fmla="*/ 64 w 14"/>
                <a:gd name="T1" fmla="*/ 0 h 9"/>
                <a:gd name="T2" fmla="*/ 64 w 14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" h="9">
                  <a:moveTo>
                    <a:pt x="7" y="0"/>
                  </a:moveTo>
                  <a:cubicBezTo>
                    <a:pt x="0" y="9"/>
                    <a:pt x="14" y="1"/>
                    <a:pt x="7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16" name="Freeform 2515">
              <a:extLst>
                <a:ext uri="{FF2B5EF4-FFF2-40B4-BE49-F238E27FC236}">
                  <a16:creationId xmlns:a16="http://schemas.microsoft.com/office/drawing/2014/main" id="{D1D59BB5-8581-33C2-E788-F2496C066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3" y="1627"/>
              <a:ext cx="16" cy="14"/>
            </a:xfrm>
            <a:custGeom>
              <a:avLst/>
              <a:gdLst>
                <a:gd name="T0" fmla="*/ 24 w 8"/>
                <a:gd name="T1" fmla="*/ 12 h 6"/>
                <a:gd name="T2" fmla="*/ 40 w 8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6">
                  <a:moveTo>
                    <a:pt x="3" y="1"/>
                  </a:moveTo>
                  <a:cubicBezTo>
                    <a:pt x="0" y="6"/>
                    <a:pt x="8" y="4"/>
                    <a:pt x="5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17" name="Freeform 2516">
              <a:extLst>
                <a:ext uri="{FF2B5EF4-FFF2-40B4-BE49-F238E27FC236}">
                  <a16:creationId xmlns:a16="http://schemas.microsoft.com/office/drawing/2014/main" id="{C9685F89-9CAC-BCC3-7113-FDCA31065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" y="1684"/>
              <a:ext cx="24" cy="22"/>
            </a:xfrm>
            <a:custGeom>
              <a:avLst/>
              <a:gdLst>
                <a:gd name="T0" fmla="*/ 24 w 12"/>
                <a:gd name="T1" fmla="*/ 33 h 10"/>
                <a:gd name="T2" fmla="*/ 40 w 12"/>
                <a:gd name="T3" fmla="*/ 20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10">
                  <a:moveTo>
                    <a:pt x="3" y="3"/>
                  </a:moveTo>
                  <a:cubicBezTo>
                    <a:pt x="0" y="10"/>
                    <a:pt x="12" y="0"/>
                    <a:pt x="5" y="2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18" name="Freeform 2517">
              <a:extLst>
                <a:ext uri="{FF2B5EF4-FFF2-40B4-BE49-F238E27FC236}">
                  <a16:creationId xmlns:a16="http://schemas.microsoft.com/office/drawing/2014/main" id="{080758CD-4043-B4E9-700B-77F1A6F7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" y="1728"/>
              <a:ext cx="13" cy="15"/>
            </a:xfrm>
            <a:custGeom>
              <a:avLst/>
              <a:gdLst>
                <a:gd name="T0" fmla="*/ 33 w 6"/>
                <a:gd name="T1" fmla="*/ 19 h 7"/>
                <a:gd name="T2" fmla="*/ 43 w 6"/>
                <a:gd name="T3" fmla="*/ 41 h 7"/>
                <a:gd name="T4" fmla="*/ 33 w 6"/>
                <a:gd name="T5" fmla="*/ 9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7">
                  <a:moveTo>
                    <a:pt x="3" y="2"/>
                  </a:moveTo>
                  <a:cubicBezTo>
                    <a:pt x="0" y="2"/>
                    <a:pt x="1" y="7"/>
                    <a:pt x="4" y="4"/>
                  </a:cubicBezTo>
                  <a:cubicBezTo>
                    <a:pt x="6" y="3"/>
                    <a:pt x="6" y="0"/>
                    <a:pt x="3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19" name="Freeform 2518">
              <a:extLst>
                <a:ext uri="{FF2B5EF4-FFF2-40B4-BE49-F238E27FC236}">
                  <a16:creationId xmlns:a16="http://schemas.microsoft.com/office/drawing/2014/main" id="{7853E35F-EE36-E666-0069-1F265A0EF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1" y="1721"/>
              <a:ext cx="10" cy="14"/>
            </a:xfrm>
            <a:custGeom>
              <a:avLst/>
              <a:gdLst>
                <a:gd name="T0" fmla="*/ 8 w 5"/>
                <a:gd name="T1" fmla="*/ 28 h 6"/>
                <a:gd name="T2" fmla="*/ 8 w 5"/>
                <a:gd name="T3" fmla="*/ 77 h 6"/>
                <a:gd name="T4" fmla="*/ 16 w 5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0" y="3"/>
                    <a:pt x="0" y="4"/>
                    <a:pt x="1" y="6"/>
                  </a:cubicBezTo>
                  <a:cubicBezTo>
                    <a:pt x="5" y="5"/>
                    <a:pt x="5" y="1"/>
                    <a:pt x="2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20" name="Freeform 2519">
              <a:extLst>
                <a:ext uri="{FF2B5EF4-FFF2-40B4-BE49-F238E27FC236}">
                  <a16:creationId xmlns:a16="http://schemas.microsoft.com/office/drawing/2014/main" id="{F4BCBC85-8C9E-8825-0938-7C4D14B0C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" y="1697"/>
              <a:ext cx="29" cy="13"/>
            </a:xfrm>
            <a:custGeom>
              <a:avLst/>
              <a:gdLst>
                <a:gd name="T0" fmla="*/ 91 w 14"/>
                <a:gd name="T1" fmla="*/ 9 h 6"/>
                <a:gd name="T2" fmla="*/ 108 w 14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" h="6">
                  <a:moveTo>
                    <a:pt x="10" y="1"/>
                  </a:moveTo>
                  <a:cubicBezTo>
                    <a:pt x="0" y="6"/>
                    <a:pt x="14" y="6"/>
                    <a:pt x="12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21" name="Freeform 2520">
              <a:extLst>
                <a:ext uri="{FF2B5EF4-FFF2-40B4-BE49-F238E27FC236}">
                  <a16:creationId xmlns:a16="http://schemas.microsoft.com/office/drawing/2014/main" id="{9556A357-5222-15F7-03D9-DE1B71F7F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" y="1761"/>
              <a:ext cx="12" cy="13"/>
            </a:xfrm>
            <a:custGeom>
              <a:avLst/>
              <a:gdLst>
                <a:gd name="T0" fmla="*/ 16 w 6"/>
                <a:gd name="T1" fmla="*/ 0 h 6"/>
                <a:gd name="T2" fmla="*/ 8 w 6"/>
                <a:gd name="T3" fmla="*/ 61 h 6"/>
                <a:gd name="T4" fmla="*/ 24 w 6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cubicBezTo>
                    <a:pt x="1" y="2"/>
                    <a:pt x="0" y="4"/>
                    <a:pt x="1" y="6"/>
                  </a:cubicBezTo>
                  <a:cubicBezTo>
                    <a:pt x="3" y="6"/>
                    <a:pt x="6" y="2"/>
                    <a:pt x="3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22" name="Freeform 2521">
              <a:extLst>
                <a:ext uri="{FF2B5EF4-FFF2-40B4-BE49-F238E27FC236}">
                  <a16:creationId xmlns:a16="http://schemas.microsoft.com/office/drawing/2014/main" id="{90B4BF11-488A-E96E-C61C-F709757F2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4" y="1774"/>
              <a:ext cx="11" cy="13"/>
            </a:xfrm>
            <a:custGeom>
              <a:avLst/>
              <a:gdLst>
                <a:gd name="T0" fmla="*/ 20 w 5"/>
                <a:gd name="T1" fmla="*/ 20 h 6"/>
                <a:gd name="T2" fmla="*/ 9 w 5"/>
                <a:gd name="T3" fmla="*/ 61 h 6"/>
                <a:gd name="T4" fmla="*/ 33 w 5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6">
                  <a:moveTo>
                    <a:pt x="2" y="2"/>
                  </a:moveTo>
                  <a:cubicBezTo>
                    <a:pt x="1" y="3"/>
                    <a:pt x="0" y="4"/>
                    <a:pt x="1" y="6"/>
                  </a:cubicBezTo>
                  <a:cubicBezTo>
                    <a:pt x="4" y="6"/>
                    <a:pt x="5" y="2"/>
                    <a:pt x="3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23" name="Freeform 2522">
              <a:extLst>
                <a:ext uri="{FF2B5EF4-FFF2-40B4-BE49-F238E27FC236}">
                  <a16:creationId xmlns:a16="http://schemas.microsoft.com/office/drawing/2014/main" id="{1064D8C7-599C-FD63-1747-A7EC05AEB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" y="1785"/>
              <a:ext cx="10" cy="9"/>
            </a:xfrm>
            <a:custGeom>
              <a:avLst/>
              <a:gdLst>
                <a:gd name="T0" fmla="*/ 0 w 5"/>
                <a:gd name="T1" fmla="*/ 11 h 4"/>
                <a:gd name="T2" fmla="*/ 0 w 5"/>
                <a:gd name="T3" fmla="*/ 45 h 4"/>
                <a:gd name="T4" fmla="*/ 40 w 5"/>
                <a:gd name="T5" fmla="*/ 0 h 4"/>
                <a:gd name="T6" fmla="*/ 32 w 5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4">
                  <a:moveTo>
                    <a:pt x="0" y="1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2" y="4"/>
                    <a:pt x="4" y="2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24" name="Freeform 2523">
              <a:extLst>
                <a:ext uri="{FF2B5EF4-FFF2-40B4-BE49-F238E27FC236}">
                  <a16:creationId xmlns:a16="http://schemas.microsoft.com/office/drawing/2014/main" id="{FAE08159-EE71-7717-DAB0-FAB18625E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" y="1833"/>
              <a:ext cx="17" cy="15"/>
            </a:xfrm>
            <a:custGeom>
              <a:avLst/>
              <a:gdLst>
                <a:gd name="T0" fmla="*/ 28 w 8"/>
                <a:gd name="T1" fmla="*/ 0 h 7"/>
                <a:gd name="T2" fmla="*/ 49 w 8"/>
                <a:gd name="T3" fmla="*/ 51 h 7"/>
                <a:gd name="T4" fmla="*/ 60 w 8"/>
                <a:gd name="T5" fmla="*/ 9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0" y="2"/>
                    <a:pt x="1" y="7"/>
                    <a:pt x="5" y="5"/>
                  </a:cubicBezTo>
                  <a:cubicBezTo>
                    <a:pt x="7" y="3"/>
                    <a:pt x="8" y="1"/>
                    <a:pt x="6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25" name="Freeform 2524">
              <a:extLst>
                <a:ext uri="{FF2B5EF4-FFF2-40B4-BE49-F238E27FC236}">
                  <a16:creationId xmlns:a16="http://schemas.microsoft.com/office/drawing/2014/main" id="{D901BCE7-F56E-1F04-9958-12E2D949F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1866"/>
              <a:ext cx="8" cy="11"/>
            </a:xfrm>
            <a:custGeom>
              <a:avLst/>
              <a:gdLst>
                <a:gd name="T0" fmla="*/ 16 w 4"/>
                <a:gd name="T1" fmla="*/ 0 h 5"/>
                <a:gd name="T2" fmla="*/ 8 w 4"/>
                <a:gd name="T3" fmla="*/ 53 h 5"/>
                <a:gd name="T4" fmla="*/ 32 w 4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1" y="2"/>
                    <a:pt x="0" y="4"/>
                    <a:pt x="1" y="5"/>
                  </a:cubicBezTo>
                  <a:cubicBezTo>
                    <a:pt x="3" y="5"/>
                    <a:pt x="4" y="3"/>
                    <a:pt x="4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26" name="Freeform 2525">
              <a:extLst>
                <a:ext uri="{FF2B5EF4-FFF2-40B4-BE49-F238E27FC236}">
                  <a16:creationId xmlns:a16="http://schemas.microsoft.com/office/drawing/2014/main" id="{7F1E6AF4-A6E6-D06C-C364-69A48F96C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1920"/>
              <a:ext cx="10" cy="14"/>
            </a:xfrm>
            <a:custGeom>
              <a:avLst/>
              <a:gdLst>
                <a:gd name="T0" fmla="*/ 24 w 5"/>
                <a:gd name="T1" fmla="*/ 0 h 6"/>
                <a:gd name="T2" fmla="*/ 8 w 5"/>
                <a:gd name="T3" fmla="*/ 77 h 6"/>
                <a:gd name="T4" fmla="*/ 24 w 5"/>
                <a:gd name="T5" fmla="*/ 12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1"/>
                    <a:pt x="0" y="4"/>
                    <a:pt x="1" y="6"/>
                  </a:cubicBezTo>
                  <a:cubicBezTo>
                    <a:pt x="3" y="5"/>
                    <a:pt x="5" y="2"/>
                    <a:pt x="3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27" name="Freeform 2526">
              <a:extLst>
                <a:ext uri="{FF2B5EF4-FFF2-40B4-BE49-F238E27FC236}">
                  <a16:creationId xmlns:a16="http://schemas.microsoft.com/office/drawing/2014/main" id="{95558C2C-A544-FB81-02A5-5A41D87A1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958"/>
              <a:ext cx="6" cy="10"/>
            </a:xfrm>
            <a:custGeom>
              <a:avLst/>
              <a:gdLst>
                <a:gd name="T0" fmla="*/ 8 w 3"/>
                <a:gd name="T1" fmla="*/ 8 h 5"/>
                <a:gd name="T2" fmla="*/ 8 w 3"/>
                <a:gd name="T3" fmla="*/ 40 h 5"/>
                <a:gd name="T4" fmla="*/ 8 w 3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5">
                  <a:moveTo>
                    <a:pt x="1" y="1"/>
                  </a:moveTo>
                  <a:cubicBezTo>
                    <a:pt x="0" y="3"/>
                    <a:pt x="0" y="4"/>
                    <a:pt x="1" y="5"/>
                  </a:cubicBezTo>
                  <a:cubicBezTo>
                    <a:pt x="3" y="4"/>
                    <a:pt x="2" y="1"/>
                    <a:pt x="1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28" name="Freeform 2527">
              <a:extLst>
                <a:ext uri="{FF2B5EF4-FFF2-40B4-BE49-F238E27FC236}">
                  <a16:creationId xmlns:a16="http://schemas.microsoft.com/office/drawing/2014/main" id="{5E7D1CA7-157F-BD38-4691-38D13DD92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7" y="2012"/>
              <a:ext cx="8" cy="13"/>
            </a:xfrm>
            <a:custGeom>
              <a:avLst/>
              <a:gdLst>
                <a:gd name="T0" fmla="*/ 24 w 4"/>
                <a:gd name="T1" fmla="*/ 0 h 6"/>
                <a:gd name="T2" fmla="*/ 8 w 4"/>
                <a:gd name="T3" fmla="*/ 61 h 6"/>
                <a:gd name="T4" fmla="*/ 16 w 4"/>
                <a:gd name="T5" fmla="*/ 9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cubicBezTo>
                    <a:pt x="0" y="1"/>
                    <a:pt x="0" y="4"/>
                    <a:pt x="1" y="6"/>
                  </a:cubicBezTo>
                  <a:cubicBezTo>
                    <a:pt x="3" y="6"/>
                    <a:pt x="4" y="3"/>
                    <a:pt x="2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29" name="Freeform 2528">
              <a:extLst>
                <a:ext uri="{FF2B5EF4-FFF2-40B4-BE49-F238E27FC236}">
                  <a16:creationId xmlns:a16="http://schemas.microsoft.com/office/drawing/2014/main" id="{9BC55281-E66A-9565-8572-6A3C31D56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982"/>
              <a:ext cx="8" cy="8"/>
            </a:xfrm>
            <a:custGeom>
              <a:avLst/>
              <a:gdLst>
                <a:gd name="T0" fmla="*/ 8 w 4"/>
                <a:gd name="T1" fmla="*/ 16 h 4"/>
                <a:gd name="T2" fmla="*/ 0 w 4"/>
                <a:gd name="T3" fmla="*/ 32 h 4"/>
                <a:gd name="T4" fmla="*/ 8 w 4"/>
                <a:gd name="T5" fmla="*/ 0 h 4"/>
                <a:gd name="T6" fmla="*/ 0 w 4"/>
                <a:gd name="T7" fmla="*/ 8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0" y="3"/>
                    <a:pt x="0" y="4"/>
                  </a:cubicBezTo>
                  <a:cubicBezTo>
                    <a:pt x="3" y="4"/>
                    <a:pt x="4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30" name="Freeform 2529">
              <a:extLst>
                <a:ext uri="{FF2B5EF4-FFF2-40B4-BE49-F238E27FC236}">
                  <a16:creationId xmlns:a16="http://schemas.microsoft.com/office/drawing/2014/main" id="{C0BC671D-C450-C2B5-455E-FBEB62378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041"/>
              <a:ext cx="12" cy="11"/>
            </a:xfrm>
            <a:custGeom>
              <a:avLst/>
              <a:gdLst>
                <a:gd name="T0" fmla="*/ 24 w 6"/>
                <a:gd name="T1" fmla="*/ 9 h 5"/>
                <a:gd name="T2" fmla="*/ 24 w 6"/>
                <a:gd name="T3" fmla="*/ 53 h 5"/>
                <a:gd name="T4" fmla="*/ 32 w 6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5">
                  <a:moveTo>
                    <a:pt x="3" y="1"/>
                  </a:moveTo>
                  <a:cubicBezTo>
                    <a:pt x="0" y="0"/>
                    <a:pt x="0" y="5"/>
                    <a:pt x="3" y="5"/>
                  </a:cubicBezTo>
                  <a:cubicBezTo>
                    <a:pt x="6" y="5"/>
                    <a:pt x="5" y="2"/>
                    <a:pt x="4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31" name="Freeform 2530">
              <a:extLst>
                <a:ext uri="{FF2B5EF4-FFF2-40B4-BE49-F238E27FC236}">
                  <a16:creationId xmlns:a16="http://schemas.microsoft.com/office/drawing/2014/main" id="{B7D500D4-75BC-A4B7-EEC4-521925012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8" y="2021"/>
              <a:ext cx="8" cy="11"/>
            </a:xfrm>
            <a:custGeom>
              <a:avLst/>
              <a:gdLst>
                <a:gd name="T0" fmla="*/ 24 w 4"/>
                <a:gd name="T1" fmla="*/ 0 h 5"/>
                <a:gd name="T2" fmla="*/ 16 w 4"/>
                <a:gd name="T3" fmla="*/ 53 h 5"/>
                <a:gd name="T4" fmla="*/ 24 w 4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3" y="0"/>
                  </a:moveTo>
                  <a:cubicBezTo>
                    <a:pt x="0" y="1"/>
                    <a:pt x="0" y="3"/>
                    <a:pt x="2" y="5"/>
                  </a:cubicBezTo>
                  <a:cubicBezTo>
                    <a:pt x="3" y="4"/>
                    <a:pt x="4" y="2"/>
                    <a:pt x="3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32" name="Freeform 2531">
              <a:extLst>
                <a:ext uri="{FF2B5EF4-FFF2-40B4-BE49-F238E27FC236}">
                  <a16:creationId xmlns:a16="http://schemas.microsoft.com/office/drawing/2014/main" id="{EB38C421-9E69-9888-32E5-ADF5F2363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6" y="1988"/>
              <a:ext cx="10" cy="13"/>
            </a:xfrm>
            <a:custGeom>
              <a:avLst/>
              <a:gdLst>
                <a:gd name="T0" fmla="*/ 16 w 5"/>
                <a:gd name="T1" fmla="*/ 0 h 6"/>
                <a:gd name="T2" fmla="*/ 24 w 5"/>
                <a:gd name="T3" fmla="*/ 52 h 6"/>
                <a:gd name="T4" fmla="*/ 16 w 5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0" y="2"/>
                    <a:pt x="0" y="6"/>
                    <a:pt x="3" y="5"/>
                  </a:cubicBezTo>
                  <a:cubicBezTo>
                    <a:pt x="5" y="4"/>
                    <a:pt x="3" y="1"/>
                    <a:pt x="2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33" name="Freeform 2532">
              <a:extLst>
                <a:ext uri="{FF2B5EF4-FFF2-40B4-BE49-F238E27FC236}">
                  <a16:creationId xmlns:a16="http://schemas.microsoft.com/office/drawing/2014/main" id="{EE58377D-8742-F86C-A805-DC3401640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" y="1949"/>
              <a:ext cx="11" cy="13"/>
            </a:xfrm>
            <a:custGeom>
              <a:avLst/>
              <a:gdLst>
                <a:gd name="T0" fmla="*/ 20 w 5"/>
                <a:gd name="T1" fmla="*/ 33 h 6"/>
                <a:gd name="T2" fmla="*/ 20 w 5"/>
                <a:gd name="T3" fmla="*/ 9 h 6"/>
                <a:gd name="T4" fmla="*/ 0 w 5"/>
                <a:gd name="T5" fmla="*/ 52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6">
                  <a:moveTo>
                    <a:pt x="2" y="3"/>
                  </a:moveTo>
                  <a:cubicBezTo>
                    <a:pt x="0" y="3"/>
                    <a:pt x="0" y="0"/>
                    <a:pt x="2" y="1"/>
                  </a:cubicBezTo>
                  <a:cubicBezTo>
                    <a:pt x="5" y="2"/>
                    <a:pt x="3" y="6"/>
                    <a:pt x="0" y="5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34" name="Freeform 2533">
              <a:extLst>
                <a:ext uri="{FF2B5EF4-FFF2-40B4-BE49-F238E27FC236}">
                  <a16:creationId xmlns:a16="http://schemas.microsoft.com/office/drawing/2014/main" id="{A9D100CB-0820-1892-8BEA-D0C0C2F89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" y="1909"/>
              <a:ext cx="12" cy="25"/>
            </a:xfrm>
            <a:custGeom>
              <a:avLst/>
              <a:gdLst>
                <a:gd name="T0" fmla="*/ 24 w 6"/>
                <a:gd name="T1" fmla="*/ 25 h 11"/>
                <a:gd name="T2" fmla="*/ 48 w 6"/>
                <a:gd name="T3" fmla="*/ 45 h 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11">
                  <a:moveTo>
                    <a:pt x="3" y="2"/>
                  </a:moveTo>
                  <a:cubicBezTo>
                    <a:pt x="0" y="0"/>
                    <a:pt x="1" y="11"/>
                    <a:pt x="6" y="4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35" name="Freeform 2534">
              <a:extLst>
                <a:ext uri="{FF2B5EF4-FFF2-40B4-BE49-F238E27FC236}">
                  <a16:creationId xmlns:a16="http://schemas.microsoft.com/office/drawing/2014/main" id="{0141DC88-8159-05BA-E0D4-DFC88BBF7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7" y="1859"/>
              <a:ext cx="12" cy="13"/>
            </a:xfrm>
            <a:custGeom>
              <a:avLst/>
              <a:gdLst>
                <a:gd name="T0" fmla="*/ 24 w 6"/>
                <a:gd name="T1" fmla="*/ 0 h 6"/>
                <a:gd name="T2" fmla="*/ 16 w 6"/>
                <a:gd name="T3" fmla="*/ 61 h 6"/>
                <a:gd name="T4" fmla="*/ 32 w 6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2"/>
                    <a:pt x="0" y="4"/>
                    <a:pt x="2" y="6"/>
                  </a:cubicBezTo>
                  <a:cubicBezTo>
                    <a:pt x="6" y="5"/>
                    <a:pt x="5" y="2"/>
                    <a:pt x="4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36" name="Freeform 2535">
              <a:extLst>
                <a:ext uri="{FF2B5EF4-FFF2-40B4-BE49-F238E27FC236}">
                  <a16:creationId xmlns:a16="http://schemas.microsoft.com/office/drawing/2014/main" id="{A66A8F6F-691F-DE10-FE20-3AF966571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" y="1826"/>
              <a:ext cx="8" cy="9"/>
            </a:xfrm>
            <a:custGeom>
              <a:avLst/>
              <a:gdLst>
                <a:gd name="T0" fmla="*/ 16 w 4"/>
                <a:gd name="T1" fmla="*/ 0 h 4"/>
                <a:gd name="T2" fmla="*/ 16 w 4"/>
                <a:gd name="T3" fmla="*/ 45 h 4"/>
                <a:gd name="T4" fmla="*/ 32 w 4"/>
                <a:gd name="T5" fmla="*/ 11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0" y="2"/>
                    <a:pt x="0" y="3"/>
                    <a:pt x="2" y="4"/>
                  </a:cubicBezTo>
                  <a:cubicBezTo>
                    <a:pt x="3" y="4"/>
                    <a:pt x="4" y="3"/>
                    <a:pt x="4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37" name="Freeform 2536">
              <a:extLst>
                <a:ext uri="{FF2B5EF4-FFF2-40B4-BE49-F238E27FC236}">
                  <a16:creationId xmlns:a16="http://schemas.microsoft.com/office/drawing/2014/main" id="{0B7EB43D-EB5B-AC2F-330B-0DC047E7E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" y="1750"/>
              <a:ext cx="13" cy="13"/>
            </a:xfrm>
            <a:custGeom>
              <a:avLst/>
              <a:gdLst>
                <a:gd name="T0" fmla="*/ 43 w 6"/>
                <a:gd name="T1" fmla="*/ 0 h 6"/>
                <a:gd name="T2" fmla="*/ 0 w 6"/>
                <a:gd name="T3" fmla="*/ 33 h 6"/>
                <a:gd name="T4" fmla="*/ 61 w 6"/>
                <a:gd name="T5" fmla="*/ 9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3" y="6"/>
                    <a:pt x="5" y="4"/>
                    <a:pt x="6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38" name="Freeform 2537">
              <a:extLst>
                <a:ext uri="{FF2B5EF4-FFF2-40B4-BE49-F238E27FC236}">
                  <a16:creationId xmlns:a16="http://schemas.microsoft.com/office/drawing/2014/main" id="{F71C0927-7BF5-5D48-DD10-990A51274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" y="1813"/>
              <a:ext cx="12" cy="16"/>
            </a:xfrm>
            <a:custGeom>
              <a:avLst/>
              <a:gdLst>
                <a:gd name="T0" fmla="*/ 32 w 6"/>
                <a:gd name="T1" fmla="*/ 0 h 7"/>
                <a:gd name="T2" fmla="*/ 0 w 6"/>
                <a:gd name="T3" fmla="*/ 57 h 7"/>
                <a:gd name="T4" fmla="*/ 40 w 6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7">
                  <a:moveTo>
                    <a:pt x="4" y="0"/>
                  </a:moveTo>
                  <a:cubicBezTo>
                    <a:pt x="2" y="1"/>
                    <a:pt x="0" y="3"/>
                    <a:pt x="0" y="5"/>
                  </a:cubicBezTo>
                  <a:cubicBezTo>
                    <a:pt x="3" y="7"/>
                    <a:pt x="6" y="2"/>
                    <a:pt x="5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39" name="Freeform 2538">
              <a:extLst>
                <a:ext uri="{FF2B5EF4-FFF2-40B4-BE49-F238E27FC236}">
                  <a16:creationId xmlns:a16="http://schemas.microsoft.com/office/drawing/2014/main" id="{8BF03035-25D8-8B3E-FE10-5C21D5C8D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1905"/>
              <a:ext cx="6" cy="9"/>
            </a:xfrm>
            <a:custGeom>
              <a:avLst/>
              <a:gdLst>
                <a:gd name="T0" fmla="*/ 16 w 3"/>
                <a:gd name="T1" fmla="*/ 0 h 4"/>
                <a:gd name="T2" fmla="*/ 8 w 3"/>
                <a:gd name="T3" fmla="*/ 45 h 4"/>
                <a:gd name="T4" fmla="*/ 24 w 3"/>
                <a:gd name="T5" fmla="*/ 11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1" y="1"/>
                    <a:pt x="0" y="2"/>
                    <a:pt x="1" y="4"/>
                  </a:cubicBezTo>
                  <a:cubicBezTo>
                    <a:pt x="2" y="4"/>
                    <a:pt x="3" y="2"/>
                    <a:pt x="3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40" name="Freeform 2539">
              <a:extLst>
                <a:ext uri="{FF2B5EF4-FFF2-40B4-BE49-F238E27FC236}">
                  <a16:creationId xmlns:a16="http://schemas.microsoft.com/office/drawing/2014/main" id="{9224B36F-C142-53B9-CF87-531494389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2" y="1938"/>
              <a:ext cx="10" cy="11"/>
            </a:xfrm>
            <a:custGeom>
              <a:avLst/>
              <a:gdLst>
                <a:gd name="T0" fmla="*/ 16 w 5"/>
                <a:gd name="T1" fmla="*/ 9 h 5"/>
                <a:gd name="T2" fmla="*/ 24 w 5"/>
                <a:gd name="T3" fmla="*/ 44 h 5"/>
                <a:gd name="T4" fmla="*/ 16 w 5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2" y="1"/>
                  </a:moveTo>
                  <a:cubicBezTo>
                    <a:pt x="0" y="2"/>
                    <a:pt x="1" y="5"/>
                    <a:pt x="3" y="4"/>
                  </a:cubicBezTo>
                  <a:cubicBezTo>
                    <a:pt x="5" y="2"/>
                    <a:pt x="4" y="0"/>
                    <a:pt x="2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41" name="Freeform 2540">
              <a:extLst>
                <a:ext uri="{FF2B5EF4-FFF2-40B4-BE49-F238E27FC236}">
                  <a16:creationId xmlns:a16="http://schemas.microsoft.com/office/drawing/2014/main" id="{B1BD374E-443C-8F6C-5792-57982204B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1" y="1977"/>
              <a:ext cx="11" cy="13"/>
            </a:xfrm>
            <a:custGeom>
              <a:avLst/>
              <a:gdLst>
                <a:gd name="T0" fmla="*/ 9 w 5"/>
                <a:gd name="T1" fmla="*/ 20 h 6"/>
                <a:gd name="T2" fmla="*/ 0 w 5"/>
                <a:gd name="T3" fmla="*/ 61 h 6"/>
                <a:gd name="T4" fmla="*/ 20 w 5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1" y="3"/>
                    <a:pt x="0" y="5"/>
                    <a:pt x="0" y="6"/>
                  </a:cubicBezTo>
                  <a:cubicBezTo>
                    <a:pt x="3" y="6"/>
                    <a:pt x="5" y="1"/>
                    <a:pt x="2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42" name="Freeform 2541">
              <a:extLst>
                <a:ext uri="{FF2B5EF4-FFF2-40B4-BE49-F238E27FC236}">
                  <a16:creationId xmlns:a16="http://schemas.microsoft.com/office/drawing/2014/main" id="{C4122853-EB9D-E9EB-47C0-50875E6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1632"/>
              <a:ext cx="6" cy="4"/>
            </a:xfrm>
            <a:custGeom>
              <a:avLst/>
              <a:gdLst>
                <a:gd name="T0" fmla="*/ 8 w 3"/>
                <a:gd name="T1" fmla="*/ 8 h 2"/>
                <a:gd name="T2" fmla="*/ 8 w 3"/>
                <a:gd name="T3" fmla="*/ 16 h 2"/>
                <a:gd name="T4" fmla="*/ 24 w 3"/>
                <a:gd name="T5" fmla="*/ 0 h 2"/>
                <a:gd name="T6" fmla="*/ 16 w 3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0" y="2"/>
                    <a:pt x="0" y="2"/>
                    <a:pt x="1" y="2"/>
                  </a:cubicBezTo>
                  <a:cubicBezTo>
                    <a:pt x="2" y="2"/>
                    <a:pt x="3" y="1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43" name="Freeform 2542">
              <a:extLst>
                <a:ext uri="{FF2B5EF4-FFF2-40B4-BE49-F238E27FC236}">
                  <a16:creationId xmlns:a16="http://schemas.microsoft.com/office/drawing/2014/main" id="{9C1625DC-5768-7ACA-07AE-98E7939EA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" y="1656"/>
              <a:ext cx="12" cy="9"/>
            </a:xfrm>
            <a:custGeom>
              <a:avLst/>
              <a:gdLst>
                <a:gd name="T0" fmla="*/ 24 w 6"/>
                <a:gd name="T1" fmla="*/ 0 h 4"/>
                <a:gd name="T2" fmla="*/ 8 w 6"/>
                <a:gd name="T3" fmla="*/ 45 h 4"/>
                <a:gd name="T4" fmla="*/ 24 w 6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1"/>
                    <a:pt x="0" y="2"/>
                    <a:pt x="1" y="4"/>
                  </a:cubicBezTo>
                  <a:cubicBezTo>
                    <a:pt x="3" y="4"/>
                    <a:pt x="6" y="1"/>
                    <a:pt x="3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44" name="Freeform 2543">
              <a:extLst>
                <a:ext uri="{FF2B5EF4-FFF2-40B4-BE49-F238E27FC236}">
                  <a16:creationId xmlns:a16="http://schemas.microsoft.com/office/drawing/2014/main" id="{6B0DD4C8-B7AB-1007-374F-D2D2C8D51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" y="1584"/>
              <a:ext cx="15" cy="11"/>
            </a:xfrm>
            <a:custGeom>
              <a:avLst/>
              <a:gdLst>
                <a:gd name="T0" fmla="*/ 51 w 7"/>
                <a:gd name="T1" fmla="*/ 0 h 5"/>
                <a:gd name="T2" fmla="*/ 19 w 7"/>
                <a:gd name="T3" fmla="*/ 44 h 5"/>
                <a:gd name="T4" fmla="*/ 60 w 7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cubicBezTo>
                    <a:pt x="3" y="0"/>
                    <a:pt x="0" y="2"/>
                    <a:pt x="2" y="4"/>
                  </a:cubicBezTo>
                  <a:cubicBezTo>
                    <a:pt x="4" y="5"/>
                    <a:pt x="7" y="3"/>
                    <a:pt x="6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45" name="Freeform 2544">
              <a:extLst>
                <a:ext uri="{FF2B5EF4-FFF2-40B4-BE49-F238E27FC236}">
                  <a16:creationId xmlns:a16="http://schemas.microsoft.com/office/drawing/2014/main" id="{7B0558C4-FC48-76BD-956B-6D4EABD62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" y="1590"/>
              <a:ext cx="6" cy="7"/>
            </a:xfrm>
            <a:custGeom>
              <a:avLst/>
              <a:gdLst>
                <a:gd name="T0" fmla="*/ 8 w 3"/>
                <a:gd name="T1" fmla="*/ 0 h 3"/>
                <a:gd name="T2" fmla="*/ 0 w 3"/>
                <a:gd name="T3" fmla="*/ 28 h 3"/>
                <a:gd name="T4" fmla="*/ 16 w 3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" y="3"/>
                    <a:pt x="3" y="1"/>
                    <a:pt x="2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46" name="Freeform 2545">
              <a:extLst>
                <a:ext uri="{FF2B5EF4-FFF2-40B4-BE49-F238E27FC236}">
                  <a16:creationId xmlns:a16="http://schemas.microsoft.com/office/drawing/2014/main" id="{DDEFE911-1C01-1EB9-EDE0-2FAADD35E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2" y="1568"/>
              <a:ext cx="11" cy="9"/>
            </a:xfrm>
            <a:custGeom>
              <a:avLst/>
              <a:gdLst>
                <a:gd name="T0" fmla="*/ 44 w 5"/>
                <a:gd name="T1" fmla="*/ 0 h 4"/>
                <a:gd name="T2" fmla="*/ 53 w 5"/>
                <a:gd name="T3" fmla="*/ 11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cubicBezTo>
                    <a:pt x="0" y="2"/>
                    <a:pt x="5" y="4"/>
                    <a:pt x="5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47" name="Freeform 2546">
              <a:extLst>
                <a:ext uri="{FF2B5EF4-FFF2-40B4-BE49-F238E27FC236}">
                  <a16:creationId xmlns:a16="http://schemas.microsoft.com/office/drawing/2014/main" id="{CE176F1B-6562-A9F1-778D-743EC035F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" y="1584"/>
              <a:ext cx="33" cy="11"/>
            </a:xfrm>
            <a:custGeom>
              <a:avLst/>
              <a:gdLst>
                <a:gd name="T0" fmla="*/ 72 w 16"/>
                <a:gd name="T1" fmla="*/ 0 h 5"/>
                <a:gd name="T2" fmla="*/ 89 w 16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6" h="5">
                  <a:moveTo>
                    <a:pt x="8" y="0"/>
                  </a:moveTo>
                  <a:cubicBezTo>
                    <a:pt x="0" y="3"/>
                    <a:pt x="16" y="5"/>
                    <a:pt x="10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48" name="Freeform 2547">
              <a:extLst>
                <a:ext uri="{FF2B5EF4-FFF2-40B4-BE49-F238E27FC236}">
                  <a16:creationId xmlns:a16="http://schemas.microsoft.com/office/drawing/2014/main" id="{93E991BB-EFC6-BF65-B891-24934EC02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0" y="1623"/>
              <a:ext cx="18" cy="11"/>
            </a:xfrm>
            <a:custGeom>
              <a:avLst/>
              <a:gdLst>
                <a:gd name="T0" fmla="*/ 24 w 9"/>
                <a:gd name="T1" fmla="*/ 0 h 5"/>
                <a:gd name="T2" fmla="*/ 40 w 9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5">
                  <a:moveTo>
                    <a:pt x="3" y="0"/>
                  </a:moveTo>
                  <a:cubicBezTo>
                    <a:pt x="0" y="5"/>
                    <a:pt x="9" y="3"/>
                    <a:pt x="5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49" name="Freeform 2548">
              <a:extLst>
                <a:ext uri="{FF2B5EF4-FFF2-40B4-BE49-F238E27FC236}">
                  <a16:creationId xmlns:a16="http://schemas.microsoft.com/office/drawing/2014/main" id="{1595DB30-0BEA-E3D6-C2B3-4C0ED591A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6" y="1669"/>
              <a:ext cx="11" cy="9"/>
            </a:xfrm>
            <a:custGeom>
              <a:avLst/>
              <a:gdLst>
                <a:gd name="T0" fmla="*/ 9 w 5"/>
                <a:gd name="T1" fmla="*/ 11 h 4"/>
                <a:gd name="T2" fmla="*/ 9 w 5"/>
                <a:gd name="T3" fmla="*/ 45 h 4"/>
                <a:gd name="T4" fmla="*/ 20 w 5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4">
                  <a:moveTo>
                    <a:pt x="1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4" y="4"/>
                    <a:pt x="5" y="1"/>
                    <a:pt x="2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50" name="Freeform 2549">
              <a:extLst>
                <a:ext uri="{FF2B5EF4-FFF2-40B4-BE49-F238E27FC236}">
                  <a16:creationId xmlns:a16="http://schemas.microsoft.com/office/drawing/2014/main" id="{07E45EC5-23DB-222A-26DF-411BA0FE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7" y="1680"/>
              <a:ext cx="29" cy="11"/>
            </a:xfrm>
            <a:custGeom>
              <a:avLst/>
              <a:gdLst>
                <a:gd name="T0" fmla="*/ 52 w 14"/>
                <a:gd name="T1" fmla="*/ 0 h 5"/>
                <a:gd name="T2" fmla="*/ 73 w 14"/>
                <a:gd name="T3" fmla="*/ 9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" h="5">
                  <a:moveTo>
                    <a:pt x="6" y="0"/>
                  </a:moveTo>
                  <a:cubicBezTo>
                    <a:pt x="0" y="5"/>
                    <a:pt x="14" y="5"/>
                    <a:pt x="8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51" name="Freeform 2550">
              <a:extLst>
                <a:ext uri="{FF2B5EF4-FFF2-40B4-BE49-F238E27FC236}">
                  <a16:creationId xmlns:a16="http://schemas.microsoft.com/office/drawing/2014/main" id="{1C3BC2C3-2892-A4FA-3AB3-599C20E00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" y="1700"/>
              <a:ext cx="6" cy="8"/>
            </a:xfrm>
            <a:custGeom>
              <a:avLst/>
              <a:gdLst>
                <a:gd name="T0" fmla="*/ 0 w 3"/>
                <a:gd name="T1" fmla="*/ 0 h 4"/>
                <a:gd name="T2" fmla="*/ 16 w 3"/>
                <a:gd name="T3" fmla="*/ 32 h 4"/>
                <a:gd name="T4" fmla="*/ 16 w 3"/>
                <a:gd name="T5" fmla="*/ 8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0" y="2"/>
                    <a:pt x="0" y="4"/>
                    <a:pt x="2" y="4"/>
                  </a:cubicBezTo>
                  <a:cubicBezTo>
                    <a:pt x="3" y="3"/>
                    <a:pt x="3" y="2"/>
                    <a:pt x="2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52" name="Freeform 2551">
              <a:extLst>
                <a:ext uri="{FF2B5EF4-FFF2-40B4-BE49-F238E27FC236}">
                  <a16:creationId xmlns:a16="http://schemas.microsoft.com/office/drawing/2014/main" id="{31446ED5-A54E-EB52-6BC9-9C171A26F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" y="1686"/>
              <a:ext cx="8" cy="9"/>
            </a:xfrm>
            <a:custGeom>
              <a:avLst/>
              <a:gdLst>
                <a:gd name="T0" fmla="*/ 8 w 4"/>
                <a:gd name="T1" fmla="*/ 11 h 4"/>
                <a:gd name="T2" fmla="*/ 8 w 4"/>
                <a:gd name="T3" fmla="*/ 45 h 4"/>
                <a:gd name="T4" fmla="*/ 16 w 4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1" y="1"/>
                  </a:moveTo>
                  <a:cubicBezTo>
                    <a:pt x="0" y="2"/>
                    <a:pt x="0" y="4"/>
                    <a:pt x="1" y="4"/>
                  </a:cubicBezTo>
                  <a:cubicBezTo>
                    <a:pt x="4" y="4"/>
                    <a:pt x="4" y="1"/>
                    <a:pt x="2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53" name="Freeform 2552">
              <a:extLst>
                <a:ext uri="{FF2B5EF4-FFF2-40B4-BE49-F238E27FC236}">
                  <a16:creationId xmlns:a16="http://schemas.microsoft.com/office/drawing/2014/main" id="{7D93D88A-7B89-5687-32F3-659A4DBC6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" y="1658"/>
              <a:ext cx="5" cy="4"/>
            </a:xfrm>
            <a:custGeom>
              <a:avLst/>
              <a:gdLst>
                <a:gd name="T0" fmla="*/ 20 w 2"/>
                <a:gd name="T1" fmla="*/ 0 h 2"/>
                <a:gd name="T2" fmla="*/ 20 w 2"/>
                <a:gd name="T3" fmla="*/ 16 h 2"/>
                <a:gd name="T4" fmla="*/ 33 w 2"/>
                <a:gd name="T5" fmla="*/ 8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1"/>
                    <a:pt x="0" y="2"/>
                    <a:pt x="1" y="2"/>
                  </a:cubicBezTo>
                  <a:cubicBezTo>
                    <a:pt x="2" y="2"/>
                    <a:pt x="2" y="2"/>
                    <a:pt x="2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54" name="Freeform 2553">
              <a:extLst>
                <a:ext uri="{FF2B5EF4-FFF2-40B4-BE49-F238E27FC236}">
                  <a16:creationId xmlns:a16="http://schemas.microsoft.com/office/drawing/2014/main" id="{2FB4597D-CC34-47DC-6137-D548A99FC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1634"/>
              <a:ext cx="11" cy="9"/>
            </a:xfrm>
            <a:custGeom>
              <a:avLst/>
              <a:gdLst>
                <a:gd name="T0" fmla="*/ 33 w 5"/>
                <a:gd name="T1" fmla="*/ 11 h 4"/>
                <a:gd name="T2" fmla="*/ 0 w 5"/>
                <a:gd name="T3" fmla="*/ 0 h 4"/>
                <a:gd name="T4" fmla="*/ 53 w 5"/>
                <a:gd name="T5" fmla="*/ 36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4">
                  <a:moveTo>
                    <a:pt x="3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3"/>
                    <a:pt x="3" y="4"/>
                    <a:pt x="5" y="3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55" name="Freeform 2554">
              <a:extLst>
                <a:ext uri="{FF2B5EF4-FFF2-40B4-BE49-F238E27FC236}">
                  <a16:creationId xmlns:a16="http://schemas.microsoft.com/office/drawing/2014/main" id="{258FFA37-1035-8107-D3F4-69E8FA5E7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" y="1693"/>
              <a:ext cx="31" cy="13"/>
            </a:xfrm>
            <a:custGeom>
              <a:avLst/>
              <a:gdLst>
                <a:gd name="T0" fmla="*/ 52 w 15"/>
                <a:gd name="T1" fmla="*/ 0 h 6"/>
                <a:gd name="T2" fmla="*/ 81 w 15"/>
                <a:gd name="T3" fmla="*/ 9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" h="6">
                  <a:moveTo>
                    <a:pt x="6" y="0"/>
                  </a:moveTo>
                  <a:cubicBezTo>
                    <a:pt x="0" y="4"/>
                    <a:pt x="15" y="6"/>
                    <a:pt x="9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56" name="Freeform 2555">
              <a:extLst>
                <a:ext uri="{FF2B5EF4-FFF2-40B4-BE49-F238E27FC236}">
                  <a16:creationId xmlns:a16="http://schemas.microsoft.com/office/drawing/2014/main" id="{F35D18F6-45CA-F0A5-92C1-D79D3F811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0" y="1750"/>
              <a:ext cx="18" cy="13"/>
            </a:xfrm>
            <a:custGeom>
              <a:avLst/>
              <a:gdLst>
                <a:gd name="T0" fmla="*/ 32 w 9"/>
                <a:gd name="T1" fmla="*/ 0 h 6"/>
                <a:gd name="T2" fmla="*/ 56 w 9"/>
                <a:gd name="T3" fmla="*/ 9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6">
                  <a:moveTo>
                    <a:pt x="4" y="0"/>
                  </a:moveTo>
                  <a:cubicBezTo>
                    <a:pt x="0" y="6"/>
                    <a:pt x="9" y="5"/>
                    <a:pt x="7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57" name="Freeform 2556">
              <a:extLst>
                <a:ext uri="{FF2B5EF4-FFF2-40B4-BE49-F238E27FC236}">
                  <a16:creationId xmlns:a16="http://schemas.microsoft.com/office/drawing/2014/main" id="{B9B59736-049D-EC0C-DC22-5E54737C9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1822"/>
              <a:ext cx="14" cy="11"/>
            </a:xfrm>
            <a:custGeom>
              <a:avLst/>
              <a:gdLst>
                <a:gd name="T0" fmla="*/ 40 w 7"/>
                <a:gd name="T1" fmla="*/ 0 h 5"/>
                <a:gd name="T2" fmla="*/ 24 w 7"/>
                <a:gd name="T3" fmla="*/ 0 h 5"/>
                <a:gd name="T4" fmla="*/ 56 w 7"/>
                <a:gd name="T5" fmla="*/ 33 h 5"/>
                <a:gd name="T6" fmla="*/ 48 w 7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cubicBezTo>
                    <a:pt x="4" y="0"/>
                    <a:pt x="4" y="0"/>
                    <a:pt x="3" y="0"/>
                  </a:cubicBezTo>
                  <a:cubicBezTo>
                    <a:pt x="0" y="3"/>
                    <a:pt x="4" y="5"/>
                    <a:pt x="7" y="3"/>
                  </a:cubicBezTo>
                  <a:cubicBezTo>
                    <a:pt x="7" y="3"/>
                    <a:pt x="7" y="1"/>
                    <a:pt x="6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58" name="Freeform 2557">
              <a:extLst>
                <a:ext uri="{FF2B5EF4-FFF2-40B4-BE49-F238E27FC236}">
                  <a16:creationId xmlns:a16="http://schemas.microsoft.com/office/drawing/2014/main" id="{B7B8A9AB-68DB-636A-438B-B55F864C6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1833"/>
              <a:ext cx="8" cy="6"/>
            </a:xfrm>
            <a:custGeom>
              <a:avLst/>
              <a:gdLst>
                <a:gd name="T0" fmla="*/ 0 w 4"/>
                <a:gd name="T1" fmla="*/ 0 h 3"/>
                <a:gd name="T2" fmla="*/ 16 w 4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0" y="3"/>
                    <a:pt x="4" y="2"/>
                    <a:pt x="2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59" name="Freeform 2558">
              <a:extLst>
                <a:ext uri="{FF2B5EF4-FFF2-40B4-BE49-F238E27FC236}">
                  <a16:creationId xmlns:a16="http://schemas.microsoft.com/office/drawing/2014/main" id="{DADBB8F5-FCF5-7E1F-3C23-02AB2C9FE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" y="1859"/>
              <a:ext cx="10" cy="11"/>
            </a:xfrm>
            <a:custGeom>
              <a:avLst/>
              <a:gdLst>
                <a:gd name="T0" fmla="*/ 24 w 5"/>
                <a:gd name="T1" fmla="*/ 0 h 5"/>
                <a:gd name="T2" fmla="*/ 16 w 5"/>
                <a:gd name="T3" fmla="*/ 53 h 5"/>
                <a:gd name="T4" fmla="*/ 32 w 5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0" y="1"/>
                    <a:pt x="0" y="4"/>
                    <a:pt x="2" y="5"/>
                  </a:cubicBezTo>
                  <a:cubicBezTo>
                    <a:pt x="4" y="5"/>
                    <a:pt x="5" y="3"/>
                    <a:pt x="4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60" name="Freeform 2559">
              <a:extLst>
                <a:ext uri="{FF2B5EF4-FFF2-40B4-BE49-F238E27FC236}">
                  <a16:creationId xmlns:a16="http://schemas.microsoft.com/office/drawing/2014/main" id="{AE60D66B-BFE3-A6A5-67AD-05E2F19FB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1" y="1813"/>
              <a:ext cx="9" cy="9"/>
            </a:xfrm>
            <a:custGeom>
              <a:avLst/>
              <a:gdLst>
                <a:gd name="T0" fmla="*/ 25 w 4"/>
                <a:gd name="T1" fmla="*/ 0 h 4"/>
                <a:gd name="T2" fmla="*/ 45 w 4"/>
                <a:gd name="T3" fmla="*/ 11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0" y="3"/>
                    <a:pt x="4" y="4"/>
                    <a:pt x="4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61" name="Freeform 2560">
              <a:extLst>
                <a:ext uri="{FF2B5EF4-FFF2-40B4-BE49-F238E27FC236}">
                  <a16:creationId xmlns:a16="http://schemas.microsoft.com/office/drawing/2014/main" id="{15579818-83C3-6D16-ED9E-DC3B3A647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3" y="1778"/>
              <a:ext cx="23" cy="13"/>
            </a:xfrm>
            <a:custGeom>
              <a:avLst/>
              <a:gdLst>
                <a:gd name="T0" fmla="*/ 44 w 11"/>
                <a:gd name="T1" fmla="*/ 0 h 6"/>
                <a:gd name="T2" fmla="*/ 75 w 11"/>
                <a:gd name="T3" fmla="*/ 9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6">
                  <a:moveTo>
                    <a:pt x="5" y="0"/>
                  </a:moveTo>
                  <a:cubicBezTo>
                    <a:pt x="0" y="3"/>
                    <a:pt x="11" y="6"/>
                    <a:pt x="8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62" name="Freeform 2561">
              <a:extLst>
                <a:ext uri="{FF2B5EF4-FFF2-40B4-BE49-F238E27FC236}">
                  <a16:creationId xmlns:a16="http://schemas.microsoft.com/office/drawing/2014/main" id="{87D156BD-3E18-5F68-B56E-9274D57DA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" y="1772"/>
              <a:ext cx="20" cy="11"/>
            </a:xfrm>
            <a:custGeom>
              <a:avLst/>
              <a:gdLst>
                <a:gd name="T0" fmla="*/ 40 w 10"/>
                <a:gd name="T1" fmla="*/ 0 h 5"/>
                <a:gd name="T2" fmla="*/ 56 w 10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5">
                  <a:moveTo>
                    <a:pt x="5" y="0"/>
                  </a:moveTo>
                  <a:cubicBezTo>
                    <a:pt x="0" y="3"/>
                    <a:pt x="10" y="5"/>
                    <a:pt x="7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63" name="Freeform 2562">
              <a:extLst>
                <a:ext uri="{FF2B5EF4-FFF2-40B4-BE49-F238E27FC236}">
                  <a16:creationId xmlns:a16="http://schemas.microsoft.com/office/drawing/2014/main" id="{1AF32402-43A8-ADDD-461C-37C0E443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1724"/>
              <a:ext cx="19" cy="21"/>
            </a:xfrm>
            <a:custGeom>
              <a:avLst/>
              <a:gdLst>
                <a:gd name="T0" fmla="*/ 17 w 9"/>
                <a:gd name="T1" fmla="*/ 0 h 10"/>
                <a:gd name="T2" fmla="*/ 27 w 9"/>
                <a:gd name="T3" fmla="*/ 8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10">
                  <a:moveTo>
                    <a:pt x="2" y="0"/>
                  </a:moveTo>
                  <a:cubicBezTo>
                    <a:pt x="0" y="10"/>
                    <a:pt x="9" y="1"/>
                    <a:pt x="3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64" name="Freeform 2563">
              <a:extLst>
                <a:ext uri="{FF2B5EF4-FFF2-40B4-BE49-F238E27FC236}">
                  <a16:creationId xmlns:a16="http://schemas.microsoft.com/office/drawing/2014/main" id="{C8A6DC29-5393-DCF9-813F-17E7CAB91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1730"/>
              <a:ext cx="14" cy="13"/>
            </a:xfrm>
            <a:custGeom>
              <a:avLst/>
              <a:gdLst>
                <a:gd name="T0" fmla="*/ 24 w 7"/>
                <a:gd name="T1" fmla="*/ 0 h 6"/>
                <a:gd name="T2" fmla="*/ 32 w 7"/>
                <a:gd name="T3" fmla="*/ 9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6">
                  <a:moveTo>
                    <a:pt x="3" y="0"/>
                  </a:moveTo>
                  <a:cubicBezTo>
                    <a:pt x="0" y="6"/>
                    <a:pt x="7" y="3"/>
                    <a:pt x="4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65" name="Freeform 2564">
              <a:extLst>
                <a:ext uri="{FF2B5EF4-FFF2-40B4-BE49-F238E27FC236}">
                  <a16:creationId xmlns:a16="http://schemas.microsoft.com/office/drawing/2014/main" id="{FCCFA749-A4E9-39E7-DD8F-D3A6D74D9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" y="1730"/>
              <a:ext cx="12" cy="11"/>
            </a:xfrm>
            <a:custGeom>
              <a:avLst/>
              <a:gdLst>
                <a:gd name="T0" fmla="*/ 32 w 6"/>
                <a:gd name="T1" fmla="*/ 0 h 5"/>
                <a:gd name="T2" fmla="*/ 24 w 6"/>
                <a:gd name="T3" fmla="*/ 44 h 5"/>
                <a:gd name="T4" fmla="*/ 24 w 6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cubicBezTo>
                    <a:pt x="2" y="1"/>
                    <a:pt x="0" y="5"/>
                    <a:pt x="3" y="4"/>
                  </a:cubicBezTo>
                  <a:cubicBezTo>
                    <a:pt x="6" y="4"/>
                    <a:pt x="4" y="1"/>
                    <a:pt x="3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66" name="Freeform 2565">
              <a:extLst>
                <a:ext uri="{FF2B5EF4-FFF2-40B4-BE49-F238E27FC236}">
                  <a16:creationId xmlns:a16="http://schemas.microsoft.com/office/drawing/2014/main" id="{F767DC66-6E55-5192-90CD-FF1647676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8" y="1776"/>
              <a:ext cx="31" cy="18"/>
            </a:xfrm>
            <a:custGeom>
              <a:avLst/>
              <a:gdLst>
                <a:gd name="T0" fmla="*/ 52 w 15"/>
                <a:gd name="T1" fmla="*/ 0 h 8"/>
                <a:gd name="T2" fmla="*/ 60 w 15"/>
                <a:gd name="T3" fmla="*/ 11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" h="8">
                  <a:moveTo>
                    <a:pt x="6" y="0"/>
                  </a:moveTo>
                  <a:cubicBezTo>
                    <a:pt x="0" y="8"/>
                    <a:pt x="15" y="4"/>
                    <a:pt x="7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67" name="Freeform 2566">
              <a:extLst>
                <a:ext uri="{FF2B5EF4-FFF2-40B4-BE49-F238E27FC236}">
                  <a16:creationId xmlns:a16="http://schemas.microsoft.com/office/drawing/2014/main" id="{13B9B554-B3DD-A8D2-1B8B-6A34B099E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8" y="1599"/>
              <a:ext cx="9" cy="11"/>
            </a:xfrm>
            <a:custGeom>
              <a:avLst/>
              <a:gdLst>
                <a:gd name="T0" fmla="*/ 11 w 4"/>
                <a:gd name="T1" fmla="*/ 20 h 5"/>
                <a:gd name="T2" fmla="*/ 0 w 4"/>
                <a:gd name="T3" fmla="*/ 53 h 5"/>
                <a:gd name="T4" fmla="*/ 11 w 4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1" y="2"/>
                  </a:moveTo>
                  <a:cubicBezTo>
                    <a:pt x="0" y="3"/>
                    <a:pt x="0" y="4"/>
                    <a:pt x="0" y="5"/>
                  </a:cubicBezTo>
                  <a:cubicBezTo>
                    <a:pt x="3" y="5"/>
                    <a:pt x="4" y="0"/>
                    <a:pt x="1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68" name="Freeform 2567">
              <a:extLst>
                <a:ext uri="{FF2B5EF4-FFF2-40B4-BE49-F238E27FC236}">
                  <a16:creationId xmlns:a16="http://schemas.microsoft.com/office/drawing/2014/main" id="{BED1F2F0-2B75-B43F-EA05-D3ED8183C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7" y="1837"/>
              <a:ext cx="14" cy="11"/>
            </a:xfrm>
            <a:custGeom>
              <a:avLst/>
              <a:gdLst>
                <a:gd name="T0" fmla="*/ 40 w 7"/>
                <a:gd name="T1" fmla="*/ 9 h 5"/>
                <a:gd name="T2" fmla="*/ 24 w 7"/>
                <a:gd name="T3" fmla="*/ 53 h 5"/>
                <a:gd name="T4" fmla="*/ 40 w 7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5">
                  <a:moveTo>
                    <a:pt x="5" y="1"/>
                  </a:moveTo>
                  <a:cubicBezTo>
                    <a:pt x="1" y="0"/>
                    <a:pt x="0" y="4"/>
                    <a:pt x="3" y="5"/>
                  </a:cubicBezTo>
                  <a:cubicBezTo>
                    <a:pt x="6" y="5"/>
                    <a:pt x="7" y="2"/>
                    <a:pt x="5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69" name="Freeform 2568">
              <a:extLst>
                <a:ext uri="{FF2B5EF4-FFF2-40B4-BE49-F238E27FC236}">
                  <a16:creationId xmlns:a16="http://schemas.microsoft.com/office/drawing/2014/main" id="{CA9CC1A3-1D18-76DC-52E6-7E6642818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" y="1874"/>
              <a:ext cx="16" cy="11"/>
            </a:xfrm>
            <a:custGeom>
              <a:avLst/>
              <a:gdLst>
                <a:gd name="T0" fmla="*/ 32 w 8"/>
                <a:gd name="T1" fmla="*/ 0 h 5"/>
                <a:gd name="T2" fmla="*/ 40 w 8"/>
                <a:gd name="T3" fmla="*/ 9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5">
                  <a:moveTo>
                    <a:pt x="4" y="0"/>
                  </a:moveTo>
                  <a:cubicBezTo>
                    <a:pt x="0" y="5"/>
                    <a:pt x="8" y="5"/>
                    <a:pt x="5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70" name="Freeform 2569">
              <a:extLst>
                <a:ext uri="{FF2B5EF4-FFF2-40B4-BE49-F238E27FC236}">
                  <a16:creationId xmlns:a16="http://schemas.microsoft.com/office/drawing/2014/main" id="{82E75969-B6B9-83D1-84EA-BD632F98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" y="1916"/>
              <a:ext cx="10" cy="9"/>
            </a:xfrm>
            <a:custGeom>
              <a:avLst/>
              <a:gdLst>
                <a:gd name="T0" fmla="*/ 24 w 5"/>
                <a:gd name="T1" fmla="*/ 0 h 4"/>
                <a:gd name="T2" fmla="*/ 16 w 5"/>
                <a:gd name="T3" fmla="*/ 45 h 4"/>
                <a:gd name="T4" fmla="*/ 32 w 5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1" y="1"/>
                    <a:pt x="0" y="3"/>
                    <a:pt x="2" y="4"/>
                  </a:cubicBezTo>
                  <a:cubicBezTo>
                    <a:pt x="4" y="4"/>
                    <a:pt x="5" y="2"/>
                    <a:pt x="4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71" name="Freeform 2570">
              <a:extLst>
                <a:ext uri="{FF2B5EF4-FFF2-40B4-BE49-F238E27FC236}">
                  <a16:creationId xmlns:a16="http://schemas.microsoft.com/office/drawing/2014/main" id="{EDA83895-56CB-5F91-B357-35060B588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1894"/>
              <a:ext cx="12" cy="9"/>
            </a:xfrm>
            <a:custGeom>
              <a:avLst/>
              <a:gdLst>
                <a:gd name="T0" fmla="*/ 32 w 6"/>
                <a:gd name="T1" fmla="*/ 0 h 4"/>
                <a:gd name="T2" fmla="*/ 24 w 6"/>
                <a:gd name="T3" fmla="*/ 36 h 4"/>
                <a:gd name="T4" fmla="*/ 40 w 6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cubicBezTo>
                    <a:pt x="2" y="0"/>
                    <a:pt x="0" y="2"/>
                    <a:pt x="3" y="3"/>
                  </a:cubicBezTo>
                  <a:cubicBezTo>
                    <a:pt x="5" y="4"/>
                    <a:pt x="6" y="2"/>
                    <a:pt x="5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72" name="Freeform 2571">
              <a:extLst>
                <a:ext uri="{FF2B5EF4-FFF2-40B4-BE49-F238E27FC236}">
                  <a16:creationId xmlns:a16="http://schemas.microsoft.com/office/drawing/2014/main" id="{FC94A175-EA2B-CCFB-4B25-DFC17F10B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3" y="1907"/>
              <a:ext cx="7" cy="11"/>
            </a:xfrm>
            <a:custGeom>
              <a:avLst/>
              <a:gdLst>
                <a:gd name="T0" fmla="*/ 28 w 3"/>
                <a:gd name="T1" fmla="*/ 0 h 5"/>
                <a:gd name="T2" fmla="*/ 28 w 3"/>
                <a:gd name="T3" fmla="*/ 53 h 5"/>
                <a:gd name="T4" fmla="*/ 37 w 3"/>
                <a:gd name="T5" fmla="*/ 2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0" y="2"/>
                    <a:pt x="1" y="4"/>
                    <a:pt x="2" y="5"/>
                  </a:cubicBezTo>
                  <a:cubicBezTo>
                    <a:pt x="3" y="5"/>
                    <a:pt x="3" y="4"/>
                    <a:pt x="3" y="2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73" name="Freeform 2572">
              <a:extLst>
                <a:ext uri="{FF2B5EF4-FFF2-40B4-BE49-F238E27FC236}">
                  <a16:creationId xmlns:a16="http://schemas.microsoft.com/office/drawing/2014/main" id="{1EFE6F65-7B67-5CD7-4221-1DBBD8ED7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" y="1942"/>
              <a:ext cx="10" cy="11"/>
            </a:xfrm>
            <a:custGeom>
              <a:avLst/>
              <a:gdLst>
                <a:gd name="T0" fmla="*/ 24 w 5"/>
                <a:gd name="T1" fmla="*/ 9 h 5"/>
                <a:gd name="T2" fmla="*/ 8 w 5"/>
                <a:gd name="T3" fmla="*/ 0 h 5"/>
                <a:gd name="T4" fmla="*/ 40 w 5"/>
                <a:gd name="T5" fmla="*/ 33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3" y="1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2"/>
                    <a:pt x="3" y="5"/>
                    <a:pt x="5" y="3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74" name="Freeform 2573">
              <a:extLst>
                <a:ext uri="{FF2B5EF4-FFF2-40B4-BE49-F238E27FC236}">
                  <a16:creationId xmlns:a16="http://schemas.microsoft.com/office/drawing/2014/main" id="{07411B15-D88E-E727-583B-3778034CE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" y="1982"/>
              <a:ext cx="8" cy="11"/>
            </a:xfrm>
            <a:custGeom>
              <a:avLst/>
              <a:gdLst>
                <a:gd name="T0" fmla="*/ 32 w 4"/>
                <a:gd name="T1" fmla="*/ 0 h 5"/>
                <a:gd name="T2" fmla="*/ 8 w 4"/>
                <a:gd name="T3" fmla="*/ 53 h 5"/>
                <a:gd name="T4" fmla="*/ 32 w 4"/>
                <a:gd name="T5" fmla="*/ 33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1" y="0"/>
                    <a:pt x="0" y="3"/>
                    <a:pt x="1" y="5"/>
                  </a:cubicBezTo>
                  <a:cubicBezTo>
                    <a:pt x="3" y="5"/>
                    <a:pt x="3" y="4"/>
                    <a:pt x="4" y="3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75" name="Freeform 2574">
              <a:extLst>
                <a:ext uri="{FF2B5EF4-FFF2-40B4-BE49-F238E27FC236}">
                  <a16:creationId xmlns:a16="http://schemas.microsoft.com/office/drawing/2014/main" id="{1584EDF8-12DD-AD15-C392-95C2D6C43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3" y="2025"/>
              <a:ext cx="15" cy="18"/>
            </a:xfrm>
            <a:custGeom>
              <a:avLst/>
              <a:gdLst>
                <a:gd name="T0" fmla="*/ 60 w 7"/>
                <a:gd name="T1" fmla="*/ 11 h 8"/>
                <a:gd name="T2" fmla="*/ 41 w 7"/>
                <a:gd name="T3" fmla="*/ 0 h 8"/>
                <a:gd name="T4" fmla="*/ 60 w 7"/>
                <a:gd name="T5" fmla="*/ 36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8">
                  <a:moveTo>
                    <a:pt x="6" y="1"/>
                  </a:moveTo>
                  <a:cubicBezTo>
                    <a:pt x="6" y="1"/>
                    <a:pt x="5" y="0"/>
                    <a:pt x="4" y="0"/>
                  </a:cubicBezTo>
                  <a:cubicBezTo>
                    <a:pt x="0" y="4"/>
                    <a:pt x="7" y="8"/>
                    <a:pt x="6" y="3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76" name="Freeform 2575">
              <a:extLst>
                <a:ext uri="{FF2B5EF4-FFF2-40B4-BE49-F238E27FC236}">
                  <a16:creationId xmlns:a16="http://schemas.microsoft.com/office/drawing/2014/main" id="{80ED3527-C0C3-F120-0068-CF23ADB8F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5" y="1982"/>
              <a:ext cx="20" cy="19"/>
            </a:xfrm>
            <a:custGeom>
              <a:avLst/>
              <a:gdLst>
                <a:gd name="T0" fmla="*/ 32 w 10"/>
                <a:gd name="T1" fmla="*/ 0 h 9"/>
                <a:gd name="T2" fmla="*/ 56 w 10"/>
                <a:gd name="T3" fmla="*/ 36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9">
                  <a:moveTo>
                    <a:pt x="4" y="0"/>
                  </a:moveTo>
                  <a:cubicBezTo>
                    <a:pt x="0" y="6"/>
                    <a:pt x="10" y="9"/>
                    <a:pt x="7" y="4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77" name="Freeform 2576">
              <a:extLst>
                <a:ext uri="{FF2B5EF4-FFF2-40B4-BE49-F238E27FC236}">
                  <a16:creationId xmlns:a16="http://schemas.microsoft.com/office/drawing/2014/main" id="{13E7C7F3-76A2-8F55-2262-907C1C1FA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955"/>
              <a:ext cx="12" cy="13"/>
            </a:xfrm>
            <a:custGeom>
              <a:avLst/>
              <a:gdLst>
                <a:gd name="T0" fmla="*/ 24 w 6"/>
                <a:gd name="T1" fmla="*/ 0 h 6"/>
                <a:gd name="T2" fmla="*/ 48 w 6"/>
                <a:gd name="T3" fmla="*/ 9 h 6"/>
                <a:gd name="T4" fmla="*/ 40 w 6"/>
                <a:gd name="T5" fmla="*/ 9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0" y="4"/>
                    <a:pt x="5" y="6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78" name="Freeform 2577">
              <a:extLst>
                <a:ext uri="{FF2B5EF4-FFF2-40B4-BE49-F238E27FC236}">
                  <a16:creationId xmlns:a16="http://schemas.microsoft.com/office/drawing/2014/main" id="{F5207E4C-1234-4157-0AD5-C5E8D1784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1986"/>
              <a:ext cx="21" cy="15"/>
            </a:xfrm>
            <a:custGeom>
              <a:avLst/>
              <a:gdLst>
                <a:gd name="T0" fmla="*/ 48 w 10"/>
                <a:gd name="T1" fmla="*/ 0 h 7"/>
                <a:gd name="T2" fmla="*/ 36 w 10"/>
                <a:gd name="T3" fmla="*/ 0 h 7"/>
                <a:gd name="T4" fmla="*/ 57 w 10"/>
                <a:gd name="T5" fmla="*/ 9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7">
                  <a:moveTo>
                    <a:pt x="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6"/>
                    <a:pt x="10" y="7"/>
                    <a:pt x="6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79" name="Freeform 2578">
              <a:extLst>
                <a:ext uri="{FF2B5EF4-FFF2-40B4-BE49-F238E27FC236}">
                  <a16:creationId xmlns:a16="http://schemas.microsoft.com/office/drawing/2014/main" id="{83871C89-3F9E-8604-8756-8C19EA194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" y="2021"/>
              <a:ext cx="8" cy="9"/>
            </a:xfrm>
            <a:custGeom>
              <a:avLst/>
              <a:gdLst>
                <a:gd name="T0" fmla="*/ 24 w 4"/>
                <a:gd name="T1" fmla="*/ 11 h 4"/>
                <a:gd name="T2" fmla="*/ 16 w 4"/>
                <a:gd name="T3" fmla="*/ 45 h 4"/>
                <a:gd name="T4" fmla="*/ 24 w 4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1" y="1"/>
                    <a:pt x="0" y="3"/>
                    <a:pt x="2" y="4"/>
                  </a:cubicBezTo>
                  <a:cubicBezTo>
                    <a:pt x="3" y="4"/>
                    <a:pt x="4" y="1"/>
                    <a:pt x="3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80" name="Freeform 2579">
              <a:extLst>
                <a:ext uri="{FF2B5EF4-FFF2-40B4-BE49-F238E27FC236}">
                  <a16:creationId xmlns:a16="http://schemas.microsoft.com/office/drawing/2014/main" id="{661A0240-1D5A-4359-2702-61DDD242F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2041"/>
              <a:ext cx="21" cy="24"/>
            </a:xfrm>
            <a:custGeom>
              <a:avLst/>
              <a:gdLst>
                <a:gd name="T0" fmla="*/ 36 w 10"/>
                <a:gd name="T1" fmla="*/ 81 h 11"/>
                <a:gd name="T2" fmla="*/ 27 w 10"/>
                <a:gd name="T3" fmla="*/ 81 h 11"/>
                <a:gd name="T4" fmla="*/ 36 w 10"/>
                <a:gd name="T5" fmla="*/ 113 h 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11">
                  <a:moveTo>
                    <a:pt x="4" y="8"/>
                  </a:moveTo>
                  <a:cubicBezTo>
                    <a:pt x="3" y="9"/>
                    <a:pt x="3" y="9"/>
                    <a:pt x="3" y="8"/>
                  </a:cubicBezTo>
                  <a:cubicBezTo>
                    <a:pt x="0" y="0"/>
                    <a:pt x="10" y="8"/>
                    <a:pt x="4" y="1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81" name="Freeform 2580">
              <a:extLst>
                <a:ext uri="{FF2B5EF4-FFF2-40B4-BE49-F238E27FC236}">
                  <a16:creationId xmlns:a16="http://schemas.microsoft.com/office/drawing/2014/main" id="{4A125A8D-1CF5-A8E1-8304-F297003BA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9" y="2049"/>
              <a:ext cx="8" cy="9"/>
            </a:xfrm>
            <a:custGeom>
              <a:avLst/>
              <a:gdLst>
                <a:gd name="T0" fmla="*/ 24 w 4"/>
                <a:gd name="T1" fmla="*/ 0 h 4"/>
                <a:gd name="T2" fmla="*/ 24 w 4"/>
                <a:gd name="T3" fmla="*/ 45 h 4"/>
                <a:gd name="T4" fmla="*/ 32 w 4"/>
                <a:gd name="T5" fmla="*/ 25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0" y="1"/>
                    <a:pt x="1" y="3"/>
                    <a:pt x="3" y="4"/>
                  </a:cubicBezTo>
                  <a:cubicBezTo>
                    <a:pt x="4" y="4"/>
                    <a:pt x="4" y="3"/>
                    <a:pt x="4" y="2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82" name="Freeform 2581">
              <a:extLst>
                <a:ext uri="{FF2B5EF4-FFF2-40B4-BE49-F238E27FC236}">
                  <a16:creationId xmlns:a16="http://schemas.microsoft.com/office/drawing/2014/main" id="{C92A4DB1-A6F2-A621-AB0A-823C3BCE4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1960"/>
              <a:ext cx="12" cy="13"/>
            </a:xfrm>
            <a:custGeom>
              <a:avLst/>
              <a:gdLst>
                <a:gd name="T0" fmla="*/ 8 w 6"/>
                <a:gd name="T1" fmla="*/ 9 h 6"/>
                <a:gd name="T2" fmla="*/ 24 w 6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6">
                  <a:moveTo>
                    <a:pt x="1" y="1"/>
                  </a:moveTo>
                  <a:cubicBezTo>
                    <a:pt x="0" y="6"/>
                    <a:pt x="6" y="4"/>
                    <a:pt x="3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83" name="Freeform 2582">
              <a:extLst>
                <a:ext uri="{FF2B5EF4-FFF2-40B4-BE49-F238E27FC236}">
                  <a16:creationId xmlns:a16="http://schemas.microsoft.com/office/drawing/2014/main" id="{6D5207B1-7E4B-BDE1-7CF5-D2D6C6E9E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" y="1920"/>
              <a:ext cx="18" cy="11"/>
            </a:xfrm>
            <a:custGeom>
              <a:avLst/>
              <a:gdLst>
                <a:gd name="T0" fmla="*/ 16 w 9"/>
                <a:gd name="T1" fmla="*/ 0 h 5"/>
                <a:gd name="T2" fmla="*/ 32 w 9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5">
                  <a:moveTo>
                    <a:pt x="2" y="0"/>
                  </a:moveTo>
                  <a:cubicBezTo>
                    <a:pt x="0" y="5"/>
                    <a:pt x="9" y="0"/>
                    <a:pt x="4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84" name="Freeform 2583">
              <a:extLst>
                <a:ext uri="{FF2B5EF4-FFF2-40B4-BE49-F238E27FC236}">
                  <a16:creationId xmlns:a16="http://schemas.microsoft.com/office/drawing/2014/main" id="{7EF39582-59A3-6480-1AA6-3B332FEB7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" y="2058"/>
              <a:ext cx="10" cy="9"/>
            </a:xfrm>
            <a:custGeom>
              <a:avLst/>
              <a:gdLst>
                <a:gd name="T0" fmla="*/ 16 w 5"/>
                <a:gd name="T1" fmla="*/ 45 h 4"/>
                <a:gd name="T2" fmla="*/ 32 w 5"/>
                <a:gd name="T3" fmla="*/ 45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0"/>
                    <a:pt x="5" y="0"/>
                    <a:pt x="4" y="4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85" name="Freeform 2584">
              <a:extLst>
                <a:ext uri="{FF2B5EF4-FFF2-40B4-BE49-F238E27FC236}">
                  <a16:creationId xmlns:a16="http://schemas.microsoft.com/office/drawing/2014/main" id="{00AFB275-97A1-57AE-67EE-1BFDDB11A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" y="2436"/>
              <a:ext cx="10" cy="16"/>
            </a:xfrm>
            <a:custGeom>
              <a:avLst/>
              <a:gdLst>
                <a:gd name="T0" fmla="*/ 16 w 5"/>
                <a:gd name="T1" fmla="*/ 0 h 7"/>
                <a:gd name="T2" fmla="*/ 16 w 5"/>
                <a:gd name="T3" fmla="*/ 85 h 7"/>
                <a:gd name="T4" fmla="*/ 32 w 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7">
                  <a:moveTo>
                    <a:pt x="2" y="0"/>
                  </a:moveTo>
                  <a:cubicBezTo>
                    <a:pt x="0" y="2"/>
                    <a:pt x="0" y="5"/>
                    <a:pt x="2" y="7"/>
                  </a:cubicBezTo>
                  <a:cubicBezTo>
                    <a:pt x="5" y="6"/>
                    <a:pt x="5" y="3"/>
                    <a:pt x="4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86" name="Freeform 2585">
              <a:extLst>
                <a:ext uri="{FF2B5EF4-FFF2-40B4-BE49-F238E27FC236}">
                  <a16:creationId xmlns:a16="http://schemas.microsoft.com/office/drawing/2014/main" id="{109B23C6-2F7F-ABEA-762D-683158295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" y="2495"/>
              <a:ext cx="12" cy="20"/>
            </a:xfrm>
            <a:custGeom>
              <a:avLst/>
              <a:gdLst>
                <a:gd name="T0" fmla="*/ 0 w 6"/>
                <a:gd name="T1" fmla="*/ 44 h 9"/>
                <a:gd name="T2" fmla="*/ 32 w 6"/>
                <a:gd name="T3" fmla="*/ 98 h 9"/>
                <a:gd name="T4" fmla="*/ 16 w 6"/>
                <a:gd name="T5" fmla="*/ 9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9">
                  <a:moveTo>
                    <a:pt x="0" y="4"/>
                  </a:moveTo>
                  <a:cubicBezTo>
                    <a:pt x="1" y="6"/>
                    <a:pt x="2" y="8"/>
                    <a:pt x="4" y="9"/>
                  </a:cubicBezTo>
                  <a:cubicBezTo>
                    <a:pt x="6" y="6"/>
                    <a:pt x="6" y="0"/>
                    <a:pt x="2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87" name="Freeform 2586">
              <a:extLst>
                <a:ext uri="{FF2B5EF4-FFF2-40B4-BE49-F238E27FC236}">
                  <a16:creationId xmlns:a16="http://schemas.microsoft.com/office/drawing/2014/main" id="{2B316243-B6D9-30A5-9E02-EF80DF071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" y="2568"/>
              <a:ext cx="8" cy="8"/>
            </a:xfrm>
            <a:custGeom>
              <a:avLst/>
              <a:gdLst>
                <a:gd name="T0" fmla="*/ 0 w 4"/>
                <a:gd name="T1" fmla="*/ 8 h 4"/>
                <a:gd name="T2" fmla="*/ 16 w 4"/>
                <a:gd name="T3" fmla="*/ 32 h 4"/>
                <a:gd name="T4" fmla="*/ 24 w 4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1" y="3"/>
                    <a:pt x="1" y="4"/>
                    <a:pt x="2" y="4"/>
                  </a:cubicBezTo>
                  <a:cubicBezTo>
                    <a:pt x="4" y="3"/>
                    <a:pt x="3" y="2"/>
                    <a:pt x="3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88" name="Freeform 2587">
              <a:extLst>
                <a:ext uri="{FF2B5EF4-FFF2-40B4-BE49-F238E27FC236}">
                  <a16:creationId xmlns:a16="http://schemas.microsoft.com/office/drawing/2014/main" id="{A4B81078-CC42-6139-D9BB-9049FE09C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" y="2506"/>
              <a:ext cx="11" cy="18"/>
            </a:xfrm>
            <a:custGeom>
              <a:avLst/>
              <a:gdLst>
                <a:gd name="T0" fmla="*/ 0 w 5"/>
                <a:gd name="T1" fmla="*/ 0 h 8"/>
                <a:gd name="T2" fmla="*/ 44 w 5"/>
                <a:gd name="T3" fmla="*/ 92 h 8"/>
                <a:gd name="T4" fmla="*/ 20 w 5"/>
                <a:gd name="T5" fmla="*/ 25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cubicBezTo>
                    <a:pt x="0" y="3"/>
                    <a:pt x="1" y="7"/>
                    <a:pt x="4" y="8"/>
                  </a:cubicBezTo>
                  <a:cubicBezTo>
                    <a:pt x="5" y="6"/>
                    <a:pt x="4" y="3"/>
                    <a:pt x="2" y="2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89" name="Freeform 2588">
              <a:extLst>
                <a:ext uri="{FF2B5EF4-FFF2-40B4-BE49-F238E27FC236}">
                  <a16:creationId xmlns:a16="http://schemas.microsoft.com/office/drawing/2014/main" id="{44F6FAF9-6EB6-DDB2-9636-693172280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" y="2450"/>
              <a:ext cx="8" cy="15"/>
            </a:xfrm>
            <a:custGeom>
              <a:avLst/>
              <a:gdLst>
                <a:gd name="T0" fmla="*/ 8 w 4"/>
                <a:gd name="T1" fmla="*/ 19 h 7"/>
                <a:gd name="T2" fmla="*/ 16 w 4"/>
                <a:gd name="T3" fmla="*/ 69 h 7"/>
                <a:gd name="T4" fmla="*/ 0 w 4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7">
                  <a:moveTo>
                    <a:pt x="1" y="2"/>
                  </a:moveTo>
                  <a:cubicBezTo>
                    <a:pt x="0" y="4"/>
                    <a:pt x="0" y="6"/>
                    <a:pt x="2" y="7"/>
                  </a:cubicBezTo>
                  <a:cubicBezTo>
                    <a:pt x="4" y="5"/>
                    <a:pt x="3" y="1"/>
                    <a:pt x="0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90" name="Freeform 2589">
              <a:extLst>
                <a:ext uri="{FF2B5EF4-FFF2-40B4-BE49-F238E27FC236}">
                  <a16:creationId xmlns:a16="http://schemas.microsoft.com/office/drawing/2014/main" id="{0FB3D517-21D9-A10C-4F30-001578264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5" y="2366"/>
              <a:ext cx="8" cy="14"/>
            </a:xfrm>
            <a:custGeom>
              <a:avLst/>
              <a:gdLst>
                <a:gd name="T0" fmla="*/ 0 w 4"/>
                <a:gd name="T1" fmla="*/ 28 h 6"/>
                <a:gd name="T2" fmla="*/ 16 w 4"/>
                <a:gd name="T3" fmla="*/ 77 h 6"/>
                <a:gd name="T4" fmla="*/ 16 w 4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cubicBezTo>
                    <a:pt x="1" y="4"/>
                    <a:pt x="0" y="5"/>
                    <a:pt x="2" y="6"/>
                  </a:cubicBezTo>
                  <a:cubicBezTo>
                    <a:pt x="4" y="4"/>
                    <a:pt x="3" y="2"/>
                    <a:pt x="2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91" name="Freeform 2590">
              <a:extLst>
                <a:ext uri="{FF2B5EF4-FFF2-40B4-BE49-F238E27FC236}">
                  <a16:creationId xmlns:a16="http://schemas.microsoft.com/office/drawing/2014/main" id="{05C034E8-F3ED-5BFF-46EE-131EBD66C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" y="2283"/>
              <a:ext cx="10" cy="9"/>
            </a:xfrm>
            <a:custGeom>
              <a:avLst/>
              <a:gdLst>
                <a:gd name="T0" fmla="*/ 8 w 5"/>
                <a:gd name="T1" fmla="*/ 0 h 4"/>
                <a:gd name="T2" fmla="*/ 24 w 5"/>
                <a:gd name="T3" fmla="*/ 45 h 4"/>
                <a:gd name="T4" fmla="*/ 16 w 5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0" y="2"/>
                    <a:pt x="1" y="4"/>
                    <a:pt x="3" y="4"/>
                  </a:cubicBezTo>
                  <a:cubicBezTo>
                    <a:pt x="5" y="2"/>
                    <a:pt x="3" y="1"/>
                    <a:pt x="2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92" name="Freeform 2591">
              <a:extLst>
                <a:ext uri="{FF2B5EF4-FFF2-40B4-BE49-F238E27FC236}">
                  <a16:creationId xmlns:a16="http://schemas.microsoft.com/office/drawing/2014/main" id="{B759FF1A-E834-883C-E2D9-689B3BB5B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" y="2321"/>
              <a:ext cx="4" cy="15"/>
            </a:xfrm>
            <a:custGeom>
              <a:avLst/>
              <a:gdLst>
                <a:gd name="T0" fmla="*/ 8 w 2"/>
                <a:gd name="T1" fmla="*/ 0 h 7"/>
                <a:gd name="T2" fmla="*/ 8 w 2"/>
                <a:gd name="T3" fmla="*/ 69 h 7"/>
                <a:gd name="T4" fmla="*/ 16 w 2"/>
                <a:gd name="T5" fmla="*/ 28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7">
                  <a:moveTo>
                    <a:pt x="1" y="0"/>
                  </a:moveTo>
                  <a:cubicBezTo>
                    <a:pt x="0" y="2"/>
                    <a:pt x="0" y="5"/>
                    <a:pt x="1" y="7"/>
                  </a:cubicBezTo>
                  <a:cubicBezTo>
                    <a:pt x="2" y="6"/>
                    <a:pt x="1" y="5"/>
                    <a:pt x="2" y="3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93" name="Freeform 2592">
              <a:extLst>
                <a:ext uri="{FF2B5EF4-FFF2-40B4-BE49-F238E27FC236}">
                  <a16:creationId xmlns:a16="http://schemas.microsoft.com/office/drawing/2014/main" id="{862FBC4B-FE7F-19C9-7857-AD015963C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" y="2323"/>
              <a:ext cx="13" cy="15"/>
            </a:xfrm>
            <a:custGeom>
              <a:avLst/>
              <a:gdLst>
                <a:gd name="T0" fmla="*/ 20 w 6"/>
                <a:gd name="T1" fmla="*/ 0 h 7"/>
                <a:gd name="T2" fmla="*/ 9 w 6"/>
                <a:gd name="T3" fmla="*/ 60 h 7"/>
                <a:gd name="T4" fmla="*/ 43 w 6"/>
                <a:gd name="T5" fmla="*/ 19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7">
                  <a:moveTo>
                    <a:pt x="2" y="0"/>
                  </a:moveTo>
                  <a:cubicBezTo>
                    <a:pt x="1" y="2"/>
                    <a:pt x="0" y="4"/>
                    <a:pt x="1" y="6"/>
                  </a:cubicBezTo>
                  <a:cubicBezTo>
                    <a:pt x="4" y="7"/>
                    <a:pt x="6" y="4"/>
                    <a:pt x="4" y="2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94" name="Freeform 2593">
              <a:extLst>
                <a:ext uri="{FF2B5EF4-FFF2-40B4-BE49-F238E27FC236}">
                  <a16:creationId xmlns:a16="http://schemas.microsoft.com/office/drawing/2014/main" id="{64010E21-5361-D446-4E40-8DEAD8806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7" y="2382"/>
              <a:ext cx="10" cy="13"/>
            </a:xfrm>
            <a:custGeom>
              <a:avLst/>
              <a:gdLst>
                <a:gd name="T0" fmla="*/ 24 w 5"/>
                <a:gd name="T1" fmla="*/ 0 h 6"/>
                <a:gd name="T2" fmla="*/ 0 w 5"/>
                <a:gd name="T3" fmla="*/ 52 h 6"/>
                <a:gd name="T4" fmla="*/ 40 w 5"/>
                <a:gd name="T5" fmla="*/ 43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1"/>
                    <a:pt x="0" y="3"/>
                    <a:pt x="0" y="5"/>
                  </a:cubicBezTo>
                  <a:cubicBezTo>
                    <a:pt x="3" y="6"/>
                    <a:pt x="3" y="5"/>
                    <a:pt x="5" y="4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95" name="Freeform 2594">
              <a:extLst>
                <a:ext uri="{FF2B5EF4-FFF2-40B4-BE49-F238E27FC236}">
                  <a16:creationId xmlns:a16="http://schemas.microsoft.com/office/drawing/2014/main" id="{C336706F-8B01-8F9F-C9C2-B288FA69B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" y="2388"/>
              <a:ext cx="8" cy="13"/>
            </a:xfrm>
            <a:custGeom>
              <a:avLst/>
              <a:gdLst>
                <a:gd name="T0" fmla="*/ 0 w 4"/>
                <a:gd name="T1" fmla="*/ 9 h 6"/>
                <a:gd name="T2" fmla="*/ 16 w 4"/>
                <a:gd name="T3" fmla="*/ 61 h 6"/>
                <a:gd name="T4" fmla="*/ 16 w 4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6">
                  <a:moveTo>
                    <a:pt x="0" y="1"/>
                  </a:moveTo>
                  <a:cubicBezTo>
                    <a:pt x="0" y="3"/>
                    <a:pt x="0" y="5"/>
                    <a:pt x="2" y="6"/>
                  </a:cubicBezTo>
                  <a:cubicBezTo>
                    <a:pt x="4" y="4"/>
                    <a:pt x="4" y="2"/>
                    <a:pt x="2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96" name="Freeform 2595">
              <a:extLst>
                <a:ext uri="{FF2B5EF4-FFF2-40B4-BE49-F238E27FC236}">
                  <a16:creationId xmlns:a16="http://schemas.microsoft.com/office/drawing/2014/main" id="{A7E9967C-9C07-6C5D-07D5-8C94D0913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7" y="2441"/>
              <a:ext cx="6" cy="9"/>
            </a:xfrm>
            <a:custGeom>
              <a:avLst/>
              <a:gdLst>
                <a:gd name="T0" fmla="*/ 0 w 3"/>
                <a:gd name="T1" fmla="*/ 0 h 4"/>
                <a:gd name="T2" fmla="*/ 8 w 3"/>
                <a:gd name="T3" fmla="*/ 45 h 4"/>
                <a:gd name="T4" fmla="*/ 24 w 3"/>
                <a:gd name="T5" fmla="*/ 25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2" y="4"/>
                    <a:pt x="2" y="3"/>
                    <a:pt x="3" y="2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97" name="Freeform 2596">
              <a:extLst>
                <a:ext uri="{FF2B5EF4-FFF2-40B4-BE49-F238E27FC236}">
                  <a16:creationId xmlns:a16="http://schemas.microsoft.com/office/drawing/2014/main" id="{AA932B9A-DBE4-DF2F-46B8-2C7AB0569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" y="2552"/>
              <a:ext cx="6" cy="9"/>
            </a:xfrm>
            <a:custGeom>
              <a:avLst/>
              <a:gdLst>
                <a:gd name="T0" fmla="*/ 24 w 3"/>
                <a:gd name="T1" fmla="*/ 0 h 4"/>
                <a:gd name="T2" fmla="*/ 24 w 3"/>
                <a:gd name="T3" fmla="*/ 45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0" y="2"/>
                    <a:pt x="1" y="3"/>
                    <a:pt x="3" y="4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98" name="Freeform 2597">
              <a:extLst>
                <a:ext uri="{FF2B5EF4-FFF2-40B4-BE49-F238E27FC236}">
                  <a16:creationId xmlns:a16="http://schemas.microsoft.com/office/drawing/2014/main" id="{57206367-B26F-E08A-B4B5-DC8784D08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" y="2603"/>
              <a:ext cx="10" cy="10"/>
            </a:xfrm>
            <a:custGeom>
              <a:avLst/>
              <a:gdLst>
                <a:gd name="T0" fmla="*/ 24 w 5"/>
                <a:gd name="T1" fmla="*/ 0 h 5"/>
                <a:gd name="T2" fmla="*/ 16 w 5"/>
                <a:gd name="T3" fmla="*/ 40 h 5"/>
                <a:gd name="T4" fmla="*/ 32 w 5"/>
                <a:gd name="T5" fmla="*/ 8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0" y="1"/>
                    <a:pt x="0" y="3"/>
                    <a:pt x="2" y="5"/>
                  </a:cubicBezTo>
                  <a:cubicBezTo>
                    <a:pt x="5" y="4"/>
                    <a:pt x="4" y="3"/>
                    <a:pt x="4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599" name="Freeform 2598">
              <a:extLst>
                <a:ext uri="{FF2B5EF4-FFF2-40B4-BE49-F238E27FC236}">
                  <a16:creationId xmlns:a16="http://schemas.microsoft.com/office/drawing/2014/main" id="{D9D2D1B9-75D0-CBCF-06D7-AC497B0F5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" y="2629"/>
              <a:ext cx="13" cy="15"/>
            </a:xfrm>
            <a:custGeom>
              <a:avLst/>
              <a:gdLst>
                <a:gd name="T0" fmla="*/ 43 w 6"/>
                <a:gd name="T1" fmla="*/ 0 h 7"/>
                <a:gd name="T2" fmla="*/ 20 w 6"/>
                <a:gd name="T3" fmla="*/ 69 h 7"/>
                <a:gd name="T4" fmla="*/ 43 w 6"/>
                <a:gd name="T5" fmla="*/ 19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7">
                  <a:moveTo>
                    <a:pt x="4" y="0"/>
                  </a:moveTo>
                  <a:cubicBezTo>
                    <a:pt x="1" y="2"/>
                    <a:pt x="0" y="5"/>
                    <a:pt x="2" y="7"/>
                  </a:cubicBezTo>
                  <a:cubicBezTo>
                    <a:pt x="5" y="6"/>
                    <a:pt x="6" y="4"/>
                    <a:pt x="4" y="2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00" name="Freeform 2599">
              <a:extLst>
                <a:ext uri="{FF2B5EF4-FFF2-40B4-BE49-F238E27FC236}">
                  <a16:creationId xmlns:a16="http://schemas.microsoft.com/office/drawing/2014/main" id="{0E5E6E88-B43C-473E-9143-92485A001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" y="2587"/>
              <a:ext cx="12" cy="16"/>
            </a:xfrm>
            <a:custGeom>
              <a:avLst/>
              <a:gdLst>
                <a:gd name="T0" fmla="*/ 24 w 6"/>
                <a:gd name="T1" fmla="*/ 0 h 7"/>
                <a:gd name="T2" fmla="*/ 48 w 6"/>
                <a:gd name="T3" fmla="*/ 57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cubicBezTo>
                    <a:pt x="0" y="3"/>
                    <a:pt x="2" y="7"/>
                    <a:pt x="6" y="5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01" name="Freeform 2600">
              <a:extLst>
                <a:ext uri="{FF2B5EF4-FFF2-40B4-BE49-F238E27FC236}">
                  <a16:creationId xmlns:a16="http://schemas.microsoft.com/office/drawing/2014/main" id="{DD311AF4-1028-19D4-BC17-7EC6BF20D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4" y="2686"/>
              <a:ext cx="9" cy="8"/>
            </a:xfrm>
            <a:custGeom>
              <a:avLst/>
              <a:gdLst>
                <a:gd name="T0" fmla="*/ 0 w 4"/>
                <a:gd name="T1" fmla="*/ 0 h 4"/>
                <a:gd name="T2" fmla="*/ 36 w 4"/>
                <a:gd name="T3" fmla="*/ 32 h 4"/>
                <a:gd name="T4" fmla="*/ 45 w 4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1" y="2"/>
                    <a:pt x="1" y="3"/>
                    <a:pt x="3" y="4"/>
                  </a:cubicBezTo>
                  <a:cubicBezTo>
                    <a:pt x="4" y="3"/>
                    <a:pt x="4" y="2"/>
                    <a:pt x="4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02" name="Freeform 2601">
              <a:extLst>
                <a:ext uri="{FF2B5EF4-FFF2-40B4-BE49-F238E27FC236}">
                  <a16:creationId xmlns:a16="http://schemas.microsoft.com/office/drawing/2014/main" id="{7BDEDEAC-80B9-7CFE-AAA7-979D81707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" y="2738"/>
              <a:ext cx="14" cy="15"/>
            </a:xfrm>
            <a:custGeom>
              <a:avLst/>
              <a:gdLst>
                <a:gd name="T0" fmla="*/ 32 w 7"/>
                <a:gd name="T1" fmla="*/ 9 h 7"/>
                <a:gd name="T2" fmla="*/ 24 w 7"/>
                <a:gd name="T3" fmla="*/ 60 h 7"/>
                <a:gd name="T4" fmla="*/ 40 w 7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7">
                  <a:moveTo>
                    <a:pt x="4" y="1"/>
                  </a:moveTo>
                  <a:cubicBezTo>
                    <a:pt x="2" y="1"/>
                    <a:pt x="0" y="5"/>
                    <a:pt x="3" y="6"/>
                  </a:cubicBezTo>
                  <a:cubicBezTo>
                    <a:pt x="6" y="7"/>
                    <a:pt x="7" y="2"/>
                    <a:pt x="5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03" name="Freeform 2602">
              <a:extLst>
                <a:ext uri="{FF2B5EF4-FFF2-40B4-BE49-F238E27FC236}">
                  <a16:creationId xmlns:a16="http://schemas.microsoft.com/office/drawing/2014/main" id="{5956ABB4-6E08-F25E-CEE4-FA68A0BD1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740"/>
              <a:ext cx="10" cy="13"/>
            </a:xfrm>
            <a:custGeom>
              <a:avLst/>
              <a:gdLst>
                <a:gd name="T0" fmla="*/ 16 w 5"/>
                <a:gd name="T1" fmla="*/ 0 h 6"/>
                <a:gd name="T2" fmla="*/ 24 w 5"/>
                <a:gd name="T3" fmla="*/ 61 h 6"/>
                <a:gd name="T4" fmla="*/ 32 w 5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0" y="1"/>
                    <a:pt x="0" y="6"/>
                    <a:pt x="3" y="6"/>
                  </a:cubicBezTo>
                  <a:cubicBezTo>
                    <a:pt x="5" y="4"/>
                    <a:pt x="5" y="2"/>
                    <a:pt x="4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04" name="Freeform 2603">
              <a:extLst>
                <a:ext uri="{FF2B5EF4-FFF2-40B4-BE49-F238E27FC236}">
                  <a16:creationId xmlns:a16="http://schemas.microsoft.com/office/drawing/2014/main" id="{CDE61C30-7C15-1114-D2E4-4C601E75D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6" y="2688"/>
              <a:ext cx="8" cy="11"/>
            </a:xfrm>
            <a:custGeom>
              <a:avLst/>
              <a:gdLst>
                <a:gd name="T0" fmla="*/ 0 w 4"/>
                <a:gd name="T1" fmla="*/ 0 h 5"/>
                <a:gd name="T2" fmla="*/ 32 w 4"/>
                <a:gd name="T3" fmla="*/ 44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2"/>
                    <a:pt x="1" y="5"/>
                    <a:pt x="4" y="4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05" name="Freeform 2604">
              <a:extLst>
                <a:ext uri="{FF2B5EF4-FFF2-40B4-BE49-F238E27FC236}">
                  <a16:creationId xmlns:a16="http://schemas.microsoft.com/office/drawing/2014/main" id="{D2649804-88CF-FED7-9EE2-E46D9AE06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" y="2771"/>
              <a:ext cx="4" cy="9"/>
            </a:xfrm>
            <a:custGeom>
              <a:avLst/>
              <a:gdLst>
                <a:gd name="T0" fmla="*/ 8 w 2"/>
                <a:gd name="T1" fmla="*/ 0 h 4"/>
                <a:gd name="T2" fmla="*/ 8 w 2"/>
                <a:gd name="T3" fmla="*/ 45 h 4"/>
                <a:gd name="T4" fmla="*/ 16 w 2"/>
                <a:gd name="T5" fmla="*/ 11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3"/>
                    <a:pt x="2" y="2"/>
                    <a:pt x="2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06" name="Freeform 2605">
              <a:extLst>
                <a:ext uri="{FF2B5EF4-FFF2-40B4-BE49-F238E27FC236}">
                  <a16:creationId xmlns:a16="http://schemas.microsoft.com/office/drawing/2014/main" id="{F1EC494E-D4FE-0104-689E-27B59FAB6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7" y="2771"/>
              <a:ext cx="10" cy="11"/>
            </a:xfrm>
            <a:custGeom>
              <a:avLst/>
              <a:gdLst>
                <a:gd name="T0" fmla="*/ 24 w 5"/>
                <a:gd name="T1" fmla="*/ 0 h 5"/>
                <a:gd name="T2" fmla="*/ 32 w 5"/>
                <a:gd name="T3" fmla="*/ 53 h 5"/>
                <a:gd name="T4" fmla="*/ 32 w 5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0" y="0"/>
                    <a:pt x="2" y="5"/>
                    <a:pt x="4" y="5"/>
                  </a:cubicBezTo>
                  <a:cubicBezTo>
                    <a:pt x="5" y="3"/>
                    <a:pt x="5" y="2"/>
                    <a:pt x="4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07" name="Freeform 2606">
              <a:extLst>
                <a:ext uri="{FF2B5EF4-FFF2-40B4-BE49-F238E27FC236}">
                  <a16:creationId xmlns:a16="http://schemas.microsoft.com/office/drawing/2014/main" id="{07A02794-01D5-D2BA-88CB-08D299D63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4" y="2804"/>
              <a:ext cx="6" cy="6"/>
            </a:xfrm>
            <a:custGeom>
              <a:avLst/>
              <a:gdLst>
                <a:gd name="T0" fmla="*/ 0 w 3"/>
                <a:gd name="T1" fmla="*/ 0 h 3"/>
                <a:gd name="T2" fmla="*/ 16 w 3"/>
                <a:gd name="T3" fmla="*/ 24 h 3"/>
                <a:gd name="T4" fmla="*/ 8 w 3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2"/>
                    <a:pt x="0" y="3"/>
                    <a:pt x="2" y="3"/>
                  </a:cubicBezTo>
                  <a:cubicBezTo>
                    <a:pt x="3" y="3"/>
                    <a:pt x="3" y="0"/>
                    <a:pt x="1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08" name="Freeform 2607">
              <a:extLst>
                <a:ext uri="{FF2B5EF4-FFF2-40B4-BE49-F238E27FC236}">
                  <a16:creationId xmlns:a16="http://schemas.microsoft.com/office/drawing/2014/main" id="{F09B033B-4252-B16A-63F7-E98D2D292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2797"/>
              <a:ext cx="8" cy="11"/>
            </a:xfrm>
            <a:custGeom>
              <a:avLst/>
              <a:gdLst>
                <a:gd name="T0" fmla="*/ 0 w 4"/>
                <a:gd name="T1" fmla="*/ 0 h 5"/>
                <a:gd name="T2" fmla="*/ 8 w 4"/>
                <a:gd name="T3" fmla="*/ 53 h 5"/>
                <a:gd name="T4" fmla="*/ 8 w 4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3" y="4"/>
                    <a:pt x="4" y="1"/>
                    <a:pt x="1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09" name="Freeform 2608">
              <a:extLst>
                <a:ext uri="{FF2B5EF4-FFF2-40B4-BE49-F238E27FC236}">
                  <a16:creationId xmlns:a16="http://schemas.microsoft.com/office/drawing/2014/main" id="{7C54C0AC-713D-9002-344C-ACEE13709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2858"/>
              <a:ext cx="4" cy="7"/>
            </a:xfrm>
            <a:custGeom>
              <a:avLst/>
              <a:gdLst>
                <a:gd name="T0" fmla="*/ 8 w 2"/>
                <a:gd name="T1" fmla="*/ 37 h 3"/>
                <a:gd name="T2" fmla="*/ 0 w 2"/>
                <a:gd name="T3" fmla="*/ 0 h 3"/>
                <a:gd name="T4" fmla="*/ 16 w 2"/>
                <a:gd name="T5" fmla="*/ 28 h 3"/>
                <a:gd name="T6" fmla="*/ 8 w 2"/>
                <a:gd name="T7" fmla="*/ 28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1" y="0"/>
                    <a:pt x="2" y="0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10" name="Freeform 2609">
              <a:extLst>
                <a:ext uri="{FF2B5EF4-FFF2-40B4-BE49-F238E27FC236}">
                  <a16:creationId xmlns:a16="http://schemas.microsoft.com/office/drawing/2014/main" id="{6B6AD6A5-925C-3D85-3609-53E4D8F58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8" y="2867"/>
              <a:ext cx="8" cy="11"/>
            </a:xfrm>
            <a:custGeom>
              <a:avLst/>
              <a:gdLst>
                <a:gd name="T0" fmla="*/ 16 w 4"/>
                <a:gd name="T1" fmla="*/ 0 h 5"/>
                <a:gd name="T2" fmla="*/ 0 w 4"/>
                <a:gd name="T3" fmla="*/ 44 h 5"/>
                <a:gd name="T4" fmla="*/ 24 w 4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2" y="5"/>
                    <a:pt x="4" y="4"/>
                    <a:pt x="3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11" name="Freeform 2610">
              <a:extLst>
                <a:ext uri="{FF2B5EF4-FFF2-40B4-BE49-F238E27FC236}">
                  <a16:creationId xmlns:a16="http://schemas.microsoft.com/office/drawing/2014/main" id="{0F992E04-DF67-B174-A786-644E7257E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" y="2861"/>
              <a:ext cx="8" cy="15"/>
            </a:xfrm>
            <a:custGeom>
              <a:avLst/>
              <a:gdLst>
                <a:gd name="T0" fmla="*/ 0 w 4"/>
                <a:gd name="T1" fmla="*/ 19 h 7"/>
                <a:gd name="T2" fmla="*/ 16 w 4"/>
                <a:gd name="T3" fmla="*/ 69 h 7"/>
                <a:gd name="T4" fmla="*/ 8 w 4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7">
                  <a:moveTo>
                    <a:pt x="0" y="2"/>
                  </a:moveTo>
                  <a:cubicBezTo>
                    <a:pt x="0" y="4"/>
                    <a:pt x="1" y="6"/>
                    <a:pt x="2" y="7"/>
                  </a:cubicBezTo>
                  <a:cubicBezTo>
                    <a:pt x="4" y="5"/>
                    <a:pt x="3" y="2"/>
                    <a:pt x="1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12" name="Freeform 2611">
              <a:extLst>
                <a:ext uri="{FF2B5EF4-FFF2-40B4-BE49-F238E27FC236}">
                  <a16:creationId xmlns:a16="http://schemas.microsoft.com/office/drawing/2014/main" id="{2E02D9CE-2574-33D0-10E4-9E78ECFB5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" y="2837"/>
              <a:ext cx="7" cy="8"/>
            </a:xfrm>
            <a:custGeom>
              <a:avLst/>
              <a:gdLst>
                <a:gd name="T0" fmla="*/ 0 w 3"/>
                <a:gd name="T1" fmla="*/ 0 h 4"/>
                <a:gd name="T2" fmla="*/ 12 w 3"/>
                <a:gd name="T3" fmla="*/ 32 h 4"/>
                <a:gd name="T4" fmla="*/ 12 w 3"/>
                <a:gd name="T5" fmla="*/ 8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3" y="3"/>
                    <a:pt x="2" y="2"/>
                    <a:pt x="1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13" name="Freeform 2612">
              <a:extLst>
                <a:ext uri="{FF2B5EF4-FFF2-40B4-BE49-F238E27FC236}">
                  <a16:creationId xmlns:a16="http://schemas.microsoft.com/office/drawing/2014/main" id="{3F88DE10-92C3-73ED-EEEB-F5396E2D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" y="2482"/>
              <a:ext cx="15" cy="18"/>
            </a:xfrm>
            <a:custGeom>
              <a:avLst/>
              <a:gdLst>
                <a:gd name="T0" fmla="*/ 0 w 7"/>
                <a:gd name="T1" fmla="*/ 11 h 8"/>
                <a:gd name="T2" fmla="*/ 28 w 7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8">
                  <a:moveTo>
                    <a:pt x="0" y="1"/>
                  </a:moveTo>
                  <a:cubicBezTo>
                    <a:pt x="1" y="8"/>
                    <a:pt x="7" y="1"/>
                    <a:pt x="3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14" name="Freeform 2613">
              <a:extLst>
                <a:ext uri="{FF2B5EF4-FFF2-40B4-BE49-F238E27FC236}">
                  <a16:creationId xmlns:a16="http://schemas.microsoft.com/office/drawing/2014/main" id="{CB1D2F56-454C-4513-DDCC-90B37F110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" y="2261"/>
              <a:ext cx="8" cy="11"/>
            </a:xfrm>
            <a:custGeom>
              <a:avLst/>
              <a:gdLst>
                <a:gd name="T0" fmla="*/ 0 w 4"/>
                <a:gd name="T1" fmla="*/ 20 h 5"/>
                <a:gd name="T2" fmla="*/ 16 w 4"/>
                <a:gd name="T3" fmla="*/ 53 h 5"/>
                <a:gd name="T4" fmla="*/ 24 w 4"/>
                <a:gd name="T5" fmla="*/ 0 h 5"/>
                <a:gd name="T6" fmla="*/ 16 w 4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cubicBezTo>
                    <a:pt x="0" y="3"/>
                    <a:pt x="1" y="5"/>
                    <a:pt x="2" y="5"/>
                  </a:cubicBezTo>
                  <a:cubicBezTo>
                    <a:pt x="3" y="4"/>
                    <a:pt x="4" y="2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15" name="Freeform 2614">
              <a:extLst>
                <a:ext uri="{FF2B5EF4-FFF2-40B4-BE49-F238E27FC236}">
                  <a16:creationId xmlns:a16="http://schemas.microsoft.com/office/drawing/2014/main" id="{C3586A38-853B-4EE7-9E6B-E2A8B1781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" y="2257"/>
              <a:ext cx="6" cy="11"/>
            </a:xfrm>
            <a:custGeom>
              <a:avLst/>
              <a:gdLst>
                <a:gd name="T0" fmla="*/ 0 w 3"/>
                <a:gd name="T1" fmla="*/ 0 h 5"/>
                <a:gd name="T2" fmla="*/ 8 w 3"/>
                <a:gd name="T3" fmla="*/ 53 h 5"/>
                <a:gd name="T4" fmla="*/ 16 w 3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3" y="4"/>
                    <a:pt x="3" y="2"/>
                    <a:pt x="2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16" name="Freeform 2615">
              <a:extLst>
                <a:ext uri="{FF2B5EF4-FFF2-40B4-BE49-F238E27FC236}">
                  <a16:creationId xmlns:a16="http://schemas.microsoft.com/office/drawing/2014/main" id="{5BBA29A5-BED7-62EB-9E5D-B85BD73CE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7" y="2213"/>
              <a:ext cx="12" cy="16"/>
            </a:xfrm>
            <a:custGeom>
              <a:avLst/>
              <a:gdLst>
                <a:gd name="T0" fmla="*/ 24 w 6"/>
                <a:gd name="T1" fmla="*/ 0 h 7"/>
                <a:gd name="T2" fmla="*/ 24 w 6"/>
                <a:gd name="T3" fmla="*/ 85 h 7"/>
                <a:gd name="T4" fmla="*/ 32 w 6"/>
                <a:gd name="T5" fmla="*/ 25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cubicBezTo>
                    <a:pt x="2" y="2"/>
                    <a:pt x="0" y="7"/>
                    <a:pt x="3" y="7"/>
                  </a:cubicBezTo>
                  <a:cubicBezTo>
                    <a:pt x="6" y="7"/>
                    <a:pt x="5" y="3"/>
                    <a:pt x="4" y="2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17" name="Freeform 2616">
              <a:extLst>
                <a:ext uri="{FF2B5EF4-FFF2-40B4-BE49-F238E27FC236}">
                  <a16:creationId xmlns:a16="http://schemas.microsoft.com/office/drawing/2014/main" id="{90DBB75C-5DB0-981F-9451-83C09937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26"/>
              <a:ext cx="10" cy="13"/>
            </a:xfrm>
            <a:custGeom>
              <a:avLst/>
              <a:gdLst>
                <a:gd name="T0" fmla="*/ 16 w 5"/>
                <a:gd name="T1" fmla="*/ 0 h 6"/>
                <a:gd name="T2" fmla="*/ 40 w 5"/>
                <a:gd name="T3" fmla="*/ 2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0" y="3"/>
                    <a:pt x="4" y="6"/>
                    <a:pt x="5" y="2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18" name="Freeform 2617">
              <a:extLst>
                <a:ext uri="{FF2B5EF4-FFF2-40B4-BE49-F238E27FC236}">
                  <a16:creationId xmlns:a16="http://schemas.microsoft.com/office/drawing/2014/main" id="{F694A16A-F1E5-FF0E-9450-59F52CEA7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7" y="2150"/>
              <a:ext cx="8" cy="11"/>
            </a:xfrm>
            <a:custGeom>
              <a:avLst/>
              <a:gdLst>
                <a:gd name="T0" fmla="*/ 8 w 4"/>
                <a:gd name="T1" fmla="*/ 0 h 5"/>
                <a:gd name="T2" fmla="*/ 24 w 4"/>
                <a:gd name="T3" fmla="*/ 53 h 5"/>
                <a:gd name="T4" fmla="*/ 24 w 4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4" y="4"/>
                    <a:pt x="4" y="2"/>
                    <a:pt x="3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19" name="Freeform 2618">
              <a:extLst>
                <a:ext uri="{FF2B5EF4-FFF2-40B4-BE49-F238E27FC236}">
                  <a16:creationId xmlns:a16="http://schemas.microsoft.com/office/drawing/2014/main" id="{112036DA-2537-418F-9AF8-283CFF43C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2165"/>
              <a:ext cx="6" cy="11"/>
            </a:xfrm>
            <a:custGeom>
              <a:avLst/>
              <a:gdLst>
                <a:gd name="T0" fmla="*/ 24 w 3"/>
                <a:gd name="T1" fmla="*/ 0 h 5"/>
                <a:gd name="T2" fmla="*/ 16 w 3"/>
                <a:gd name="T3" fmla="*/ 53 h 5"/>
                <a:gd name="T4" fmla="*/ 16 w 3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cubicBezTo>
                    <a:pt x="0" y="1"/>
                    <a:pt x="0" y="4"/>
                    <a:pt x="2" y="5"/>
                  </a:cubicBezTo>
                  <a:cubicBezTo>
                    <a:pt x="3" y="3"/>
                    <a:pt x="3" y="1"/>
                    <a:pt x="2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20" name="Freeform 2619">
              <a:extLst>
                <a:ext uri="{FF2B5EF4-FFF2-40B4-BE49-F238E27FC236}">
                  <a16:creationId xmlns:a16="http://schemas.microsoft.com/office/drawing/2014/main" id="{E199B718-F600-3408-74C9-41CF77F4F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" y="2196"/>
              <a:ext cx="6" cy="9"/>
            </a:xfrm>
            <a:custGeom>
              <a:avLst/>
              <a:gdLst>
                <a:gd name="T0" fmla="*/ 8 w 3"/>
                <a:gd name="T1" fmla="*/ 11 h 4"/>
                <a:gd name="T2" fmla="*/ 8 w 3"/>
                <a:gd name="T3" fmla="*/ 45 h 4"/>
                <a:gd name="T4" fmla="*/ 16 w 3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1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2" y="3"/>
                    <a:pt x="3" y="2"/>
                    <a:pt x="2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21" name="Freeform 2620">
              <a:extLst>
                <a:ext uri="{FF2B5EF4-FFF2-40B4-BE49-F238E27FC236}">
                  <a16:creationId xmlns:a16="http://schemas.microsoft.com/office/drawing/2014/main" id="{3029969A-DFAC-DFE3-D288-9FDB7D19D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2117"/>
              <a:ext cx="18" cy="11"/>
            </a:xfrm>
            <a:custGeom>
              <a:avLst/>
              <a:gdLst>
                <a:gd name="T0" fmla="*/ 24 w 9"/>
                <a:gd name="T1" fmla="*/ 0 h 5"/>
                <a:gd name="T2" fmla="*/ 32 w 9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5">
                  <a:moveTo>
                    <a:pt x="3" y="0"/>
                  </a:moveTo>
                  <a:cubicBezTo>
                    <a:pt x="0" y="5"/>
                    <a:pt x="9" y="2"/>
                    <a:pt x="4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22" name="Freeform 2621">
              <a:extLst>
                <a:ext uri="{FF2B5EF4-FFF2-40B4-BE49-F238E27FC236}">
                  <a16:creationId xmlns:a16="http://schemas.microsoft.com/office/drawing/2014/main" id="{DD9D0424-5128-ACD7-ED54-5E70EE48C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2100"/>
              <a:ext cx="6" cy="8"/>
            </a:xfrm>
            <a:custGeom>
              <a:avLst/>
              <a:gdLst>
                <a:gd name="T0" fmla="*/ 8 w 3"/>
                <a:gd name="T1" fmla="*/ 0 h 4"/>
                <a:gd name="T2" fmla="*/ 8 w 3"/>
                <a:gd name="T3" fmla="*/ 32 h 4"/>
                <a:gd name="T4" fmla="*/ 8 w 3"/>
                <a:gd name="T5" fmla="*/ 8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3" y="3"/>
                    <a:pt x="2" y="1"/>
                    <a:pt x="1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23" name="Freeform 2622">
              <a:extLst>
                <a:ext uri="{FF2B5EF4-FFF2-40B4-BE49-F238E27FC236}">
                  <a16:creationId xmlns:a16="http://schemas.microsoft.com/office/drawing/2014/main" id="{FBC9AC7E-C6ED-0683-544A-C0A8466CC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" y="2183"/>
              <a:ext cx="4" cy="6"/>
            </a:xfrm>
            <a:custGeom>
              <a:avLst/>
              <a:gdLst>
                <a:gd name="T0" fmla="*/ 8 w 2"/>
                <a:gd name="T1" fmla="*/ 16 h 3"/>
                <a:gd name="T2" fmla="*/ 8 w 2"/>
                <a:gd name="T3" fmla="*/ 24 h 3"/>
                <a:gd name="T4" fmla="*/ 16 w 2"/>
                <a:gd name="T5" fmla="*/ 0 h 3"/>
                <a:gd name="T6" fmla="*/ 0 w 2"/>
                <a:gd name="T7" fmla="*/ 8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3">
                  <a:moveTo>
                    <a:pt x="1" y="2"/>
                  </a:move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0" y="0"/>
                    <a:pt x="1" y="0"/>
                    <a:pt x="0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24" name="Freeform 2623">
              <a:extLst>
                <a:ext uri="{FF2B5EF4-FFF2-40B4-BE49-F238E27FC236}">
                  <a16:creationId xmlns:a16="http://schemas.microsoft.com/office/drawing/2014/main" id="{44730574-72B3-1DE6-BD57-FB41C837D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4" y="2679"/>
              <a:ext cx="7" cy="11"/>
            </a:xfrm>
            <a:custGeom>
              <a:avLst/>
              <a:gdLst>
                <a:gd name="T0" fmla="*/ 12 w 3"/>
                <a:gd name="T1" fmla="*/ 20 h 5"/>
                <a:gd name="T2" fmla="*/ 12 w 3"/>
                <a:gd name="T3" fmla="*/ 53 h 5"/>
                <a:gd name="T4" fmla="*/ 0 w 3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5">
                  <a:moveTo>
                    <a:pt x="1" y="2"/>
                  </a:moveTo>
                  <a:cubicBezTo>
                    <a:pt x="1" y="3"/>
                    <a:pt x="1" y="4"/>
                    <a:pt x="1" y="5"/>
                  </a:cubicBezTo>
                  <a:cubicBezTo>
                    <a:pt x="3" y="3"/>
                    <a:pt x="2" y="0"/>
                    <a:pt x="0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25" name="Freeform 2624">
              <a:extLst>
                <a:ext uri="{FF2B5EF4-FFF2-40B4-BE49-F238E27FC236}">
                  <a16:creationId xmlns:a16="http://schemas.microsoft.com/office/drawing/2014/main" id="{DFAFCB03-0C73-D802-BD21-2CF4FB5FA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2618"/>
              <a:ext cx="7" cy="9"/>
            </a:xfrm>
            <a:custGeom>
              <a:avLst/>
              <a:gdLst>
                <a:gd name="T0" fmla="*/ 0 w 3"/>
                <a:gd name="T1" fmla="*/ 25 h 4"/>
                <a:gd name="T2" fmla="*/ 12 w 3"/>
                <a:gd name="T3" fmla="*/ 45 h 4"/>
                <a:gd name="T4" fmla="*/ 12 w 3"/>
                <a:gd name="T5" fmla="*/ 11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0" y="3"/>
                    <a:pt x="0" y="3"/>
                    <a:pt x="1" y="4"/>
                  </a:cubicBezTo>
                  <a:cubicBezTo>
                    <a:pt x="3" y="3"/>
                    <a:pt x="3" y="0"/>
                    <a:pt x="1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26" name="Freeform 2625">
              <a:extLst>
                <a:ext uri="{FF2B5EF4-FFF2-40B4-BE49-F238E27FC236}">
                  <a16:creationId xmlns:a16="http://schemas.microsoft.com/office/drawing/2014/main" id="{B6DE2A89-145B-0739-42AD-0B4A6E079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2673"/>
              <a:ext cx="6" cy="15"/>
            </a:xfrm>
            <a:custGeom>
              <a:avLst/>
              <a:gdLst>
                <a:gd name="T0" fmla="*/ 8 w 3"/>
                <a:gd name="T1" fmla="*/ 28 h 7"/>
                <a:gd name="T2" fmla="*/ 8 w 3"/>
                <a:gd name="T3" fmla="*/ 69 h 7"/>
                <a:gd name="T4" fmla="*/ 0 w 3"/>
                <a:gd name="T5" fmla="*/ 19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7">
                  <a:moveTo>
                    <a:pt x="1" y="3"/>
                  </a:moveTo>
                  <a:cubicBezTo>
                    <a:pt x="0" y="5"/>
                    <a:pt x="1" y="6"/>
                    <a:pt x="1" y="7"/>
                  </a:cubicBezTo>
                  <a:cubicBezTo>
                    <a:pt x="3" y="5"/>
                    <a:pt x="2" y="0"/>
                    <a:pt x="0" y="2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27" name="Freeform 2626">
              <a:extLst>
                <a:ext uri="{FF2B5EF4-FFF2-40B4-BE49-F238E27FC236}">
                  <a16:creationId xmlns:a16="http://schemas.microsoft.com/office/drawing/2014/main" id="{06B727E7-C753-7957-621C-1346566B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6" y="2603"/>
              <a:ext cx="6" cy="4"/>
            </a:xfrm>
            <a:custGeom>
              <a:avLst/>
              <a:gdLst>
                <a:gd name="T0" fmla="*/ 0 w 3"/>
                <a:gd name="T1" fmla="*/ 8 h 2"/>
                <a:gd name="T2" fmla="*/ 8 w 3"/>
                <a:gd name="T3" fmla="*/ 16 h 2"/>
                <a:gd name="T4" fmla="*/ 24 w 3"/>
                <a:gd name="T5" fmla="*/ 0 h 2"/>
                <a:gd name="T6" fmla="*/ 8 w 3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3" y="2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28" name="Freeform 2627">
              <a:extLst>
                <a:ext uri="{FF2B5EF4-FFF2-40B4-BE49-F238E27FC236}">
                  <a16:creationId xmlns:a16="http://schemas.microsoft.com/office/drawing/2014/main" id="{9450D65F-08D7-E56D-5703-92A50D16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" y="2955"/>
              <a:ext cx="11" cy="13"/>
            </a:xfrm>
            <a:custGeom>
              <a:avLst/>
              <a:gdLst>
                <a:gd name="T0" fmla="*/ 20 w 5"/>
                <a:gd name="T1" fmla="*/ 9 h 6"/>
                <a:gd name="T2" fmla="*/ 33 w 5"/>
                <a:gd name="T3" fmla="*/ 52 h 6"/>
                <a:gd name="T4" fmla="*/ 44 w 5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6">
                  <a:moveTo>
                    <a:pt x="2" y="1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5" y="6"/>
                    <a:pt x="5" y="2"/>
                    <a:pt x="4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29" name="Freeform 2628">
              <a:extLst>
                <a:ext uri="{FF2B5EF4-FFF2-40B4-BE49-F238E27FC236}">
                  <a16:creationId xmlns:a16="http://schemas.microsoft.com/office/drawing/2014/main" id="{37F4190F-EC85-63BC-6778-97898484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" y="2952"/>
              <a:ext cx="6" cy="14"/>
            </a:xfrm>
            <a:custGeom>
              <a:avLst/>
              <a:gdLst>
                <a:gd name="T0" fmla="*/ 0 w 3"/>
                <a:gd name="T1" fmla="*/ 12 h 6"/>
                <a:gd name="T2" fmla="*/ 16 w 3"/>
                <a:gd name="T3" fmla="*/ 77 h 6"/>
                <a:gd name="T4" fmla="*/ 8 w 3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6">
                  <a:moveTo>
                    <a:pt x="0" y="1"/>
                  </a:moveTo>
                  <a:cubicBezTo>
                    <a:pt x="0" y="3"/>
                    <a:pt x="0" y="5"/>
                    <a:pt x="2" y="6"/>
                  </a:cubicBezTo>
                  <a:cubicBezTo>
                    <a:pt x="3" y="4"/>
                    <a:pt x="3" y="1"/>
                    <a:pt x="1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30" name="Freeform 2629">
              <a:extLst>
                <a:ext uri="{FF2B5EF4-FFF2-40B4-BE49-F238E27FC236}">
                  <a16:creationId xmlns:a16="http://schemas.microsoft.com/office/drawing/2014/main" id="{4D010E71-D88C-B7D9-1CC3-8BC917771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4" y="2941"/>
              <a:ext cx="14" cy="18"/>
            </a:xfrm>
            <a:custGeom>
              <a:avLst/>
              <a:gdLst>
                <a:gd name="T0" fmla="*/ 8 w 7"/>
                <a:gd name="T1" fmla="*/ 11 h 8"/>
                <a:gd name="T2" fmla="*/ 16 w 7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8">
                  <a:moveTo>
                    <a:pt x="1" y="1"/>
                  </a:moveTo>
                  <a:cubicBezTo>
                    <a:pt x="0" y="8"/>
                    <a:pt x="7" y="4"/>
                    <a:pt x="2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31" name="Freeform 2630">
              <a:extLst>
                <a:ext uri="{FF2B5EF4-FFF2-40B4-BE49-F238E27FC236}">
                  <a16:creationId xmlns:a16="http://schemas.microsoft.com/office/drawing/2014/main" id="{D10985D3-25ED-7B8A-26A4-BE185BBD5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4" y="2928"/>
              <a:ext cx="16" cy="11"/>
            </a:xfrm>
            <a:custGeom>
              <a:avLst/>
              <a:gdLst>
                <a:gd name="T0" fmla="*/ 24 w 8"/>
                <a:gd name="T1" fmla="*/ 0 h 5"/>
                <a:gd name="T2" fmla="*/ 32 w 8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5">
                  <a:moveTo>
                    <a:pt x="3" y="0"/>
                  </a:moveTo>
                  <a:cubicBezTo>
                    <a:pt x="0" y="5"/>
                    <a:pt x="8" y="3"/>
                    <a:pt x="4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32" name="Freeform 2631">
              <a:extLst>
                <a:ext uri="{FF2B5EF4-FFF2-40B4-BE49-F238E27FC236}">
                  <a16:creationId xmlns:a16="http://schemas.microsoft.com/office/drawing/2014/main" id="{62F95D37-344D-31D0-A47A-0488E72E1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" y="3007"/>
              <a:ext cx="16" cy="18"/>
            </a:xfrm>
            <a:custGeom>
              <a:avLst/>
              <a:gdLst>
                <a:gd name="T0" fmla="*/ 0 w 8"/>
                <a:gd name="T1" fmla="*/ 11 h 8"/>
                <a:gd name="T2" fmla="*/ 16 w 8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8">
                  <a:moveTo>
                    <a:pt x="0" y="1"/>
                  </a:moveTo>
                  <a:cubicBezTo>
                    <a:pt x="0" y="8"/>
                    <a:pt x="8" y="1"/>
                    <a:pt x="2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33" name="Freeform 2632">
              <a:extLst>
                <a:ext uri="{FF2B5EF4-FFF2-40B4-BE49-F238E27FC236}">
                  <a16:creationId xmlns:a16="http://schemas.microsoft.com/office/drawing/2014/main" id="{7CEB4B16-CF14-6137-E525-22378A547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2" y="3062"/>
              <a:ext cx="8" cy="11"/>
            </a:xfrm>
            <a:custGeom>
              <a:avLst/>
              <a:gdLst>
                <a:gd name="T0" fmla="*/ 8 w 4"/>
                <a:gd name="T1" fmla="*/ 9 h 5"/>
                <a:gd name="T2" fmla="*/ 24 w 4"/>
                <a:gd name="T3" fmla="*/ 53 h 5"/>
                <a:gd name="T4" fmla="*/ 16 w 4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2"/>
                    <a:pt x="1" y="4"/>
                    <a:pt x="3" y="5"/>
                  </a:cubicBezTo>
                  <a:cubicBezTo>
                    <a:pt x="4" y="3"/>
                    <a:pt x="4" y="1"/>
                    <a:pt x="2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34" name="Freeform 2633">
              <a:extLst>
                <a:ext uri="{FF2B5EF4-FFF2-40B4-BE49-F238E27FC236}">
                  <a16:creationId xmlns:a16="http://schemas.microsoft.com/office/drawing/2014/main" id="{F3107FED-081F-8CCA-F2A1-D8F82EE5E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9" y="3051"/>
              <a:ext cx="8" cy="13"/>
            </a:xfrm>
            <a:custGeom>
              <a:avLst/>
              <a:gdLst>
                <a:gd name="T0" fmla="*/ 0 w 4"/>
                <a:gd name="T1" fmla="*/ 43 h 6"/>
                <a:gd name="T2" fmla="*/ 8 w 4"/>
                <a:gd name="T3" fmla="*/ 61 h 6"/>
                <a:gd name="T4" fmla="*/ 0 w 4"/>
                <a:gd name="T5" fmla="*/ 9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6">
                  <a:moveTo>
                    <a:pt x="0" y="4"/>
                  </a:moveTo>
                  <a:cubicBezTo>
                    <a:pt x="0" y="5"/>
                    <a:pt x="0" y="5"/>
                    <a:pt x="1" y="6"/>
                  </a:cubicBezTo>
                  <a:cubicBezTo>
                    <a:pt x="4" y="5"/>
                    <a:pt x="3" y="0"/>
                    <a:pt x="0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35" name="Freeform 2634">
              <a:extLst>
                <a:ext uri="{FF2B5EF4-FFF2-40B4-BE49-F238E27FC236}">
                  <a16:creationId xmlns:a16="http://schemas.microsoft.com/office/drawing/2014/main" id="{EAE2EA7A-2B01-3060-F304-0F4E15DE5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" y="3020"/>
              <a:ext cx="4" cy="5"/>
            </a:xfrm>
            <a:custGeom>
              <a:avLst/>
              <a:gdLst>
                <a:gd name="T0" fmla="*/ 0 w 2"/>
                <a:gd name="T1" fmla="*/ 20 h 2"/>
                <a:gd name="T2" fmla="*/ 8 w 2"/>
                <a:gd name="T3" fmla="*/ 33 h 2"/>
                <a:gd name="T4" fmla="*/ 8 w 2"/>
                <a:gd name="T5" fmla="*/ 0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2"/>
                    <a:pt x="0" y="2"/>
                    <a:pt x="1" y="2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36" name="Freeform 2635">
              <a:extLst>
                <a:ext uri="{FF2B5EF4-FFF2-40B4-BE49-F238E27FC236}">
                  <a16:creationId xmlns:a16="http://schemas.microsoft.com/office/drawing/2014/main" id="{FCD14DFC-4939-182D-419A-E9140E58C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6" y="2917"/>
              <a:ext cx="8" cy="9"/>
            </a:xfrm>
            <a:custGeom>
              <a:avLst/>
              <a:gdLst>
                <a:gd name="T0" fmla="*/ 0 w 4"/>
                <a:gd name="T1" fmla="*/ 25 h 4"/>
                <a:gd name="T2" fmla="*/ 8 w 4"/>
                <a:gd name="T3" fmla="*/ 45 h 4"/>
                <a:gd name="T4" fmla="*/ 8 w 4"/>
                <a:gd name="T5" fmla="*/ 11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cubicBezTo>
                    <a:pt x="0" y="3"/>
                    <a:pt x="0" y="4"/>
                    <a:pt x="1" y="4"/>
                  </a:cubicBezTo>
                  <a:cubicBezTo>
                    <a:pt x="3" y="4"/>
                    <a:pt x="4" y="0"/>
                    <a:pt x="1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37" name="Freeform 2636">
              <a:extLst>
                <a:ext uri="{FF2B5EF4-FFF2-40B4-BE49-F238E27FC236}">
                  <a16:creationId xmlns:a16="http://schemas.microsoft.com/office/drawing/2014/main" id="{834B19FD-E852-7447-64CA-E2A666B93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8" y="3116"/>
              <a:ext cx="4" cy="7"/>
            </a:xfrm>
            <a:custGeom>
              <a:avLst/>
              <a:gdLst>
                <a:gd name="T0" fmla="*/ 0 w 2"/>
                <a:gd name="T1" fmla="*/ 12 h 3"/>
                <a:gd name="T2" fmla="*/ 0 w 2"/>
                <a:gd name="T3" fmla="*/ 37 h 3"/>
                <a:gd name="T4" fmla="*/ 8 w 2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0" y="2"/>
                    <a:pt x="0" y="3"/>
                    <a:pt x="0" y="3"/>
                  </a:cubicBezTo>
                  <a:cubicBezTo>
                    <a:pt x="2" y="3"/>
                    <a:pt x="2" y="2"/>
                    <a:pt x="1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38" name="Freeform 2637">
              <a:extLst>
                <a:ext uri="{FF2B5EF4-FFF2-40B4-BE49-F238E27FC236}">
                  <a16:creationId xmlns:a16="http://schemas.microsoft.com/office/drawing/2014/main" id="{C2C9DD0C-EDE0-08D7-F253-C694E9AEA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" y="3178"/>
              <a:ext cx="7" cy="13"/>
            </a:xfrm>
            <a:custGeom>
              <a:avLst/>
              <a:gdLst>
                <a:gd name="T0" fmla="*/ 0 w 3"/>
                <a:gd name="T1" fmla="*/ 33 h 6"/>
                <a:gd name="T2" fmla="*/ 28 w 3"/>
                <a:gd name="T3" fmla="*/ 61 h 6"/>
                <a:gd name="T4" fmla="*/ 0 w 3"/>
                <a:gd name="T5" fmla="*/ 9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6">
                  <a:moveTo>
                    <a:pt x="0" y="3"/>
                  </a:moveTo>
                  <a:cubicBezTo>
                    <a:pt x="0" y="4"/>
                    <a:pt x="0" y="6"/>
                    <a:pt x="2" y="6"/>
                  </a:cubicBezTo>
                  <a:cubicBezTo>
                    <a:pt x="3" y="4"/>
                    <a:pt x="2" y="0"/>
                    <a:pt x="0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39" name="Freeform 2638">
              <a:extLst>
                <a:ext uri="{FF2B5EF4-FFF2-40B4-BE49-F238E27FC236}">
                  <a16:creationId xmlns:a16="http://schemas.microsoft.com/office/drawing/2014/main" id="{1D15F789-52A2-6850-CE85-DD67BDBA1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3" y="3162"/>
              <a:ext cx="4" cy="7"/>
            </a:xfrm>
            <a:custGeom>
              <a:avLst/>
              <a:gdLst>
                <a:gd name="T0" fmla="*/ 0 w 2"/>
                <a:gd name="T1" fmla="*/ 28 h 3"/>
                <a:gd name="T2" fmla="*/ 0 w 2"/>
                <a:gd name="T3" fmla="*/ 37 h 3"/>
                <a:gd name="T4" fmla="*/ 8 w 2"/>
                <a:gd name="T5" fmla="*/ 12 h 3"/>
                <a:gd name="T6" fmla="*/ 0 w 2"/>
                <a:gd name="T7" fmla="*/ 12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cubicBezTo>
                    <a:pt x="0" y="2"/>
                    <a:pt x="0" y="3"/>
                    <a:pt x="0" y="3"/>
                  </a:cubicBezTo>
                  <a:cubicBezTo>
                    <a:pt x="2" y="3"/>
                    <a:pt x="2" y="2"/>
                    <a:pt x="1" y="1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40" name="Freeform 2639">
              <a:extLst>
                <a:ext uri="{FF2B5EF4-FFF2-40B4-BE49-F238E27FC236}">
                  <a16:creationId xmlns:a16="http://schemas.microsoft.com/office/drawing/2014/main" id="{5BCE259C-ECA9-227B-C280-0B0CD7031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1" y="3180"/>
              <a:ext cx="12" cy="15"/>
            </a:xfrm>
            <a:custGeom>
              <a:avLst/>
              <a:gdLst>
                <a:gd name="T0" fmla="*/ 24 w 6"/>
                <a:gd name="T1" fmla="*/ 0 h 7"/>
                <a:gd name="T2" fmla="*/ 24 w 6"/>
                <a:gd name="T3" fmla="*/ 60 h 7"/>
                <a:gd name="T4" fmla="*/ 32 w 6"/>
                <a:gd name="T5" fmla="*/ 9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cubicBezTo>
                    <a:pt x="2" y="2"/>
                    <a:pt x="0" y="7"/>
                    <a:pt x="3" y="6"/>
                  </a:cubicBezTo>
                  <a:cubicBezTo>
                    <a:pt x="6" y="6"/>
                    <a:pt x="5" y="2"/>
                    <a:pt x="4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41" name="Freeform 2640">
              <a:extLst>
                <a:ext uri="{FF2B5EF4-FFF2-40B4-BE49-F238E27FC236}">
                  <a16:creationId xmlns:a16="http://schemas.microsoft.com/office/drawing/2014/main" id="{E4E0B10C-AADF-CD63-D04C-941A03D9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6" y="3147"/>
              <a:ext cx="6" cy="11"/>
            </a:xfrm>
            <a:custGeom>
              <a:avLst/>
              <a:gdLst>
                <a:gd name="T0" fmla="*/ 8 w 3"/>
                <a:gd name="T1" fmla="*/ 0 h 5"/>
                <a:gd name="T2" fmla="*/ 24 w 3"/>
                <a:gd name="T3" fmla="*/ 53 h 5"/>
                <a:gd name="T4" fmla="*/ 16 w 3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cubicBezTo>
                    <a:pt x="0" y="2"/>
                    <a:pt x="0" y="5"/>
                    <a:pt x="3" y="5"/>
                  </a:cubicBezTo>
                  <a:cubicBezTo>
                    <a:pt x="3" y="3"/>
                    <a:pt x="3" y="2"/>
                    <a:pt x="2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42" name="Freeform 2641">
              <a:extLst>
                <a:ext uri="{FF2B5EF4-FFF2-40B4-BE49-F238E27FC236}">
                  <a16:creationId xmlns:a16="http://schemas.microsoft.com/office/drawing/2014/main" id="{1786EC19-7589-2348-C845-F04FB3F2C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9" y="3125"/>
              <a:ext cx="8" cy="7"/>
            </a:xfrm>
            <a:custGeom>
              <a:avLst/>
              <a:gdLst>
                <a:gd name="T0" fmla="*/ 0 w 4"/>
                <a:gd name="T1" fmla="*/ 12 h 3"/>
                <a:gd name="T2" fmla="*/ 16 w 4"/>
                <a:gd name="T3" fmla="*/ 37 h 3"/>
                <a:gd name="T4" fmla="*/ 16 w 4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3">
                  <a:moveTo>
                    <a:pt x="0" y="1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4" y="2"/>
                    <a:pt x="3" y="1"/>
                    <a:pt x="2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43" name="Freeform 2642">
              <a:extLst>
                <a:ext uri="{FF2B5EF4-FFF2-40B4-BE49-F238E27FC236}">
                  <a16:creationId xmlns:a16="http://schemas.microsoft.com/office/drawing/2014/main" id="{60423394-D6BE-F7A4-534C-C2910C239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" y="3101"/>
              <a:ext cx="6" cy="7"/>
            </a:xfrm>
            <a:custGeom>
              <a:avLst/>
              <a:gdLst>
                <a:gd name="T0" fmla="*/ 0 w 3"/>
                <a:gd name="T1" fmla="*/ 0 h 3"/>
                <a:gd name="T2" fmla="*/ 16 w 3"/>
                <a:gd name="T3" fmla="*/ 37 h 3"/>
                <a:gd name="T4" fmla="*/ 8 w 3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2"/>
                    <a:pt x="0" y="3"/>
                    <a:pt x="2" y="3"/>
                  </a:cubicBezTo>
                  <a:cubicBezTo>
                    <a:pt x="3" y="2"/>
                    <a:pt x="2" y="1"/>
                    <a:pt x="1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44" name="Freeform 2643">
              <a:extLst>
                <a:ext uri="{FF2B5EF4-FFF2-40B4-BE49-F238E27FC236}">
                  <a16:creationId xmlns:a16="http://schemas.microsoft.com/office/drawing/2014/main" id="{117DBA9B-32A6-CAA3-121A-7D127D53B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" y="3055"/>
              <a:ext cx="14" cy="11"/>
            </a:xfrm>
            <a:custGeom>
              <a:avLst/>
              <a:gdLst>
                <a:gd name="T0" fmla="*/ 16 w 7"/>
                <a:gd name="T1" fmla="*/ 0 h 5"/>
                <a:gd name="T2" fmla="*/ 40 w 7"/>
                <a:gd name="T3" fmla="*/ 9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cubicBezTo>
                    <a:pt x="0" y="5"/>
                    <a:pt x="7" y="5"/>
                    <a:pt x="5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45" name="Freeform 2644">
              <a:extLst>
                <a:ext uri="{FF2B5EF4-FFF2-40B4-BE49-F238E27FC236}">
                  <a16:creationId xmlns:a16="http://schemas.microsoft.com/office/drawing/2014/main" id="{C82BBB14-38EA-6ED9-16F7-32D7AD195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" y="3003"/>
              <a:ext cx="17" cy="19"/>
            </a:xfrm>
            <a:custGeom>
              <a:avLst/>
              <a:gdLst>
                <a:gd name="T0" fmla="*/ 9 w 8"/>
                <a:gd name="T1" fmla="*/ 0 h 9"/>
                <a:gd name="T2" fmla="*/ 19 w 8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9">
                  <a:moveTo>
                    <a:pt x="1" y="0"/>
                  </a:moveTo>
                  <a:cubicBezTo>
                    <a:pt x="0" y="9"/>
                    <a:pt x="8" y="1"/>
                    <a:pt x="2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46" name="Freeform 2645">
              <a:extLst>
                <a:ext uri="{FF2B5EF4-FFF2-40B4-BE49-F238E27FC236}">
                  <a16:creationId xmlns:a16="http://schemas.microsoft.com/office/drawing/2014/main" id="{8D56D0C5-D19F-A518-0F0F-50F804478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8" y="3230"/>
              <a:ext cx="13" cy="13"/>
            </a:xfrm>
            <a:custGeom>
              <a:avLst/>
              <a:gdLst>
                <a:gd name="T0" fmla="*/ 0 w 6"/>
                <a:gd name="T1" fmla="*/ 0 h 6"/>
                <a:gd name="T2" fmla="*/ 9 w 6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cubicBezTo>
                    <a:pt x="0" y="6"/>
                    <a:pt x="6" y="1"/>
                    <a:pt x="1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47" name="Freeform 2646">
              <a:extLst>
                <a:ext uri="{FF2B5EF4-FFF2-40B4-BE49-F238E27FC236}">
                  <a16:creationId xmlns:a16="http://schemas.microsoft.com/office/drawing/2014/main" id="{3CC0B0C4-1B36-178F-DE2E-B4EA5BCE2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" y="3232"/>
              <a:ext cx="9" cy="9"/>
            </a:xfrm>
            <a:custGeom>
              <a:avLst/>
              <a:gdLst>
                <a:gd name="T0" fmla="*/ 25 w 4"/>
                <a:gd name="T1" fmla="*/ 11 h 4"/>
                <a:gd name="T2" fmla="*/ 36 w 4"/>
                <a:gd name="T3" fmla="*/ 45 h 4"/>
                <a:gd name="T4" fmla="*/ 25 w 4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2" y="1"/>
                  </a:moveTo>
                  <a:cubicBezTo>
                    <a:pt x="0" y="2"/>
                    <a:pt x="1" y="4"/>
                    <a:pt x="3" y="4"/>
                  </a:cubicBezTo>
                  <a:cubicBezTo>
                    <a:pt x="4" y="3"/>
                    <a:pt x="3" y="0"/>
                    <a:pt x="2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48" name="Freeform 2647">
              <a:extLst>
                <a:ext uri="{FF2B5EF4-FFF2-40B4-BE49-F238E27FC236}">
                  <a16:creationId xmlns:a16="http://schemas.microsoft.com/office/drawing/2014/main" id="{A2D8B2DB-6835-10D4-6F7A-7B6EB70D8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" y="3230"/>
              <a:ext cx="6" cy="11"/>
            </a:xfrm>
            <a:custGeom>
              <a:avLst/>
              <a:gdLst>
                <a:gd name="T0" fmla="*/ 0 w 3"/>
                <a:gd name="T1" fmla="*/ 20 h 5"/>
                <a:gd name="T2" fmla="*/ 8 w 3"/>
                <a:gd name="T3" fmla="*/ 53 h 5"/>
                <a:gd name="T4" fmla="*/ 8 w 3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cubicBezTo>
                    <a:pt x="0" y="3"/>
                    <a:pt x="0" y="4"/>
                    <a:pt x="1" y="5"/>
                  </a:cubicBezTo>
                  <a:cubicBezTo>
                    <a:pt x="3" y="4"/>
                    <a:pt x="3" y="0"/>
                    <a:pt x="1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49" name="Freeform 2648">
              <a:extLst>
                <a:ext uri="{FF2B5EF4-FFF2-40B4-BE49-F238E27FC236}">
                  <a16:creationId xmlns:a16="http://schemas.microsoft.com/office/drawing/2014/main" id="{298E8F4C-5AA4-0D78-31FB-257E1AE26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" y="3232"/>
              <a:ext cx="4" cy="7"/>
            </a:xfrm>
            <a:custGeom>
              <a:avLst/>
              <a:gdLst>
                <a:gd name="T0" fmla="*/ 0 w 2"/>
                <a:gd name="T1" fmla="*/ 12 h 3"/>
                <a:gd name="T2" fmla="*/ 8 w 2"/>
                <a:gd name="T3" fmla="*/ 37 h 3"/>
                <a:gd name="T4" fmla="*/ 0 w 2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2" y="2"/>
                    <a:pt x="1" y="1"/>
                    <a:pt x="0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50" name="Freeform 2649">
              <a:extLst>
                <a:ext uri="{FF2B5EF4-FFF2-40B4-BE49-F238E27FC236}">
                  <a16:creationId xmlns:a16="http://schemas.microsoft.com/office/drawing/2014/main" id="{663567AA-BA4B-5135-4CB6-4D5DCA178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8" y="3182"/>
              <a:ext cx="6" cy="11"/>
            </a:xfrm>
            <a:custGeom>
              <a:avLst/>
              <a:gdLst>
                <a:gd name="T0" fmla="*/ 0 w 3"/>
                <a:gd name="T1" fmla="*/ 20 h 5"/>
                <a:gd name="T2" fmla="*/ 8 w 3"/>
                <a:gd name="T3" fmla="*/ 53 h 5"/>
                <a:gd name="T4" fmla="*/ 8 w 3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cubicBezTo>
                    <a:pt x="0" y="4"/>
                    <a:pt x="1" y="4"/>
                    <a:pt x="1" y="5"/>
                  </a:cubicBezTo>
                  <a:cubicBezTo>
                    <a:pt x="3" y="4"/>
                    <a:pt x="3" y="0"/>
                    <a:pt x="1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51" name="Freeform 2650">
              <a:extLst>
                <a:ext uri="{FF2B5EF4-FFF2-40B4-BE49-F238E27FC236}">
                  <a16:creationId xmlns:a16="http://schemas.microsoft.com/office/drawing/2014/main" id="{EB6A393C-80EF-0CC1-4783-44759A816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7" y="3112"/>
              <a:ext cx="5" cy="7"/>
            </a:xfrm>
            <a:custGeom>
              <a:avLst/>
              <a:gdLst>
                <a:gd name="T0" fmla="*/ 0 w 2"/>
                <a:gd name="T1" fmla="*/ 0 h 3"/>
                <a:gd name="T2" fmla="*/ 33 w 2"/>
                <a:gd name="T3" fmla="*/ 37 h 3"/>
                <a:gd name="T4" fmla="*/ 20 w 2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2"/>
                    <a:pt x="0" y="3"/>
                    <a:pt x="2" y="3"/>
                  </a:cubicBezTo>
                  <a:cubicBezTo>
                    <a:pt x="2" y="1"/>
                    <a:pt x="2" y="1"/>
                    <a:pt x="1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52" name="Freeform 2651">
              <a:extLst>
                <a:ext uri="{FF2B5EF4-FFF2-40B4-BE49-F238E27FC236}">
                  <a16:creationId xmlns:a16="http://schemas.microsoft.com/office/drawing/2014/main" id="{70BD4D78-E9E7-75D9-5DC1-6761AEFCE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2128"/>
              <a:ext cx="6" cy="9"/>
            </a:xfrm>
            <a:custGeom>
              <a:avLst/>
              <a:gdLst>
                <a:gd name="T0" fmla="*/ 0 w 3"/>
                <a:gd name="T1" fmla="*/ 11 h 4"/>
                <a:gd name="T2" fmla="*/ 8 w 3"/>
                <a:gd name="T3" fmla="*/ 45 h 4"/>
                <a:gd name="T4" fmla="*/ 8 w 3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3" y="3"/>
                    <a:pt x="3" y="1"/>
                    <a:pt x="1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53" name="Freeform 2652">
              <a:extLst>
                <a:ext uri="{FF2B5EF4-FFF2-40B4-BE49-F238E27FC236}">
                  <a16:creationId xmlns:a16="http://schemas.microsoft.com/office/drawing/2014/main" id="{E3341DA8-1D8F-137A-DFDE-4F10CF887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" y="2128"/>
              <a:ext cx="8" cy="13"/>
            </a:xfrm>
            <a:custGeom>
              <a:avLst/>
              <a:gdLst>
                <a:gd name="T0" fmla="*/ 8 w 4"/>
                <a:gd name="T1" fmla="*/ 0 h 6"/>
                <a:gd name="T2" fmla="*/ 16 w 4"/>
                <a:gd name="T3" fmla="*/ 61 h 6"/>
                <a:gd name="T4" fmla="*/ 16 w 4"/>
                <a:gd name="T5" fmla="*/ 9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6">
                  <a:moveTo>
                    <a:pt x="1" y="0"/>
                  </a:moveTo>
                  <a:cubicBezTo>
                    <a:pt x="0" y="2"/>
                    <a:pt x="0" y="4"/>
                    <a:pt x="2" y="6"/>
                  </a:cubicBezTo>
                  <a:cubicBezTo>
                    <a:pt x="4" y="5"/>
                    <a:pt x="4" y="2"/>
                    <a:pt x="2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54" name="Freeform 2653">
              <a:extLst>
                <a:ext uri="{FF2B5EF4-FFF2-40B4-BE49-F238E27FC236}">
                  <a16:creationId xmlns:a16="http://schemas.microsoft.com/office/drawing/2014/main" id="{1C59FD26-6C71-FB7E-0F8F-E2FAC3F3F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7" y="2100"/>
              <a:ext cx="4" cy="6"/>
            </a:xfrm>
            <a:custGeom>
              <a:avLst/>
              <a:gdLst>
                <a:gd name="T0" fmla="*/ 0 w 2"/>
                <a:gd name="T1" fmla="*/ 8 h 3"/>
                <a:gd name="T2" fmla="*/ 0 w 2"/>
                <a:gd name="T3" fmla="*/ 24 h 3"/>
                <a:gd name="T4" fmla="*/ 8 w 2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2" y="2"/>
                    <a:pt x="2" y="1"/>
                    <a:pt x="1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55" name="Freeform 2654">
              <a:extLst>
                <a:ext uri="{FF2B5EF4-FFF2-40B4-BE49-F238E27FC236}">
                  <a16:creationId xmlns:a16="http://schemas.microsoft.com/office/drawing/2014/main" id="{8AFE3DCC-52C8-884C-0EEF-08D3FAC9D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" y="2111"/>
              <a:ext cx="8" cy="11"/>
            </a:xfrm>
            <a:custGeom>
              <a:avLst/>
              <a:gdLst>
                <a:gd name="T0" fmla="*/ 24 w 4"/>
                <a:gd name="T1" fmla="*/ 0 h 5"/>
                <a:gd name="T2" fmla="*/ 16 w 4"/>
                <a:gd name="T3" fmla="*/ 0 h 5"/>
                <a:gd name="T4" fmla="*/ 24 w 4"/>
                <a:gd name="T5" fmla="*/ 53 h 5"/>
                <a:gd name="T6" fmla="*/ 32 w 4"/>
                <a:gd name="T7" fmla="*/ 9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5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0" y="2"/>
                    <a:pt x="0" y="5"/>
                    <a:pt x="3" y="5"/>
                  </a:cubicBezTo>
                  <a:cubicBezTo>
                    <a:pt x="4" y="4"/>
                    <a:pt x="4" y="2"/>
                    <a:pt x="4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56" name="Freeform 2655">
              <a:extLst>
                <a:ext uri="{FF2B5EF4-FFF2-40B4-BE49-F238E27FC236}">
                  <a16:creationId xmlns:a16="http://schemas.microsoft.com/office/drawing/2014/main" id="{434F3EF0-0104-6A32-B463-80AEB95DA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8" y="2139"/>
              <a:ext cx="7" cy="11"/>
            </a:xfrm>
            <a:custGeom>
              <a:avLst/>
              <a:gdLst>
                <a:gd name="T0" fmla="*/ 28 w 3"/>
                <a:gd name="T1" fmla="*/ 0 h 5"/>
                <a:gd name="T2" fmla="*/ 28 w 3"/>
                <a:gd name="T3" fmla="*/ 53 h 5"/>
                <a:gd name="T4" fmla="*/ 28 w 3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0" y="2"/>
                    <a:pt x="0" y="4"/>
                    <a:pt x="2" y="5"/>
                  </a:cubicBezTo>
                  <a:cubicBezTo>
                    <a:pt x="3" y="4"/>
                    <a:pt x="3" y="2"/>
                    <a:pt x="2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57" name="Freeform 2656">
              <a:extLst>
                <a:ext uri="{FF2B5EF4-FFF2-40B4-BE49-F238E27FC236}">
                  <a16:creationId xmlns:a16="http://schemas.microsoft.com/office/drawing/2014/main" id="{96FBDB59-DE63-4F06-7A1E-76730EDA1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1" y="2194"/>
              <a:ext cx="22" cy="17"/>
            </a:xfrm>
            <a:custGeom>
              <a:avLst/>
              <a:gdLst>
                <a:gd name="T0" fmla="*/ 56 w 11"/>
                <a:gd name="T1" fmla="*/ 0 h 8"/>
                <a:gd name="T2" fmla="*/ 64 w 11"/>
                <a:gd name="T3" fmla="*/ 19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cubicBezTo>
                    <a:pt x="0" y="3"/>
                    <a:pt x="11" y="8"/>
                    <a:pt x="8" y="2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58" name="Freeform 2657">
              <a:extLst>
                <a:ext uri="{FF2B5EF4-FFF2-40B4-BE49-F238E27FC236}">
                  <a16:creationId xmlns:a16="http://schemas.microsoft.com/office/drawing/2014/main" id="{A4570654-E78A-4B60-25F0-50111A03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9" y="2233"/>
              <a:ext cx="7" cy="11"/>
            </a:xfrm>
            <a:custGeom>
              <a:avLst/>
              <a:gdLst>
                <a:gd name="T0" fmla="*/ 12 w 3"/>
                <a:gd name="T1" fmla="*/ 0 h 5"/>
                <a:gd name="T2" fmla="*/ 28 w 3"/>
                <a:gd name="T3" fmla="*/ 53 h 5"/>
                <a:gd name="T4" fmla="*/ 37 w 3"/>
                <a:gd name="T5" fmla="*/ 2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cubicBezTo>
                    <a:pt x="0" y="2"/>
                    <a:pt x="0" y="4"/>
                    <a:pt x="2" y="5"/>
                  </a:cubicBezTo>
                  <a:cubicBezTo>
                    <a:pt x="3" y="4"/>
                    <a:pt x="3" y="3"/>
                    <a:pt x="3" y="2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59" name="Freeform 2658">
              <a:extLst>
                <a:ext uri="{FF2B5EF4-FFF2-40B4-BE49-F238E27FC236}">
                  <a16:creationId xmlns:a16="http://schemas.microsoft.com/office/drawing/2014/main" id="{EC7068D7-FB13-F4FB-8C0E-B6D4EFE15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" y="2299"/>
              <a:ext cx="8" cy="8"/>
            </a:xfrm>
            <a:custGeom>
              <a:avLst/>
              <a:gdLst>
                <a:gd name="T0" fmla="*/ 0 w 4"/>
                <a:gd name="T1" fmla="*/ 0 h 4"/>
                <a:gd name="T2" fmla="*/ 8 w 4"/>
                <a:gd name="T3" fmla="*/ 32 h 4"/>
                <a:gd name="T4" fmla="*/ 8 w 4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3" y="3"/>
                    <a:pt x="4" y="0"/>
                    <a:pt x="1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60" name="Freeform 2659">
              <a:extLst>
                <a:ext uri="{FF2B5EF4-FFF2-40B4-BE49-F238E27FC236}">
                  <a16:creationId xmlns:a16="http://schemas.microsoft.com/office/drawing/2014/main" id="{5FF3AC30-D33B-C708-B309-4637C0FDF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1" y="2296"/>
              <a:ext cx="16" cy="16"/>
            </a:xfrm>
            <a:custGeom>
              <a:avLst/>
              <a:gdLst>
                <a:gd name="T0" fmla="*/ 32 w 8"/>
                <a:gd name="T1" fmla="*/ 0 h 7"/>
                <a:gd name="T2" fmla="*/ 48 w 8"/>
                <a:gd name="T3" fmla="*/ 25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7">
                  <a:moveTo>
                    <a:pt x="4" y="0"/>
                  </a:moveTo>
                  <a:cubicBezTo>
                    <a:pt x="0" y="5"/>
                    <a:pt x="8" y="7"/>
                    <a:pt x="6" y="2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61" name="Freeform 2660">
              <a:extLst>
                <a:ext uri="{FF2B5EF4-FFF2-40B4-BE49-F238E27FC236}">
                  <a16:creationId xmlns:a16="http://schemas.microsoft.com/office/drawing/2014/main" id="{840917FD-9215-5315-ECCE-AC4E5B0B1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7" y="2248"/>
              <a:ext cx="8" cy="11"/>
            </a:xfrm>
            <a:custGeom>
              <a:avLst/>
              <a:gdLst>
                <a:gd name="T0" fmla="*/ 0 w 4"/>
                <a:gd name="T1" fmla="*/ 33 h 5"/>
                <a:gd name="T2" fmla="*/ 8 w 4"/>
                <a:gd name="T3" fmla="*/ 53 h 5"/>
                <a:gd name="T4" fmla="*/ 8 w 4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cubicBezTo>
                    <a:pt x="0" y="3"/>
                    <a:pt x="0" y="4"/>
                    <a:pt x="1" y="5"/>
                  </a:cubicBezTo>
                  <a:cubicBezTo>
                    <a:pt x="4" y="5"/>
                    <a:pt x="3" y="1"/>
                    <a:pt x="1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62" name="Freeform 2661">
              <a:extLst>
                <a:ext uri="{FF2B5EF4-FFF2-40B4-BE49-F238E27FC236}">
                  <a16:creationId xmlns:a16="http://schemas.microsoft.com/office/drawing/2014/main" id="{ABC02AB6-580E-8373-6E50-609618584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" y="2192"/>
              <a:ext cx="8" cy="8"/>
            </a:xfrm>
            <a:custGeom>
              <a:avLst/>
              <a:gdLst>
                <a:gd name="T0" fmla="*/ 0 w 4"/>
                <a:gd name="T1" fmla="*/ 0 h 4"/>
                <a:gd name="T2" fmla="*/ 24 w 4"/>
                <a:gd name="T3" fmla="*/ 8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0" y="3"/>
                    <a:pt x="4" y="4"/>
                    <a:pt x="3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63" name="Freeform 2662">
              <a:extLst>
                <a:ext uri="{FF2B5EF4-FFF2-40B4-BE49-F238E27FC236}">
                  <a16:creationId xmlns:a16="http://schemas.microsoft.com/office/drawing/2014/main" id="{CB06BF86-38B4-6809-A528-5342B857F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" y="2176"/>
              <a:ext cx="6" cy="7"/>
            </a:xfrm>
            <a:custGeom>
              <a:avLst/>
              <a:gdLst>
                <a:gd name="T0" fmla="*/ 8 w 3"/>
                <a:gd name="T1" fmla="*/ 0 h 3"/>
                <a:gd name="T2" fmla="*/ 16 w 3"/>
                <a:gd name="T3" fmla="*/ 37 h 3"/>
                <a:gd name="T4" fmla="*/ 24 w 3"/>
                <a:gd name="T5" fmla="*/ 12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64" name="Freeform 2663">
              <a:extLst>
                <a:ext uri="{FF2B5EF4-FFF2-40B4-BE49-F238E27FC236}">
                  <a16:creationId xmlns:a16="http://schemas.microsoft.com/office/drawing/2014/main" id="{11841BD3-3771-60A3-D5FA-B7883DD61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" y="2251"/>
              <a:ext cx="6" cy="8"/>
            </a:xfrm>
            <a:custGeom>
              <a:avLst/>
              <a:gdLst>
                <a:gd name="T0" fmla="*/ 0 w 3"/>
                <a:gd name="T1" fmla="*/ 0 h 4"/>
                <a:gd name="T2" fmla="*/ 16 w 3"/>
                <a:gd name="T3" fmla="*/ 32 h 4"/>
                <a:gd name="T4" fmla="*/ 16 w 3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0" y="2"/>
                    <a:pt x="0" y="3"/>
                    <a:pt x="2" y="4"/>
                  </a:cubicBezTo>
                  <a:cubicBezTo>
                    <a:pt x="3" y="2"/>
                    <a:pt x="3" y="1"/>
                    <a:pt x="2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65" name="Freeform 2664">
              <a:extLst>
                <a:ext uri="{FF2B5EF4-FFF2-40B4-BE49-F238E27FC236}">
                  <a16:creationId xmlns:a16="http://schemas.microsoft.com/office/drawing/2014/main" id="{2F86259B-63CC-ABDF-1F47-D0FAA3DA2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7" y="2187"/>
              <a:ext cx="6" cy="7"/>
            </a:xfrm>
            <a:custGeom>
              <a:avLst/>
              <a:gdLst>
                <a:gd name="T0" fmla="*/ 0 w 3"/>
                <a:gd name="T1" fmla="*/ 0 h 3"/>
                <a:gd name="T2" fmla="*/ 16 w 3"/>
                <a:gd name="T3" fmla="*/ 37 h 3"/>
                <a:gd name="T4" fmla="*/ 8 w 3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1"/>
                    <a:pt x="1" y="2"/>
                    <a:pt x="2" y="3"/>
                  </a:cubicBezTo>
                  <a:cubicBezTo>
                    <a:pt x="3" y="1"/>
                    <a:pt x="3" y="0"/>
                    <a:pt x="1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66" name="Freeform 2665">
              <a:extLst>
                <a:ext uri="{FF2B5EF4-FFF2-40B4-BE49-F238E27FC236}">
                  <a16:creationId xmlns:a16="http://schemas.microsoft.com/office/drawing/2014/main" id="{CD8331F2-C427-3127-7053-241031A63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" y="2360"/>
              <a:ext cx="12" cy="13"/>
            </a:xfrm>
            <a:custGeom>
              <a:avLst/>
              <a:gdLst>
                <a:gd name="T0" fmla="*/ 16 w 6"/>
                <a:gd name="T1" fmla="*/ 0 h 6"/>
                <a:gd name="T2" fmla="*/ 24 w 6"/>
                <a:gd name="T3" fmla="*/ 52 h 6"/>
                <a:gd name="T4" fmla="*/ 24 w 6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cubicBezTo>
                    <a:pt x="0" y="1"/>
                    <a:pt x="0" y="6"/>
                    <a:pt x="3" y="5"/>
                  </a:cubicBezTo>
                  <a:cubicBezTo>
                    <a:pt x="6" y="5"/>
                    <a:pt x="5" y="1"/>
                    <a:pt x="3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67" name="Freeform 2666">
              <a:extLst>
                <a:ext uri="{FF2B5EF4-FFF2-40B4-BE49-F238E27FC236}">
                  <a16:creationId xmlns:a16="http://schemas.microsoft.com/office/drawing/2014/main" id="{D6781E97-3B44-A090-FAFC-7A73C1D37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4" y="2366"/>
              <a:ext cx="4" cy="5"/>
            </a:xfrm>
            <a:custGeom>
              <a:avLst/>
              <a:gdLst>
                <a:gd name="T0" fmla="*/ 0 w 2"/>
                <a:gd name="T1" fmla="*/ 0 h 2"/>
                <a:gd name="T2" fmla="*/ 8 w 2"/>
                <a:gd name="T3" fmla="*/ 33 h 2"/>
                <a:gd name="T4" fmla="*/ 8 w 2"/>
                <a:gd name="T5" fmla="*/ 0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2" y="1"/>
                    <a:pt x="2" y="1"/>
                    <a:pt x="1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68" name="Freeform 2667">
              <a:extLst>
                <a:ext uri="{FF2B5EF4-FFF2-40B4-BE49-F238E27FC236}">
                  <a16:creationId xmlns:a16="http://schemas.microsoft.com/office/drawing/2014/main" id="{5FEF466A-8972-726B-3D59-3CE97B683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" y="2452"/>
              <a:ext cx="8" cy="11"/>
            </a:xfrm>
            <a:custGeom>
              <a:avLst/>
              <a:gdLst>
                <a:gd name="T0" fmla="*/ 8 w 4"/>
                <a:gd name="T1" fmla="*/ 9 h 5"/>
                <a:gd name="T2" fmla="*/ 16 w 4"/>
                <a:gd name="T3" fmla="*/ 53 h 5"/>
                <a:gd name="T4" fmla="*/ 16 w 4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3"/>
                    <a:pt x="0" y="4"/>
                    <a:pt x="2" y="5"/>
                  </a:cubicBezTo>
                  <a:cubicBezTo>
                    <a:pt x="4" y="4"/>
                    <a:pt x="4" y="1"/>
                    <a:pt x="2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69" name="Freeform 2668">
              <a:extLst>
                <a:ext uri="{FF2B5EF4-FFF2-40B4-BE49-F238E27FC236}">
                  <a16:creationId xmlns:a16="http://schemas.microsoft.com/office/drawing/2014/main" id="{99967722-3B64-AEB7-E3D9-AEAA7E71C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" y="2458"/>
              <a:ext cx="31" cy="13"/>
            </a:xfrm>
            <a:custGeom>
              <a:avLst/>
              <a:gdLst>
                <a:gd name="T0" fmla="*/ 60 w 15"/>
                <a:gd name="T1" fmla="*/ 0 h 6"/>
                <a:gd name="T2" fmla="*/ 72 w 15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" h="6">
                  <a:moveTo>
                    <a:pt x="7" y="0"/>
                  </a:moveTo>
                  <a:cubicBezTo>
                    <a:pt x="0" y="6"/>
                    <a:pt x="15" y="3"/>
                    <a:pt x="8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70" name="Freeform 2669">
              <a:extLst>
                <a:ext uri="{FF2B5EF4-FFF2-40B4-BE49-F238E27FC236}">
                  <a16:creationId xmlns:a16="http://schemas.microsoft.com/office/drawing/2014/main" id="{BF149DF8-7A6E-1F42-02C5-723BDA7E5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5" y="2406"/>
              <a:ext cx="6" cy="11"/>
            </a:xfrm>
            <a:custGeom>
              <a:avLst/>
              <a:gdLst>
                <a:gd name="T0" fmla="*/ 8 w 3"/>
                <a:gd name="T1" fmla="*/ 0 h 5"/>
                <a:gd name="T2" fmla="*/ 8 w 3"/>
                <a:gd name="T3" fmla="*/ 53 h 5"/>
                <a:gd name="T4" fmla="*/ 16 w 3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cubicBezTo>
                    <a:pt x="0" y="2"/>
                    <a:pt x="1" y="3"/>
                    <a:pt x="1" y="5"/>
                  </a:cubicBezTo>
                  <a:cubicBezTo>
                    <a:pt x="3" y="4"/>
                    <a:pt x="3" y="3"/>
                    <a:pt x="2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71" name="Freeform 2670">
              <a:extLst>
                <a:ext uri="{FF2B5EF4-FFF2-40B4-BE49-F238E27FC236}">
                  <a16:creationId xmlns:a16="http://schemas.microsoft.com/office/drawing/2014/main" id="{5B9BF071-2E07-776A-228D-42641D9A3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" y="2460"/>
              <a:ext cx="8" cy="11"/>
            </a:xfrm>
            <a:custGeom>
              <a:avLst/>
              <a:gdLst>
                <a:gd name="T0" fmla="*/ 16 w 4"/>
                <a:gd name="T1" fmla="*/ 0 h 5"/>
                <a:gd name="T2" fmla="*/ 16 w 4"/>
                <a:gd name="T3" fmla="*/ 53 h 5"/>
                <a:gd name="T4" fmla="*/ 24 w 4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0" y="2"/>
                    <a:pt x="0" y="4"/>
                    <a:pt x="2" y="5"/>
                  </a:cubicBezTo>
                  <a:cubicBezTo>
                    <a:pt x="3" y="4"/>
                    <a:pt x="4" y="2"/>
                    <a:pt x="3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72" name="Freeform 2671">
              <a:extLst>
                <a:ext uri="{FF2B5EF4-FFF2-40B4-BE49-F238E27FC236}">
                  <a16:creationId xmlns:a16="http://schemas.microsoft.com/office/drawing/2014/main" id="{1ECA7E13-B523-8751-EF5E-7E02ED38B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5" y="2327"/>
              <a:ext cx="4" cy="9"/>
            </a:xfrm>
            <a:custGeom>
              <a:avLst/>
              <a:gdLst>
                <a:gd name="T0" fmla="*/ 0 w 2"/>
                <a:gd name="T1" fmla="*/ 25 h 4"/>
                <a:gd name="T2" fmla="*/ 0 w 2"/>
                <a:gd name="T3" fmla="*/ 45 h 4"/>
                <a:gd name="T4" fmla="*/ 0 w 2"/>
                <a:gd name="T5" fmla="*/ 0 h 4"/>
                <a:gd name="T6" fmla="*/ 0 w 2"/>
                <a:gd name="T7" fmla="*/ 11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cubicBezTo>
                    <a:pt x="0" y="3"/>
                    <a:pt x="0" y="3"/>
                    <a:pt x="0" y="4"/>
                  </a:cubicBezTo>
                  <a:cubicBezTo>
                    <a:pt x="2" y="3"/>
                    <a:pt x="2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73" name="Freeform 2672">
              <a:extLst>
                <a:ext uri="{FF2B5EF4-FFF2-40B4-BE49-F238E27FC236}">
                  <a16:creationId xmlns:a16="http://schemas.microsoft.com/office/drawing/2014/main" id="{55A82B8C-C2F3-77FB-95BC-DF4102269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2397"/>
              <a:ext cx="6" cy="11"/>
            </a:xfrm>
            <a:custGeom>
              <a:avLst/>
              <a:gdLst>
                <a:gd name="T0" fmla="*/ 16 w 3"/>
                <a:gd name="T1" fmla="*/ 0 h 5"/>
                <a:gd name="T2" fmla="*/ 16 w 3"/>
                <a:gd name="T3" fmla="*/ 53 h 5"/>
                <a:gd name="T4" fmla="*/ 16 w 3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0" y="2"/>
                    <a:pt x="0" y="4"/>
                    <a:pt x="2" y="5"/>
                  </a:cubicBezTo>
                  <a:cubicBezTo>
                    <a:pt x="3" y="3"/>
                    <a:pt x="3" y="2"/>
                    <a:pt x="2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74" name="Freeform 2673">
              <a:extLst>
                <a:ext uri="{FF2B5EF4-FFF2-40B4-BE49-F238E27FC236}">
                  <a16:creationId xmlns:a16="http://schemas.microsoft.com/office/drawing/2014/main" id="{359BB269-6162-BE75-4910-980D6ADD6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2419"/>
              <a:ext cx="6" cy="9"/>
            </a:xfrm>
            <a:custGeom>
              <a:avLst/>
              <a:gdLst>
                <a:gd name="T0" fmla="*/ 0 w 3"/>
                <a:gd name="T1" fmla="*/ 0 h 4"/>
                <a:gd name="T2" fmla="*/ 24 w 3"/>
                <a:gd name="T3" fmla="*/ 45 h 4"/>
                <a:gd name="T4" fmla="*/ 24 w 3"/>
                <a:gd name="T5" fmla="*/ 11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0" y="2"/>
                    <a:pt x="1" y="3"/>
                    <a:pt x="3" y="4"/>
                  </a:cubicBezTo>
                  <a:cubicBezTo>
                    <a:pt x="3" y="3"/>
                    <a:pt x="3" y="2"/>
                    <a:pt x="3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75" name="Freeform 2674">
              <a:extLst>
                <a:ext uri="{FF2B5EF4-FFF2-40B4-BE49-F238E27FC236}">
                  <a16:creationId xmlns:a16="http://schemas.microsoft.com/office/drawing/2014/main" id="{3CFB3E03-0EAF-6128-D03C-7140D0545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9" y="2340"/>
              <a:ext cx="4" cy="7"/>
            </a:xfrm>
            <a:custGeom>
              <a:avLst/>
              <a:gdLst>
                <a:gd name="T0" fmla="*/ 0 w 2"/>
                <a:gd name="T1" fmla="*/ 12 h 3"/>
                <a:gd name="T2" fmla="*/ 8 w 2"/>
                <a:gd name="T3" fmla="*/ 37 h 3"/>
                <a:gd name="T4" fmla="*/ 16 w 2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2" y="2"/>
                    <a:pt x="2" y="1"/>
                    <a:pt x="2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76" name="Freeform 2675">
              <a:extLst>
                <a:ext uri="{FF2B5EF4-FFF2-40B4-BE49-F238E27FC236}">
                  <a16:creationId xmlns:a16="http://schemas.microsoft.com/office/drawing/2014/main" id="{FD01D09B-9B72-1EA9-711C-7DDFCA439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2" y="2561"/>
              <a:ext cx="6" cy="7"/>
            </a:xfrm>
            <a:custGeom>
              <a:avLst/>
              <a:gdLst>
                <a:gd name="T0" fmla="*/ 0 w 3"/>
                <a:gd name="T1" fmla="*/ 12 h 3"/>
                <a:gd name="T2" fmla="*/ 8 w 3"/>
                <a:gd name="T3" fmla="*/ 37 h 3"/>
                <a:gd name="T4" fmla="*/ 8 w 3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3" y="2"/>
                    <a:pt x="3" y="1"/>
                    <a:pt x="1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77" name="Freeform 2676">
              <a:extLst>
                <a:ext uri="{FF2B5EF4-FFF2-40B4-BE49-F238E27FC236}">
                  <a16:creationId xmlns:a16="http://schemas.microsoft.com/office/drawing/2014/main" id="{4C6DFB48-B287-3893-F516-C4B089BC7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0" y="2568"/>
              <a:ext cx="10" cy="15"/>
            </a:xfrm>
            <a:custGeom>
              <a:avLst/>
              <a:gdLst>
                <a:gd name="T0" fmla="*/ 8 w 5"/>
                <a:gd name="T1" fmla="*/ 0 h 7"/>
                <a:gd name="T2" fmla="*/ 24 w 5"/>
                <a:gd name="T3" fmla="*/ 69 h 7"/>
                <a:gd name="T4" fmla="*/ 24 w 5"/>
                <a:gd name="T5" fmla="*/ 9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7">
                  <a:moveTo>
                    <a:pt x="1" y="0"/>
                  </a:moveTo>
                  <a:cubicBezTo>
                    <a:pt x="0" y="3"/>
                    <a:pt x="1" y="6"/>
                    <a:pt x="3" y="7"/>
                  </a:cubicBezTo>
                  <a:cubicBezTo>
                    <a:pt x="5" y="5"/>
                    <a:pt x="5" y="3"/>
                    <a:pt x="3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78" name="Freeform 2677">
              <a:extLst>
                <a:ext uri="{FF2B5EF4-FFF2-40B4-BE49-F238E27FC236}">
                  <a16:creationId xmlns:a16="http://schemas.microsoft.com/office/drawing/2014/main" id="{49B1A1E8-EC4E-62D1-7F44-428B8E900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" y="2557"/>
              <a:ext cx="6" cy="6"/>
            </a:xfrm>
            <a:custGeom>
              <a:avLst/>
              <a:gdLst>
                <a:gd name="T0" fmla="*/ 0 w 3"/>
                <a:gd name="T1" fmla="*/ 0 h 3"/>
                <a:gd name="T2" fmla="*/ 8 w 3"/>
                <a:gd name="T3" fmla="*/ 24 h 3"/>
                <a:gd name="T4" fmla="*/ 8 w 3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1"/>
                    <a:pt x="0" y="3"/>
                    <a:pt x="1" y="3"/>
                  </a:cubicBezTo>
                  <a:cubicBezTo>
                    <a:pt x="3" y="2"/>
                    <a:pt x="2" y="1"/>
                    <a:pt x="1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79" name="Freeform 2678">
              <a:extLst>
                <a:ext uri="{FF2B5EF4-FFF2-40B4-BE49-F238E27FC236}">
                  <a16:creationId xmlns:a16="http://schemas.microsoft.com/office/drawing/2014/main" id="{21A2E456-D4CC-F52B-AD42-EBADE4BB5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" y="2519"/>
              <a:ext cx="15" cy="16"/>
            </a:xfrm>
            <a:custGeom>
              <a:avLst/>
              <a:gdLst>
                <a:gd name="T0" fmla="*/ 41 w 7"/>
                <a:gd name="T1" fmla="*/ 11 h 7"/>
                <a:gd name="T2" fmla="*/ 9 w 7"/>
                <a:gd name="T3" fmla="*/ 48 h 7"/>
                <a:gd name="T4" fmla="*/ 60 w 7"/>
                <a:gd name="T5" fmla="*/ 25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7">
                  <a:moveTo>
                    <a:pt x="4" y="1"/>
                  </a:moveTo>
                  <a:cubicBezTo>
                    <a:pt x="2" y="0"/>
                    <a:pt x="0" y="2"/>
                    <a:pt x="1" y="4"/>
                  </a:cubicBezTo>
                  <a:cubicBezTo>
                    <a:pt x="3" y="7"/>
                    <a:pt x="7" y="5"/>
                    <a:pt x="6" y="2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80" name="Freeform 2679">
              <a:extLst>
                <a:ext uri="{FF2B5EF4-FFF2-40B4-BE49-F238E27FC236}">
                  <a16:creationId xmlns:a16="http://schemas.microsoft.com/office/drawing/2014/main" id="{6941D9DC-4C5F-B76C-96DD-D70D8354A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" y="2513"/>
              <a:ext cx="9" cy="9"/>
            </a:xfrm>
            <a:custGeom>
              <a:avLst/>
              <a:gdLst>
                <a:gd name="T0" fmla="*/ 25 w 4"/>
                <a:gd name="T1" fmla="*/ 0 h 4"/>
                <a:gd name="T2" fmla="*/ 0 w 4"/>
                <a:gd name="T3" fmla="*/ 25 h 4"/>
                <a:gd name="T4" fmla="*/ 25 w 4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2" y="4"/>
                    <a:pt x="4" y="2"/>
                    <a:pt x="2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81" name="Freeform 2680">
              <a:extLst>
                <a:ext uri="{FF2B5EF4-FFF2-40B4-BE49-F238E27FC236}">
                  <a16:creationId xmlns:a16="http://schemas.microsoft.com/office/drawing/2014/main" id="{0C2DBAC3-FA74-1197-FB3F-E0739FBA1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" y="2509"/>
              <a:ext cx="8" cy="8"/>
            </a:xfrm>
            <a:custGeom>
              <a:avLst/>
              <a:gdLst>
                <a:gd name="T0" fmla="*/ 8 w 4"/>
                <a:gd name="T1" fmla="*/ 8 h 4"/>
                <a:gd name="T2" fmla="*/ 8 w 4"/>
                <a:gd name="T3" fmla="*/ 32 h 4"/>
                <a:gd name="T4" fmla="*/ 32 w 4"/>
                <a:gd name="T5" fmla="*/ 8 h 4"/>
                <a:gd name="T6" fmla="*/ 8 w 4"/>
                <a:gd name="T7" fmla="*/ 8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4">
                  <a:moveTo>
                    <a:pt x="1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3" y="4"/>
                    <a:pt x="4" y="3"/>
                    <a:pt x="4" y="1"/>
                  </a:cubicBezTo>
                  <a:cubicBezTo>
                    <a:pt x="3" y="1"/>
                    <a:pt x="3" y="0"/>
                    <a:pt x="1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82" name="Freeform 2681">
              <a:extLst>
                <a:ext uri="{FF2B5EF4-FFF2-40B4-BE49-F238E27FC236}">
                  <a16:creationId xmlns:a16="http://schemas.microsoft.com/office/drawing/2014/main" id="{AE8D8EDF-CE31-2413-2118-AA437FC12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" y="2627"/>
              <a:ext cx="7" cy="4"/>
            </a:xfrm>
            <a:custGeom>
              <a:avLst/>
              <a:gdLst>
                <a:gd name="T0" fmla="*/ 0 w 3"/>
                <a:gd name="T1" fmla="*/ 0 h 2"/>
                <a:gd name="T2" fmla="*/ 28 w 3"/>
                <a:gd name="T3" fmla="*/ 16 h 2"/>
                <a:gd name="T4" fmla="*/ 12 w 3"/>
                <a:gd name="T5" fmla="*/ 0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3" y="1"/>
                    <a:pt x="2" y="1"/>
                    <a:pt x="1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83" name="Freeform 2682">
              <a:extLst>
                <a:ext uri="{FF2B5EF4-FFF2-40B4-BE49-F238E27FC236}">
                  <a16:creationId xmlns:a16="http://schemas.microsoft.com/office/drawing/2014/main" id="{3B772AA5-6254-81A6-08AE-A41651203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7" y="2622"/>
              <a:ext cx="10" cy="13"/>
            </a:xfrm>
            <a:custGeom>
              <a:avLst/>
              <a:gdLst>
                <a:gd name="T0" fmla="*/ 8 w 5"/>
                <a:gd name="T1" fmla="*/ 0 h 6"/>
                <a:gd name="T2" fmla="*/ 16 w 5"/>
                <a:gd name="T3" fmla="*/ 61 h 6"/>
                <a:gd name="T4" fmla="*/ 32 w 5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6">
                  <a:moveTo>
                    <a:pt x="1" y="0"/>
                  </a:moveTo>
                  <a:cubicBezTo>
                    <a:pt x="0" y="3"/>
                    <a:pt x="0" y="4"/>
                    <a:pt x="2" y="6"/>
                  </a:cubicBezTo>
                  <a:cubicBezTo>
                    <a:pt x="3" y="5"/>
                    <a:pt x="5" y="3"/>
                    <a:pt x="4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84" name="Freeform 2683">
              <a:extLst>
                <a:ext uri="{FF2B5EF4-FFF2-40B4-BE49-F238E27FC236}">
                  <a16:creationId xmlns:a16="http://schemas.microsoft.com/office/drawing/2014/main" id="{82111BB4-3590-4CDB-D4B6-C84FC25CE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" y="2579"/>
              <a:ext cx="6" cy="10"/>
            </a:xfrm>
            <a:custGeom>
              <a:avLst/>
              <a:gdLst>
                <a:gd name="T0" fmla="*/ 8 w 3"/>
                <a:gd name="T1" fmla="*/ 0 h 5"/>
                <a:gd name="T2" fmla="*/ 16 w 3"/>
                <a:gd name="T3" fmla="*/ 40 h 5"/>
                <a:gd name="T4" fmla="*/ 8 w 3"/>
                <a:gd name="T5" fmla="*/ 8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cubicBezTo>
                    <a:pt x="0" y="2"/>
                    <a:pt x="1" y="4"/>
                    <a:pt x="2" y="5"/>
                  </a:cubicBezTo>
                  <a:cubicBezTo>
                    <a:pt x="3" y="4"/>
                    <a:pt x="3" y="2"/>
                    <a:pt x="1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85" name="Freeform 2684">
              <a:extLst>
                <a:ext uri="{FF2B5EF4-FFF2-40B4-BE49-F238E27FC236}">
                  <a16:creationId xmlns:a16="http://schemas.microsoft.com/office/drawing/2014/main" id="{B8044705-AF91-4791-DE49-75C604DBE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2" y="2605"/>
              <a:ext cx="6" cy="8"/>
            </a:xfrm>
            <a:custGeom>
              <a:avLst/>
              <a:gdLst>
                <a:gd name="T0" fmla="*/ 24 w 3"/>
                <a:gd name="T1" fmla="*/ 0 h 4"/>
                <a:gd name="T2" fmla="*/ 8 w 3"/>
                <a:gd name="T3" fmla="*/ 32 h 4"/>
                <a:gd name="T4" fmla="*/ 16 w 3"/>
                <a:gd name="T5" fmla="*/ 8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1" y="0"/>
                    <a:pt x="0" y="2"/>
                    <a:pt x="1" y="4"/>
                  </a:cubicBezTo>
                  <a:cubicBezTo>
                    <a:pt x="3" y="4"/>
                    <a:pt x="3" y="2"/>
                    <a:pt x="2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86" name="Freeform 2685">
              <a:extLst>
                <a:ext uri="{FF2B5EF4-FFF2-40B4-BE49-F238E27FC236}">
                  <a16:creationId xmlns:a16="http://schemas.microsoft.com/office/drawing/2014/main" id="{2DD2B936-ED06-5DBE-F0BF-7BAD5877F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" y="2692"/>
              <a:ext cx="8" cy="9"/>
            </a:xfrm>
            <a:custGeom>
              <a:avLst/>
              <a:gdLst>
                <a:gd name="T0" fmla="*/ 8 w 4"/>
                <a:gd name="T1" fmla="*/ 0 h 4"/>
                <a:gd name="T2" fmla="*/ 16 w 4"/>
                <a:gd name="T3" fmla="*/ 45 h 4"/>
                <a:gd name="T4" fmla="*/ 32 w 4"/>
                <a:gd name="T5" fmla="*/ 25 h 4"/>
                <a:gd name="T6" fmla="*/ 16 w 4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0" y="2"/>
                    <a:pt x="0" y="3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3" y="1"/>
                    <a:pt x="3" y="1"/>
                    <a:pt x="2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87" name="Freeform 2686">
              <a:extLst>
                <a:ext uri="{FF2B5EF4-FFF2-40B4-BE49-F238E27FC236}">
                  <a16:creationId xmlns:a16="http://schemas.microsoft.com/office/drawing/2014/main" id="{9AC5E425-3915-E542-33F1-F53B6F4CB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" y="2646"/>
              <a:ext cx="4" cy="7"/>
            </a:xfrm>
            <a:custGeom>
              <a:avLst/>
              <a:gdLst>
                <a:gd name="T0" fmla="*/ 8 w 2"/>
                <a:gd name="T1" fmla="*/ 0 h 3"/>
                <a:gd name="T2" fmla="*/ 16 w 2"/>
                <a:gd name="T3" fmla="*/ 37 h 3"/>
                <a:gd name="T4" fmla="*/ 16 w 2"/>
                <a:gd name="T5" fmla="*/ 12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2"/>
                    <a:pt x="0" y="2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88" name="Freeform 2687">
              <a:extLst>
                <a:ext uri="{FF2B5EF4-FFF2-40B4-BE49-F238E27FC236}">
                  <a16:creationId xmlns:a16="http://schemas.microsoft.com/office/drawing/2014/main" id="{C4ECCCC3-FAAB-CE51-D87E-E7569D84E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" y="2557"/>
              <a:ext cx="4" cy="6"/>
            </a:xfrm>
            <a:custGeom>
              <a:avLst/>
              <a:gdLst>
                <a:gd name="T0" fmla="*/ 0 w 2"/>
                <a:gd name="T1" fmla="*/ 0 h 3"/>
                <a:gd name="T2" fmla="*/ 8 w 2"/>
                <a:gd name="T3" fmla="*/ 24 h 3"/>
                <a:gd name="T4" fmla="*/ 16 w 2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2" y="2"/>
                    <a:pt x="2" y="1"/>
                    <a:pt x="2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89" name="Freeform 2688">
              <a:extLst>
                <a:ext uri="{FF2B5EF4-FFF2-40B4-BE49-F238E27FC236}">
                  <a16:creationId xmlns:a16="http://schemas.microsoft.com/office/drawing/2014/main" id="{42CA9848-EA83-E44E-3A01-76DACE1C8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2" y="2677"/>
              <a:ext cx="33" cy="20"/>
            </a:xfrm>
            <a:custGeom>
              <a:avLst/>
              <a:gdLst>
                <a:gd name="T0" fmla="*/ 52 w 16"/>
                <a:gd name="T1" fmla="*/ 0 h 9"/>
                <a:gd name="T2" fmla="*/ 72 w 16"/>
                <a:gd name="T3" fmla="*/ 9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0" y="9"/>
                    <a:pt x="16" y="4"/>
                    <a:pt x="8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90" name="Freeform 2689">
              <a:extLst>
                <a:ext uri="{FF2B5EF4-FFF2-40B4-BE49-F238E27FC236}">
                  <a16:creationId xmlns:a16="http://schemas.microsoft.com/office/drawing/2014/main" id="{3D1DCCAA-3EAE-F305-6C07-238CAFA9E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6" y="2736"/>
              <a:ext cx="8" cy="9"/>
            </a:xfrm>
            <a:custGeom>
              <a:avLst/>
              <a:gdLst>
                <a:gd name="T0" fmla="*/ 16 w 4"/>
                <a:gd name="T1" fmla="*/ 11 h 4"/>
                <a:gd name="T2" fmla="*/ 8 w 4"/>
                <a:gd name="T3" fmla="*/ 0 h 4"/>
                <a:gd name="T4" fmla="*/ 24 w 4"/>
                <a:gd name="T5" fmla="*/ 45 h 4"/>
                <a:gd name="T6" fmla="*/ 16 w 4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4">
                  <a:moveTo>
                    <a:pt x="2" y="1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4" y="3"/>
                    <a:pt x="4" y="1"/>
                    <a:pt x="2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91" name="Freeform 2690">
              <a:extLst>
                <a:ext uri="{FF2B5EF4-FFF2-40B4-BE49-F238E27FC236}">
                  <a16:creationId xmlns:a16="http://schemas.microsoft.com/office/drawing/2014/main" id="{A98E4FFF-941E-0DE2-B8E8-4DACED337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3" y="2732"/>
              <a:ext cx="6" cy="8"/>
            </a:xfrm>
            <a:custGeom>
              <a:avLst/>
              <a:gdLst>
                <a:gd name="T0" fmla="*/ 8 w 3"/>
                <a:gd name="T1" fmla="*/ 0 h 4"/>
                <a:gd name="T2" fmla="*/ 16 w 3"/>
                <a:gd name="T3" fmla="*/ 32 h 4"/>
                <a:gd name="T4" fmla="*/ 24 w 3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3"/>
                    <a:pt x="2" y="4"/>
                  </a:cubicBezTo>
                  <a:cubicBezTo>
                    <a:pt x="3" y="3"/>
                    <a:pt x="3" y="1"/>
                    <a:pt x="3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92" name="Freeform 2691">
              <a:extLst>
                <a:ext uri="{FF2B5EF4-FFF2-40B4-BE49-F238E27FC236}">
                  <a16:creationId xmlns:a16="http://schemas.microsoft.com/office/drawing/2014/main" id="{EE52F65C-0DA9-B84E-4037-5AA12682C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" y="2697"/>
              <a:ext cx="8" cy="8"/>
            </a:xfrm>
            <a:custGeom>
              <a:avLst/>
              <a:gdLst>
                <a:gd name="T0" fmla="*/ 8 w 4"/>
                <a:gd name="T1" fmla="*/ 0 h 4"/>
                <a:gd name="T2" fmla="*/ 8 w 4"/>
                <a:gd name="T3" fmla="*/ 32 h 4"/>
                <a:gd name="T4" fmla="*/ 8 w 4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4" y="3"/>
                    <a:pt x="4" y="0"/>
                    <a:pt x="1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93" name="Freeform 2692">
              <a:extLst>
                <a:ext uri="{FF2B5EF4-FFF2-40B4-BE49-F238E27FC236}">
                  <a16:creationId xmlns:a16="http://schemas.microsoft.com/office/drawing/2014/main" id="{3340C525-EA1D-DD45-F913-2D053D6AE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" y="2788"/>
              <a:ext cx="6" cy="9"/>
            </a:xfrm>
            <a:custGeom>
              <a:avLst/>
              <a:gdLst>
                <a:gd name="T0" fmla="*/ 0 w 3"/>
                <a:gd name="T1" fmla="*/ 0 h 4"/>
                <a:gd name="T2" fmla="*/ 8 w 3"/>
                <a:gd name="T3" fmla="*/ 45 h 4"/>
                <a:gd name="T4" fmla="*/ 0 w 3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3" y="2"/>
                    <a:pt x="2" y="1"/>
                    <a:pt x="0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94" name="Freeform 2693">
              <a:extLst>
                <a:ext uri="{FF2B5EF4-FFF2-40B4-BE49-F238E27FC236}">
                  <a16:creationId xmlns:a16="http://schemas.microsoft.com/office/drawing/2014/main" id="{0AB762EA-36A4-F7C0-F78D-DDCEA7909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1" y="2797"/>
              <a:ext cx="8" cy="11"/>
            </a:xfrm>
            <a:custGeom>
              <a:avLst/>
              <a:gdLst>
                <a:gd name="T0" fmla="*/ 16 w 4"/>
                <a:gd name="T1" fmla="*/ 0 h 5"/>
                <a:gd name="T2" fmla="*/ 16 w 4"/>
                <a:gd name="T3" fmla="*/ 53 h 5"/>
                <a:gd name="T4" fmla="*/ 16 w 4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0" y="1"/>
                    <a:pt x="0" y="3"/>
                    <a:pt x="2" y="5"/>
                  </a:cubicBezTo>
                  <a:cubicBezTo>
                    <a:pt x="4" y="4"/>
                    <a:pt x="4" y="2"/>
                    <a:pt x="2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95" name="Freeform 2694">
              <a:extLst>
                <a:ext uri="{FF2B5EF4-FFF2-40B4-BE49-F238E27FC236}">
                  <a16:creationId xmlns:a16="http://schemas.microsoft.com/office/drawing/2014/main" id="{38AE5C91-FE54-2FF1-B312-9567B4ADE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6" y="2823"/>
              <a:ext cx="8" cy="9"/>
            </a:xfrm>
            <a:custGeom>
              <a:avLst/>
              <a:gdLst>
                <a:gd name="T0" fmla="*/ 16 w 4"/>
                <a:gd name="T1" fmla="*/ 0 h 4"/>
                <a:gd name="T2" fmla="*/ 8 w 4"/>
                <a:gd name="T3" fmla="*/ 45 h 4"/>
                <a:gd name="T4" fmla="*/ 24 w 4"/>
                <a:gd name="T5" fmla="*/ 11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1"/>
                    <a:pt x="0" y="3"/>
                    <a:pt x="1" y="4"/>
                  </a:cubicBezTo>
                  <a:cubicBezTo>
                    <a:pt x="3" y="4"/>
                    <a:pt x="4" y="2"/>
                    <a:pt x="3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96" name="Freeform 2695">
              <a:extLst>
                <a:ext uri="{FF2B5EF4-FFF2-40B4-BE49-F238E27FC236}">
                  <a16:creationId xmlns:a16="http://schemas.microsoft.com/office/drawing/2014/main" id="{76070579-DA2C-FA1E-A441-4658AA4C2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" y="2784"/>
              <a:ext cx="12" cy="13"/>
            </a:xfrm>
            <a:custGeom>
              <a:avLst/>
              <a:gdLst>
                <a:gd name="T0" fmla="*/ 24 w 6"/>
                <a:gd name="T1" fmla="*/ 0 h 6"/>
                <a:gd name="T2" fmla="*/ 24 w 6"/>
                <a:gd name="T3" fmla="*/ 61 h 6"/>
                <a:gd name="T4" fmla="*/ 32 w 6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0" y="0"/>
                    <a:pt x="0" y="5"/>
                    <a:pt x="3" y="6"/>
                  </a:cubicBezTo>
                  <a:cubicBezTo>
                    <a:pt x="6" y="6"/>
                    <a:pt x="6" y="2"/>
                    <a:pt x="4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97" name="Freeform 2696">
              <a:extLst>
                <a:ext uri="{FF2B5EF4-FFF2-40B4-BE49-F238E27FC236}">
                  <a16:creationId xmlns:a16="http://schemas.microsoft.com/office/drawing/2014/main" id="{23A1B7CA-B6D3-A797-37FF-C1D06F495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" y="2749"/>
              <a:ext cx="6" cy="4"/>
            </a:xfrm>
            <a:custGeom>
              <a:avLst/>
              <a:gdLst>
                <a:gd name="T0" fmla="*/ 0 w 3"/>
                <a:gd name="T1" fmla="*/ 0 h 2"/>
                <a:gd name="T2" fmla="*/ 16 w 3"/>
                <a:gd name="T3" fmla="*/ 16 h 2"/>
                <a:gd name="T4" fmla="*/ 16 w 3"/>
                <a:gd name="T5" fmla="*/ 0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3" y="1"/>
                    <a:pt x="2" y="0"/>
                    <a:pt x="2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98" name="Freeform 2697">
              <a:extLst>
                <a:ext uri="{FF2B5EF4-FFF2-40B4-BE49-F238E27FC236}">
                  <a16:creationId xmlns:a16="http://schemas.microsoft.com/office/drawing/2014/main" id="{858520E2-8306-3D58-5CBC-2172D8CC8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" y="2843"/>
              <a:ext cx="14" cy="13"/>
            </a:xfrm>
            <a:custGeom>
              <a:avLst/>
              <a:gdLst>
                <a:gd name="T0" fmla="*/ 32 w 7"/>
                <a:gd name="T1" fmla="*/ 0 h 6"/>
                <a:gd name="T2" fmla="*/ 40 w 7"/>
                <a:gd name="T3" fmla="*/ 9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6">
                  <a:moveTo>
                    <a:pt x="4" y="0"/>
                  </a:moveTo>
                  <a:cubicBezTo>
                    <a:pt x="0" y="3"/>
                    <a:pt x="7" y="6"/>
                    <a:pt x="5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699" name="Freeform 2698">
              <a:extLst>
                <a:ext uri="{FF2B5EF4-FFF2-40B4-BE49-F238E27FC236}">
                  <a16:creationId xmlns:a16="http://schemas.microsoft.com/office/drawing/2014/main" id="{49452BF5-DF73-996F-5D3B-E99E173D1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2819"/>
              <a:ext cx="6" cy="9"/>
            </a:xfrm>
            <a:custGeom>
              <a:avLst/>
              <a:gdLst>
                <a:gd name="T0" fmla="*/ 8 w 3"/>
                <a:gd name="T1" fmla="*/ 0 h 4"/>
                <a:gd name="T2" fmla="*/ 16 w 3"/>
                <a:gd name="T3" fmla="*/ 45 h 4"/>
                <a:gd name="T4" fmla="*/ 16 w 3"/>
                <a:gd name="T5" fmla="*/ 11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2"/>
                    <a:pt x="0" y="3"/>
                    <a:pt x="2" y="4"/>
                  </a:cubicBezTo>
                  <a:cubicBezTo>
                    <a:pt x="3" y="3"/>
                    <a:pt x="3" y="2"/>
                    <a:pt x="2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00" name="Freeform 2699">
              <a:extLst>
                <a:ext uri="{FF2B5EF4-FFF2-40B4-BE49-F238E27FC236}">
                  <a16:creationId xmlns:a16="http://schemas.microsoft.com/office/drawing/2014/main" id="{8ED1315A-DFA2-F8AB-7AE7-914AAB0D1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" y="2869"/>
              <a:ext cx="8" cy="13"/>
            </a:xfrm>
            <a:custGeom>
              <a:avLst/>
              <a:gdLst>
                <a:gd name="T0" fmla="*/ 0 w 4"/>
                <a:gd name="T1" fmla="*/ 0 h 6"/>
                <a:gd name="T2" fmla="*/ 8 w 4"/>
                <a:gd name="T3" fmla="*/ 61 h 6"/>
                <a:gd name="T4" fmla="*/ 16 w 4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cubicBezTo>
                    <a:pt x="0" y="2"/>
                    <a:pt x="0" y="5"/>
                    <a:pt x="1" y="6"/>
                  </a:cubicBezTo>
                  <a:cubicBezTo>
                    <a:pt x="3" y="5"/>
                    <a:pt x="4" y="2"/>
                    <a:pt x="2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01" name="Freeform 2700">
              <a:extLst>
                <a:ext uri="{FF2B5EF4-FFF2-40B4-BE49-F238E27FC236}">
                  <a16:creationId xmlns:a16="http://schemas.microsoft.com/office/drawing/2014/main" id="{7C2CA2BA-7204-F344-382F-2CCE63D5D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" y="2869"/>
              <a:ext cx="8" cy="11"/>
            </a:xfrm>
            <a:custGeom>
              <a:avLst/>
              <a:gdLst>
                <a:gd name="T0" fmla="*/ 0 w 4"/>
                <a:gd name="T1" fmla="*/ 0 h 5"/>
                <a:gd name="T2" fmla="*/ 16 w 4"/>
                <a:gd name="T3" fmla="*/ 53 h 5"/>
                <a:gd name="T4" fmla="*/ 16 w 4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2"/>
                    <a:pt x="0" y="4"/>
                    <a:pt x="2" y="5"/>
                  </a:cubicBezTo>
                  <a:cubicBezTo>
                    <a:pt x="4" y="4"/>
                    <a:pt x="3" y="3"/>
                    <a:pt x="2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02" name="Freeform 2701">
              <a:extLst>
                <a:ext uri="{FF2B5EF4-FFF2-40B4-BE49-F238E27FC236}">
                  <a16:creationId xmlns:a16="http://schemas.microsoft.com/office/drawing/2014/main" id="{74671A92-DAC4-2287-864D-CB32D0373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" y="2845"/>
              <a:ext cx="23" cy="20"/>
            </a:xfrm>
            <a:custGeom>
              <a:avLst/>
              <a:gdLst>
                <a:gd name="T0" fmla="*/ 27 w 11"/>
                <a:gd name="T1" fmla="*/ 9 h 9"/>
                <a:gd name="T2" fmla="*/ 44 w 11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0" y="9"/>
                    <a:pt x="11" y="1"/>
                    <a:pt x="5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03" name="Freeform 2702">
              <a:extLst>
                <a:ext uri="{FF2B5EF4-FFF2-40B4-BE49-F238E27FC236}">
                  <a16:creationId xmlns:a16="http://schemas.microsoft.com/office/drawing/2014/main" id="{EC1F3C97-89B0-15A5-6C4F-979A21CA6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0" y="2933"/>
              <a:ext cx="5" cy="6"/>
            </a:xfrm>
            <a:custGeom>
              <a:avLst/>
              <a:gdLst>
                <a:gd name="T0" fmla="*/ 0 w 2"/>
                <a:gd name="T1" fmla="*/ 0 h 3"/>
                <a:gd name="T2" fmla="*/ 20 w 2"/>
                <a:gd name="T3" fmla="*/ 24 h 3"/>
                <a:gd name="T4" fmla="*/ 0 w 2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2"/>
                    <a:pt x="0" y="2"/>
                    <a:pt x="1" y="3"/>
                  </a:cubicBezTo>
                  <a:cubicBezTo>
                    <a:pt x="2" y="1"/>
                    <a:pt x="1" y="1"/>
                    <a:pt x="0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04" name="Freeform 2703">
              <a:extLst>
                <a:ext uri="{FF2B5EF4-FFF2-40B4-BE49-F238E27FC236}">
                  <a16:creationId xmlns:a16="http://schemas.microsoft.com/office/drawing/2014/main" id="{0B393970-7A4B-E3C4-C7CB-0A57300B7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" y="2944"/>
              <a:ext cx="14" cy="17"/>
            </a:xfrm>
            <a:custGeom>
              <a:avLst/>
              <a:gdLst>
                <a:gd name="T0" fmla="*/ 40 w 7"/>
                <a:gd name="T1" fmla="*/ 9 h 8"/>
                <a:gd name="T2" fmla="*/ 40 w 7"/>
                <a:gd name="T3" fmla="*/ 77 h 8"/>
                <a:gd name="T4" fmla="*/ 48 w 7"/>
                <a:gd name="T5" fmla="*/ 9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8">
                  <a:moveTo>
                    <a:pt x="5" y="1"/>
                  </a:moveTo>
                  <a:cubicBezTo>
                    <a:pt x="0" y="0"/>
                    <a:pt x="1" y="6"/>
                    <a:pt x="5" y="8"/>
                  </a:cubicBezTo>
                  <a:cubicBezTo>
                    <a:pt x="7" y="6"/>
                    <a:pt x="7" y="3"/>
                    <a:pt x="6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05" name="Freeform 2704">
              <a:extLst>
                <a:ext uri="{FF2B5EF4-FFF2-40B4-BE49-F238E27FC236}">
                  <a16:creationId xmlns:a16="http://schemas.microsoft.com/office/drawing/2014/main" id="{C9B01F4E-15BD-01B5-94DF-A3209868F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" y="2926"/>
              <a:ext cx="8" cy="7"/>
            </a:xfrm>
            <a:custGeom>
              <a:avLst/>
              <a:gdLst>
                <a:gd name="T0" fmla="*/ 0 w 4"/>
                <a:gd name="T1" fmla="*/ 0 h 3"/>
                <a:gd name="T2" fmla="*/ 8 w 4"/>
                <a:gd name="T3" fmla="*/ 37 h 3"/>
                <a:gd name="T4" fmla="*/ 0 w 4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4" y="3"/>
                    <a:pt x="3" y="0"/>
                    <a:pt x="0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06" name="Freeform 2705">
              <a:extLst>
                <a:ext uri="{FF2B5EF4-FFF2-40B4-BE49-F238E27FC236}">
                  <a16:creationId xmlns:a16="http://schemas.microsoft.com/office/drawing/2014/main" id="{4A4E5B5B-B0FD-42AE-FBA2-2D4436857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0" y="2911"/>
              <a:ext cx="12" cy="13"/>
            </a:xfrm>
            <a:custGeom>
              <a:avLst/>
              <a:gdLst>
                <a:gd name="T0" fmla="*/ 0 w 6"/>
                <a:gd name="T1" fmla="*/ 9 h 6"/>
                <a:gd name="T2" fmla="*/ 8 w 6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6">
                  <a:moveTo>
                    <a:pt x="0" y="1"/>
                  </a:moveTo>
                  <a:cubicBezTo>
                    <a:pt x="1" y="6"/>
                    <a:pt x="6" y="1"/>
                    <a:pt x="1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07" name="Freeform 2706">
              <a:extLst>
                <a:ext uri="{FF2B5EF4-FFF2-40B4-BE49-F238E27FC236}">
                  <a16:creationId xmlns:a16="http://schemas.microsoft.com/office/drawing/2014/main" id="{822B5C38-F671-5E60-D708-898BE97BD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" y="2966"/>
              <a:ext cx="8" cy="8"/>
            </a:xfrm>
            <a:custGeom>
              <a:avLst/>
              <a:gdLst>
                <a:gd name="T0" fmla="*/ 16 w 4"/>
                <a:gd name="T1" fmla="*/ 8 h 4"/>
                <a:gd name="T2" fmla="*/ 8 w 4"/>
                <a:gd name="T3" fmla="*/ 8 h 4"/>
                <a:gd name="T4" fmla="*/ 16 w 4"/>
                <a:gd name="T5" fmla="*/ 32 h 4"/>
                <a:gd name="T6" fmla="*/ 16 w 4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4"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4" y="3"/>
                    <a:pt x="4" y="1"/>
                    <a:pt x="2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08" name="Freeform 2707">
              <a:extLst>
                <a:ext uri="{FF2B5EF4-FFF2-40B4-BE49-F238E27FC236}">
                  <a16:creationId xmlns:a16="http://schemas.microsoft.com/office/drawing/2014/main" id="{BD2BEC88-9EB1-925E-3459-7C6D2CDE6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1" y="3003"/>
              <a:ext cx="12" cy="13"/>
            </a:xfrm>
            <a:custGeom>
              <a:avLst/>
              <a:gdLst>
                <a:gd name="T0" fmla="*/ 32 w 6"/>
                <a:gd name="T1" fmla="*/ 0 h 6"/>
                <a:gd name="T2" fmla="*/ 24 w 6"/>
                <a:gd name="T3" fmla="*/ 52 h 6"/>
                <a:gd name="T4" fmla="*/ 40 w 6"/>
                <a:gd name="T5" fmla="*/ 9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2" y="0"/>
                    <a:pt x="0" y="5"/>
                    <a:pt x="3" y="5"/>
                  </a:cubicBezTo>
                  <a:cubicBezTo>
                    <a:pt x="6" y="6"/>
                    <a:pt x="6" y="2"/>
                    <a:pt x="5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09" name="Freeform 2708">
              <a:extLst>
                <a:ext uri="{FF2B5EF4-FFF2-40B4-BE49-F238E27FC236}">
                  <a16:creationId xmlns:a16="http://schemas.microsoft.com/office/drawing/2014/main" id="{F1009CFB-6841-8D4C-19B5-36B7FCF88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2957"/>
              <a:ext cx="14" cy="9"/>
            </a:xfrm>
            <a:custGeom>
              <a:avLst/>
              <a:gdLst>
                <a:gd name="T0" fmla="*/ 16 w 7"/>
                <a:gd name="T1" fmla="*/ 0 h 4"/>
                <a:gd name="T2" fmla="*/ 24 w 7"/>
                <a:gd name="T3" fmla="*/ 11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4">
                  <a:moveTo>
                    <a:pt x="2" y="0"/>
                  </a:moveTo>
                  <a:cubicBezTo>
                    <a:pt x="0" y="4"/>
                    <a:pt x="7" y="3"/>
                    <a:pt x="3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10" name="Freeform 2709">
              <a:extLst>
                <a:ext uri="{FF2B5EF4-FFF2-40B4-BE49-F238E27FC236}">
                  <a16:creationId xmlns:a16="http://schemas.microsoft.com/office/drawing/2014/main" id="{B5814AB2-BBB3-BBAD-6C3F-8A3B2C284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7" y="3027"/>
              <a:ext cx="8" cy="13"/>
            </a:xfrm>
            <a:custGeom>
              <a:avLst/>
              <a:gdLst>
                <a:gd name="T0" fmla="*/ 8 w 4"/>
                <a:gd name="T1" fmla="*/ 20 h 6"/>
                <a:gd name="T2" fmla="*/ 8 w 4"/>
                <a:gd name="T3" fmla="*/ 61 h 6"/>
                <a:gd name="T4" fmla="*/ 8 w 4"/>
                <a:gd name="T5" fmla="*/ 2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6">
                  <a:moveTo>
                    <a:pt x="1" y="2"/>
                  </a:moveTo>
                  <a:cubicBezTo>
                    <a:pt x="0" y="3"/>
                    <a:pt x="0" y="4"/>
                    <a:pt x="1" y="6"/>
                  </a:cubicBezTo>
                  <a:cubicBezTo>
                    <a:pt x="4" y="5"/>
                    <a:pt x="4" y="0"/>
                    <a:pt x="1" y="2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11" name="Freeform 2710">
              <a:extLst>
                <a:ext uri="{FF2B5EF4-FFF2-40B4-BE49-F238E27FC236}">
                  <a16:creationId xmlns:a16="http://schemas.microsoft.com/office/drawing/2014/main" id="{8ABDF9F4-C329-E828-C997-AC2044695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" y="3066"/>
              <a:ext cx="10" cy="15"/>
            </a:xfrm>
            <a:custGeom>
              <a:avLst/>
              <a:gdLst>
                <a:gd name="T0" fmla="*/ 0 w 5"/>
                <a:gd name="T1" fmla="*/ 9 h 7"/>
                <a:gd name="T2" fmla="*/ 24 w 5"/>
                <a:gd name="T3" fmla="*/ 69 h 7"/>
                <a:gd name="T4" fmla="*/ 8 w 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7">
                  <a:moveTo>
                    <a:pt x="0" y="1"/>
                  </a:moveTo>
                  <a:cubicBezTo>
                    <a:pt x="0" y="3"/>
                    <a:pt x="1" y="6"/>
                    <a:pt x="3" y="7"/>
                  </a:cubicBezTo>
                  <a:cubicBezTo>
                    <a:pt x="5" y="5"/>
                    <a:pt x="4" y="1"/>
                    <a:pt x="1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12" name="Freeform 2711">
              <a:extLst>
                <a:ext uri="{FF2B5EF4-FFF2-40B4-BE49-F238E27FC236}">
                  <a16:creationId xmlns:a16="http://schemas.microsoft.com/office/drawing/2014/main" id="{52F1F4BA-A34D-B379-B937-2FD1B1FC1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8" y="3060"/>
              <a:ext cx="6" cy="6"/>
            </a:xfrm>
            <a:custGeom>
              <a:avLst/>
              <a:gdLst>
                <a:gd name="T0" fmla="*/ 8 w 3"/>
                <a:gd name="T1" fmla="*/ 0 h 3"/>
                <a:gd name="T2" fmla="*/ 8 w 3"/>
                <a:gd name="T3" fmla="*/ 24 h 3"/>
                <a:gd name="T4" fmla="*/ 16 w 3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1"/>
                    <a:pt x="1" y="3"/>
                    <a:pt x="1" y="3"/>
                  </a:cubicBezTo>
                  <a:cubicBezTo>
                    <a:pt x="3" y="3"/>
                    <a:pt x="3" y="2"/>
                    <a:pt x="2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13" name="Freeform 2712">
              <a:extLst>
                <a:ext uri="{FF2B5EF4-FFF2-40B4-BE49-F238E27FC236}">
                  <a16:creationId xmlns:a16="http://schemas.microsoft.com/office/drawing/2014/main" id="{05C193E6-2AFC-3766-E368-548895EE2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1" y="3011"/>
              <a:ext cx="15" cy="14"/>
            </a:xfrm>
            <a:custGeom>
              <a:avLst/>
              <a:gdLst>
                <a:gd name="T0" fmla="*/ 28 w 7"/>
                <a:gd name="T1" fmla="*/ 0 h 6"/>
                <a:gd name="T2" fmla="*/ 51 w 7"/>
                <a:gd name="T3" fmla="*/ 37 h 6"/>
                <a:gd name="T4" fmla="*/ 19 w 7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6">
                  <a:moveTo>
                    <a:pt x="3" y="0"/>
                  </a:moveTo>
                  <a:cubicBezTo>
                    <a:pt x="0" y="2"/>
                    <a:pt x="3" y="6"/>
                    <a:pt x="5" y="3"/>
                  </a:cubicBezTo>
                  <a:cubicBezTo>
                    <a:pt x="7" y="1"/>
                    <a:pt x="4" y="0"/>
                    <a:pt x="2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14" name="Freeform 2713">
              <a:extLst>
                <a:ext uri="{FF2B5EF4-FFF2-40B4-BE49-F238E27FC236}">
                  <a16:creationId xmlns:a16="http://schemas.microsoft.com/office/drawing/2014/main" id="{9A56DFC0-DAB7-41F6-D2C9-72C52BBD8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3009"/>
              <a:ext cx="6" cy="11"/>
            </a:xfrm>
            <a:custGeom>
              <a:avLst/>
              <a:gdLst>
                <a:gd name="T0" fmla="*/ 8 w 3"/>
                <a:gd name="T1" fmla="*/ 0 h 5"/>
                <a:gd name="T2" fmla="*/ 8 w 3"/>
                <a:gd name="T3" fmla="*/ 53 h 5"/>
                <a:gd name="T4" fmla="*/ 16 w 3"/>
                <a:gd name="T5" fmla="*/ 2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4"/>
                    <a:pt x="3" y="3"/>
                    <a:pt x="2" y="2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15" name="Freeform 2714">
              <a:extLst>
                <a:ext uri="{FF2B5EF4-FFF2-40B4-BE49-F238E27FC236}">
                  <a16:creationId xmlns:a16="http://schemas.microsoft.com/office/drawing/2014/main" id="{56C1904B-1390-7FFA-B677-DDD8F24F4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068"/>
              <a:ext cx="10" cy="9"/>
            </a:xfrm>
            <a:custGeom>
              <a:avLst/>
              <a:gdLst>
                <a:gd name="T0" fmla="*/ 24 w 5"/>
                <a:gd name="T1" fmla="*/ 11 h 4"/>
                <a:gd name="T2" fmla="*/ 8 w 5"/>
                <a:gd name="T3" fmla="*/ 11 h 4"/>
                <a:gd name="T4" fmla="*/ 24 w 5"/>
                <a:gd name="T5" fmla="*/ 45 h 4"/>
                <a:gd name="T6" fmla="*/ 24 w 5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4">
                  <a:moveTo>
                    <a:pt x="3" y="1"/>
                  </a:moveTo>
                  <a:cubicBezTo>
                    <a:pt x="2" y="1"/>
                    <a:pt x="2" y="1"/>
                    <a:pt x="1" y="1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3"/>
                    <a:pt x="5" y="1"/>
                    <a:pt x="3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16" name="Freeform 2715">
              <a:extLst>
                <a:ext uri="{FF2B5EF4-FFF2-40B4-BE49-F238E27FC236}">
                  <a16:creationId xmlns:a16="http://schemas.microsoft.com/office/drawing/2014/main" id="{A5933A4A-1C64-E00B-684B-C8256F68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" y="3101"/>
              <a:ext cx="6" cy="7"/>
            </a:xfrm>
            <a:custGeom>
              <a:avLst/>
              <a:gdLst>
                <a:gd name="T0" fmla="*/ 8 w 3"/>
                <a:gd name="T1" fmla="*/ 0 h 3"/>
                <a:gd name="T2" fmla="*/ 0 w 3"/>
                <a:gd name="T3" fmla="*/ 37 h 3"/>
                <a:gd name="T4" fmla="*/ 24 w 3"/>
                <a:gd name="T5" fmla="*/ 12 h 3"/>
                <a:gd name="T6" fmla="*/ 16 w 3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1"/>
                    <a:pt x="0" y="1"/>
                    <a:pt x="0" y="3"/>
                  </a:cubicBezTo>
                  <a:cubicBezTo>
                    <a:pt x="2" y="3"/>
                    <a:pt x="3" y="3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17" name="Freeform 2716">
              <a:extLst>
                <a:ext uri="{FF2B5EF4-FFF2-40B4-BE49-F238E27FC236}">
                  <a16:creationId xmlns:a16="http://schemas.microsoft.com/office/drawing/2014/main" id="{A8199367-34C1-BAB3-BB72-03051C98A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5" y="3136"/>
              <a:ext cx="10" cy="11"/>
            </a:xfrm>
            <a:custGeom>
              <a:avLst/>
              <a:gdLst>
                <a:gd name="T0" fmla="*/ 16 w 5"/>
                <a:gd name="T1" fmla="*/ 0 h 5"/>
                <a:gd name="T2" fmla="*/ 16 w 5"/>
                <a:gd name="T3" fmla="*/ 53 h 5"/>
                <a:gd name="T4" fmla="*/ 24 w 5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0" y="1"/>
                    <a:pt x="0" y="3"/>
                    <a:pt x="2" y="5"/>
                  </a:cubicBezTo>
                  <a:cubicBezTo>
                    <a:pt x="4" y="4"/>
                    <a:pt x="5" y="1"/>
                    <a:pt x="3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18" name="Freeform 2717">
              <a:extLst>
                <a:ext uri="{FF2B5EF4-FFF2-40B4-BE49-F238E27FC236}">
                  <a16:creationId xmlns:a16="http://schemas.microsoft.com/office/drawing/2014/main" id="{BE7582A8-5BB9-10AE-0489-941431B42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" y="3193"/>
              <a:ext cx="6" cy="9"/>
            </a:xfrm>
            <a:custGeom>
              <a:avLst/>
              <a:gdLst>
                <a:gd name="T0" fmla="*/ 8 w 3"/>
                <a:gd name="T1" fmla="*/ 11 h 4"/>
                <a:gd name="T2" fmla="*/ 8 w 3"/>
                <a:gd name="T3" fmla="*/ 45 h 4"/>
                <a:gd name="T4" fmla="*/ 16 w 3"/>
                <a:gd name="T5" fmla="*/ 0 h 4"/>
                <a:gd name="T6" fmla="*/ 8 w 3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4">
                  <a:moveTo>
                    <a:pt x="1" y="1"/>
                  </a:moveTo>
                  <a:cubicBezTo>
                    <a:pt x="1" y="2"/>
                    <a:pt x="0" y="2"/>
                    <a:pt x="1" y="4"/>
                  </a:cubicBezTo>
                  <a:cubicBezTo>
                    <a:pt x="2" y="3"/>
                    <a:pt x="3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19" name="Freeform 2718">
              <a:extLst>
                <a:ext uri="{FF2B5EF4-FFF2-40B4-BE49-F238E27FC236}">
                  <a16:creationId xmlns:a16="http://schemas.microsoft.com/office/drawing/2014/main" id="{5A8DEC3B-C192-17A8-D58E-31EC0A0A5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7" y="3182"/>
              <a:ext cx="13" cy="11"/>
            </a:xfrm>
            <a:custGeom>
              <a:avLst/>
              <a:gdLst>
                <a:gd name="T0" fmla="*/ 52 w 6"/>
                <a:gd name="T1" fmla="*/ 0 h 5"/>
                <a:gd name="T2" fmla="*/ 61 w 6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5">
                  <a:moveTo>
                    <a:pt x="5" y="0"/>
                  </a:moveTo>
                  <a:cubicBezTo>
                    <a:pt x="0" y="1"/>
                    <a:pt x="6" y="5"/>
                    <a:pt x="6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20" name="Freeform 2719">
              <a:extLst>
                <a:ext uri="{FF2B5EF4-FFF2-40B4-BE49-F238E27FC236}">
                  <a16:creationId xmlns:a16="http://schemas.microsoft.com/office/drawing/2014/main" id="{D732F75E-5649-1D2A-ED50-F0FBC56A0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" y="3195"/>
              <a:ext cx="8" cy="9"/>
            </a:xfrm>
            <a:custGeom>
              <a:avLst/>
              <a:gdLst>
                <a:gd name="T0" fmla="*/ 16 w 4"/>
                <a:gd name="T1" fmla="*/ 0 h 4"/>
                <a:gd name="T2" fmla="*/ 0 w 4"/>
                <a:gd name="T3" fmla="*/ 11 h 4"/>
                <a:gd name="T4" fmla="*/ 16 w 4"/>
                <a:gd name="T5" fmla="*/ 45 h 4"/>
                <a:gd name="T6" fmla="*/ 16 w 4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2"/>
                    <a:pt x="1" y="3"/>
                    <a:pt x="2" y="4"/>
                  </a:cubicBezTo>
                  <a:cubicBezTo>
                    <a:pt x="4" y="2"/>
                    <a:pt x="3" y="1"/>
                    <a:pt x="2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21" name="Freeform 2720">
              <a:extLst>
                <a:ext uri="{FF2B5EF4-FFF2-40B4-BE49-F238E27FC236}">
                  <a16:creationId xmlns:a16="http://schemas.microsoft.com/office/drawing/2014/main" id="{A145A5E5-78A3-F15D-8275-0A2CB07F8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4" y="3178"/>
              <a:ext cx="12" cy="17"/>
            </a:xfrm>
            <a:custGeom>
              <a:avLst/>
              <a:gdLst>
                <a:gd name="T0" fmla="*/ 16 w 6"/>
                <a:gd name="T1" fmla="*/ 9 h 8"/>
                <a:gd name="T2" fmla="*/ 32 w 6"/>
                <a:gd name="T3" fmla="*/ 60 h 8"/>
                <a:gd name="T4" fmla="*/ 24 w 6"/>
                <a:gd name="T5" fmla="*/ 0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8">
                  <a:moveTo>
                    <a:pt x="2" y="1"/>
                  </a:moveTo>
                  <a:cubicBezTo>
                    <a:pt x="0" y="3"/>
                    <a:pt x="2" y="8"/>
                    <a:pt x="4" y="6"/>
                  </a:cubicBezTo>
                  <a:cubicBezTo>
                    <a:pt x="6" y="4"/>
                    <a:pt x="5" y="1"/>
                    <a:pt x="3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22" name="Freeform 2721">
              <a:extLst>
                <a:ext uri="{FF2B5EF4-FFF2-40B4-BE49-F238E27FC236}">
                  <a16:creationId xmlns:a16="http://schemas.microsoft.com/office/drawing/2014/main" id="{89D757D5-A1ED-9958-527D-DB9CCF186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" y="3164"/>
              <a:ext cx="6" cy="9"/>
            </a:xfrm>
            <a:custGeom>
              <a:avLst/>
              <a:gdLst>
                <a:gd name="T0" fmla="*/ 16 w 3"/>
                <a:gd name="T1" fmla="*/ 0 h 4"/>
                <a:gd name="T2" fmla="*/ 16 w 3"/>
                <a:gd name="T3" fmla="*/ 45 h 4"/>
                <a:gd name="T4" fmla="*/ 24 w 3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0" y="2"/>
                    <a:pt x="1" y="3"/>
                    <a:pt x="2" y="4"/>
                  </a:cubicBezTo>
                  <a:cubicBezTo>
                    <a:pt x="3" y="3"/>
                    <a:pt x="3" y="2"/>
                    <a:pt x="3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23" name="Freeform 2722">
              <a:extLst>
                <a:ext uri="{FF2B5EF4-FFF2-40B4-BE49-F238E27FC236}">
                  <a16:creationId xmlns:a16="http://schemas.microsoft.com/office/drawing/2014/main" id="{FF1A83E1-8E22-D768-66BC-9BE4141E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125"/>
              <a:ext cx="14" cy="13"/>
            </a:xfrm>
            <a:custGeom>
              <a:avLst/>
              <a:gdLst>
                <a:gd name="T0" fmla="*/ 24 w 7"/>
                <a:gd name="T1" fmla="*/ 9 h 6"/>
                <a:gd name="T2" fmla="*/ 24 w 7"/>
                <a:gd name="T3" fmla="*/ 61 h 6"/>
                <a:gd name="T4" fmla="*/ 48 w 7"/>
                <a:gd name="T5" fmla="*/ 2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6">
                  <a:moveTo>
                    <a:pt x="3" y="1"/>
                  </a:moveTo>
                  <a:cubicBezTo>
                    <a:pt x="0" y="0"/>
                    <a:pt x="0" y="5"/>
                    <a:pt x="3" y="6"/>
                  </a:cubicBezTo>
                  <a:cubicBezTo>
                    <a:pt x="5" y="6"/>
                    <a:pt x="7" y="3"/>
                    <a:pt x="6" y="2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24" name="Freeform 2723">
              <a:extLst>
                <a:ext uri="{FF2B5EF4-FFF2-40B4-BE49-F238E27FC236}">
                  <a16:creationId xmlns:a16="http://schemas.microsoft.com/office/drawing/2014/main" id="{46E5FB63-D379-BA6E-4955-A2BA72A9C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3123"/>
              <a:ext cx="12" cy="11"/>
            </a:xfrm>
            <a:custGeom>
              <a:avLst/>
              <a:gdLst>
                <a:gd name="T0" fmla="*/ 0 w 6"/>
                <a:gd name="T1" fmla="*/ 20 h 5"/>
                <a:gd name="T2" fmla="*/ 8 w 6"/>
                <a:gd name="T3" fmla="*/ 53 h 5"/>
                <a:gd name="T4" fmla="*/ 16 w 6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5">
                  <a:moveTo>
                    <a:pt x="0" y="2"/>
                  </a:moveTo>
                  <a:cubicBezTo>
                    <a:pt x="0" y="3"/>
                    <a:pt x="0" y="4"/>
                    <a:pt x="1" y="5"/>
                  </a:cubicBezTo>
                  <a:cubicBezTo>
                    <a:pt x="4" y="5"/>
                    <a:pt x="6" y="0"/>
                    <a:pt x="2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25" name="Freeform 2724">
              <a:extLst>
                <a:ext uri="{FF2B5EF4-FFF2-40B4-BE49-F238E27FC236}">
                  <a16:creationId xmlns:a16="http://schemas.microsoft.com/office/drawing/2014/main" id="{6777AC6E-BA93-D3A6-27FC-9AAE83ABF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0" y="3224"/>
              <a:ext cx="9" cy="15"/>
            </a:xfrm>
            <a:custGeom>
              <a:avLst/>
              <a:gdLst>
                <a:gd name="T0" fmla="*/ 25 w 4"/>
                <a:gd name="T1" fmla="*/ 0 h 7"/>
                <a:gd name="T2" fmla="*/ 25 w 4"/>
                <a:gd name="T3" fmla="*/ 69 h 7"/>
                <a:gd name="T4" fmla="*/ 36 w 4"/>
                <a:gd name="T5" fmla="*/ 28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3"/>
                    <a:pt x="0" y="5"/>
                    <a:pt x="2" y="7"/>
                  </a:cubicBezTo>
                  <a:cubicBezTo>
                    <a:pt x="4" y="6"/>
                    <a:pt x="4" y="5"/>
                    <a:pt x="3" y="3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26" name="Freeform 2725">
              <a:extLst>
                <a:ext uri="{FF2B5EF4-FFF2-40B4-BE49-F238E27FC236}">
                  <a16:creationId xmlns:a16="http://schemas.microsoft.com/office/drawing/2014/main" id="{1191A1C8-437E-A475-D6DD-1C37E9AF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8" y="3241"/>
              <a:ext cx="4" cy="9"/>
            </a:xfrm>
            <a:custGeom>
              <a:avLst/>
              <a:gdLst>
                <a:gd name="T0" fmla="*/ 0 w 2"/>
                <a:gd name="T1" fmla="*/ 11 h 4"/>
                <a:gd name="T2" fmla="*/ 0 w 2"/>
                <a:gd name="T3" fmla="*/ 45 h 4"/>
                <a:gd name="T4" fmla="*/ 16 w 2"/>
                <a:gd name="T5" fmla="*/ 11 h 4"/>
                <a:gd name="T6" fmla="*/ 8 w 2"/>
                <a:gd name="T7" fmla="*/ 11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4">
                  <a:moveTo>
                    <a:pt x="0" y="1"/>
                  </a:moveTo>
                  <a:cubicBezTo>
                    <a:pt x="0" y="3"/>
                    <a:pt x="0" y="3"/>
                    <a:pt x="0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1" y="0"/>
                    <a:pt x="1" y="1"/>
                    <a:pt x="1" y="1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27" name="Freeform 2726">
              <a:extLst>
                <a:ext uri="{FF2B5EF4-FFF2-40B4-BE49-F238E27FC236}">
                  <a16:creationId xmlns:a16="http://schemas.microsoft.com/office/drawing/2014/main" id="{C81B75DD-F9B4-E85C-1FCB-37B1B4720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2" y="3241"/>
              <a:ext cx="16" cy="13"/>
            </a:xfrm>
            <a:custGeom>
              <a:avLst/>
              <a:gdLst>
                <a:gd name="T0" fmla="*/ 40 w 8"/>
                <a:gd name="T1" fmla="*/ 0 h 6"/>
                <a:gd name="T2" fmla="*/ 48 w 8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6">
                  <a:moveTo>
                    <a:pt x="5" y="0"/>
                  </a:moveTo>
                  <a:cubicBezTo>
                    <a:pt x="0" y="1"/>
                    <a:pt x="8" y="6"/>
                    <a:pt x="6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28" name="Freeform 2727">
              <a:extLst>
                <a:ext uri="{FF2B5EF4-FFF2-40B4-BE49-F238E27FC236}">
                  <a16:creationId xmlns:a16="http://schemas.microsoft.com/office/drawing/2014/main" id="{F1287396-6673-F468-C4C6-354079679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8" y="3184"/>
              <a:ext cx="6" cy="7"/>
            </a:xfrm>
            <a:custGeom>
              <a:avLst/>
              <a:gdLst>
                <a:gd name="T0" fmla="*/ 8 w 3"/>
                <a:gd name="T1" fmla="*/ 0 h 3"/>
                <a:gd name="T2" fmla="*/ 0 w 3"/>
                <a:gd name="T3" fmla="*/ 28 h 3"/>
                <a:gd name="T4" fmla="*/ 16 w 3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2" y="3"/>
                    <a:pt x="3" y="2"/>
                    <a:pt x="2" y="0"/>
                  </a:cubicBezTo>
                </a:path>
              </a:pathLst>
            </a:custGeom>
            <a:solidFill>
              <a:srgbClr val="B28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29" name="Freeform 2728">
              <a:extLst>
                <a:ext uri="{FF2B5EF4-FFF2-40B4-BE49-F238E27FC236}">
                  <a16:creationId xmlns:a16="http://schemas.microsoft.com/office/drawing/2014/main" id="{CF692C67-70AA-A9B4-4023-BE943078F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" y="3510"/>
              <a:ext cx="21" cy="20"/>
            </a:xfrm>
            <a:custGeom>
              <a:avLst/>
              <a:gdLst>
                <a:gd name="T0" fmla="*/ 57 w 10"/>
                <a:gd name="T1" fmla="*/ 0 h 9"/>
                <a:gd name="T2" fmla="*/ 17 w 10"/>
                <a:gd name="T3" fmla="*/ 98 h 9"/>
                <a:gd name="T4" fmla="*/ 67 w 10"/>
                <a:gd name="T5" fmla="*/ 9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9">
                  <a:moveTo>
                    <a:pt x="6" y="0"/>
                  </a:moveTo>
                  <a:cubicBezTo>
                    <a:pt x="2" y="1"/>
                    <a:pt x="0" y="5"/>
                    <a:pt x="2" y="9"/>
                  </a:cubicBezTo>
                  <a:cubicBezTo>
                    <a:pt x="6" y="8"/>
                    <a:pt x="10" y="4"/>
                    <a:pt x="7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30" name="Freeform 2729">
              <a:extLst>
                <a:ext uri="{FF2B5EF4-FFF2-40B4-BE49-F238E27FC236}">
                  <a16:creationId xmlns:a16="http://schemas.microsoft.com/office/drawing/2014/main" id="{66386DE2-3DD4-73EB-6522-FB652F1FF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" y="3569"/>
              <a:ext cx="17" cy="17"/>
            </a:xfrm>
            <a:custGeom>
              <a:avLst/>
              <a:gdLst>
                <a:gd name="T0" fmla="*/ 28 w 8"/>
                <a:gd name="T1" fmla="*/ 0 h 8"/>
                <a:gd name="T2" fmla="*/ 40 w 8"/>
                <a:gd name="T3" fmla="*/ 77 h 8"/>
                <a:gd name="T4" fmla="*/ 60 w 8"/>
                <a:gd name="T5" fmla="*/ 9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8">
                  <a:moveTo>
                    <a:pt x="3" y="0"/>
                  </a:moveTo>
                  <a:cubicBezTo>
                    <a:pt x="0" y="2"/>
                    <a:pt x="1" y="6"/>
                    <a:pt x="4" y="8"/>
                  </a:cubicBezTo>
                  <a:cubicBezTo>
                    <a:pt x="7" y="8"/>
                    <a:pt x="8" y="4"/>
                    <a:pt x="6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31" name="Freeform 2730">
              <a:extLst>
                <a:ext uri="{FF2B5EF4-FFF2-40B4-BE49-F238E27FC236}">
                  <a16:creationId xmlns:a16="http://schemas.microsoft.com/office/drawing/2014/main" id="{D76129A8-0177-56F0-6661-9C72F9D36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0" y="3576"/>
              <a:ext cx="19" cy="19"/>
            </a:xfrm>
            <a:custGeom>
              <a:avLst/>
              <a:gdLst>
                <a:gd name="T0" fmla="*/ 49 w 9"/>
                <a:gd name="T1" fmla="*/ 0 h 9"/>
                <a:gd name="T2" fmla="*/ 8 w 9"/>
                <a:gd name="T3" fmla="*/ 76 h 9"/>
                <a:gd name="T4" fmla="*/ 68 w 9"/>
                <a:gd name="T5" fmla="*/ 0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2" y="1"/>
                    <a:pt x="0" y="4"/>
                    <a:pt x="1" y="8"/>
                  </a:cubicBezTo>
                  <a:cubicBezTo>
                    <a:pt x="6" y="9"/>
                    <a:pt x="9" y="4"/>
                    <a:pt x="7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32" name="Freeform 2731">
              <a:extLst>
                <a:ext uri="{FF2B5EF4-FFF2-40B4-BE49-F238E27FC236}">
                  <a16:creationId xmlns:a16="http://schemas.microsoft.com/office/drawing/2014/main" id="{0E499F90-A4F3-CF0B-44E1-64FAE9C29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6" y="3523"/>
              <a:ext cx="9" cy="11"/>
            </a:xfrm>
            <a:custGeom>
              <a:avLst/>
              <a:gdLst>
                <a:gd name="T0" fmla="*/ 36 w 4"/>
                <a:gd name="T1" fmla="*/ 0 h 5"/>
                <a:gd name="T2" fmla="*/ 11 w 4"/>
                <a:gd name="T3" fmla="*/ 53 h 5"/>
                <a:gd name="T4" fmla="*/ 45 w 4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3" y="0"/>
                  </a:moveTo>
                  <a:cubicBezTo>
                    <a:pt x="1" y="2"/>
                    <a:pt x="0" y="2"/>
                    <a:pt x="1" y="5"/>
                  </a:cubicBezTo>
                  <a:cubicBezTo>
                    <a:pt x="4" y="5"/>
                    <a:pt x="3" y="3"/>
                    <a:pt x="4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33" name="Freeform 2732">
              <a:extLst>
                <a:ext uri="{FF2B5EF4-FFF2-40B4-BE49-F238E27FC236}">
                  <a16:creationId xmlns:a16="http://schemas.microsoft.com/office/drawing/2014/main" id="{43CF31EB-34B5-B3A1-E700-5695F9377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1" y="3486"/>
              <a:ext cx="51" cy="20"/>
            </a:xfrm>
            <a:custGeom>
              <a:avLst/>
              <a:gdLst>
                <a:gd name="T0" fmla="*/ 120 w 25"/>
                <a:gd name="T1" fmla="*/ 0 h 9"/>
                <a:gd name="T2" fmla="*/ 137 w 25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5" h="9">
                  <a:moveTo>
                    <a:pt x="14" y="0"/>
                  </a:moveTo>
                  <a:cubicBezTo>
                    <a:pt x="0" y="6"/>
                    <a:pt x="25" y="9"/>
                    <a:pt x="16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34" name="Freeform 2733">
              <a:extLst>
                <a:ext uri="{FF2B5EF4-FFF2-40B4-BE49-F238E27FC236}">
                  <a16:creationId xmlns:a16="http://schemas.microsoft.com/office/drawing/2014/main" id="{7B9B5B88-53F9-E482-072B-40A8890D4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0" y="3444"/>
              <a:ext cx="12" cy="16"/>
            </a:xfrm>
            <a:custGeom>
              <a:avLst/>
              <a:gdLst>
                <a:gd name="T0" fmla="*/ 24 w 6"/>
                <a:gd name="T1" fmla="*/ 0 h 7"/>
                <a:gd name="T2" fmla="*/ 8 w 6"/>
                <a:gd name="T3" fmla="*/ 85 h 7"/>
                <a:gd name="T4" fmla="*/ 32 w 6"/>
                <a:gd name="T5" fmla="*/ 11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cubicBezTo>
                    <a:pt x="1" y="2"/>
                    <a:pt x="0" y="4"/>
                    <a:pt x="1" y="7"/>
                  </a:cubicBezTo>
                  <a:cubicBezTo>
                    <a:pt x="4" y="7"/>
                    <a:pt x="6" y="4"/>
                    <a:pt x="4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35" name="Freeform 2734">
              <a:extLst>
                <a:ext uri="{FF2B5EF4-FFF2-40B4-BE49-F238E27FC236}">
                  <a16:creationId xmlns:a16="http://schemas.microsoft.com/office/drawing/2014/main" id="{481603E6-1A14-B67C-1EF6-3C94606DE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2" y="3407"/>
              <a:ext cx="31" cy="33"/>
            </a:xfrm>
            <a:custGeom>
              <a:avLst/>
              <a:gdLst>
                <a:gd name="T0" fmla="*/ 52 w 15"/>
                <a:gd name="T1" fmla="*/ 0 h 15"/>
                <a:gd name="T2" fmla="*/ 72 w 15"/>
                <a:gd name="T3" fmla="*/ 33 h 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" h="15">
                  <a:moveTo>
                    <a:pt x="6" y="0"/>
                  </a:moveTo>
                  <a:cubicBezTo>
                    <a:pt x="0" y="15"/>
                    <a:pt x="15" y="9"/>
                    <a:pt x="8" y="3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36" name="Freeform 2735">
              <a:extLst>
                <a:ext uri="{FF2B5EF4-FFF2-40B4-BE49-F238E27FC236}">
                  <a16:creationId xmlns:a16="http://schemas.microsoft.com/office/drawing/2014/main" id="{598ED462-A1E8-8135-CE98-C78472F18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2" y="3359"/>
              <a:ext cx="14" cy="18"/>
            </a:xfrm>
            <a:custGeom>
              <a:avLst/>
              <a:gdLst>
                <a:gd name="T0" fmla="*/ 24 w 7"/>
                <a:gd name="T1" fmla="*/ 0 h 8"/>
                <a:gd name="T2" fmla="*/ 8 w 7"/>
                <a:gd name="T3" fmla="*/ 92 h 8"/>
                <a:gd name="T4" fmla="*/ 40 w 7"/>
                <a:gd name="T5" fmla="*/ 0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1" y="3"/>
                    <a:pt x="0" y="5"/>
                    <a:pt x="1" y="8"/>
                  </a:cubicBezTo>
                  <a:cubicBezTo>
                    <a:pt x="5" y="7"/>
                    <a:pt x="7" y="4"/>
                    <a:pt x="5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37" name="Freeform 2736">
              <a:extLst>
                <a:ext uri="{FF2B5EF4-FFF2-40B4-BE49-F238E27FC236}">
                  <a16:creationId xmlns:a16="http://schemas.microsoft.com/office/drawing/2014/main" id="{2BB89B8D-B899-D577-830A-3D3B93D31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3" y="3320"/>
              <a:ext cx="14" cy="19"/>
            </a:xfrm>
            <a:custGeom>
              <a:avLst/>
              <a:gdLst>
                <a:gd name="T0" fmla="*/ 32 w 7"/>
                <a:gd name="T1" fmla="*/ 0 h 9"/>
                <a:gd name="T2" fmla="*/ 16 w 7"/>
                <a:gd name="T3" fmla="*/ 84 h 9"/>
                <a:gd name="T4" fmla="*/ 40 w 7"/>
                <a:gd name="T5" fmla="*/ 27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9">
                  <a:moveTo>
                    <a:pt x="4" y="0"/>
                  </a:moveTo>
                  <a:cubicBezTo>
                    <a:pt x="1" y="2"/>
                    <a:pt x="0" y="6"/>
                    <a:pt x="2" y="9"/>
                  </a:cubicBezTo>
                  <a:cubicBezTo>
                    <a:pt x="6" y="8"/>
                    <a:pt x="7" y="6"/>
                    <a:pt x="5" y="3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38" name="Freeform 2737">
              <a:extLst>
                <a:ext uri="{FF2B5EF4-FFF2-40B4-BE49-F238E27FC236}">
                  <a16:creationId xmlns:a16="http://schemas.microsoft.com/office/drawing/2014/main" id="{99FC0CA7-236F-2901-D70C-C6C3AD80D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3" y="3315"/>
              <a:ext cx="57" cy="24"/>
            </a:xfrm>
            <a:custGeom>
              <a:avLst/>
              <a:gdLst>
                <a:gd name="T0" fmla="*/ 145 w 28"/>
                <a:gd name="T1" fmla="*/ 0 h 11"/>
                <a:gd name="T2" fmla="*/ 161 w 28"/>
                <a:gd name="T3" fmla="*/ 0 h 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" h="11">
                  <a:moveTo>
                    <a:pt x="17" y="0"/>
                  </a:moveTo>
                  <a:cubicBezTo>
                    <a:pt x="0" y="7"/>
                    <a:pt x="28" y="11"/>
                    <a:pt x="19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39" name="Freeform 2738">
              <a:extLst>
                <a:ext uri="{FF2B5EF4-FFF2-40B4-BE49-F238E27FC236}">
                  <a16:creationId xmlns:a16="http://schemas.microsoft.com/office/drawing/2014/main" id="{592E12CD-4934-0ABE-4BA8-6DFFE625A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" y="3390"/>
              <a:ext cx="14" cy="15"/>
            </a:xfrm>
            <a:custGeom>
              <a:avLst/>
              <a:gdLst>
                <a:gd name="T0" fmla="*/ 8 w 7"/>
                <a:gd name="T1" fmla="*/ 0 h 7"/>
                <a:gd name="T2" fmla="*/ 32 w 7"/>
                <a:gd name="T3" fmla="*/ 19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7">
                  <a:moveTo>
                    <a:pt x="1" y="0"/>
                  </a:moveTo>
                  <a:cubicBezTo>
                    <a:pt x="0" y="7"/>
                    <a:pt x="7" y="7"/>
                    <a:pt x="4" y="2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40" name="Freeform 2739">
              <a:extLst>
                <a:ext uri="{FF2B5EF4-FFF2-40B4-BE49-F238E27FC236}">
                  <a16:creationId xmlns:a16="http://schemas.microsoft.com/office/drawing/2014/main" id="{E1C9DA7D-7C18-716C-DEF3-1FD816C7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0" y="3412"/>
              <a:ext cx="13" cy="15"/>
            </a:xfrm>
            <a:custGeom>
              <a:avLst/>
              <a:gdLst>
                <a:gd name="T0" fmla="*/ 9 w 6"/>
                <a:gd name="T1" fmla="*/ 9 h 7"/>
                <a:gd name="T2" fmla="*/ 33 w 6"/>
                <a:gd name="T3" fmla="*/ 69 h 7"/>
                <a:gd name="T4" fmla="*/ 43 w 6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7">
                  <a:moveTo>
                    <a:pt x="1" y="1"/>
                  </a:moveTo>
                  <a:cubicBezTo>
                    <a:pt x="0" y="3"/>
                    <a:pt x="1" y="6"/>
                    <a:pt x="3" y="7"/>
                  </a:cubicBezTo>
                  <a:cubicBezTo>
                    <a:pt x="6" y="6"/>
                    <a:pt x="6" y="2"/>
                    <a:pt x="4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41" name="Freeform 2740">
              <a:extLst>
                <a:ext uri="{FF2B5EF4-FFF2-40B4-BE49-F238E27FC236}">
                  <a16:creationId xmlns:a16="http://schemas.microsoft.com/office/drawing/2014/main" id="{01EE4595-4ECA-1889-99DD-555616F87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2" y="3346"/>
              <a:ext cx="9" cy="11"/>
            </a:xfrm>
            <a:custGeom>
              <a:avLst/>
              <a:gdLst>
                <a:gd name="T0" fmla="*/ 25 w 4"/>
                <a:gd name="T1" fmla="*/ 0 h 5"/>
                <a:gd name="T2" fmla="*/ 0 w 4"/>
                <a:gd name="T3" fmla="*/ 44 h 5"/>
                <a:gd name="T4" fmla="*/ 45 w 4"/>
                <a:gd name="T5" fmla="*/ 2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5"/>
                    <a:pt x="3" y="4"/>
                    <a:pt x="4" y="2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42" name="Freeform 2741">
              <a:extLst>
                <a:ext uri="{FF2B5EF4-FFF2-40B4-BE49-F238E27FC236}">
                  <a16:creationId xmlns:a16="http://schemas.microsoft.com/office/drawing/2014/main" id="{7DE63EFE-0747-095F-5BEE-ABD5F2B92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" y="3302"/>
              <a:ext cx="8" cy="11"/>
            </a:xfrm>
            <a:custGeom>
              <a:avLst/>
              <a:gdLst>
                <a:gd name="T0" fmla="*/ 16 w 4"/>
                <a:gd name="T1" fmla="*/ 0 h 5"/>
                <a:gd name="T2" fmla="*/ 32 w 4"/>
                <a:gd name="T3" fmla="*/ 44 h 5"/>
                <a:gd name="T4" fmla="*/ 24 w 4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0" y="3"/>
                    <a:pt x="1" y="5"/>
                    <a:pt x="4" y="4"/>
                  </a:cubicBezTo>
                  <a:cubicBezTo>
                    <a:pt x="4" y="3"/>
                    <a:pt x="3" y="2"/>
                    <a:pt x="3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43" name="Freeform 2742">
              <a:extLst>
                <a:ext uri="{FF2B5EF4-FFF2-40B4-BE49-F238E27FC236}">
                  <a16:creationId xmlns:a16="http://schemas.microsoft.com/office/drawing/2014/main" id="{98113924-8C7A-F453-A7B4-678062DA0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" y="3584"/>
              <a:ext cx="12" cy="11"/>
            </a:xfrm>
            <a:custGeom>
              <a:avLst/>
              <a:gdLst>
                <a:gd name="T0" fmla="*/ 16 w 6"/>
                <a:gd name="T1" fmla="*/ 9 h 5"/>
                <a:gd name="T2" fmla="*/ 0 w 6"/>
                <a:gd name="T3" fmla="*/ 53 h 5"/>
                <a:gd name="T4" fmla="*/ 16 w 6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5">
                  <a:moveTo>
                    <a:pt x="2" y="1"/>
                  </a:moveTo>
                  <a:cubicBezTo>
                    <a:pt x="1" y="3"/>
                    <a:pt x="0" y="4"/>
                    <a:pt x="0" y="5"/>
                  </a:cubicBezTo>
                  <a:cubicBezTo>
                    <a:pt x="4" y="5"/>
                    <a:pt x="6" y="0"/>
                    <a:pt x="2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44" name="Freeform 2743">
              <a:extLst>
                <a:ext uri="{FF2B5EF4-FFF2-40B4-BE49-F238E27FC236}">
                  <a16:creationId xmlns:a16="http://schemas.microsoft.com/office/drawing/2014/main" id="{ADBE53AE-0E8F-913D-B7FD-480D6163B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" y="3661"/>
              <a:ext cx="10" cy="13"/>
            </a:xfrm>
            <a:custGeom>
              <a:avLst/>
              <a:gdLst>
                <a:gd name="T0" fmla="*/ 24 w 5"/>
                <a:gd name="T1" fmla="*/ 9 h 6"/>
                <a:gd name="T2" fmla="*/ 8 w 5"/>
                <a:gd name="T3" fmla="*/ 52 h 6"/>
                <a:gd name="T4" fmla="*/ 40 w 5"/>
                <a:gd name="T5" fmla="*/ 9 h 6"/>
                <a:gd name="T6" fmla="*/ 24 w 5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6">
                  <a:moveTo>
                    <a:pt x="3" y="1"/>
                  </a:moveTo>
                  <a:cubicBezTo>
                    <a:pt x="1" y="2"/>
                    <a:pt x="0" y="3"/>
                    <a:pt x="1" y="5"/>
                  </a:cubicBezTo>
                  <a:cubicBezTo>
                    <a:pt x="3" y="6"/>
                    <a:pt x="5" y="4"/>
                    <a:pt x="5" y="1"/>
                  </a:cubicBezTo>
                  <a:cubicBezTo>
                    <a:pt x="5" y="0"/>
                    <a:pt x="4" y="1"/>
                    <a:pt x="3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45" name="Freeform 2744">
              <a:extLst>
                <a:ext uri="{FF2B5EF4-FFF2-40B4-BE49-F238E27FC236}">
                  <a16:creationId xmlns:a16="http://schemas.microsoft.com/office/drawing/2014/main" id="{D3D9AC69-52DA-78A9-BAE6-6A39ABC81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" y="3670"/>
              <a:ext cx="19" cy="21"/>
            </a:xfrm>
            <a:custGeom>
              <a:avLst/>
              <a:gdLst>
                <a:gd name="T0" fmla="*/ 76 w 9"/>
                <a:gd name="T1" fmla="*/ 17 h 10"/>
                <a:gd name="T2" fmla="*/ 36 w 9"/>
                <a:gd name="T3" fmla="*/ 76 h 10"/>
                <a:gd name="T4" fmla="*/ 76 w 9"/>
                <a:gd name="T5" fmla="*/ 17 h 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10">
                  <a:moveTo>
                    <a:pt x="8" y="2"/>
                  </a:moveTo>
                  <a:cubicBezTo>
                    <a:pt x="4" y="0"/>
                    <a:pt x="0" y="6"/>
                    <a:pt x="4" y="8"/>
                  </a:cubicBezTo>
                  <a:cubicBezTo>
                    <a:pt x="7" y="10"/>
                    <a:pt x="9" y="4"/>
                    <a:pt x="8" y="2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46" name="Freeform 2745">
              <a:extLst>
                <a:ext uri="{FF2B5EF4-FFF2-40B4-BE49-F238E27FC236}">
                  <a16:creationId xmlns:a16="http://schemas.microsoft.com/office/drawing/2014/main" id="{18F0A80A-0C6C-1610-1930-2C8C2C4C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1" y="3687"/>
              <a:ext cx="10" cy="13"/>
            </a:xfrm>
            <a:custGeom>
              <a:avLst/>
              <a:gdLst>
                <a:gd name="T0" fmla="*/ 40 w 5"/>
                <a:gd name="T1" fmla="*/ 0 h 6"/>
                <a:gd name="T2" fmla="*/ 8 w 5"/>
                <a:gd name="T3" fmla="*/ 61 h 6"/>
                <a:gd name="T4" fmla="*/ 32 w 5"/>
                <a:gd name="T5" fmla="*/ 2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6">
                  <a:moveTo>
                    <a:pt x="5" y="0"/>
                  </a:moveTo>
                  <a:cubicBezTo>
                    <a:pt x="2" y="1"/>
                    <a:pt x="0" y="3"/>
                    <a:pt x="1" y="6"/>
                  </a:cubicBezTo>
                  <a:cubicBezTo>
                    <a:pt x="3" y="5"/>
                    <a:pt x="4" y="4"/>
                    <a:pt x="4" y="2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47" name="Freeform 2746">
              <a:extLst>
                <a:ext uri="{FF2B5EF4-FFF2-40B4-BE49-F238E27FC236}">
                  <a16:creationId xmlns:a16="http://schemas.microsoft.com/office/drawing/2014/main" id="{F444ABF4-93A0-0E80-A0B0-39196155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" y="3689"/>
              <a:ext cx="14" cy="16"/>
            </a:xfrm>
            <a:custGeom>
              <a:avLst/>
              <a:gdLst>
                <a:gd name="T0" fmla="*/ 24 w 7"/>
                <a:gd name="T1" fmla="*/ 11 h 7"/>
                <a:gd name="T2" fmla="*/ 16 w 7"/>
                <a:gd name="T3" fmla="*/ 85 h 7"/>
                <a:gd name="T4" fmla="*/ 48 w 7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7">
                  <a:moveTo>
                    <a:pt x="3" y="1"/>
                  </a:moveTo>
                  <a:cubicBezTo>
                    <a:pt x="1" y="3"/>
                    <a:pt x="0" y="5"/>
                    <a:pt x="2" y="7"/>
                  </a:cubicBezTo>
                  <a:cubicBezTo>
                    <a:pt x="5" y="6"/>
                    <a:pt x="7" y="3"/>
                    <a:pt x="6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48" name="Freeform 2747">
              <a:extLst>
                <a:ext uri="{FF2B5EF4-FFF2-40B4-BE49-F238E27FC236}">
                  <a16:creationId xmlns:a16="http://schemas.microsoft.com/office/drawing/2014/main" id="{CBD740A8-AACF-8343-BB22-AC580FB3A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" y="3619"/>
              <a:ext cx="16" cy="16"/>
            </a:xfrm>
            <a:custGeom>
              <a:avLst/>
              <a:gdLst>
                <a:gd name="T0" fmla="*/ 24 w 8"/>
                <a:gd name="T1" fmla="*/ 11 h 7"/>
                <a:gd name="T2" fmla="*/ 16 w 8"/>
                <a:gd name="T3" fmla="*/ 85 h 7"/>
                <a:gd name="T4" fmla="*/ 40 w 8"/>
                <a:gd name="T5" fmla="*/ 0 h 7"/>
                <a:gd name="T6" fmla="*/ 24 w 8"/>
                <a:gd name="T7" fmla="*/ 11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7">
                  <a:moveTo>
                    <a:pt x="3" y="1"/>
                  </a:moveTo>
                  <a:cubicBezTo>
                    <a:pt x="1" y="3"/>
                    <a:pt x="0" y="5"/>
                    <a:pt x="2" y="7"/>
                  </a:cubicBezTo>
                  <a:cubicBezTo>
                    <a:pt x="6" y="6"/>
                    <a:pt x="8" y="2"/>
                    <a:pt x="5" y="0"/>
                  </a:cubicBezTo>
                  <a:cubicBezTo>
                    <a:pt x="4" y="0"/>
                    <a:pt x="3" y="0"/>
                    <a:pt x="3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49" name="Freeform 2748">
              <a:extLst>
                <a:ext uri="{FF2B5EF4-FFF2-40B4-BE49-F238E27FC236}">
                  <a16:creationId xmlns:a16="http://schemas.microsoft.com/office/drawing/2014/main" id="{9C6E372A-9199-E5E4-66DB-97D6666C6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7" y="3551"/>
              <a:ext cx="10" cy="11"/>
            </a:xfrm>
            <a:custGeom>
              <a:avLst/>
              <a:gdLst>
                <a:gd name="T0" fmla="*/ 8 w 5"/>
                <a:gd name="T1" fmla="*/ 0 h 5"/>
                <a:gd name="T2" fmla="*/ 0 w 5"/>
                <a:gd name="T3" fmla="*/ 53 h 5"/>
                <a:gd name="T4" fmla="*/ 24 w 5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0" y="2"/>
                    <a:pt x="0" y="3"/>
                    <a:pt x="0" y="5"/>
                  </a:cubicBezTo>
                  <a:cubicBezTo>
                    <a:pt x="4" y="5"/>
                    <a:pt x="5" y="2"/>
                    <a:pt x="3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50" name="Freeform 2749">
              <a:extLst>
                <a:ext uri="{FF2B5EF4-FFF2-40B4-BE49-F238E27FC236}">
                  <a16:creationId xmlns:a16="http://schemas.microsoft.com/office/drawing/2014/main" id="{95DC261D-567B-CB6F-10AC-7E0BEC730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" y="3503"/>
              <a:ext cx="47" cy="29"/>
            </a:xfrm>
            <a:custGeom>
              <a:avLst/>
              <a:gdLst>
                <a:gd name="T0" fmla="*/ 76 w 23"/>
                <a:gd name="T1" fmla="*/ 0 h 13"/>
                <a:gd name="T2" fmla="*/ 76 w 23"/>
                <a:gd name="T3" fmla="*/ 0 h 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" h="13">
                  <a:moveTo>
                    <a:pt x="9" y="0"/>
                  </a:moveTo>
                  <a:cubicBezTo>
                    <a:pt x="0" y="13"/>
                    <a:pt x="23" y="2"/>
                    <a:pt x="9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51" name="Freeform 2750">
              <a:extLst>
                <a:ext uri="{FF2B5EF4-FFF2-40B4-BE49-F238E27FC236}">
                  <a16:creationId xmlns:a16="http://schemas.microsoft.com/office/drawing/2014/main" id="{04E27D5C-B2DE-19CC-1E1B-23E4A9823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" y="3748"/>
              <a:ext cx="10" cy="16"/>
            </a:xfrm>
            <a:custGeom>
              <a:avLst/>
              <a:gdLst>
                <a:gd name="T0" fmla="*/ 0 w 5"/>
                <a:gd name="T1" fmla="*/ 48 h 7"/>
                <a:gd name="T2" fmla="*/ 0 w 5"/>
                <a:gd name="T3" fmla="*/ 85 h 7"/>
                <a:gd name="T4" fmla="*/ 32 w 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7">
                  <a:moveTo>
                    <a:pt x="0" y="4"/>
                  </a:moveTo>
                  <a:cubicBezTo>
                    <a:pt x="0" y="5"/>
                    <a:pt x="0" y="6"/>
                    <a:pt x="0" y="7"/>
                  </a:cubicBezTo>
                  <a:cubicBezTo>
                    <a:pt x="3" y="7"/>
                    <a:pt x="5" y="4"/>
                    <a:pt x="4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52" name="Freeform 2751">
              <a:extLst>
                <a:ext uri="{FF2B5EF4-FFF2-40B4-BE49-F238E27FC236}">
                  <a16:creationId xmlns:a16="http://schemas.microsoft.com/office/drawing/2014/main" id="{E7A04097-6E6F-1546-8A9D-9FE1FFEAD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" y="3766"/>
              <a:ext cx="16" cy="15"/>
            </a:xfrm>
            <a:custGeom>
              <a:avLst/>
              <a:gdLst>
                <a:gd name="T0" fmla="*/ 32 w 8"/>
                <a:gd name="T1" fmla="*/ 9 h 7"/>
                <a:gd name="T2" fmla="*/ 0 w 8"/>
                <a:gd name="T3" fmla="*/ 60 h 7"/>
                <a:gd name="T4" fmla="*/ 48 w 8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7">
                  <a:moveTo>
                    <a:pt x="4" y="1"/>
                  </a:moveTo>
                  <a:cubicBezTo>
                    <a:pt x="2" y="2"/>
                    <a:pt x="0" y="4"/>
                    <a:pt x="0" y="6"/>
                  </a:cubicBezTo>
                  <a:cubicBezTo>
                    <a:pt x="3" y="7"/>
                    <a:pt x="8" y="4"/>
                    <a:pt x="6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53" name="Freeform 2752">
              <a:extLst>
                <a:ext uri="{FF2B5EF4-FFF2-40B4-BE49-F238E27FC236}">
                  <a16:creationId xmlns:a16="http://schemas.microsoft.com/office/drawing/2014/main" id="{ACF5B948-F36B-C3CB-306D-50D6B3B96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3805"/>
              <a:ext cx="24" cy="18"/>
            </a:xfrm>
            <a:custGeom>
              <a:avLst/>
              <a:gdLst>
                <a:gd name="T0" fmla="*/ 16 w 12"/>
                <a:gd name="T1" fmla="*/ 25 h 8"/>
                <a:gd name="T2" fmla="*/ 56 w 12"/>
                <a:gd name="T3" fmla="*/ 81 h 8"/>
                <a:gd name="T4" fmla="*/ 56 w 12"/>
                <a:gd name="T5" fmla="*/ 11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" h="8">
                  <a:moveTo>
                    <a:pt x="2" y="2"/>
                  </a:moveTo>
                  <a:cubicBezTo>
                    <a:pt x="0" y="6"/>
                    <a:pt x="3" y="8"/>
                    <a:pt x="7" y="7"/>
                  </a:cubicBezTo>
                  <a:cubicBezTo>
                    <a:pt x="10" y="5"/>
                    <a:pt x="12" y="0"/>
                    <a:pt x="7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54" name="Freeform 2753">
              <a:extLst>
                <a:ext uri="{FF2B5EF4-FFF2-40B4-BE49-F238E27FC236}">
                  <a16:creationId xmlns:a16="http://schemas.microsoft.com/office/drawing/2014/main" id="{9E159FBB-66F6-76B3-B624-5F649EB93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" y="3847"/>
              <a:ext cx="12" cy="8"/>
            </a:xfrm>
            <a:custGeom>
              <a:avLst/>
              <a:gdLst>
                <a:gd name="T0" fmla="*/ 16 w 6"/>
                <a:gd name="T1" fmla="*/ 0 h 4"/>
                <a:gd name="T2" fmla="*/ 8 w 6"/>
                <a:gd name="T3" fmla="*/ 32 h 4"/>
                <a:gd name="T4" fmla="*/ 32 w 6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4" y="4"/>
                    <a:pt x="6" y="2"/>
                    <a:pt x="4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55" name="Freeform 2754">
              <a:extLst>
                <a:ext uri="{FF2B5EF4-FFF2-40B4-BE49-F238E27FC236}">
                  <a16:creationId xmlns:a16="http://schemas.microsoft.com/office/drawing/2014/main" id="{0796774D-06B2-128F-8F9A-A81E0DB14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" y="3834"/>
              <a:ext cx="24" cy="21"/>
            </a:xfrm>
            <a:custGeom>
              <a:avLst/>
              <a:gdLst>
                <a:gd name="T0" fmla="*/ 40 w 12"/>
                <a:gd name="T1" fmla="*/ 17 h 10"/>
                <a:gd name="T2" fmla="*/ 56 w 12"/>
                <a:gd name="T3" fmla="*/ 76 h 10"/>
                <a:gd name="T4" fmla="*/ 64 w 12"/>
                <a:gd name="T5" fmla="*/ 8 h 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" h="10">
                  <a:moveTo>
                    <a:pt x="5" y="2"/>
                  </a:moveTo>
                  <a:cubicBezTo>
                    <a:pt x="0" y="5"/>
                    <a:pt x="1" y="10"/>
                    <a:pt x="7" y="8"/>
                  </a:cubicBezTo>
                  <a:cubicBezTo>
                    <a:pt x="10" y="6"/>
                    <a:pt x="12" y="0"/>
                    <a:pt x="8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56" name="Freeform 2755">
              <a:extLst>
                <a:ext uri="{FF2B5EF4-FFF2-40B4-BE49-F238E27FC236}">
                  <a16:creationId xmlns:a16="http://schemas.microsoft.com/office/drawing/2014/main" id="{D0597E3D-0D7E-AAD8-5429-8AA3C20EA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1" y="3790"/>
              <a:ext cx="19" cy="13"/>
            </a:xfrm>
            <a:custGeom>
              <a:avLst/>
              <a:gdLst>
                <a:gd name="T0" fmla="*/ 27 w 9"/>
                <a:gd name="T1" fmla="*/ 0 h 6"/>
                <a:gd name="T2" fmla="*/ 27 w 9"/>
                <a:gd name="T3" fmla="*/ 52 h 6"/>
                <a:gd name="T4" fmla="*/ 49 w 9"/>
                <a:gd name="T5" fmla="*/ 9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6">
                  <a:moveTo>
                    <a:pt x="3" y="0"/>
                  </a:moveTo>
                  <a:cubicBezTo>
                    <a:pt x="1" y="1"/>
                    <a:pt x="0" y="5"/>
                    <a:pt x="3" y="5"/>
                  </a:cubicBezTo>
                  <a:cubicBezTo>
                    <a:pt x="6" y="6"/>
                    <a:pt x="9" y="2"/>
                    <a:pt x="5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57" name="Freeform 2756">
              <a:extLst>
                <a:ext uri="{FF2B5EF4-FFF2-40B4-BE49-F238E27FC236}">
                  <a16:creationId xmlns:a16="http://schemas.microsoft.com/office/drawing/2014/main" id="{FAE8BBEF-27BA-A125-AAC1-5E9B7C867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" y="3801"/>
              <a:ext cx="8" cy="11"/>
            </a:xfrm>
            <a:custGeom>
              <a:avLst/>
              <a:gdLst>
                <a:gd name="T0" fmla="*/ 8 w 4"/>
                <a:gd name="T1" fmla="*/ 9 h 5"/>
                <a:gd name="T2" fmla="*/ 0 w 4"/>
                <a:gd name="T3" fmla="*/ 44 h 5"/>
                <a:gd name="T4" fmla="*/ 32 w 4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3" y="5"/>
                    <a:pt x="4" y="3"/>
                    <a:pt x="4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58" name="Freeform 2757">
              <a:extLst>
                <a:ext uri="{FF2B5EF4-FFF2-40B4-BE49-F238E27FC236}">
                  <a16:creationId xmlns:a16="http://schemas.microsoft.com/office/drawing/2014/main" id="{07CC6DA7-519F-23FC-3564-1EC7A21B5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" y="3761"/>
              <a:ext cx="19" cy="14"/>
            </a:xfrm>
            <a:custGeom>
              <a:avLst/>
              <a:gdLst>
                <a:gd name="T0" fmla="*/ 36 w 9"/>
                <a:gd name="T1" fmla="*/ 12 h 6"/>
                <a:gd name="T2" fmla="*/ 8 w 9"/>
                <a:gd name="T3" fmla="*/ 77 h 6"/>
                <a:gd name="T4" fmla="*/ 68 w 9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6">
                  <a:moveTo>
                    <a:pt x="4" y="1"/>
                  </a:moveTo>
                  <a:cubicBezTo>
                    <a:pt x="1" y="1"/>
                    <a:pt x="0" y="4"/>
                    <a:pt x="1" y="6"/>
                  </a:cubicBezTo>
                  <a:cubicBezTo>
                    <a:pt x="4" y="6"/>
                    <a:pt x="9" y="3"/>
                    <a:pt x="7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59" name="Freeform 2758">
              <a:extLst>
                <a:ext uri="{FF2B5EF4-FFF2-40B4-BE49-F238E27FC236}">
                  <a16:creationId xmlns:a16="http://schemas.microsoft.com/office/drawing/2014/main" id="{DEA612B5-4573-D12C-5D1E-ED5DC1E3B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0" y="3731"/>
              <a:ext cx="12" cy="13"/>
            </a:xfrm>
            <a:custGeom>
              <a:avLst/>
              <a:gdLst>
                <a:gd name="T0" fmla="*/ 8 w 6"/>
                <a:gd name="T1" fmla="*/ 0 h 6"/>
                <a:gd name="T2" fmla="*/ 8 w 6"/>
                <a:gd name="T3" fmla="*/ 61 h 6"/>
                <a:gd name="T4" fmla="*/ 32 w 6"/>
                <a:gd name="T5" fmla="*/ 9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cubicBezTo>
                    <a:pt x="0" y="2"/>
                    <a:pt x="0" y="5"/>
                    <a:pt x="1" y="6"/>
                  </a:cubicBezTo>
                  <a:cubicBezTo>
                    <a:pt x="4" y="6"/>
                    <a:pt x="6" y="3"/>
                    <a:pt x="4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60" name="Freeform 2759">
              <a:extLst>
                <a:ext uri="{FF2B5EF4-FFF2-40B4-BE49-F238E27FC236}">
                  <a16:creationId xmlns:a16="http://schemas.microsoft.com/office/drawing/2014/main" id="{73E89B96-AB78-40B4-DB4D-F32EDFF24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" y="3726"/>
              <a:ext cx="10" cy="9"/>
            </a:xfrm>
            <a:custGeom>
              <a:avLst/>
              <a:gdLst>
                <a:gd name="T0" fmla="*/ 16 w 5"/>
                <a:gd name="T1" fmla="*/ 0 h 4"/>
                <a:gd name="T2" fmla="*/ 32 w 5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4">
                  <a:moveTo>
                    <a:pt x="2" y="0"/>
                  </a:moveTo>
                  <a:cubicBezTo>
                    <a:pt x="0" y="3"/>
                    <a:pt x="5" y="4"/>
                    <a:pt x="4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61" name="Freeform 2760">
              <a:extLst>
                <a:ext uri="{FF2B5EF4-FFF2-40B4-BE49-F238E27FC236}">
                  <a16:creationId xmlns:a16="http://schemas.microsoft.com/office/drawing/2014/main" id="{3C2A32F5-CA29-4639-227A-EE936D488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6" y="3718"/>
              <a:ext cx="12" cy="11"/>
            </a:xfrm>
            <a:custGeom>
              <a:avLst/>
              <a:gdLst>
                <a:gd name="T0" fmla="*/ 8 w 6"/>
                <a:gd name="T1" fmla="*/ 0 h 5"/>
                <a:gd name="T2" fmla="*/ 32 w 6"/>
                <a:gd name="T3" fmla="*/ 9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cubicBezTo>
                    <a:pt x="0" y="5"/>
                    <a:pt x="6" y="4"/>
                    <a:pt x="4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62" name="Freeform 2761">
              <a:extLst>
                <a:ext uri="{FF2B5EF4-FFF2-40B4-BE49-F238E27FC236}">
                  <a16:creationId xmlns:a16="http://schemas.microsoft.com/office/drawing/2014/main" id="{07ED5106-C1F3-E30A-BD62-A30814B7F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" y="3691"/>
              <a:ext cx="6" cy="7"/>
            </a:xfrm>
            <a:custGeom>
              <a:avLst/>
              <a:gdLst>
                <a:gd name="T0" fmla="*/ 24 w 3"/>
                <a:gd name="T1" fmla="*/ 0 h 3"/>
                <a:gd name="T2" fmla="*/ 0 w 3"/>
                <a:gd name="T3" fmla="*/ 28 h 3"/>
                <a:gd name="T4" fmla="*/ 24 w 3"/>
                <a:gd name="T5" fmla="*/ 12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1" y="3"/>
                    <a:pt x="2" y="2"/>
                    <a:pt x="3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63" name="Freeform 2762">
              <a:extLst>
                <a:ext uri="{FF2B5EF4-FFF2-40B4-BE49-F238E27FC236}">
                  <a16:creationId xmlns:a16="http://schemas.microsoft.com/office/drawing/2014/main" id="{9E17A4C0-54DB-9A43-56C9-0F275111D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6" y="3753"/>
              <a:ext cx="13" cy="11"/>
            </a:xfrm>
            <a:custGeom>
              <a:avLst/>
              <a:gdLst>
                <a:gd name="T0" fmla="*/ 33 w 6"/>
                <a:gd name="T1" fmla="*/ 9 h 5"/>
                <a:gd name="T2" fmla="*/ 61 w 6"/>
                <a:gd name="T3" fmla="*/ 9 h 5"/>
                <a:gd name="T4" fmla="*/ 52 w 6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5">
                  <a:moveTo>
                    <a:pt x="3" y="1"/>
                  </a:moveTo>
                  <a:cubicBezTo>
                    <a:pt x="0" y="5"/>
                    <a:pt x="6" y="5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64" name="Freeform 2763">
              <a:extLst>
                <a:ext uri="{FF2B5EF4-FFF2-40B4-BE49-F238E27FC236}">
                  <a16:creationId xmlns:a16="http://schemas.microsoft.com/office/drawing/2014/main" id="{8189B4CD-7ADF-D062-229B-2822ECD75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7" y="3792"/>
              <a:ext cx="14" cy="11"/>
            </a:xfrm>
            <a:custGeom>
              <a:avLst/>
              <a:gdLst>
                <a:gd name="T0" fmla="*/ 8 w 7"/>
                <a:gd name="T1" fmla="*/ 9 h 5"/>
                <a:gd name="T2" fmla="*/ 8 w 7"/>
                <a:gd name="T3" fmla="*/ 44 h 5"/>
                <a:gd name="T4" fmla="*/ 24 w 7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5">
                  <a:moveTo>
                    <a:pt x="1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4" y="5"/>
                    <a:pt x="7" y="0"/>
                    <a:pt x="3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65" name="Freeform 2764">
              <a:extLst>
                <a:ext uri="{FF2B5EF4-FFF2-40B4-BE49-F238E27FC236}">
                  <a16:creationId xmlns:a16="http://schemas.microsoft.com/office/drawing/2014/main" id="{1FAB3E21-2385-E009-67A6-F48EEB5F4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3816"/>
              <a:ext cx="6" cy="7"/>
            </a:xfrm>
            <a:custGeom>
              <a:avLst/>
              <a:gdLst>
                <a:gd name="T0" fmla="*/ 0 w 3"/>
                <a:gd name="T1" fmla="*/ 28 h 3"/>
                <a:gd name="T2" fmla="*/ 24 w 3"/>
                <a:gd name="T3" fmla="*/ 12 h 3"/>
                <a:gd name="T4" fmla="*/ 0 w 3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3"/>
                    <a:pt x="2" y="3"/>
                    <a:pt x="3" y="1"/>
                  </a:cubicBezTo>
                  <a:cubicBezTo>
                    <a:pt x="3" y="0"/>
                    <a:pt x="1" y="0"/>
                    <a:pt x="0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66" name="Freeform 2765">
              <a:extLst>
                <a:ext uri="{FF2B5EF4-FFF2-40B4-BE49-F238E27FC236}">
                  <a16:creationId xmlns:a16="http://schemas.microsoft.com/office/drawing/2014/main" id="{F26F7B35-8029-C801-E0F2-E732317EE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5" y="3799"/>
              <a:ext cx="22" cy="17"/>
            </a:xfrm>
            <a:custGeom>
              <a:avLst/>
              <a:gdLst>
                <a:gd name="T0" fmla="*/ 48 w 11"/>
                <a:gd name="T1" fmla="*/ 0 h 8"/>
                <a:gd name="T2" fmla="*/ 64 w 11"/>
                <a:gd name="T3" fmla="*/ 19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8">
                  <a:moveTo>
                    <a:pt x="6" y="0"/>
                  </a:moveTo>
                  <a:cubicBezTo>
                    <a:pt x="0" y="5"/>
                    <a:pt x="11" y="8"/>
                    <a:pt x="8" y="2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67" name="Freeform 2766">
              <a:extLst>
                <a:ext uri="{FF2B5EF4-FFF2-40B4-BE49-F238E27FC236}">
                  <a16:creationId xmlns:a16="http://schemas.microsoft.com/office/drawing/2014/main" id="{ED721D8E-E117-18C0-ACA5-0D190F6D3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2" y="3823"/>
              <a:ext cx="18" cy="13"/>
            </a:xfrm>
            <a:custGeom>
              <a:avLst/>
              <a:gdLst>
                <a:gd name="T0" fmla="*/ 40 w 9"/>
                <a:gd name="T1" fmla="*/ 0 h 6"/>
                <a:gd name="T2" fmla="*/ 72 w 9"/>
                <a:gd name="T3" fmla="*/ 9 h 6"/>
                <a:gd name="T4" fmla="*/ 64 w 9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6">
                  <a:moveTo>
                    <a:pt x="5" y="0"/>
                  </a:moveTo>
                  <a:cubicBezTo>
                    <a:pt x="0" y="3"/>
                    <a:pt x="6" y="6"/>
                    <a:pt x="9" y="1"/>
                  </a:cubicBezTo>
                  <a:cubicBezTo>
                    <a:pt x="9" y="1"/>
                    <a:pt x="9" y="0"/>
                    <a:pt x="8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68" name="Freeform 2767">
              <a:extLst>
                <a:ext uri="{FF2B5EF4-FFF2-40B4-BE49-F238E27FC236}">
                  <a16:creationId xmlns:a16="http://schemas.microsoft.com/office/drawing/2014/main" id="{AA66B50A-1C8D-C9DD-CF0A-66DA18EC2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" y="3840"/>
              <a:ext cx="16" cy="13"/>
            </a:xfrm>
            <a:custGeom>
              <a:avLst/>
              <a:gdLst>
                <a:gd name="T0" fmla="*/ 8 w 8"/>
                <a:gd name="T1" fmla="*/ 0 h 6"/>
                <a:gd name="T2" fmla="*/ 32 w 8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6">
                  <a:moveTo>
                    <a:pt x="1" y="0"/>
                  </a:moveTo>
                  <a:cubicBezTo>
                    <a:pt x="0" y="6"/>
                    <a:pt x="8" y="4"/>
                    <a:pt x="4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69" name="Freeform 2768">
              <a:extLst>
                <a:ext uri="{FF2B5EF4-FFF2-40B4-BE49-F238E27FC236}">
                  <a16:creationId xmlns:a16="http://schemas.microsoft.com/office/drawing/2014/main" id="{27E53C9C-87B1-D269-CA56-E95DC9AC4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7" y="3866"/>
              <a:ext cx="16" cy="22"/>
            </a:xfrm>
            <a:custGeom>
              <a:avLst/>
              <a:gdLst>
                <a:gd name="T0" fmla="*/ 56 w 8"/>
                <a:gd name="T1" fmla="*/ 20 h 10"/>
                <a:gd name="T2" fmla="*/ 16 w 8"/>
                <a:gd name="T3" fmla="*/ 73 h 10"/>
                <a:gd name="T4" fmla="*/ 56 w 8"/>
                <a:gd name="T5" fmla="*/ 20 h 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10">
                  <a:moveTo>
                    <a:pt x="7" y="2"/>
                  </a:moveTo>
                  <a:cubicBezTo>
                    <a:pt x="3" y="0"/>
                    <a:pt x="0" y="4"/>
                    <a:pt x="2" y="7"/>
                  </a:cubicBezTo>
                  <a:cubicBezTo>
                    <a:pt x="5" y="10"/>
                    <a:pt x="8" y="5"/>
                    <a:pt x="7" y="2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70" name="Freeform 2769">
              <a:extLst>
                <a:ext uri="{FF2B5EF4-FFF2-40B4-BE49-F238E27FC236}">
                  <a16:creationId xmlns:a16="http://schemas.microsoft.com/office/drawing/2014/main" id="{29623B66-FEDF-01AB-FB48-4AA197EAB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4" y="3862"/>
              <a:ext cx="9" cy="9"/>
            </a:xfrm>
            <a:custGeom>
              <a:avLst/>
              <a:gdLst>
                <a:gd name="T0" fmla="*/ 36 w 4"/>
                <a:gd name="T1" fmla="*/ 11 h 4"/>
                <a:gd name="T2" fmla="*/ 11 w 4"/>
                <a:gd name="T3" fmla="*/ 45 h 4"/>
                <a:gd name="T4" fmla="*/ 36 w 4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1" y="2"/>
                    <a:pt x="0" y="2"/>
                    <a:pt x="1" y="4"/>
                  </a:cubicBezTo>
                  <a:cubicBezTo>
                    <a:pt x="3" y="3"/>
                    <a:pt x="4" y="1"/>
                    <a:pt x="3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71" name="Freeform 2770">
              <a:extLst>
                <a:ext uri="{FF2B5EF4-FFF2-40B4-BE49-F238E27FC236}">
                  <a16:creationId xmlns:a16="http://schemas.microsoft.com/office/drawing/2014/main" id="{A63D59DC-3132-20A6-B82C-67D0E2F3F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" y="3847"/>
              <a:ext cx="21" cy="15"/>
            </a:xfrm>
            <a:custGeom>
              <a:avLst/>
              <a:gdLst>
                <a:gd name="T0" fmla="*/ 27 w 10"/>
                <a:gd name="T1" fmla="*/ 19 h 7"/>
                <a:gd name="T2" fmla="*/ 8 w 10"/>
                <a:gd name="T3" fmla="*/ 19 h 7"/>
                <a:gd name="T4" fmla="*/ 92 w 10"/>
                <a:gd name="T5" fmla="*/ 0 h 7"/>
                <a:gd name="T6" fmla="*/ 57 w 10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7">
                  <a:moveTo>
                    <a:pt x="3" y="2"/>
                  </a:moveTo>
                  <a:cubicBezTo>
                    <a:pt x="2" y="2"/>
                    <a:pt x="2" y="1"/>
                    <a:pt x="1" y="2"/>
                  </a:cubicBezTo>
                  <a:cubicBezTo>
                    <a:pt x="0" y="7"/>
                    <a:pt x="9" y="4"/>
                    <a:pt x="10" y="0"/>
                  </a:cubicBezTo>
                  <a:cubicBezTo>
                    <a:pt x="8" y="0"/>
                    <a:pt x="7" y="0"/>
                    <a:pt x="6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72" name="Freeform 2771">
              <a:extLst>
                <a:ext uri="{FF2B5EF4-FFF2-40B4-BE49-F238E27FC236}">
                  <a16:creationId xmlns:a16="http://schemas.microsoft.com/office/drawing/2014/main" id="{DE5FA461-210C-FB07-70D5-B392A4BE0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1" y="3834"/>
              <a:ext cx="7" cy="6"/>
            </a:xfrm>
            <a:custGeom>
              <a:avLst/>
              <a:gdLst>
                <a:gd name="T0" fmla="*/ 12 w 3"/>
                <a:gd name="T1" fmla="*/ 0 h 3"/>
                <a:gd name="T2" fmla="*/ 0 w 3"/>
                <a:gd name="T3" fmla="*/ 24 h 3"/>
                <a:gd name="T4" fmla="*/ 37 w 3"/>
                <a:gd name="T5" fmla="*/ 8 h 3"/>
                <a:gd name="T6" fmla="*/ 28 w 3"/>
                <a:gd name="T7" fmla="*/ 8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2" y="2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73" name="Freeform 2772">
              <a:extLst>
                <a:ext uri="{FF2B5EF4-FFF2-40B4-BE49-F238E27FC236}">
                  <a16:creationId xmlns:a16="http://schemas.microsoft.com/office/drawing/2014/main" id="{3B64BD41-2245-9BB7-89CE-1EBAB241B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" y="3871"/>
              <a:ext cx="15" cy="13"/>
            </a:xfrm>
            <a:custGeom>
              <a:avLst/>
              <a:gdLst>
                <a:gd name="T0" fmla="*/ 51 w 7"/>
                <a:gd name="T1" fmla="*/ 0 h 6"/>
                <a:gd name="T2" fmla="*/ 0 w 7"/>
                <a:gd name="T3" fmla="*/ 9 h 6"/>
                <a:gd name="T4" fmla="*/ 60 w 7"/>
                <a:gd name="T5" fmla="*/ 9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6">
                  <a:moveTo>
                    <a:pt x="5" y="0"/>
                  </a:moveTo>
                  <a:cubicBezTo>
                    <a:pt x="3" y="0"/>
                    <a:pt x="1" y="0"/>
                    <a:pt x="0" y="1"/>
                  </a:cubicBezTo>
                  <a:cubicBezTo>
                    <a:pt x="0" y="5"/>
                    <a:pt x="7" y="6"/>
                    <a:pt x="6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74" name="Freeform 2773">
              <a:extLst>
                <a:ext uri="{FF2B5EF4-FFF2-40B4-BE49-F238E27FC236}">
                  <a16:creationId xmlns:a16="http://schemas.microsoft.com/office/drawing/2014/main" id="{A8B3DB3A-434C-406C-DCAA-B973507A8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" y="3882"/>
              <a:ext cx="18" cy="11"/>
            </a:xfrm>
            <a:custGeom>
              <a:avLst/>
              <a:gdLst>
                <a:gd name="T0" fmla="*/ 40 w 9"/>
                <a:gd name="T1" fmla="*/ 9 h 5"/>
                <a:gd name="T2" fmla="*/ 32 w 9"/>
                <a:gd name="T3" fmla="*/ 44 h 5"/>
                <a:gd name="T4" fmla="*/ 64 w 9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5">
                  <a:moveTo>
                    <a:pt x="5" y="1"/>
                  </a:moveTo>
                  <a:cubicBezTo>
                    <a:pt x="2" y="1"/>
                    <a:pt x="0" y="3"/>
                    <a:pt x="4" y="4"/>
                  </a:cubicBezTo>
                  <a:cubicBezTo>
                    <a:pt x="6" y="5"/>
                    <a:pt x="9" y="3"/>
                    <a:pt x="8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75" name="Freeform 2774">
              <a:extLst>
                <a:ext uri="{FF2B5EF4-FFF2-40B4-BE49-F238E27FC236}">
                  <a16:creationId xmlns:a16="http://schemas.microsoft.com/office/drawing/2014/main" id="{CBAC67F8-F3EB-7850-CCC3-8BBC01EEB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" y="3904"/>
              <a:ext cx="14" cy="13"/>
            </a:xfrm>
            <a:custGeom>
              <a:avLst/>
              <a:gdLst>
                <a:gd name="T0" fmla="*/ 24 w 7"/>
                <a:gd name="T1" fmla="*/ 0 h 6"/>
                <a:gd name="T2" fmla="*/ 40 w 7"/>
                <a:gd name="T3" fmla="*/ 9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6">
                  <a:moveTo>
                    <a:pt x="3" y="0"/>
                  </a:moveTo>
                  <a:cubicBezTo>
                    <a:pt x="0" y="3"/>
                    <a:pt x="7" y="6"/>
                    <a:pt x="5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76" name="Freeform 2775">
              <a:extLst>
                <a:ext uri="{FF2B5EF4-FFF2-40B4-BE49-F238E27FC236}">
                  <a16:creationId xmlns:a16="http://schemas.microsoft.com/office/drawing/2014/main" id="{60B434D6-CFAC-B14E-284D-ABF7356B1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" y="3875"/>
              <a:ext cx="16" cy="15"/>
            </a:xfrm>
            <a:custGeom>
              <a:avLst/>
              <a:gdLst>
                <a:gd name="T0" fmla="*/ 24 w 8"/>
                <a:gd name="T1" fmla="*/ 9 h 7"/>
                <a:gd name="T2" fmla="*/ 0 w 8"/>
                <a:gd name="T3" fmla="*/ 19 h 7"/>
                <a:gd name="T4" fmla="*/ 64 w 8"/>
                <a:gd name="T5" fmla="*/ 9 h 7"/>
                <a:gd name="T6" fmla="*/ 56 w 8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7">
                  <a:moveTo>
                    <a:pt x="3" y="1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7"/>
                    <a:pt x="7" y="4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77" name="Freeform 2776">
              <a:extLst>
                <a:ext uri="{FF2B5EF4-FFF2-40B4-BE49-F238E27FC236}">
                  <a16:creationId xmlns:a16="http://schemas.microsoft.com/office/drawing/2014/main" id="{81A8B6C1-BA0B-F0A8-1CED-84F8FE02C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" y="3840"/>
              <a:ext cx="25" cy="18"/>
            </a:xfrm>
            <a:custGeom>
              <a:avLst/>
              <a:gdLst>
                <a:gd name="T0" fmla="*/ 73 w 12"/>
                <a:gd name="T1" fmla="*/ 0 h 8"/>
                <a:gd name="T2" fmla="*/ 92 w 12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cubicBezTo>
                    <a:pt x="0" y="2"/>
                    <a:pt x="12" y="8"/>
                    <a:pt x="10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78" name="Freeform 2777">
              <a:extLst>
                <a:ext uri="{FF2B5EF4-FFF2-40B4-BE49-F238E27FC236}">
                  <a16:creationId xmlns:a16="http://schemas.microsoft.com/office/drawing/2014/main" id="{A187C0A9-148B-8BA4-BCBB-169875347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" y="3796"/>
              <a:ext cx="21" cy="16"/>
            </a:xfrm>
            <a:custGeom>
              <a:avLst/>
              <a:gdLst>
                <a:gd name="T0" fmla="*/ 36 w 10"/>
                <a:gd name="T1" fmla="*/ 0 h 7"/>
                <a:gd name="T2" fmla="*/ 17 w 10"/>
                <a:gd name="T3" fmla="*/ 57 h 7"/>
                <a:gd name="T4" fmla="*/ 76 w 10"/>
                <a:gd name="T5" fmla="*/ 11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7">
                  <a:moveTo>
                    <a:pt x="4" y="0"/>
                  </a:moveTo>
                  <a:cubicBezTo>
                    <a:pt x="1" y="0"/>
                    <a:pt x="0" y="3"/>
                    <a:pt x="2" y="5"/>
                  </a:cubicBezTo>
                  <a:cubicBezTo>
                    <a:pt x="5" y="7"/>
                    <a:pt x="10" y="4"/>
                    <a:pt x="8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79" name="Freeform 2778">
              <a:extLst>
                <a:ext uri="{FF2B5EF4-FFF2-40B4-BE49-F238E27FC236}">
                  <a16:creationId xmlns:a16="http://schemas.microsoft.com/office/drawing/2014/main" id="{B2ABF361-9525-ECE1-F133-CE7D0820A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" y="3796"/>
              <a:ext cx="10" cy="11"/>
            </a:xfrm>
            <a:custGeom>
              <a:avLst/>
              <a:gdLst>
                <a:gd name="T0" fmla="*/ 16 w 5"/>
                <a:gd name="T1" fmla="*/ 0 h 5"/>
                <a:gd name="T2" fmla="*/ 0 w 5"/>
                <a:gd name="T3" fmla="*/ 9 h 5"/>
                <a:gd name="T4" fmla="*/ 40 w 5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5"/>
                    <a:pt x="4" y="3"/>
                    <a:pt x="5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80" name="Freeform 2779">
              <a:extLst>
                <a:ext uri="{FF2B5EF4-FFF2-40B4-BE49-F238E27FC236}">
                  <a16:creationId xmlns:a16="http://schemas.microsoft.com/office/drawing/2014/main" id="{003DB275-BE75-1AA0-0133-61DD16894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8" y="3895"/>
              <a:ext cx="8" cy="6"/>
            </a:xfrm>
            <a:custGeom>
              <a:avLst/>
              <a:gdLst>
                <a:gd name="T0" fmla="*/ 0 w 4"/>
                <a:gd name="T1" fmla="*/ 24 h 3"/>
                <a:gd name="T2" fmla="*/ 0 w 4"/>
                <a:gd name="T3" fmla="*/ 8 h 3"/>
                <a:gd name="T4" fmla="*/ 0 w 4"/>
                <a:gd name="T5" fmla="*/ 24 h 3"/>
                <a:gd name="T6" fmla="*/ 32 w 4"/>
                <a:gd name="T7" fmla="*/ 8 h 3"/>
                <a:gd name="T8" fmla="*/ 16 w 4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2" y="3"/>
                    <a:pt x="3" y="3"/>
                    <a:pt x="4" y="1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81" name="Freeform 2780">
              <a:extLst>
                <a:ext uri="{FF2B5EF4-FFF2-40B4-BE49-F238E27FC236}">
                  <a16:creationId xmlns:a16="http://schemas.microsoft.com/office/drawing/2014/main" id="{1F5F7D07-C14F-7AB4-AA08-B226641D8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" y="3766"/>
              <a:ext cx="10" cy="11"/>
            </a:xfrm>
            <a:custGeom>
              <a:avLst/>
              <a:gdLst>
                <a:gd name="T0" fmla="*/ 16 w 5"/>
                <a:gd name="T1" fmla="*/ 0 h 5"/>
                <a:gd name="T2" fmla="*/ 24 w 5"/>
                <a:gd name="T3" fmla="*/ 53 h 5"/>
                <a:gd name="T4" fmla="*/ 24 w 5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0" y="1"/>
                    <a:pt x="0" y="4"/>
                    <a:pt x="3" y="5"/>
                  </a:cubicBezTo>
                  <a:cubicBezTo>
                    <a:pt x="5" y="4"/>
                    <a:pt x="5" y="2"/>
                    <a:pt x="3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82" name="Freeform 2781">
              <a:extLst>
                <a:ext uri="{FF2B5EF4-FFF2-40B4-BE49-F238E27FC236}">
                  <a16:creationId xmlns:a16="http://schemas.microsoft.com/office/drawing/2014/main" id="{FCA5C8D9-E324-FB6D-DB2D-05609E75C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3792"/>
              <a:ext cx="39" cy="26"/>
            </a:xfrm>
            <a:custGeom>
              <a:avLst/>
              <a:gdLst>
                <a:gd name="T0" fmla="*/ 60 w 19"/>
                <a:gd name="T1" fmla="*/ 20 h 12"/>
                <a:gd name="T2" fmla="*/ 43 w 19"/>
                <a:gd name="T3" fmla="*/ 9 h 12"/>
                <a:gd name="T4" fmla="*/ 68 w 19"/>
                <a:gd name="T5" fmla="*/ 0 h 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12">
                  <a:moveTo>
                    <a:pt x="7" y="2"/>
                  </a:moveTo>
                  <a:cubicBezTo>
                    <a:pt x="6" y="1"/>
                    <a:pt x="6" y="1"/>
                    <a:pt x="5" y="1"/>
                  </a:cubicBezTo>
                  <a:cubicBezTo>
                    <a:pt x="0" y="12"/>
                    <a:pt x="19" y="2"/>
                    <a:pt x="8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83" name="Freeform 2782">
              <a:extLst>
                <a:ext uri="{FF2B5EF4-FFF2-40B4-BE49-F238E27FC236}">
                  <a16:creationId xmlns:a16="http://schemas.microsoft.com/office/drawing/2014/main" id="{16D52630-0A26-2604-7C68-14E417D7F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2" y="3775"/>
              <a:ext cx="10" cy="10"/>
            </a:xfrm>
            <a:custGeom>
              <a:avLst/>
              <a:gdLst>
                <a:gd name="T0" fmla="*/ 8 w 5"/>
                <a:gd name="T1" fmla="*/ 0 h 5"/>
                <a:gd name="T2" fmla="*/ 16 w 5"/>
                <a:gd name="T3" fmla="*/ 40 h 5"/>
                <a:gd name="T4" fmla="*/ 40 w 5"/>
                <a:gd name="T5" fmla="*/ 24 h 5"/>
                <a:gd name="T6" fmla="*/ 24 w 5"/>
                <a:gd name="T7" fmla="*/ 8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0" y="2"/>
                    <a:pt x="0" y="3"/>
                    <a:pt x="2" y="5"/>
                  </a:cubicBezTo>
                  <a:cubicBezTo>
                    <a:pt x="3" y="4"/>
                    <a:pt x="4" y="4"/>
                    <a:pt x="5" y="3"/>
                  </a:cubicBezTo>
                  <a:cubicBezTo>
                    <a:pt x="4" y="2"/>
                    <a:pt x="4" y="2"/>
                    <a:pt x="3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84" name="Freeform 2783">
              <a:extLst>
                <a:ext uri="{FF2B5EF4-FFF2-40B4-BE49-F238E27FC236}">
                  <a16:creationId xmlns:a16="http://schemas.microsoft.com/office/drawing/2014/main" id="{50748FBB-BCE1-4A4B-986F-AE848F13D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" y="3838"/>
              <a:ext cx="6" cy="9"/>
            </a:xfrm>
            <a:custGeom>
              <a:avLst/>
              <a:gdLst>
                <a:gd name="T0" fmla="*/ 16 w 3"/>
                <a:gd name="T1" fmla="*/ 0 h 4"/>
                <a:gd name="T2" fmla="*/ 24 w 3"/>
                <a:gd name="T3" fmla="*/ 45 h 4"/>
                <a:gd name="T4" fmla="*/ 24 w 3"/>
                <a:gd name="T5" fmla="*/ 25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0" y="2"/>
                    <a:pt x="0" y="4"/>
                    <a:pt x="3" y="4"/>
                  </a:cubicBezTo>
                  <a:cubicBezTo>
                    <a:pt x="3" y="4"/>
                    <a:pt x="3" y="3"/>
                    <a:pt x="3" y="2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85" name="Freeform 2784">
              <a:extLst>
                <a:ext uri="{FF2B5EF4-FFF2-40B4-BE49-F238E27FC236}">
                  <a16:creationId xmlns:a16="http://schemas.microsoft.com/office/drawing/2014/main" id="{A1EFA0A4-109C-2A57-3843-27BA148BD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" y="3847"/>
              <a:ext cx="19" cy="13"/>
            </a:xfrm>
            <a:custGeom>
              <a:avLst/>
              <a:gdLst>
                <a:gd name="T0" fmla="*/ 49 w 9"/>
                <a:gd name="T1" fmla="*/ 0 h 6"/>
                <a:gd name="T2" fmla="*/ 49 w 9"/>
                <a:gd name="T3" fmla="*/ 61 h 6"/>
                <a:gd name="T4" fmla="*/ 49 w 9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6">
                  <a:moveTo>
                    <a:pt x="5" y="0"/>
                  </a:moveTo>
                  <a:cubicBezTo>
                    <a:pt x="2" y="1"/>
                    <a:pt x="0" y="6"/>
                    <a:pt x="5" y="6"/>
                  </a:cubicBezTo>
                  <a:cubicBezTo>
                    <a:pt x="8" y="6"/>
                    <a:pt x="9" y="0"/>
                    <a:pt x="5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86" name="Freeform 2785">
              <a:extLst>
                <a:ext uri="{FF2B5EF4-FFF2-40B4-BE49-F238E27FC236}">
                  <a16:creationId xmlns:a16="http://schemas.microsoft.com/office/drawing/2014/main" id="{1B77C3DD-65ED-87BD-93E6-B5F26188C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3875"/>
              <a:ext cx="8" cy="7"/>
            </a:xfrm>
            <a:custGeom>
              <a:avLst/>
              <a:gdLst>
                <a:gd name="T0" fmla="*/ 8 w 4"/>
                <a:gd name="T1" fmla="*/ 12 h 3"/>
                <a:gd name="T2" fmla="*/ 8 w 4"/>
                <a:gd name="T3" fmla="*/ 37 h 3"/>
                <a:gd name="T4" fmla="*/ 32 w 4"/>
                <a:gd name="T5" fmla="*/ 12 h 3"/>
                <a:gd name="T6" fmla="*/ 24 w 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0" y="2"/>
                    <a:pt x="0" y="2"/>
                    <a:pt x="1" y="3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4" y="1"/>
                    <a:pt x="3" y="1"/>
                    <a:pt x="3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87" name="Freeform 2786">
              <a:extLst>
                <a:ext uri="{FF2B5EF4-FFF2-40B4-BE49-F238E27FC236}">
                  <a16:creationId xmlns:a16="http://schemas.microsoft.com/office/drawing/2014/main" id="{DE10D002-AD4D-340E-EE46-11BFA0C67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" y="3831"/>
              <a:ext cx="33" cy="11"/>
            </a:xfrm>
            <a:custGeom>
              <a:avLst/>
              <a:gdLst>
                <a:gd name="T0" fmla="*/ 60 w 16"/>
                <a:gd name="T1" fmla="*/ 9 h 5"/>
                <a:gd name="T2" fmla="*/ 72 w 16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6" h="5">
                  <a:moveTo>
                    <a:pt x="7" y="1"/>
                  </a:moveTo>
                  <a:cubicBezTo>
                    <a:pt x="0" y="5"/>
                    <a:pt x="16" y="4"/>
                    <a:pt x="8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88" name="Freeform 2787">
              <a:extLst>
                <a:ext uri="{FF2B5EF4-FFF2-40B4-BE49-F238E27FC236}">
                  <a16:creationId xmlns:a16="http://schemas.microsoft.com/office/drawing/2014/main" id="{43E9FF5F-3AF4-951C-745B-A13017EAE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3799"/>
              <a:ext cx="11" cy="8"/>
            </a:xfrm>
            <a:custGeom>
              <a:avLst/>
              <a:gdLst>
                <a:gd name="T0" fmla="*/ 9 w 5"/>
                <a:gd name="T1" fmla="*/ 0 h 4"/>
                <a:gd name="T2" fmla="*/ 9 w 5"/>
                <a:gd name="T3" fmla="*/ 32 h 4"/>
                <a:gd name="T4" fmla="*/ 33 w 5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3" y="4"/>
                    <a:pt x="5" y="2"/>
                    <a:pt x="3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89" name="Freeform 2788">
              <a:extLst>
                <a:ext uri="{FF2B5EF4-FFF2-40B4-BE49-F238E27FC236}">
                  <a16:creationId xmlns:a16="http://schemas.microsoft.com/office/drawing/2014/main" id="{2BBE6312-C4C5-8885-795B-66117A4DE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" y="3750"/>
              <a:ext cx="10" cy="11"/>
            </a:xfrm>
            <a:custGeom>
              <a:avLst/>
              <a:gdLst>
                <a:gd name="T0" fmla="*/ 16 w 5"/>
                <a:gd name="T1" fmla="*/ 0 h 5"/>
                <a:gd name="T2" fmla="*/ 0 w 5"/>
                <a:gd name="T3" fmla="*/ 33 h 5"/>
                <a:gd name="T4" fmla="*/ 40 w 5"/>
                <a:gd name="T5" fmla="*/ 0 h 5"/>
                <a:gd name="T6" fmla="*/ 24 w 5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2" y="5"/>
                    <a:pt x="4" y="3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90" name="Freeform 2789">
              <a:extLst>
                <a:ext uri="{FF2B5EF4-FFF2-40B4-BE49-F238E27FC236}">
                  <a16:creationId xmlns:a16="http://schemas.microsoft.com/office/drawing/2014/main" id="{FB9BFD81-424F-E2DB-63B5-A2E843030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3724"/>
              <a:ext cx="8" cy="9"/>
            </a:xfrm>
            <a:custGeom>
              <a:avLst/>
              <a:gdLst>
                <a:gd name="T0" fmla="*/ 8 w 4"/>
                <a:gd name="T1" fmla="*/ 11 h 4"/>
                <a:gd name="T2" fmla="*/ 8 w 4"/>
                <a:gd name="T3" fmla="*/ 45 h 4"/>
                <a:gd name="T4" fmla="*/ 8 w 4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1" y="1"/>
                  </a:moveTo>
                  <a:cubicBezTo>
                    <a:pt x="1" y="3"/>
                    <a:pt x="0" y="3"/>
                    <a:pt x="1" y="4"/>
                  </a:cubicBezTo>
                  <a:cubicBezTo>
                    <a:pt x="4" y="2"/>
                    <a:pt x="3" y="0"/>
                    <a:pt x="1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91" name="Freeform 2790">
              <a:extLst>
                <a:ext uri="{FF2B5EF4-FFF2-40B4-BE49-F238E27FC236}">
                  <a16:creationId xmlns:a16="http://schemas.microsoft.com/office/drawing/2014/main" id="{730A18E5-5E6C-B388-87B4-D95D6C854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" y="3665"/>
              <a:ext cx="8" cy="9"/>
            </a:xfrm>
            <a:custGeom>
              <a:avLst/>
              <a:gdLst>
                <a:gd name="T0" fmla="*/ 8 w 4"/>
                <a:gd name="T1" fmla="*/ 0 h 4"/>
                <a:gd name="T2" fmla="*/ 16 w 4"/>
                <a:gd name="T3" fmla="*/ 45 h 4"/>
                <a:gd name="T4" fmla="*/ 16 w 4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0" y="2"/>
                    <a:pt x="0" y="3"/>
                    <a:pt x="2" y="4"/>
                  </a:cubicBezTo>
                  <a:cubicBezTo>
                    <a:pt x="3" y="3"/>
                    <a:pt x="4" y="2"/>
                    <a:pt x="2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92" name="Freeform 2791">
              <a:extLst>
                <a:ext uri="{FF2B5EF4-FFF2-40B4-BE49-F238E27FC236}">
                  <a16:creationId xmlns:a16="http://schemas.microsoft.com/office/drawing/2014/main" id="{440CA332-6B3F-0657-8281-8E512053C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9" y="3718"/>
              <a:ext cx="12" cy="11"/>
            </a:xfrm>
            <a:custGeom>
              <a:avLst/>
              <a:gdLst>
                <a:gd name="T0" fmla="*/ 16 w 6"/>
                <a:gd name="T1" fmla="*/ 0 h 5"/>
                <a:gd name="T2" fmla="*/ 24 w 6"/>
                <a:gd name="T3" fmla="*/ 53 h 5"/>
                <a:gd name="T4" fmla="*/ 24 w 6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5">
                  <a:moveTo>
                    <a:pt x="2" y="0"/>
                  </a:moveTo>
                  <a:cubicBezTo>
                    <a:pt x="0" y="2"/>
                    <a:pt x="1" y="4"/>
                    <a:pt x="3" y="5"/>
                  </a:cubicBezTo>
                  <a:cubicBezTo>
                    <a:pt x="6" y="4"/>
                    <a:pt x="6" y="1"/>
                    <a:pt x="3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93" name="Freeform 2792">
              <a:extLst>
                <a:ext uri="{FF2B5EF4-FFF2-40B4-BE49-F238E27FC236}">
                  <a16:creationId xmlns:a16="http://schemas.microsoft.com/office/drawing/2014/main" id="{D708E981-9CBD-7F0D-88FF-1EFE29451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2" y="3676"/>
              <a:ext cx="8" cy="9"/>
            </a:xfrm>
            <a:custGeom>
              <a:avLst/>
              <a:gdLst>
                <a:gd name="T0" fmla="*/ 0 w 4"/>
                <a:gd name="T1" fmla="*/ 11 h 4"/>
                <a:gd name="T2" fmla="*/ 8 w 4"/>
                <a:gd name="T3" fmla="*/ 45 h 4"/>
                <a:gd name="T4" fmla="*/ 24 w 4"/>
                <a:gd name="T5" fmla="*/ 11 h 4"/>
                <a:gd name="T6" fmla="*/ 8 w 4"/>
                <a:gd name="T7" fmla="*/ 25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1" y="3"/>
                    <a:pt x="1" y="4"/>
                  </a:cubicBezTo>
                  <a:cubicBezTo>
                    <a:pt x="3" y="4"/>
                    <a:pt x="4" y="3"/>
                    <a:pt x="3" y="1"/>
                  </a:cubicBezTo>
                  <a:cubicBezTo>
                    <a:pt x="2" y="0"/>
                    <a:pt x="1" y="1"/>
                    <a:pt x="1" y="2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94" name="Freeform 2793">
              <a:extLst>
                <a:ext uri="{FF2B5EF4-FFF2-40B4-BE49-F238E27FC236}">
                  <a16:creationId xmlns:a16="http://schemas.microsoft.com/office/drawing/2014/main" id="{F40D109F-9685-BC23-D845-8CE704328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" y="3722"/>
              <a:ext cx="28" cy="33"/>
            </a:xfrm>
            <a:custGeom>
              <a:avLst/>
              <a:gdLst>
                <a:gd name="T0" fmla="*/ 32 w 14"/>
                <a:gd name="T1" fmla="*/ 9 h 15"/>
                <a:gd name="T2" fmla="*/ 16 w 14"/>
                <a:gd name="T3" fmla="*/ 9 h 15"/>
                <a:gd name="T4" fmla="*/ 40 w 14"/>
                <a:gd name="T5" fmla="*/ 0 h 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15">
                  <a:moveTo>
                    <a:pt x="4" y="1"/>
                  </a:moveTo>
                  <a:cubicBezTo>
                    <a:pt x="3" y="1"/>
                    <a:pt x="2" y="0"/>
                    <a:pt x="2" y="1"/>
                  </a:cubicBezTo>
                  <a:cubicBezTo>
                    <a:pt x="0" y="15"/>
                    <a:pt x="14" y="3"/>
                    <a:pt x="5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95" name="Freeform 2794">
              <a:extLst>
                <a:ext uri="{FF2B5EF4-FFF2-40B4-BE49-F238E27FC236}">
                  <a16:creationId xmlns:a16="http://schemas.microsoft.com/office/drawing/2014/main" id="{0C33F2DD-ABD1-1B15-C488-B8E25FC18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7" y="3759"/>
              <a:ext cx="13" cy="13"/>
            </a:xfrm>
            <a:custGeom>
              <a:avLst/>
              <a:gdLst>
                <a:gd name="T0" fmla="*/ 0 w 6"/>
                <a:gd name="T1" fmla="*/ 9 h 6"/>
                <a:gd name="T2" fmla="*/ 61 w 6"/>
                <a:gd name="T3" fmla="*/ 9 h 6"/>
                <a:gd name="T4" fmla="*/ 20 w 6"/>
                <a:gd name="T5" fmla="*/ 9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6">
                  <a:moveTo>
                    <a:pt x="0" y="1"/>
                  </a:moveTo>
                  <a:cubicBezTo>
                    <a:pt x="0" y="6"/>
                    <a:pt x="6" y="6"/>
                    <a:pt x="6" y="1"/>
                  </a:cubicBezTo>
                  <a:cubicBezTo>
                    <a:pt x="5" y="0"/>
                    <a:pt x="4" y="0"/>
                    <a:pt x="2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96" name="Freeform 2795">
              <a:extLst>
                <a:ext uri="{FF2B5EF4-FFF2-40B4-BE49-F238E27FC236}">
                  <a16:creationId xmlns:a16="http://schemas.microsoft.com/office/drawing/2014/main" id="{BF8835FA-510D-7B09-2462-E145EAFFE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1" y="3696"/>
              <a:ext cx="8" cy="13"/>
            </a:xfrm>
            <a:custGeom>
              <a:avLst/>
              <a:gdLst>
                <a:gd name="T0" fmla="*/ 0 w 4"/>
                <a:gd name="T1" fmla="*/ 33 h 6"/>
                <a:gd name="T2" fmla="*/ 8 w 4"/>
                <a:gd name="T3" fmla="*/ 61 h 6"/>
                <a:gd name="T4" fmla="*/ 8 w 4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6">
                  <a:moveTo>
                    <a:pt x="0" y="3"/>
                  </a:moveTo>
                  <a:cubicBezTo>
                    <a:pt x="0" y="4"/>
                    <a:pt x="0" y="5"/>
                    <a:pt x="1" y="6"/>
                  </a:cubicBezTo>
                  <a:cubicBezTo>
                    <a:pt x="4" y="5"/>
                    <a:pt x="4" y="1"/>
                    <a:pt x="1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97" name="Freeform 2796">
              <a:extLst>
                <a:ext uri="{FF2B5EF4-FFF2-40B4-BE49-F238E27FC236}">
                  <a16:creationId xmlns:a16="http://schemas.microsoft.com/office/drawing/2014/main" id="{8A1A55EA-416C-8086-DC8F-CEBDDBE99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" y="3691"/>
              <a:ext cx="20" cy="18"/>
            </a:xfrm>
            <a:custGeom>
              <a:avLst/>
              <a:gdLst>
                <a:gd name="T0" fmla="*/ 32 w 10"/>
                <a:gd name="T1" fmla="*/ 11 h 8"/>
                <a:gd name="T2" fmla="*/ 24 w 10"/>
                <a:gd name="T3" fmla="*/ 11 h 8"/>
                <a:gd name="T4" fmla="*/ 56 w 10"/>
                <a:gd name="T5" fmla="*/ 0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8">
                  <a:moveTo>
                    <a:pt x="4" y="1"/>
                  </a:moveTo>
                  <a:cubicBezTo>
                    <a:pt x="4" y="1"/>
                    <a:pt x="3" y="1"/>
                    <a:pt x="3" y="1"/>
                  </a:cubicBezTo>
                  <a:cubicBezTo>
                    <a:pt x="0" y="8"/>
                    <a:pt x="10" y="8"/>
                    <a:pt x="7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98" name="Freeform 2797">
              <a:extLst>
                <a:ext uri="{FF2B5EF4-FFF2-40B4-BE49-F238E27FC236}">
                  <a16:creationId xmlns:a16="http://schemas.microsoft.com/office/drawing/2014/main" id="{727873C6-C53E-7871-93B6-CCE98DE7C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" y="3630"/>
              <a:ext cx="10" cy="16"/>
            </a:xfrm>
            <a:custGeom>
              <a:avLst/>
              <a:gdLst>
                <a:gd name="T0" fmla="*/ 16 w 5"/>
                <a:gd name="T1" fmla="*/ 0 h 7"/>
                <a:gd name="T2" fmla="*/ 16 w 5"/>
                <a:gd name="T3" fmla="*/ 85 h 7"/>
                <a:gd name="T4" fmla="*/ 24 w 5"/>
                <a:gd name="T5" fmla="*/ 11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7">
                  <a:moveTo>
                    <a:pt x="2" y="0"/>
                  </a:moveTo>
                  <a:cubicBezTo>
                    <a:pt x="0" y="3"/>
                    <a:pt x="0" y="5"/>
                    <a:pt x="2" y="7"/>
                  </a:cubicBezTo>
                  <a:cubicBezTo>
                    <a:pt x="5" y="6"/>
                    <a:pt x="5" y="3"/>
                    <a:pt x="3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799" name="Freeform 2798">
              <a:extLst>
                <a:ext uri="{FF2B5EF4-FFF2-40B4-BE49-F238E27FC236}">
                  <a16:creationId xmlns:a16="http://schemas.microsoft.com/office/drawing/2014/main" id="{2AC18202-5681-0AF6-D9DD-C28FDACAA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" y="3617"/>
              <a:ext cx="9" cy="9"/>
            </a:xfrm>
            <a:custGeom>
              <a:avLst/>
              <a:gdLst>
                <a:gd name="T0" fmla="*/ 11 w 4"/>
                <a:gd name="T1" fmla="*/ 0 h 4"/>
                <a:gd name="T2" fmla="*/ 25 w 4"/>
                <a:gd name="T3" fmla="*/ 45 h 4"/>
                <a:gd name="T4" fmla="*/ 36 w 4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0" y="2"/>
                    <a:pt x="1" y="3"/>
                    <a:pt x="2" y="4"/>
                  </a:cubicBezTo>
                  <a:cubicBezTo>
                    <a:pt x="4" y="3"/>
                    <a:pt x="4" y="1"/>
                    <a:pt x="3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00" name="Freeform 2799">
              <a:extLst>
                <a:ext uri="{FF2B5EF4-FFF2-40B4-BE49-F238E27FC236}">
                  <a16:creationId xmlns:a16="http://schemas.microsoft.com/office/drawing/2014/main" id="{1788ADF1-C7B5-051D-4960-4EAD5E84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" y="3571"/>
              <a:ext cx="21" cy="20"/>
            </a:xfrm>
            <a:custGeom>
              <a:avLst/>
              <a:gdLst>
                <a:gd name="T0" fmla="*/ 17 w 10"/>
                <a:gd name="T1" fmla="*/ 0 h 9"/>
                <a:gd name="T2" fmla="*/ 48 w 10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9">
                  <a:moveTo>
                    <a:pt x="2" y="0"/>
                  </a:moveTo>
                  <a:cubicBezTo>
                    <a:pt x="0" y="9"/>
                    <a:pt x="10" y="4"/>
                    <a:pt x="5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01" name="Freeform 2800">
              <a:extLst>
                <a:ext uri="{FF2B5EF4-FFF2-40B4-BE49-F238E27FC236}">
                  <a16:creationId xmlns:a16="http://schemas.microsoft.com/office/drawing/2014/main" id="{04433151-66C4-3714-3A78-83CCE6580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3" y="3530"/>
              <a:ext cx="11" cy="13"/>
            </a:xfrm>
            <a:custGeom>
              <a:avLst/>
              <a:gdLst>
                <a:gd name="T0" fmla="*/ 20 w 5"/>
                <a:gd name="T1" fmla="*/ 0 h 6"/>
                <a:gd name="T2" fmla="*/ 33 w 5"/>
                <a:gd name="T3" fmla="*/ 61 h 6"/>
                <a:gd name="T4" fmla="*/ 20 w 5"/>
                <a:gd name="T5" fmla="*/ 9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0" y="2"/>
                    <a:pt x="0" y="5"/>
                    <a:pt x="3" y="6"/>
                  </a:cubicBezTo>
                  <a:cubicBezTo>
                    <a:pt x="5" y="4"/>
                    <a:pt x="4" y="2"/>
                    <a:pt x="2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02" name="Freeform 2801">
              <a:extLst>
                <a:ext uri="{FF2B5EF4-FFF2-40B4-BE49-F238E27FC236}">
                  <a16:creationId xmlns:a16="http://schemas.microsoft.com/office/drawing/2014/main" id="{97D93EE4-04BB-4DC5-C225-3EFC5196F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" y="3562"/>
              <a:ext cx="8" cy="14"/>
            </a:xfrm>
            <a:custGeom>
              <a:avLst/>
              <a:gdLst>
                <a:gd name="T0" fmla="*/ 24 w 4"/>
                <a:gd name="T1" fmla="*/ 0 h 6"/>
                <a:gd name="T2" fmla="*/ 16 w 4"/>
                <a:gd name="T3" fmla="*/ 77 h 6"/>
                <a:gd name="T4" fmla="*/ 24 w 4"/>
                <a:gd name="T5" fmla="*/ 28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cubicBezTo>
                    <a:pt x="1" y="2"/>
                    <a:pt x="0" y="4"/>
                    <a:pt x="2" y="6"/>
                  </a:cubicBezTo>
                  <a:cubicBezTo>
                    <a:pt x="3" y="5"/>
                    <a:pt x="4" y="4"/>
                    <a:pt x="3" y="2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03" name="Freeform 2802">
              <a:extLst>
                <a:ext uri="{FF2B5EF4-FFF2-40B4-BE49-F238E27FC236}">
                  <a16:creationId xmlns:a16="http://schemas.microsoft.com/office/drawing/2014/main" id="{7E3F5552-04DF-4171-2E40-AAB2D5824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7" y="3604"/>
              <a:ext cx="10" cy="13"/>
            </a:xfrm>
            <a:custGeom>
              <a:avLst/>
              <a:gdLst>
                <a:gd name="T0" fmla="*/ 24 w 5"/>
                <a:gd name="T1" fmla="*/ 0 h 6"/>
                <a:gd name="T2" fmla="*/ 16 w 5"/>
                <a:gd name="T3" fmla="*/ 61 h 6"/>
                <a:gd name="T4" fmla="*/ 32 w 5"/>
                <a:gd name="T5" fmla="*/ 9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2"/>
                    <a:pt x="0" y="4"/>
                    <a:pt x="2" y="6"/>
                  </a:cubicBezTo>
                  <a:cubicBezTo>
                    <a:pt x="4" y="5"/>
                    <a:pt x="5" y="3"/>
                    <a:pt x="4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04" name="Freeform 2803">
              <a:extLst>
                <a:ext uri="{FF2B5EF4-FFF2-40B4-BE49-F238E27FC236}">
                  <a16:creationId xmlns:a16="http://schemas.microsoft.com/office/drawing/2014/main" id="{10A72574-5490-F4AB-0FB0-EB7B8F8DB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8" y="3523"/>
              <a:ext cx="6" cy="11"/>
            </a:xfrm>
            <a:custGeom>
              <a:avLst/>
              <a:gdLst>
                <a:gd name="T0" fmla="*/ 8 w 3"/>
                <a:gd name="T1" fmla="*/ 20 h 5"/>
                <a:gd name="T2" fmla="*/ 0 w 3"/>
                <a:gd name="T3" fmla="*/ 44 h 5"/>
                <a:gd name="T4" fmla="*/ 16 w 3"/>
                <a:gd name="T5" fmla="*/ 53 h 5"/>
                <a:gd name="T6" fmla="*/ 16 w 3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5">
                  <a:moveTo>
                    <a:pt x="1" y="2"/>
                  </a:moveTo>
                  <a:cubicBezTo>
                    <a:pt x="0" y="3"/>
                    <a:pt x="0" y="4"/>
                    <a:pt x="0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3" y="4"/>
                    <a:pt x="3" y="2"/>
                    <a:pt x="2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05" name="Freeform 2804">
              <a:extLst>
                <a:ext uri="{FF2B5EF4-FFF2-40B4-BE49-F238E27FC236}">
                  <a16:creationId xmlns:a16="http://schemas.microsoft.com/office/drawing/2014/main" id="{2EC74335-7E63-6DC2-1C66-AFF1AADB1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" y="3457"/>
              <a:ext cx="27" cy="20"/>
            </a:xfrm>
            <a:custGeom>
              <a:avLst/>
              <a:gdLst>
                <a:gd name="T0" fmla="*/ 35 w 13"/>
                <a:gd name="T1" fmla="*/ 20 h 9"/>
                <a:gd name="T2" fmla="*/ 44 w 13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9">
                  <a:moveTo>
                    <a:pt x="4" y="2"/>
                  </a:moveTo>
                  <a:cubicBezTo>
                    <a:pt x="0" y="9"/>
                    <a:pt x="13" y="7"/>
                    <a:pt x="5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06" name="Freeform 2805">
              <a:extLst>
                <a:ext uri="{FF2B5EF4-FFF2-40B4-BE49-F238E27FC236}">
                  <a16:creationId xmlns:a16="http://schemas.microsoft.com/office/drawing/2014/main" id="{BECC7740-23C5-CD30-1EA2-8E917A77D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" y="3484"/>
              <a:ext cx="8" cy="11"/>
            </a:xfrm>
            <a:custGeom>
              <a:avLst/>
              <a:gdLst>
                <a:gd name="T0" fmla="*/ 8 w 4"/>
                <a:gd name="T1" fmla="*/ 0 h 5"/>
                <a:gd name="T2" fmla="*/ 16 w 4"/>
                <a:gd name="T3" fmla="*/ 53 h 5"/>
                <a:gd name="T4" fmla="*/ 16 w 4"/>
                <a:gd name="T5" fmla="*/ 20 h 5"/>
                <a:gd name="T6" fmla="*/ 8 w 4"/>
                <a:gd name="T7" fmla="*/ 2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cubicBezTo>
                    <a:pt x="0" y="2"/>
                    <a:pt x="0" y="4"/>
                    <a:pt x="2" y="5"/>
                  </a:cubicBezTo>
                  <a:cubicBezTo>
                    <a:pt x="3" y="3"/>
                    <a:pt x="4" y="3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07" name="Freeform 2806">
              <a:extLst>
                <a:ext uri="{FF2B5EF4-FFF2-40B4-BE49-F238E27FC236}">
                  <a16:creationId xmlns:a16="http://schemas.microsoft.com/office/drawing/2014/main" id="{32998655-0F4F-5B74-1E3E-082F823FA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1" y="3545"/>
              <a:ext cx="10" cy="15"/>
            </a:xfrm>
            <a:custGeom>
              <a:avLst/>
              <a:gdLst>
                <a:gd name="T0" fmla="*/ 16 w 5"/>
                <a:gd name="T1" fmla="*/ 28 h 7"/>
                <a:gd name="T2" fmla="*/ 0 w 5"/>
                <a:gd name="T3" fmla="*/ 28 h 7"/>
                <a:gd name="T4" fmla="*/ 8 w 5"/>
                <a:gd name="T5" fmla="*/ 69 h 7"/>
                <a:gd name="T6" fmla="*/ 24 w 5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7">
                  <a:moveTo>
                    <a:pt x="2" y="3"/>
                  </a:moveTo>
                  <a:cubicBezTo>
                    <a:pt x="1" y="3"/>
                    <a:pt x="1" y="3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4" y="6"/>
                    <a:pt x="5" y="2"/>
                    <a:pt x="3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08" name="Freeform 2807">
              <a:extLst>
                <a:ext uri="{FF2B5EF4-FFF2-40B4-BE49-F238E27FC236}">
                  <a16:creationId xmlns:a16="http://schemas.microsoft.com/office/drawing/2014/main" id="{D4818F37-DF00-F48C-8A01-B797F5EF2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" y="3527"/>
              <a:ext cx="6" cy="9"/>
            </a:xfrm>
            <a:custGeom>
              <a:avLst/>
              <a:gdLst>
                <a:gd name="T0" fmla="*/ 0 w 3"/>
                <a:gd name="T1" fmla="*/ 0 h 4"/>
                <a:gd name="T2" fmla="*/ 16 w 3"/>
                <a:gd name="T3" fmla="*/ 45 h 4"/>
                <a:gd name="T4" fmla="*/ 16 w 3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0" y="2"/>
                    <a:pt x="1" y="4"/>
                    <a:pt x="2" y="4"/>
                  </a:cubicBezTo>
                  <a:cubicBezTo>
                    <a:pt x="3" y="3"/>
                    <a:pt x="3" y="1"/>
                    <a:pt x="2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09" name="Freeform 2808">
              <a:extLst>
                <a:ext uri="{FF2B5EF4-FFF2-40B4-BE49-F238E27FC236}">
                  <a16:creationId xmlns:a16="http://schemas.microsoft.com/office/drawing/2014/main" id="{E1AC0FEA-40F1-111A-F673-54639A6C0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6" y="3495"/>
              <a:ext cx="6" cy="11"/>
            </a:xfrm>
            <a:custGeom>
              <a:avLst/>
              <a:gdLst>
                <a:gd name="T0" fmla="*/ 8 w 3"/>
                <a:gd name="T1" fmla="*/ 0 h 5"/>
                <a:gd name="T2" fmla="*/ 16 w 3"/>
                <a:gd name="T3" fmla="*/ 53 h 5"/>
                <a:gd name="T4" fmla="*/ 16 w 3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cubicBezTo>
                    <a:pt x="0" y="2"/>
                    <a:pt x="0" y="4"/>
                    <a:pt x="2" y="5"/>
                  </a:cubicBezTo>
                  <a:cubicBezTo>
                    <a:pt x="3" y="4"/>
                    <a:pt x="3" y="3"/>
                    <a:pt x="2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10" name="Freeform 2809">
              <a:extLst>
                <a:ext uri="{FF2B5EF4-FFF2-40B4-BE49-F238E27FC236}">
                  <a16:creationId xmlns:a16="http://schemas.microsoft.com/office/drawing/2014/main" id="{7AE9D609-4657-9029-3FF9-E3FB5585F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" y="3447"/>
              <a:ext cx="16" cy="19"/>
            </a:xfrm>
            <a:custGeom>
              <a:avLst/>
              <a:gdLst>
                <a:gd name="T0" fmla="*/ 8 w 8"/>
                <a:gd name="T1" fmla="*/ 8 h 9"/>
                <a:gd name="T2" fmla="*/ 16 w 8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9">
                  <a:moveTo>
                    <a:pt x="1" y="1"/>
                  </a:moveTo>
                  <a:cubicBezTo>
                    <a:pt x="0" y="9"/>
                    <a:pt x="8" y="0"/>
                    <a:pt x="2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11" name="Freeform 2810">
              <a:extLst>
                <a:ext uri="{FF2B5EF4-FFF2-40B4-BE49-F238E27FC236}">
                  <a16:creationId xmlns:a16="http://schemas.microsoft.com/office/drawing/2014/main" id="{76122B10-A00F-96A1-7B1C-11FE42F57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3447"/>
              <a:ext cx="17" cy="24"/>
            </a:xfrm>
            <a:custGeom>
              <a:avLst/>
              <a:gdLst>
                <a:gd name="T0" fmla="*/ 9 w 8"/>
                <a:gd name="T1" fmla="*/ 20 h 11"/>
                <a:gd name="T2" fmla="*/ 19 w 8"/>
                <a:gd name="T3" fmla="*/ 0 h 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11">
                  <a:moveTo>
                    <a:pt x="1" y="2"/>
                  </a:moveTo>
                  <a:cubicBezTo>
                    <a:pt x="0" y="11"/>
                    <a:pt x="8" y="0"/>
                    <a:pt x="2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12" name="Freeform 2811">
              <a:extLst>
                <a:ext uri="{FF2B5EF4-FFF2-40B4-BE49-F238E27FC236}">
                  <a16:creationId xmlns:a16="http://schemas.microsoft.com/office/drawing/2014/main" id="{AB9C8339-6D06-80EB-D498-75652A943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" y="3398"/>
              <a:ext cx="8" cy="11"/>
            </a:xfrm>
            <a:custGeom>
              <a:avLst/>
              <a:gdLst>
                <a:gd name="T0" fmla="*/ 0 w 4"/>
                <a:gd name="T1" fmla="*/ 20 h 5"/>
                <a:gd name="T2" fmla="*/ 8 w 4"/>
                <a:gd name="T3" fmla="*/ 53 h 5"/>
                <a:gd name="T4" fmla="*/ 0 w 4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cubicBezTo>
                    <a:pt x="0" y="3"/>
                    <a:pt x="0" y="4"/>
                    <a:pt x="1" y="5"/>
                  </a:cubicBezTo>
                  <a:cubicBezTo>
                    <a:pt x="4" y="3"/>
                    <a:pt x="3" y="0"/>
                    <a:pt x="0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13" name="Freeform 2812">
              <a:extLst>
                <a:ext uri="{FF2B5EF4-FFF2-40B4-BE49-F238E27FC236}">
                  <a16:creationId xmlns:a16="http://schemas.microsoft.com/office/drawing/2014/main" id="{7CC98272-CF1A-CD03-7036-177351FAF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3342"/>
              <a:ext cx="14" cy="11"/>
            </a:xfrm>
            <a:custGeom>
              <a:avLst/>
              <a:gdLst>
                <a:gd name="T0" fmla="*/ 24 w 7"/>
                <a:gd name="T1" fmla="*/ 0 h 5"/>
                <a:gd name="T2" fmla="*/ 24 w 7"/>
                <a:gd name="T3" fmla="*/ 53 h 5"/>
                <a:gd name="T4" fmla="*/ 24 w 7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5">
                  <a:moveTo>
                    <a:pt x="3" y="0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5" y="4"/>
                    <a:pt x="7" y="0"/>
                    <a:pt x="3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14" name="Freeform 2813">
              <a:extLst>
                <a:ext uri="{FF2B5EF4-FFF2-40B4-BE49-F238E27FC236}">
                  <a16:creationId xmlns:a16="http://schemas.microsoft.com/office/drawing/2014/main" id="{E46DFCA3-096A-DA49-DE66-B7460A22D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6" y="3372"/>
              <a:ext cx="10" cy="16"/>
            </a:xfrm>
            <a:custGeom>
              <a:avLst/>
              <a:gdLst>
                <a:gd name="T0" fmla="*/ 8 w 5"/>
                <a:gd name="T1" fmla="*/ 11 h 7"/>
                <a:gd name="T2" fmla="*/ 16 w 5"/>
                <a:gd name="T3" fmla="*/ 85 h 7"/>
                <a:gd name="T4" fmla="*/ 16 w 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7">
                  <a:moveTo>
                    <a:pt x="1" y="1"/>
                  </a:moveTo>
                  <a:cubicBezTo>
                    <a:pt x="0" y="3"/>
                    <a:pt x="1" y="5"/>
                    <a:pt x="2" y="7"/>
                  </a:cubicBezTo>
                  <a:cubicBezTo>
                    <a:pt x="5" y="5"/>
                    <a:pt x="4" y="2"/>
                    <a:pt x="2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15" name="Freeform 2814">
              <a:extLst>
                <a:ext uri="{FF2B5EF4-FFF2-40B4-BE49-F238E27FC236}">
                  <a16:creationId xmlns:a16="http://schemas.microsoft.com/office/drawing/2014/main" id="{C39839F4-931F-1EA9-8D4F-F0506AAE9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6" y="3331"/>
              <a:ext cx="29" cy="19"/>
            </a:xfrm>
            <a:custGeom>
              <a:avLst/>
              <a:gdLst>
                <a:gd name="T0" fmla="*/ 52 w 14"/>
                <a:gd name="T1" fmla="*/ 0 h 9"/>
                <a:gd name="T2" fmla="*/ 64 w 14"/>
                <a:gd name="T3" fmla="*/ 8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" h="9">
                  <a:moveTo>
                    <a:pt x="6" y="0"/>
                  </a:moveTo>
                  <a:cubicBezTo>
                    <a:pt x="0" y="9"/>
                    <a:pt x="14" y="2"/>
                    <a:pt x="7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16" name="Freeform 2815">
              <a:extLst>
                <a:ext uri="{FF2B5EF4-FFF2-40B4-BE49-F238E27FC236}">
                  <a16:creationId xmlns:a16="http://schemas.microsoft.com/office/drawing/2014/main" id="{A332A323-3564-8BA0-79B1-3BCC2911A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" y="3394"/>
              <a:ext cx="8" cy="11"/>
            </a:xfrm>
            <a:custGeom>
              <a:avLst/>
              <a:gdLst>
                <a:gd name="T0" fmla="*/ 8 w 4"/>
                <a:gd name="T1" fmla="*/ 20 h 5"/>
                <a:gd name="T2" fmla="*/ 16 w 4"/>
                <a:gd name="T3" fmla="*/ 53 h 5"/>
                <a:gd name="T4" fmla="*/ 16 w 4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1" y="2"/>
                  </a:moveTo>
                  <a:cubicBezTo>
                    <a:pt x="1" y="4"/>
                    <a:pt x="0" y="4"/>
                    <a:pt x="2" y="5"/>
                  </a:cubicBezTo>
                  <a:cubicBezTo>
                    <a:pt x="3" y="4"/>
                    <a:pt x="4" y="2"/>
                    <a:pt x="2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17" name="Freeform 2816">
              <a:extLst>
                <a:ext uri="{FF2B5EF4-FFF2-40B4-BE49-F238E27FC236}">
                  <a16:creationId xmlns:a16="http://schemas.microsoft.com/office/drawing/2014/main" id="{37B2F81D-4AE5-14A6-C971-60575276F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" y="3363"/>
              <a:ext cx="8" cy="11"/>
            </a:xfrm>
            <a:custGeom>
              <a:avLst/>
              <a:gdLst>
                <a:gd name="T0" fmla="*/ 8 w 4"/>
                <a:gd name="T1" fmla="*/ 0 h 5"/>
                <a:gd name="T2" fmla="*/ 8 w 4"/>
                <a:gd name="T3" fmla="*/ 53 h 5"/>
                <a:gd name="T4" fmla="*/ 24 w 4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3" y="4"/>
                    <a:pt x="4" y="2"/>
                    <a:pt x="3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18" name="Freeform 2817">
              <a:extLst>
                <a:ext uri="{FF2B5EF4-FFF2-40B4-BE49-F238E27FC236}">
                  <a16:creationId xmlns:a16="http://schemas.microsoft.com/office/drawing/2014/main" id="{59969A1D-76F7-62DD-118C-ECE7973C6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" y="3359"/>
              <a:ext cx="8" cy="11"/>
            </a:xfrm>
            <a:custGeom>
              <a:avLst/>
              <a:gdLst>
                <a:gd name="T0" fmla="*/ 8 w 4"/>
                <a:gd name="T1" fmla="*/ 9 h 5"/>
                <a:gd name="T2" fmla="*/ 8 w 4"/>
                <a:gd name="T3" fmla="*/ 53 h 5"/>
                <a:gd name="T4" fmla="*/ 16 w 4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3"/>
                    <a:pt x="0" y="4"/>
                    <a:pt x="1" y="5"/>
                  </a:cubicBezTo>
                  <a:cubicBezTo>
                    <a:pt x="3" y="3"/>
                    <a:pt x="4" y="1"/>
                    <a:pt x="2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19" name="Freeform 2818">
              <a:extLst>
                <a:ext uri="{FF2B5EF4-FFF2-40B4-BE49-F238E27FC236}">
                  <a16:creationId xmlns:a16="http://schemas.microsoft.com/office/drawing/2014/main" id="{E0B2B12E-0E69-F896-2578-2F0A1E507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6" y="3289"/>
              <a:ext cx="10" cy="13"/>
            </a:xfrm>
            <a:custGeom>
              <a:avLst/>
              <a:gdLst>
                <a:gd name="T0" fmla="*/ 24 w 5"/>
                <a:gd name="T1" fmla="*/ 0 h 6"/>
                <a:gd name="T2" fmla="*/ 16 w 5"/>
                <a:gd name="T3" fmla="*/ 61 h 6"/>
                <a:gd name="T4" fmla="*/ 32 w 5"/>
                <a:gd name="T5" fmla="*/ 9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2"/>
                    <a:pt x="0" y="4"/>
                    <a:pt x="2" y="6"/>
                  </a:cubicBezTo>
                  <a:cubicBezTo>
                    <a:pt x="4" y="5"/>
                    <a:pt x="5" y="3"/>
                    <a:pt x="4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20" name="Freeform 2819">
              <a:extLst>
                <a:ext uri="{FF2B5EF4-FFF2-40B4-BE49-F238E27FC236}">
                  <a16:creationId xmlns:a16="http://schemas.microsoft.com/office/drawing/2014/main" id="{7B98E95F-E8B1-2071-9DBC-FCE456626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3" y="3291"/>
              <a:ext cx="18" cy="20"/>
            </a:xfrm>
            <a:custGeom>
              <a:avLst/>
              <a:gdLst>
                <a:gd name="T0" fmla="*/ 32 w 9"/>
                <a:gd name="T1" fmla="*/ 0 h 9"/>
                <a:gd name="T2" fmla="*/ 32 w 9"/>
                <a:gd name="T3" fmla="*/ 89 h 9"/>
                <a:gd name="T4" fmla="*/ 32 w 9"/>
                <a:gd name="T5" fmla="*/ 9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cubicBezTo>
                    <a:pt x="0" y="2"/>
                    <a:pt x="0" y="9"/>
                    <a:pt x="4" y="8"/>
                  </a:cubicBezTo>
                  <a:cubicBezTo>
                    <a:pt x="9" y="8"/>
                    <a:pt x="8" y="0"/>
                    <a:pt x="4" y="1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21" name="Freeform 2820">
              <a:extLst>
                <a:ext uri="{FF2B5EF4-FFF2-40B4-BE49-F238E27FC236}">
                  <a16:creationId xmlns:a16="http://schemas.microsoft.com/office/drawing/2014/main" id="{96E2B18E-46AA-0A4D-1ABB-A852CF45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3274"/>
              <a:ext cx="6" cy="9"/>
            </a:xfrm>
            <a:custGeom>
              <a:avLst/>
              <a:gdLst>
                <a:gd name="T0" fmla="*/ 0 w 3"/>
                <a:gd name="T1" fmla="*/ 11 h 4"/>
                <a:gd name="T2" fmla="*/ 8 w 3"/>
                <a:gd name="T3" fmla="*/ 45 h 4"/>
                <a:gd name="T4" fmla="*/ 8 w 3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2" y="2"/>
                    <a:pt x="3" y="1"/>
                    <a:pt x="1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22" name="Freeform 2821">
              <a:extLst>
                <a:ext uri="{FF2B5EF4-FFF2-40B4-BE49-F238E27FC236}">
                  <a16:creationId xmlns:a16="http://schemas.microsoft.com/office/drawing/2014/main" id="{ACA84234-692D-10B6-E498-2E3370869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1" y="3624"/>
              <a:ext cx="15" cy="17"/>
            </a:xfrm>
            <a:custGeom>
              <a:avLst/>
              <a:gdLst>
                <a:gd name="T0" fmla="*/ 19 w 7"/>
                <a:gd name="T1" fmla="*/ 28 h 8"/>
                <a:gd name="T2" fmla="*/ 19 w 7"/>
                <a:gd name="T3" fmla="*/ 77 h 8"/>
                <a:gd name="T4" fmla="*/ 51 w 7"/>
                <a:gd name="T5" fmla="*/ 0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8">
                  <a:moveTo>
                    <a:pt x="2" y="3"/>
                  </a:moveTo>
                  <a:cubicBezTo>
                    <a:pt x="0" y="5"/>
                    <a:pt x="0" y="6"/>
                    <a:pt x="2" y="8"/>
                  </a:cubicBezTo>
                  <a:cubicBezTo>
                    <a:pt x="6" y="6"/>
                    <a:pt x="7" y="4"/>
                    <a:pt x="5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23" name="Freeform 2822">
              <a:extLst>
                <a:ext uri="{FF2B5EF4-FFF2-40B4-BE49-F238E27FC236}">
                  <a16:creationId xmlns:a16="http://schemas.microsoft.com/office/drawing/2014/main" id="{7178F063-B2F0-B03D-7911-F1FBACE62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9" y="3615"/>
              <a:ext cx="10" cy="13"/>
            </a:xfrm>
            <a:custGeom>
              <a:avLst/>
              <a:gdLst>
                <a:gd name="T0" fmla="*/ 8 w 5"/>
                <a:gd name="T1" fmla="*/ 20 h 6"/>
                <a:gd name="T2" fmla="*/ 8 w 5"/>
                <a:gd name="T3" fmla="*/ 61 h 6"/>
                <a:gd name="T4" fmla="*/ 24 w 5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0" y="4"/>
                    <a:pt x="0" y="5"/>
                    <a:pt x="1" y="6"/>
                  </a:cubicBezTo>
                  <a:cubicBezTo>
                    <a:pt x="5" y="3"/>
                    <a:pt x="4" y="2"/>
                    <a:pt x="3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24" name="Freeform 2823">
              <a:extLst>
                <a:ext uri="{FF2B5EF4-FFF2-40B4-BE49-F238E27FC236}">
                  <a16:creationId xmlns:a16="http://schemas.microsoft.com/office/drawing/2014/main" id="{93DAA8F5-0887-A68A-A06A-339747CDD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" y="3632"/>
              <a:ext cx="12" cy="14"/>
            </a:xfrm>
            <a:custGeom>
              <a:avLst/>
              <a:gdLst>
                <a:gd name="T0" fmla="*/ 8 w 6"/>
                <a:gd name="T1" fmla="*/ 0 h 6"/>
                <a:gd name="T2" fmla="*/ 0 w 6"/>
                <a:gd name="T3" fmla="*/ 65 h 6"/>
                <a:gd name="T4" fmla="*/ 16 w 6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cubicBezTo>
                    <a:pt x="0" y="2"/>
                    <a:pt x="0" y="4"/>
                    <a:pt x="0" y="5"/>
                  </a:cubicBezTo>
                  <a:cubicBezTo>
                    <a:pt x="5" y="6"/>
                    <a:pt x="6" y="3"/>
                    <a:pt x="2" y="0"/>
                  </a:cubicBezTo>
                </a:path>
              </a:pathLst>
            </a:custGeom>
            <a:solidFill>
              <a:srgbClr val="A7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25" name="Freeform 2824">
              <a:extLst>
                <a:ext uri="{FF2B5EF4-FFF2-40B4-BE49-F238E27FC236}">
                  <a16:creationId xmlns:a16="http://schemas.microsoft.com/office/drawing/2014/main" id="{F056463F-357A-042D-8915-F5CBAAFB4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" y="3326"/>
              <a:ext cx="33" cy="40"/>
            </a:xfrm>
            <a:custGeom>
              <a:avLst/>
              <a:gdLst>
                <a:gd name="T0" fmla="*/ 43 w 16"/>
                <a:gd name="T1" fmla="*/ 9 h 18"/>
                <a:gd name="T2" fmla="*/ 60 w 16"/>
                <a:gd name="T3" fmla="*/ 187 h 18"/>
                <a:gd name="T4" fmla="*/ 60 w 16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18">
                  <a:moveTo>
                    <a:pt x="5" y="1"/>
                  </a:moveTo>
                  <a:cubicBezTo>
                    <a:pt x="1" y="4"/>
                    <a:pt x="0" y="17"/>
                    <a:pt x="7" y="17"/>
                  </a:cubicBezTo>
                  <a:cubicBezTo>
                    <a:pt x="16" y="18"/>
                    <a:pt x="11" y="3"/>
                    <a:pt x="7" y="0"/>
                  </a:cubicBezTo>
                </a:path>
              </a:pathLst>
            </a:custGeom>
            <a:solidFill>
              <a:srgbClr val="CB8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26" name="Freeform 2825">
              <a:extLst>
                <a:ext uri="{FF2B5EF4-FFF2-40B4-BE49-F238E27FC236}">
                  <a16:creationId xmlns:a16="http://schemas.microsoft.com/office/drawing/2014/main" id="{96F4AE49-1BFD-D589-2C69-008833B59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9" y="3569"/>
              <a:ext cx="27" cy="50"/>
            </a:xfrm>
            <a:custGeom>
              <a:avLst/>
              <a:gdLst>
                <a:gd name="T0" fmla="*/ 0 w 13"/>
                <a:gd name="T1" fmla="*/ 20 h 23"/>
                <a:gd name="T2" fmla="*/ 100 w 13"/>
                <a:gd name="T3" fmla="*/ 141 h 23"/>
                <a:gd name="T4" fmla="*/ 8 w 13"/>
                <a:gd name="T5" fmla="*/ 9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" h="23">
                  <a:moveTo>
                    <a:pt x="0" y="2"/>
                  </a:moveTo>
                  <a:cubicBezTo>
                    <a:pt x="0" y="6"/>
                    <a:pt x="8" y="23"/>
                    <a:pt x="11" y="14"/>
                  </a:cubicBezTo>
                  <a:cubicBezTo>
                    <a:pt x="13" y="10"/>
                    <a:pt x="5" y="0"/>
                    <a:pt x="1" y="1"/>
                  </a:cubicBezTo>
                </a:path>
              </a:pathLst>
            </a:custGeom>
            <a:solidFill>
              <a:srgbClr val="CB8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27" name="Freeform 2826">
              <a:extLst>
                <a:ext uri="{FF2B5EF4-FFF2-40B4-BE49-F238E27FC236}">
                  <a16:creationId xmlns:a16="http://schemas.microsoft.com/office/drawing/2014/main" id="{FC9B631E-832E-712B-D48D-BCAC08336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" y="3713"/>
              <a:ext cx="32" cy="24"/>
            </a:xfrm>
            <a:custGeom>
              <a:avLst/>
              <a:gdLst>
                <a:gd name="T0" fmla="*/ 0 w 16"/>
                <a:gd name="T1" fmla="*/ 0 h 11"/>
                <a:gd name="T2" fmla="*/ 128 w 16"/>
                <a:gd name="T3" fmla="*/ 81 h 11"/>
                <a:gd name="T4" fmla="*/ 16 w 16"/>
                <a:gd name="T5" fmla="*/ 0 h 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cubicBezTo>
                    <a:pt x="3" y="6"/>
                    <a:pt x="10" y="11"/>
                    <a:pt x="16" y="8"/>
                  </a:cubicBezTo>
                  <a:cubicBezTo>
                    <a:pt x="14" y="4"/>
                    <a:pt x="7" y="0"/>
                    <a:pt x="2" y="0"/>
                  </a:cubicBezTo>
                </a:path>
              </a:pathLst>
            </a:custGeom>
            <a:solidFill>
              <a:srgbClr val="CB8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28" name="Freeform 2827">
              <a:extLst>
                <a:ext uri="{FF2B5EF4-FFF2-40B4-BE49-F238E27FC236}">
                  <a16:creationId xmlns:a16="http://schemas.microsoft.com/office/drawing/2014/main" id="{D76191AC-21CD-2617-7DA2-7F68A5C4A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5" y="3755"/>
              <a:ext cx="29" cy="17"/>
            </a:xfrm>
            <a:custGeom>
              <a:avLst/>
              <a:gdLst>
                <a:gd name="T0" fmla="*/ 0 w 14"/>
                <a:gd name="T1" fmla="*/ 9 h 8"/>
                <a:gd name="T2" fmla="*/ 124 w 14"/>
                <a:gd name="T3" fmla="*/ 49 h 8"/>
                <a:gd name="T4" fmla="*/ 17 w 14"/>
                <a:gd name="T5" fmla="*/ 0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8">
                  <a:moveTo>
                    <a:pt x="0" y="1"/>
                  </a:moveTo>
                  <a:cubicBezTo>
                    <a:pt x="3" y="6"/>
                    <a:pt x="9" y="8"/>
                    <a:pt x="14" y="5"/>
                  </a:cubicBezTo>
                  <a:cubicBezTo>
                    <a:pt x="11" y="2"/>
                    <a:pt x="6" y="0"/>
                    <a:pt x="2" y="0"/>
                  </a:cubicBezTo>
                </a:path>
              </a:pathLst>
            </a:custGeom>
            <a:solidFill>
              <a:srgbClr val="CB8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29" name="Freeform 2828">
              <a:extLst>
                <a:ext uri="{FF2B5EF4-FFF2-40B4-BE49-F238E27FC236}">
                  <a16:creationId xmlns:a16="http://schemas.microsoft.com/office/drawing/2014/main" id="{07A40AAF-3511-CCD4-8A1B-DD1E96ECD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" y="3259"/>
              <a:ext cx="18" cy="32"/>
            </a:xfrm>
            <a:custGeom>
              <a:avLst/>
              <a:gdLst>
                <a:gd name="T0" fmla="*/ 16 w 9"/>
                <a:gd name="T1" fmla="*/ 28 h 15"/>
                <a:gd name="T2" fmla="*/ 40 w 9"/>
                <a:gd name="T3" fmla="*/ 137 h 15"/>
                <a:gd name="T4" fmla="*/ 72 w 9"/>
                <a:gd name="T5" fmla="*/ 0 h 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15">
                  <a:moveTo>
                    <a:pt x="2" y="3"/>
                  </a:moveTo>
                  <a:cubicBezTo>
                    <a:pt x="0" y="6"/>
                    <a:pt x="0" y="15"/>
                    <a:pt x="5" y="14"/>
                  </a:cubicBezTo>
                  <a:cubicBezTo>
                    <a:pt x="9" y="14"/>
                    <a:pt x="9" y="3"/>
                    <a:pt x="9" y="0"/>
                  </a:cubicBezTo>
                </a:path>
              </a:pathLst>
            </a:custGeom>
            <a:solidFill>
              <a:srgbClr val="CB8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30" name="Freeform 2829">
              <a:extLst>
                <a:ext uri="{FF2B5EF4-FFF2-40B4-BE49-F238E27FC236}">
                  <a16:creationId xmlns:a16="http://schemas.microsoft.com/office/drawing/2014/main" id="{30800FA1-FC6E-426C-86D2-25DA572A9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3" y="3228"/>
              <a:ext cx="27" cy="31"/>
            </a:xfrm>
            <a:custGeom>
              <a:avLst/>
              <a:gdLst>
                <a:gd name="T0" fmla="*/ 64 w 13"/>
                <a:gd name="T1" fmla="*/ 153 h 14"/>
                <a:gd name="T2" fmla="*/ 52 w 13"/>
                <a:gd name="T3" fmla="*/ 0 h 14"/>
                <a:gd name="T4" fmla="*/ 116 w 13"/>
                <a:gd name="T5" fmla="*/ 133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" h="14">
                  <a:moveTo>
                    <a:pt x="7" y="14"/>
                  </a:moveTo>
                  <a:cubicBezTo>
                    <a:pt x="4" y="11"/>
                    <a:pt x="0" y="2"/>
                    <a:pt x="6" y="0"/>
                  </a:cubicBezTo>
                  <a:cubicBezTo>
                    <a:pt x="9" y="4"/>
                    <a:pt x="11" y="8"/>
                    <a:pt x="13" y="12"/>
                  </a:cubicBezTo>
                </a:path>
              </a:pathLst>
            </a:custGeom>
            <a:solidFill>
              <a:srgbClr val="DBA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31" name="Freeform 2830">
              <a:extLst>
                <a:ext uri="{FF2B5EF4-FFF2-40B4-BE49-F238E27FC236}">
                  <a16:creationId xmlns:a16="http://schemas.microsoft.com/office/drawing/2014/main" id="{4D535D2E-54AD-B28D-0421-D4A30486C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3440"/>
              <a:ext cx="23" cy="39"/>
            </a:xfrm>
            <a:custGeom>
              <a:avLst/>
              <a:gdLst>
                <a:gd name="T0" fmla="*/ 56 w 11"/>
                <a:gd name="T1" fmla="*/ 0 h 18"/>
                <a:gd name="T2" fmla="*/ 36 w 11"/>
                <a:gd name="T3" fmla="*/ 184 h 18"/>
                <a:gd name="T4" fmla="*/ 75 w 11"/>
                <a:gd name="T5" fmla="*/ 9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18">
                  <a:moveTo>
                    <a:pt x="6" y="0"/>
                  </a:moveTo>
                  <a:cubicBezTo>
                    <a:pt x="4" y="5"/>
                    <a:pt x="0" y="13"/>
                    <a:pt x="4" y="18"/>
                  </a:cubicBezTo>
                  <a:cubicBezTo>
                    <a:pt x="8" y="14"/>
                    <a:pt x="11" y="5"/>
                    <a:pt x="8" y="1"/>
                  </a:cubicBezTo>
                </a:path>
              </a:pathLst>
            </a:custGeom>
            <a:solidFill>
              <a:srgbClr val="CB8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32" name="Freeform 2831">
              <a:extLst>
                <a:ext uri="{FF2B5EF4-FFF2-40B4-BE49-F238E27FC236}">
                  <a16:creationId xmlns:a16="http://schemas.microsoft.com/office/drawing/2014/main" id="{65605812-F0AC-19FC-29CA-BF4FC440F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" y="3600"/>
              <a:ext cx="25" cy="35"/>
            </a:xfrm>
            <a:custGeom>
              <a:avLst/>
              <a:gdLst>
                <a:gd name="T0" fmla="*/ 108 w 12"/>
                <a:gd name="T1" fmla="*/ 0 h 16"/>
                <a:gd name="T2" fmla="*/ 0 w 12"/>
                <a:gd name="T3" fmla="*/ 168 h 16"/>
                <a:gd name="T4" fmla="*/ 108 w 12"/>
                <a:gd name="T5" fmla="*/ 20 h 16"/>
                <a:gd name="T6" fmla="*/ 100 w 12"/>
                <a:gd name="T7" fmla="*/ 20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6">
                  <a:moveTo>
                    <a:pt x="12" y="0"/>
                  </a:moveTo>
                  <a:cubicBezTo>
                    <a:pt x="7" y="5"/>
                    <a:pt x="0" y="9"/>
                    <a:pt x="0" y="16"/>
                  </a:cubicBezTo>
                  <a:cubicBezTo>
                    <a:pt x="5" y="14"/>
                    <a:pt x="10" y="7"/>
                    <a:pt x="12" y="2"/>
                  </a:cubicBezTo>
                  <a:cubicBezTo>
                    <a:pt x="12" y="0"/>
                    <a:pt x="12" y="2"/>
                    <a:pt x="11" y="2"/>
                  </a:cubicBezTo>
                </a:path>
              </a:pathLst>
            </a:custGeom>
            <a:solidFill>
              <a:srgbClr val="CB8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33" name="Freeform 2832">
              <a:extLst>
                <a:ext uri="{FF2B5EF4-FFF2-40B4-BE49-F238E27FC236}">
                  <a16:creationId xmlns:a16="http://schemas.microsoft.com/office/drawing/2014/main" id="{A6F73A6C-A77E-BAB9-0914-86C017CDD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" y="3705"/>
              <a:ext cx="23" cy="19"/>
            </a:xfrm>
            <a:custGeom>
              <a:avLst/>
              <a:gdLst>
                <a:gd name="T0" fmla="*/ 65 w 11"/>
                <a:gd name="T1" fmla="*/ 17 h 9"/>
                <a:gd name="T2" fmla="*/ 17 w 11"/>
                <a:gd name="T3" fmla="*/ 84 h 9"/>
                <a:gd name="T4" fmla="*/ 100 w 11"/>
                <a:gd name="T5" fmla="*/ 8 h 9"/>
                <a:gd name="T6" fmla="*/ 75 w 11"/>
                <a:gd name="T7" fmla="*/ 8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9">
                  <a:moveTo>
                    <a:pt x="7" y="2"/>
                  </a:moveTo>
                  <a:cubicBezTo>
                    <a:pt x="3" y="3"/>
                    <a:pt x="0" y="6"/>
                    <a:pt x="2" y="9"/>
                  </a:cubicBezTo>
                  <a:cubicBezTo>
                    <a:pt x="6" y="8"/>
                    <a:pt x="9" y="5"/>
                    <a:pt x="11" y="1"/>
                  </a:cubicBezTo>
                  <a:cubicBezTo>
                    <a:pt x="10" y="0"/>
                    <a:pt x="9" y="1"/>
                    <a:pt x="8" y="1"/>
                  </a:cubicBezTo>
                </a:path>
              </a:pathLst>
            </a:custGeom>
            <a:solidFill>
              <a:srgbClr val="CB8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34" name="Freeform 2833">
              <a:extLst>
                <a:ext uri="{FF2B5EF4-FFF2-40B4-BE49-F238E27FC236}">
                  <a16:creationId xmlns:a16="http://schemas.microsoft.com/office/drawing/2014/main" id="{C852B9C0-8750-3DD5-ED73-4BA23608D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3" y="3768"/>
              <a:ext cx="21" cy="13"/>
            </a:xfrm>
            <a:custGeom>
              <a:avLst/>
              <a:gdLst>
                <a:gd name="T0" fmla="*/ 0 w 10"/>
                <a:gd name="T1" fmla="*/ 61 h 6"/>
                <a:gd name="T2" fmla="*/ 92 w 10"/>
                <a:gd name="T3" fmla="*/ 33 h 6"/>
                <a:gd name="T4" fmla="*/ 0 w 10"/>
                <a:gd name="T5" fmla="*/ 52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6">
                  <a:moveTo>
                    <a:pt x="0" y="6"/>
                  </a:moveTo>
                  <a:cubicBezTo>
                    <a:pt x="3" y="5"/>
                    <a:pt x="7" y="6"/>
                    <a:pt x="10" y="3"/>
                  </a:cubicBezTo>
                  <a:cubicBezTo>
                    <a:pt x="7" y="0"/>
                    <a:pt x="2" y="1"/>
                    <a:pt x="0" y="5"/>
                  </a:cubicBezTo>
                </a:path>
              </a:pathLst>
            </a:custGeom>
            <a:solidFill>
              <a:srgbClr val="CB8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35" name="Freeform 2834">
              <a:extLst>
                <a:ext uri="{FF2B5EF4-FFF2-40B4-BE49-F238E27FC236}">
                  <a16:creationId xmlns:a16="http://schemas.microsoft.com/office/drawing/2014/main" id="{1894FDB6-213F-44A8-1305-800A0FCAC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8" y="3123"/>
              <a:ext cx="19" cy="24"/>
            </a:xfrm>
            <a:custGeom>
              <a:avLst/>
              <a:gdLst>
                <a:gd name="T0" fmla="*/ 8 w 9"/>
                <a:gd name="T1" fmla="*/ 20 h 11"/>
                <a:gd name="T2" fmla="*/ 49 w 9"/>
                <a:gd name="T3" fmla="*/ 113 h 11"/>
                <a:gd name="T4" fmla="*/ 17 w 9"/>
                <a:gd name="T5" fmla="*/ 0 h 11"/>
                <a:gd name="T6" fmla="*/ 8 w 9"/>
                <a:gd name="T7" fmla="*/ 20 h 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" h="11">
                  <a:moveTo>
                    <a:pt x="1" y="2"/>
                  </a:moveTo>
                  <a:cubicBezTo>
                    <a:pt x="0" y="5"/>
                    <a:pt x="2" y="10"/>
                    <a:pt x="5" y="11"/>
                  </a:cubicBezTo>
                  <a:cubicBezTo>
                    <a:pt x="9" y="9"/>
                    <a:pt x="5" y="1"/>
                    <a:pt x="2" y="0"/>
                  </a:cubicBezTo>
                  <a:cubicBezTo>
                    <a:pt x="0" y="0"/>
                    <a:pt x="1" y="1"/>
                    <a:pt x="1" y="2"/>
                  </a:cubicBezTo>
                </a:path>
              </a:pathLst>
            </a:custGeom>
            <a:solidFill>
              <a:srgbClr val="DBA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36" name="Freeform 2835">
              <a:extLst>
                <a:ext uri="{FF2B5EF4-FFF2-40B4-BE49-F238E27FC236}">
                  <a16:creationId xmlns:a16="http://schemas.microsoft.com/office/drawing/2014/main" id="{317D91D6-DE8D-3456-DA0D-134E55AD8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" y="2992"/>
              <a:ext cx="18" cy="33"/>
            </a:xfrm>
            <a:custGeom>
              <a:avLst/>
              <a:gdLst>
                <a:gd name="T0" fmla="*/ 0 w 9"/>
                <a:gd name="T1" fmla="*/ 53 h 15"/>
                <a:gd name="T2" fmla="*/ 56 w 9"/>
                <a:gd name="T3" fmla="*/ 161 h 15"/>
                <a:gd name="T4" fmla="*/ 8 w 9"/>
                <a:gd name="T5" fmla="*/ 20 h 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15">
                  <a:moveTo>
                    <a:pt x="0" y="5"/>
                  </a:moveTo>
                  <a:cubicBezTo>
                    <a:pt x="1" y="8"/>
                    <a:pt x="3" y="15"/>
                    <a:pt x="7" y="15"/>
                  </a:cubicBezTo>
                  <a:cubicBezTo>
                    <a:pt x="9" y="11"/>
                    <a:pt x="6" y="0"/>
                    <a:pt x="1" y="2"/>
                  </a:cubicBezTo>
                </a:path>
              </a:pathLst>
            </a:custGeom>
            <a:solidFill>
              <a:srgbClr val="DBA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37" name="Freeform 2836">
              <a:extLst>
                <a:ext uri="{FF2B5EF4-FFF2-40B4-BE49-F238E27FC236}">
                  <a16:creationId xmlns:a16="http://schemas.microsoft.com/office/drawing/2014/main" id="{EB870109-0EA3-4738-A38C-15CD64E65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" y="2686"/>
              <a:ext cx="25" cy="30"/>
            </a:xfrm>
            <a:custGeom>
              <a:avLst/>
              <a:gdLst>
                <a:gd name="T0" fmla="*/ 8 w 12"/>
                <a:gd name="T1" fmla="*/ 0 h 14"/>
                <a:gd name="T2" fmla="*/ 83 w 12"/>
                <a:gd name="T3" fmla="*/ 137 h 14"/>
                <a:gd name="T4" fmla="*/ 17 w 12"/>
                <a:gd name="T5" fmla="*/ 0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" h="14">
                  <a:moveTo>
                    <a:pt x="1" y="0"/>
                  </a:moveTo>
                  <a:cubicBezTo>
                    <a:pt x="0" y="5"/>
                    <a:pt x="4" y="14"/>
                    <a:pt x="9" y="14"/>
                  </a:cubicBezTo>
                  <a:cubicBezTo>
                    <a:pt x="12" y="10"/>
                    <a:pt x="7" y="0"/>
                    <a:pt x="2" y="0"/>
                  </a:cubicBezTo>
                </a:path>
              </a:pathLst>
            </a:custGeom>
            <a:solidFill>
              <a:srgbClr val="DBA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38" name="Freeform 2837">
              <a:extLst>
                <a:ext uri="{FF2B5EF4-FFF2-40B4-BE49-F238E27FC236}">
                  <a16:creationId xmlns:a16="http://schemas.microsoft.com/office/drawing/2014/main" id="{8ACB1BFB-7A6E-0931-F551-7741EDD5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0" y="2517"/>
              <a:ext cx="21" cy="33"/>
            </a:xfrm>
            <a:custGeom>
              <a:avLst/>
              <a:gdLst>
                <a:gd name="T0" fmla="*/ 0 w 10"/>
                <a:gd name="T1" fmla="*/ 44 h 15"/>
                <a:gd name="T2" fmla="*/ 57 w 10"/>
                <a:gd name="T3" fmla="*/ 141 h 15"/>
                <a:gd name="T4" fmla="*/ 0 w 10"/>
                <a:gd name="T5" fmla="*/ 44 h 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15">
                  <a:moveTo>
                    <a:pt x="0" y="4"/>
                  </a:moveTo>
                  <a:cubicBezTo>
                    <a:pt x="0" y="6"/>
                    <a:pt x="2" y="15"/>
                    <a:pt x="6" y="13"/>
                  </a:cubicBezTo>
                  <a:cubicBezTo>
                    <a:pt x="10" y="12"/>
                    <a:pt x="5" y="0"/>
                    <a:pt x="0" y="4"/>
                  </a:cubicBezTo>
                </a:path>
              </a:pathLst>
            </a:custGeom>
            <a:solidFill>
              <a:srgbClr val="DBA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39" name="Freeform 2838">
              <a:extLst>
                <a:ext uri="{FF2B5EF4-FFF2-40B4-BE49-F238E27FC236}">
                  <a16:creationId xmlns:a16="http://schemas.microsoft.com/office/drawing/2014/main" id="{FDEBA2B3-A7C7-F141-51AA-D5A598A9A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5" y="2985"/>
              <a:ext cx="29" cy="33"/>
            </a:xfrm>
            <a:custGeom>
              <a:avLst/>
              <a:gdLst>
                <a:gd name="T0" fmla="*/ 17 w 14"/>
                <a:gd name="T1" fmla="*/ 0 h 15"/>
                <a:gd name="T2" fmla="*/ 73 w 14"/>
                <a:gd name="T3" fmla="*/ 141 h 15"/>
                <a:gd name="T4" fmla="*/ 44 w 14"/>
                <a:gd name="T5" fmla="*/ 0 h 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15">
                  <a:moveTo>
                    <a:pt x="2" y="0"/>
                  </a:moveTo>
                  <a:cubicBezTo>
                    <a:pt x="0" y="4"/>
                    <a:pt x="4" y="15"/>
                    <a:pt x="8" y="13"/>
                  </a:cubicBezTo>
                  <a:cubicBezTo>
                    <a:pt x="14" y="10"/>
                    <a:pt x="9" y="1"/>
                    <a:pt x="5" y="0"/>
                  </a:cubicBezTo>
                </a:path>
              </a:pathLst>
            </a:custGeom>
            <a:solidFill>
              <a:srgbClr val="DBA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40" name="Freeform 2839">
              <a:extLst>
                <a:ext uri="{FF2B5EF4-FFF2-40B4-BE49-F238E27FC236}">
                  <a16:creationId xmlns:a16="http://schemas.microsoft.com/office/drawing/2014/main" id="{E353AD9D-3D7F-4B99-1176-B8A88D866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" y="2878"/>
              <a:ext cx="23" cy="28"/>
            </a:xfrm>
            <a:custGeom>
              <a:avLst/>
              <a:gdLst>
                <a:gd name="T0" fmla="*/ 17 w 11"/>
                <a:gd name="T1" fmla="*/ 9 h 13"/>
                <a:gd name="T2" fmla="*/ 44 w 11"/>
                <a:gd name="T3" fmla="*/ 129 h 13"/>
                <a:gd name="T4" fmla="*/ 27 w 11"/>
                <a:gd name="T5" fmla="*/ 0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13">
                  <a:moveTo>
                    <a:pt x="2" y="1"/>
                  </a:moveTo>
                  <a:cubicBezTo>
                    <a:pt x="0" y="5"/>
                    <a:pt x="2" y="10"/>
                    <a:pt x="5" y="13"/>
                  </a:cubicBezTo>
                  <a:cubicBezTo>
                    <a:pt x="11" y="11"/>
                    <a:pt x="6" y="0"/>
                    <a:pt x="3" y="0"/>
                  </a:cubicBezTo>
                </a:path>
              </a:pathLst>
            </a:custGeom>
            <a:solidFill>
              <a:srgbClr val="DBA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41" name="Freeform 2840">
              <a:extLst>
                <a:ext uri="{FF2B5EF4-FFF2-40B4-BE49-F238E27FC236}">
                  <a16:creationId xmlns:a16="http://schemas.microsoft.com/office/drawing/2014/main" id="{A76CE1C1-0C77-9537-757A-24040CCCE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9" y="2734"/>
              <a:ext cx="23" cy="33"/>
            </a:xfrm>
            <a:custGeom>
              <a:avLst/>
              <a:gdLst>
                <a:gd name="T0" fmla="*/ 8 w 11"/>
                <a:gd name="T1" fmla="*/ 0 h 15"/>
                <a:gd name="T2" fmla="*/ 65 w 11"/>
                <a:gd name="T3" fmla="*/ 161 h 15"/>
                <a:gd name="T4" fmla="*/ 27 w 11"/>
                <a:gd name="T5" fmla="*/ 0 h 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15">
                  <a:moveTo>
                    <a:pt x="1" y="0"/>
                  </a:moveTo>
                  <a:cubicBezTo>
                    <a:pt x="0" y="5"/>
                    <a:pt x="1" y="14"/>
                    <a:pt x="7" y="15"/>
                  </a:cubicBezTo>
                  <a:cubicBezTo>
                    <a:pt x="11" y="10"/>
                    <a:pt x="8" y="2"/>
                    <a:pt x="3" y="0"/>
                  </a:cubicBezTo>
                </a:path>
              </a:pathLst>
            </a:custGeom>
            <a:solidFill>
              <a:srgbClr val="DBA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42" name="Freeform 2841">
              <a:extLst>
                <a:ext uri="{FF2B5EF4-FFF2-40B4-BE49-F238E27FC236}">
                  <a16:creationId xmlns:a16="http://schemas.microsoft.com/office/drawing/2014/main" id="{166AD2B9-5FE2-12C8-F30F-2D6CB8045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" y="2613"/>
              <a:ext cx="19" cy="22"/>
            </a:xfrm>
            <a:custGeom>
              <a:avLst/>
              <a:gdLst>
                <a:gd name="T0" fmla="*/ 0 w 9"/>
                <a:gd name="T1" fmla="*/ 9 h 10"/>
                <a:gd name="T2" fmla="*/ 57 w 9"/>
                <a:gd name="T3" fmla="*/ 106 h 10"/>
                <a:gd name="T4" fmla="*/ 17 w 9"/>
                <a:gd name="T5" fmla="*/ 0 h 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10">
                  <a:moveTo>
                    <a:pt x="0" y="1"/>
                  </a:moveTo>
                  <a:cubicBezTo>
                    <a:pt x="0" y="5"/>
                    <a:pt x="2" y="9"/>
                    <a:pt x="6" y="10"/>
                  </a:cubicBezTo>
                  <a:cubicBezTo>
                    <a:pt x="9" y="7"/>
                    <a:pt x="6" y="1"/>
                    <a:pt x="2" y="0"/>
                  </a:cubicBezTo>
                </a:path>
              </a:pathLst>
            </a:custGeom>
            <a:solidFill>
              <a:srgbClr val="DBA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43" name="Freeform 2842">
              <a:extLst>
                <a:ext uri="{FF2B5EF4-FFF2-40B4-BE49-F238E27FC236}">
                  <a16:creationId xmlns:a16="http://schemas.microsoft.com/office/drawing/2014/main" id="{AF0FA179-5D80-F3DD-DFA4-51D378832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" y="2482"/>
              <a:ext cx="24" cy="29"/>
            </a:xfrm>
            <a:custGeom>
              <a:avLst/>
              <a:gdLst>
                <a:gd name="T0" fmla="*/ 24 w 12"/>
                <a:gd name="T1" fmla="*/ 0 h 13"/>
                <a:gd name="T2" fmla="*/ 56 w 12"/>
                <a:gd name="T3" fmla="*/ 145 h 13"/>
                <a:gd name="T4" fmla="*/ 48 w 12"/>
                <a:gd name="T5" fmla="*/ 9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" h="13">
                  <a:moveTo>
                    <a:pt x="3" y="0"/>
                  </a:moveTo>
                  <a:cubicBezTo>
                    <a:pt x="0" y="4"/>
                    <a:pt x="3" y="11"/>
                    <a:pt x="7" y="13"/>
                  </a:cubicBezTo>
                  <a:cubicBezTo>
                    <a:pt x="12" y="10"/>
                    <a:pt x="8" y="4"/>
                    <a:pt x="6" y="1"/>
                  </a:cubicBezTo>
                </a:path>
              </a:pathLst>
            </a:custGeom>
            <a:solidFill>
              <a:srgbClr val="DBA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44" name="Freeform 2843">
              <a:extLst>
                <a:ext uri="{FF2B5EF4-FFF2-40B4-BE49-F238E27FC236}">
                  <a16:creationId xmlns:a16="http://schemas.microsoft.com/office/drawing/2014/main" id="{386D4205-20F2-D550-1194-00980840B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" y="2351"/>
              <a:ext cx="17" cy="29"/>
            </a:xfrm>
            <a:custGeom>
              <a:avLst/>
              <a:gdLst>
                <a:gd name="T0" fmla="*/ 9 w 8"/>
                <a:gd name="T1" fmla="*/ 9 h 13"/>
                <a:gd name="T2" fmla="*/ 49 w 8"/>
                <a:gd name="T3" fmla="*/ 145 h 13"/>
                <a:gd name="T4" fmla="*/ 0 w 8"/>
                <a:gd name="T5" fmla="*/ 0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13">
                  <a:moveTo>
                    <a:pt x="1" y="1"/>
                  </a:moveTo>
                  <a:cubicBezTo>
                    <a:pt x="0" y="5"/>
                    <a:pt x="0" y="12"/>
                    <a:pt x="5" y="13"/>
                  </a:cubicBezTo>
                  <a:cubicBezTo>
                    <a:pt x="8" y="9"/>
                    <a:pt x="4" y="0"/>
                    <a:pt x="0" y="0"/>
                  </a:cubicBezTo>
                </a:path>
              </a:pathLst>
            </a:custGeom>
            <a:solidFill>
              <a:srgbClr val="DBA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45" name="Freeform 2844">
              <a:extLst>
                <a:ext uri="{FF2B5EF4-FFF2-40B4-BE49-F238E27FC236}">
                  <a16:creationId xmlns:a16="http://schemas.microsoft.com/office/drawing/2014/main" id="{CB24B71D-E3B2-1240-8421-1ECB68715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2" y="2224"/>
              <a:ext cx="19" cy="27"/>
            </a:xfrm>
            <a:custGeom>
              <a:avLst/>
              <a:gdLst>
                <a:gd name="T0" fmla="*/ 0 w 9"/>
                <a:gd name="T1" fmla="*/ 25 h 12"/>
                <a:gd name="T2" fmla="*/ 36 w 9"/>
                <a:gd name="T3" fmla="*/ 117 h 12"/>
                <a:gd name="T4" fmla="*/ 0 w 9"/>
                <a:gd name="T5" fmla="*/ 0 h 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12">
                  <a:moveTo>
                    <a:pt x="0" y="2"/>
                  </a:moveTo>
                  <a:cubicBezTo>
                    <a:pt x="0" y="5"/>
                    <a:pt x="0" y="12"/>
                    <a:pt x="4" y="10"/>
                  </a:cubicBezTo>
                  <a:cubicBezTo>
                    <a:pt x="9" y="9"/>
                    <a:pt x="2" y="1"/>
                    <a:pt x="0" y="0"/>
                  </a:cubicBezTo>
                </a:path>
              </a:pathLst>
            </a:custGeom>
            <a:solidFill>
              <a:srgbClr val="DBA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46" name="Freeform 2845">
              <a:extLst>
                <a:ext uri="{FF2B5EF4-FFF2-40B4-BE49-F238E27FC236}">
                  <a16:creationId xmlns:a16="http://schemas.microsoft.com/office/drawing/2014/main" id="{84EE75FE-9E6A-1969-A87A-9060A5A8C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2286"/>
              <a:ext cx="26" cy="32"/>
            </a:xfrm>
            <a:custGeom>
              <a:avLst/>
              <a:gdLst>
                <a:gd name="T0" fmla="*/ 8 w 13"/>
                <a:gd name="T1" fmla="*/ 0 h 15"/>
                <a:gd name="T2" fmla="*/ 24 w 13"/>
                <a:gd name="T3" fmla="*/ 9 h 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15">
                  <a:moveTo>
                    <a:pt x="1" y="0"/>
                  </a:moveTo>
                  <a:cubicBezTo>
                    <a:pt x="0" y="15"/>
                    <a:pt x="13" y="5"/>
                    <a:pt x="3" y="1"/>
                  </a:cubicBezTo>
                </a:path>
              </a:pathLst>
            </a:custGeom>
            <a:solidFill>
              <a:srgbClr val="DBA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47" name="Freeform 2846">
              <a:extLst>
                <a:ext uri="{FF2B5EF4-FFF2-40B4-BE49-F238E27FC236}">
                  <a16:creationId xmlns:a16="http://schemas.microsoft.com/office/drawing/2014/main" id="{DB7BDAFC-68EF-1A9E-9894-A14DF2C7B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5" y="1835"/>
              <a:ext cx="22" cy="33"/>
            </a:xfrm>
            <a:custGeom>
              <a:avLst/>
              <a:gdLst>
                <a:gd name="T0" fmla="*/ 56 w 11"/>
                <a:gd name="T1" fmla="*/ 9 h 15"/>
                <a:gd name="T2" fmla="*/ 24 w 11"/>
                <a:gd name="T3" fmla="*/ 106 h 15"/>
                <a:gd name="T4" fmla="*/ 80 w 11"/>
                <a:gd name="T5" fmla="*/ 0 h 15"/>
                <a:gd name="T6" fmla="*/ 64 w 11"/>
                <a:gd name="T7" fmla="*/ 9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15">
                  <a:moveTo>
                    <a:pt x="7" y="1"/>
                  </a:moveTo>
                  <a:cubicBezTo>
                    <a:pt x="4" y="1"/>
                    <a:pt x="0" y="8"/>
                    <a:pt x="3" y="10"/>
                  </a:cubicBezTo>
                  <a:cubicBezTo>
                    <a:pt x="6" y="15"/>
                    <a:pt x="11" y="3"/>
                    <a:pt x="10" y="0"/>
                  </a:cubicBezTo>
                  <a:cubicBezTo>
                    <a:pt x="9" y="0"/>
                    <a:pt x="8" y="0"/>
                    <a:pt x="8" y="1"/>
                  </a:cubicBezTo>
                </a:path>
              </a:pathLst>
            </a:custGeom>
            <a:solidFill>
              <a:srgbClr val="CB8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48" name="Freeform 2847">
              <a:extLst>
                <a:ext uri="{FF2B5EF4-FFF2-40B4-BE49-F238E27FC236}">
                  <a16:creationId xmlns:a16="http://schemas.microsoft.com/office/drawing/2014/main" id="{C0323C69-0E39-FAAD-3B84-2E27A4418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" y="1765"/>
              <a:ext cx="18" cy="22"/>
            </a:xfrm>
            <a:custGeom>
              <a:avLst/>
              <a:gdLst>
                <a:gd name="T0" fmla="*/ 56 w 9"/>
                <a:gd name="T1" fmla="*/ 9 h 10"/>
                <a:gd name="T2" fmla="*/ 24 w 9"/>
                <a:gd name="T3" fmla="*/ 106 h 10"/>
                <a:gd name="T4" fmla="*/ 72 w 9"/>
                <a:gd name="T5" fmla="*/ 9 h 10"/>
                <a:gd name="T6" fmla="*/ 64 w 9"/>
                <a:gd name="T7" fmla="*/ 9 h 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" h="10">
                  <a:moveTo>
                    <a:pt x="7" y="1"/>
                  </a:moveTo>
                  <a:cubicBezTo>
                    <a:pt x="4" y="3"/>
                    <a:pt x="0" y="8"/>
                    <a:pt x="3" y="10"/>
                  </a:cubicBezTo>
                  <a:cubicBezTo>
                    <a:pt x="7" y="9"/>
                    <a:pt x="9" y="4"/>
                    <a:pt x="9" y="1"/>
                  </a:cubicBezTo>
                  <a:cubicBezTo>
                    <a:pt x="8" y="0"/>
                    <a:pt x="8" y="1"/>
                    <a:pt x="8" y="1"/>
                  </a:cubicBezTo>
                </a:path>
              </a:pathLst>
            </a:custGeom>
            <a:solidFill>
              <a:srgbClr val="CB8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49" name="Freeform 2848">
              <a:extLst>
                <a:ext uri="{FF2B5EF4-FFF2-40B4-BE49-F238E27FC236}">
                  <a16:creationId xmlns:a16="http://schemas.microsoft.com/office/drawing/2014/main" id="{B0C6978D-CFFD-3545-53CB-733862C6D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" y="1686"/>
              <a:ext cx="27" cy="22"/>
            </a:xfrm>
            <a:custGeom>
              <a:avLst/>
              <a:gdLst>
                <a:gd name="T0" fmla="*/ 81 w 13"/>
                <a:gd name="T1" fmla="*/ 0 h 10"/>
                <a:gd name="T2" fmla="*/ 17 w 13"/>
                <a:gd name="T3" fmla="*/ 53 h 10"/>
                <a:gd name="T4" fmla="*/ 116 w 13"/>
                <a:gd name="T5" fmla="*/ 0 h 10"/>
                <a:gd name="T6" fmla="*/ 108 w 13"/>
                <a:gd name="T7" fmla="*/ 0 h 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10">
                  <a:moveTo>
                    <a:pt x="9" y="0"/>
                  </a:moveTo>
                  <a:cubicBezTo>
                    <a:pt x="6" y="0"/>
                    <a:pt x="0" y="2"/>
                    <a:pt x="2" y="5"/>
                  </a:cubicBezTo>
                  <a:cubicBezTo>
                    <a:pt x="4" y="10"/>
                    <a:pt x="12" y="3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rgbClr val="CB8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50" name="Freeform 2849">
              <a:extLst>
                <a:ext uri="{FF2B5EF4-FFF2-40B4-BE49-F238E27FC236}">
                  <a16:creationId xmlns:a16="http://schemas.microsoft.com/office/drawing/2014/main" id="{1FEBCABF-C28E-1185-85AA-2A2CDB7E1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2" y="1684"/>
              <a:ext cx="39" cy="24"/>
            </a:xfrm>
            <a:custGeom>
              <a:avLst/>
              <a:gdLst>
                <a:gd name="T0" fmla="*/ 96 w 19"/>
                <a:gd name="T1" fmla="*/ 20 h 11"/>
                <a:gd name="T2" fmla="*/ 43 w 19"/>
                <a:gd name="T3" fmla="*/ 72 h 11"/>
                <a:gd name="T4" fmla="*/ 123 w 19"/>
                <a:gd name="T5" fmla="*/ 33 h 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11">
                  <a:moveTo>
                    <a:pt x="11" y="2"/>
                  </a:moveTo>
                  <a:cubicBezTo>
                    <a:pt x="7" y="0"/>
                    <a:pt x="0" y="2"/>
                    <a:pt x="5" y="7"/>
                  </a:cubicBezTo>
                  <a:cubicBezTo>
                    <a:pt x="8" y="11"/>
                    <a:pt x="19" y="7"/>
                    <a:pt x="14" y="3"/>
                  </a:cubicBezTo>
                </a:path>
              </a:pathLst>
            </a:custGeom>
            <a:solidFill>
              <a:srgbClr val="CB8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51" name="Freeform 2850">
              <a:extLst>
                <a:ext uri="{FF2B5EF4-FFF2-40B4-BE49-F238E27FC236}">
                  <a16:creationId xmlns:a16="http://schemas.microsoft.com/office/drawing/2014/main" id="{58C212CF-ABBF-1F06-8FAC-53DBF14A6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7" y="1710"/>
              <a:ext cx="31" cy="20"/>
            </a:xfrm>
            <a:custGeom>
              <a:avLst/>
              <a:gdLst>
                <a:gd name="T0" fmla="*/ 99 w 15"/>
                <a:gd name="T1" fmla="*/ 36 h 9"/>
                <a:gd name="T2" fmla="*/ 17 w 15"/>
                <a:gd name="T3" fmla="*/ 36 h 9"/>
                <a:gd name="T4" fmla="*/ 132 w 15"/>
                <a:gd name="T5" fmla="*/ 64 h 9"/>
                <a:gd name="T6" fmla="*/ 124 w 15"/>
                <a:gd name="T7" fmla="*/ 44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9">
                  <a:moveTo>
                    <a:pt x="11" y="3"/>
                  </a:moveTo>
                  <a:cubicBezTo>
                    <a:pt x="9" y="2"/>
                    <a:pt x="3" y="0"/>
                    <a:pt x="2" y="3"/>
                  </a:cubicBezTo>
                  <a:cubicBezTo>
                    <a:pt x="0" y="9"/>
                    <a:pt x="13" y="9"/>
                    <a:pt x="15" y="6"/>
                  </a:cubicBezTo>
                  <a:cubicBezTo>
                    <a:pt x="15" y="4"/>
                    <a:pt x="14" y="5"/>
                    <a:pt x="14" y="4"/>
                  </a:cubicBezTo>
                </a:path>
              </a:pathLst>
            </a:custGeom>
            <a:solidFill>
              <a:srgbClr val="CB8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52" name="Freeform 2851">
              <a:extLst>
                <a:ext uri="{FF2B5EF4-FFF2-40B4-BE49-F238E27FC236}">
                  <a16:creationId xmlns:a16="http://schemas.microsoft.com/office/drawing/2014/main" id="{E97EC9B0-E6C3-61C6-F35C-627071803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5" y="1881"/>
              <a:ext cx="14" cy="28"/>
            </a:xfrm>
            <a:custGeom>
              <a:avLst/>
              <a:gdLst>
                <a:gd name="T0" fmla="*/ 0 w 7"/>
                <a:gd name="T1" fmla="*/ 19 h 13"/>
                <a:gd name="T2" fmla="*/ 48 w 7"/>
                <a:gd name="T3" fmla="*/ 88 h 13"/>
                <a:gd name="T4" fmla="*/ 16 w 7"/>
                <a:gd name="T5" fmla="*/ 9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13">
                  <a:moveTo>
                    <a:pt x="0" y="2"/>
                  </a:moveTo>
                  <a:cubicBezTo>
                    <a:pt x="0" y="4"/>
                    <a:pt x="2" y="13"/>
                    <a:pt x="6" y="9"/>
                  </a:cubicBezTo>
                  <a:cubicBezTo>
                    <a:pt x="7" y="7"/>
                    <a:pt x="4" y="0"/>
                    <a:pt x="2" y="1"/>
                  </a:cubicBezTo>
                </a:path>
              </a:pathLst>
            </a:custGeom>
            <a:solidFill>
              <a:srgbClr val="CB8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53" name="Freeform 2852">
              <a:extLst>
                <a:ext uri="{FF2B5EF4-FFF2-40B4-BE49-F238E27FC236}">
                  <a16:creationId xmlns:a16="http://schemas.microsoft.com/office/drawing/2014/main" id="{F3846A84-D0B3-D281-9775-533AC298B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1" y="2019"/>
              <a:ext cx="17" cy="28"/>
            </a:xfrm>
            <a:custGeom>
              <a:avLst/>
              <a:gdLst>
                <a:gd name="T0" fmla="*/ 40 w 8"/>
                <a:gd name="T1" fmla="*/ 9 h 13"/>
                <a:gd name="T2" fmla="*/ 40 w 8"/>
                <a:gd name="T3" fmla="*/ 129 h 13"/>
                <a:gd name="T4" fmla="*/ 40 w 8"/>
                <a:gd name="T5" fmla="*/ 0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13">
                  <a:moveTo>
                    <a:pt x="4" y="1"/>
                  </a:moveTo>
                  <a:cubicBezTo>
                    <a:pt x="0" y="4"/>
                    <a:pt x="1" y="11"/>
                    <a:pt x="4" y="13"/>
                  </a:cubicBezTo>
                  <a:cubicBezTo>
                    <a:pt x="8" y="12"/>
                    <a:pt x="8" y="2"/>
                    <a:pt x="4" y="0"/>
                  </a:cubicBezTo>
                </a:path>
              </a:pathLst>
            </a:custGeom>
            <a:solidFill>
              <a:srgbClr val="CB8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54" name="Freeform 2853">
              <a:extLst>
                <a:ext uri="{FF2B5EF4-FFF2-40B4-BE49-F238E27FC236}">
                  <a16:creationId xmlns:a16="http://schemas.microsoft.com/office/drawing/2014/main" id="{DEFFB6C2-68F9-9308-A55B-292EC521A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" y="2028"/>
              <a:ext cx="17" cy="26"/>
            </a:xfrm>
            <a:custGeom>
              <a:avLst/>
              <a:gdLst>
                <a:gd name="T0" fmla="*/ 40 w 8"/>
                <a:gd name="T1" fmla="*/ 0 h 12"/>
                <a:gd name="T2" fmla="*/ 49 w 8"/>
                <a:gd name="T3" fmla="*/ 121 h 12"/>
                <a:gd name="T4" fmla="*/ 49 w 8"/>
                <a:gd name="T5" fmla="*/ 0 h 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cubicBezTo>
                    <a:pt x="2" y="4"/>
                    <a:pt x="0" y="10"/>
                    <a:pt x="5" y="12"/>
                  </a:cubicBezTo>
                  <a:cubicBezTo>
                    <a:pt x="8" y="9"/>
                    <a:pt x="8" y="3"/>
                    <a:pt x="5" y="0"/>
                  </a:cubicBezTo>
                </a:path>
              </a:pathLst>
            </a:custGeom>
            <a:solidFill>
              <a:srgbClr val="CB8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55" name="Freeform 2854">
              <a:extLst>
                <a:ext uri="{FF2B5EF4-FFF2-40B4-BE49-F238E27FC236}">
                  <a16:creationId xmlns:a16="http://schemas.microsoft.com/office/drawing/2014/main" id="{0200B03D-963A-48AD-63A7-DD6030C7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1815"/>
              <a:ext cx="15" cy="22"/>
            </a:xfrm>
            <a:custGeom>
              <a:avLst/>
              <a:gdLst>
                <a:gd name="T0" fmla="*/ 9 w 7"/>
                <a:gd name="T1" fmla="*/ 0 h 10"/>
                <a:gd name="T2" fmla="*/ 41 w 7"/>
                <a:gd name="T3" fmla="*/ 97 h 10"/>
                <a:gd name="T4" fmla="*/ 9 w 7"/>
                <a:gd name="T5" fmla="*/ 9 h 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10">
                  <a:moveTo>
                    <a:pt x="1" y="0"/>
                  </a:moveTo>
                  <a:cubicBezTo>
                    <a:pt x="0" y="2"/>
                    <a:pt x="0" y="10"/>
                    <a:pt x="4" y="9"/>
                  </a:cubicBezTo>
                  <a:cubicBezTo>
                    <a:pt x="7" y="9"/>
                    <a:pt x="4" y="0"/>
                    <a:pt x="1" y="1"/>
                  </a:cubicBezTo>
                </a:path>
              </a:pathLst>
            </a:custGeom>
            <a:solidFill>
              <a:srgbClr val="CB8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56" name="Freeform 2855">
              <a:extLst>
                <a:ext uri="{FF2B5EF4-FFF2-40B4-BE49-F238E27FC236}">
                  <a16:creationId xmlns:a16="http://schemas.microsoft.com/office/drawing/2014/main" id="{C8CB8940-BE92-44E4-7899-B6E785E6A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" y="2985"/>
              <a:ext cx="20" cy="18"/>
            </a:xfrm>
            <a:custGeom>
              <a:avLst/>
              <a:gdLst>
                <a:gd name="T0" fmla="*/ 40 w 10"/>
                <a:gd name="T1" fmla="*/ 0 h 8"/>
                <a:gd name="T2" fmla="*/ 48 w 10"/>
                <a:gd name="T3" fmla="*/ 81 h 8"/>
                <a:gd name="T4" fmla="*/ 32 w 10"/>
                <a:gd name="T5" fmla="*/ 11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cubicBezTo>
                    <a:pt x="0" y="2"/>
                    <a:pt x="2" y="8"/>
                    <a:pt x="6" y="7"/>
                  </a:cubicBezTo>
                  <a:cubicBezTo>
                    <a:pt x="10" y="5"/>
                    <a:pt x="7" y="1"/>
                    <a:pt x="4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57" name="Freeform 2856">
              <a:extLst>
                <a:ext uri="{FF2B5EF4-FFF2-40B4-BE49-F238E27FC236}">
                  <a16:creationId xmlns:a16="http://schemas.microsoft.com/office/drawing/2014/main" id="{9558D0D0-0625-9953-3503-759EB9113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3" y="3018"/>
              <a:ext cx="14" cy="17"/>
            </a:xfrm>
            <a:custGeom>
              <a:avLst/>
              <a:gdLst>
                <a:gd name="T0" fmla="*/ 8 w 7"/>
                <a:gd name="T1" fmla="*/ 0 h 8"/>
                <a:gd name="T2" fmla="*/ 24 w 7"/>
                <a:gd name="T3" fmla="*/ 77 h 8"/>
                <a:gd name="T4" fmla="*/ 24 w 7"/>
                <a:gd name="T5" fmla="*/ 9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8">
                  <a:moveTo>
                    <a:pt x="1" y="0"/>
                  </a:moveTo>
                  <a:cubicBezTo>
                    <a:pt x="0" y="3"/>
                    <a:pt x="0" y="6"/>
                    <a:pt x="3" y="8"/>
                  </a:cubicBezTo>
                  <a:cubicBezTo>
                    <a:pt x="6" y="6"/>
                    <a:pt x="7" y="2"/>
                    <a:pt x="3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58" name="Freeform 2857">
              <a:extLst>
                <a:ext uri="{FF2B5EF4-FFF2-40B4-BE49-F238E27FC236}">
                  <a16:creationId xmlns:a16="http://schemas.microsoft.com/office/drawing/2014/main" id="{CAAF8A78-B07D-6355-3C7B-0C4A4F723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057"/>
              <a:ext cx="10" cy="11"/>
            </a:xfrm>
            <a:custGeom>
              <a:avLst/>
              <a:gdLst>
                <a:gd name="T0" fmla="*/ 8 w 5"/>
                <a:gd name="T1" fmla="*/ 0 h 5"/>
                <a:gd name="T2" fmla="*/ 16 w 5"/>
                <a:gd name="T3" fmla="*/ 53 h 5"/>
                <a:gd name="T4" fmla="*/ 24 w 5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0" y="2"/>
                    <a:pt x="0" y="3"/>
                    <a:pt x="2" y="5"/>
                  </a:cubicBezTo>
                  <a:cubicBezTo>
                    <a:pt x="5" y="4"/>
                    <a:pt x="3" y="3"/>
                    <a:pt x="3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59" name="Freeform 2858">
              <a:extLst>
                <a:ext uri="{FF2B5EF4-FFF2-40B4-BE49-F238E27FC236}">
                  <a16:creationId xmlns:a16="http://schemas.microsoft.com/office/drawing/2014/main" id="{A1634D4E-AEAA-930A-5626-E0E923153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0" y="3095"/>
              <a:ext cx="12" cy="15"/>
            </a:xfrm>
            <a:custGeom>
              <a:avLst/>
              <a:gdLst>
                <a:gd name="T0" fmla="*/ 16 w 6"/>
                <a:gd name="T1" fmla="*/ 0 h 7"/>
                <a:gd name="T2" fmla="*/ 32 w 6"/>
                <a:gd name="T3" fmla="*/ 69 h 7"/>
                <a:gd name="T4" fmla="*/ 40 w 6"/>
                <a:gd name="T5" fmla="*/ 28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7">
                  <a:moveTo>
                    <a:pt x="2" y="0"/>
                  </a:moveTo>
                  <a:cubicBezTo>
                    <a:pt x="0" y="3"/>
                    <a:pt x="0" y="6"/>
                    <a:pt x="4" y="7"/>
                  </a:cubicBezTo>
                  <a:cubicBezTo>
                    <a:pt x="6" y="6"/>
                    <a:pt x="5" y="5"/>
                    <a:pt x="5" y="3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60" name="Freeform 2859">
              <a:extLst>
                <a:ext uri="{FF2B5EF4-FFF2-40B4-BE49-F238E27FC236}">
                  <a16:creationId xmlns:a16="http://schemas.microsoft.com/office/drawing/2014/main" id="{84E5B916-89BC-B057-71F2-C61DAEB43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" y="3066"/>
              <a:ext cx="4" cy="7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37 h 3"/>
                <a:gd name="T4" fmla="*/ 16 w 2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2" y="3"/>
                    <a:pt x="1" y="2"/>
                    <a:pt x="2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61" name="Freeform 2860">
              <a:extLst>
                <a:ext uri="{FF2B5EF4-FFF2-40B4-BE49-F238E27FC236}">
                  <a16:creationId xmlns:a16="http://schemas.microsoft.com/office/drawing/2014/main" id="{6F790BBF-5C92-FBDA-0452-4EC49A785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" y="3130"/>
              <a:ext cx="8" cy="13"/>
            </a:xfrm>
            <a:custGeom>
              <a:avLst/>
              <a:gdLst>
                <a:gd name="T0" fmla="*/ 8 w 4"/>
                <a:gd name="T1" fmla="*/ 0 h 6"/>
                <a:gd name="T2" fmla="*/ 16 w 4"/>
                <a:gd name="T3" fmla="*/ 61 h 6"/>
                <a:gd name="T4" fmla="*/ 32 w 4"/>
                <a:gd name="T5" fmla="*/ 9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6">
                  <a:moveTo>
                    <a:pt x="1" y="0"/>
                  </a:moveTo>
                  <a:cubicBezTo>
                    <a:pt x="1" y="3"/>
                    <a:pt x="0" y="4"/>
                    <a:pt x="2" y="6"/>
                  </a:cubicBezTo>
                  <a:cubicBezTo>
                    <a:pt x="4" y="5"/>
                    <a:pt x="4" y="3"/>
                    <a:pt x="4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62" name="Freeform 2861">
              <a:extLst>
                <a:ext uri="{FF2B5EF4-FFF2-40B4-BE49-F238E27FC236}">
                  <a16:creationId xmlns:a16="http://schemas.microsoft.com/office/drawing/2014/main" id="{3B40BDF0-67E2-C035-B41B-C8CF80328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4" y="3164"/>
              <a:ext cx="10" cy="11"/>
            </a:xfrm>
            <a:custGeom>
              <a:avLst/>
              <a:gdLst>
                <a:gd name="T0" fmla="*/ 16 w 5"/>
                <a:gd name="T1" fmla="*/ 0 h 5"/>
                <a:gd name="T2" fmla="*/ 16 w 5"/>
                <a:gd name="T3" fmla="*/ 53 h 5"/>
                <a:gd name="T4" fmla="*/ 32 w 5"/>
                <a:gd name="T5" fmla="*/ 2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1" y="3"/>
                    <a:pt x="0" y="3"/>
                    <a:pt x="2" y="5"/>
                  </a:cubicBezTo>
                  <a:cubicBezTo>
                    <a:pt x="5" y="4"/>
                    <a:pt x="4" y="3"/>
                    <a:pt x="4" y="2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63" name="Freeform 2862">
              <a:extLst>
                <a:ext uri="{FF2B5EF4-FFF2-40B4-BE49-F238E27FC236}">
                  <a16:creationId xmlns:a16="http://schemas.microsoft.com/office/drawing/2014/main" id="{3EFD97D7-6CB4-F94B-96C6-7063B59F6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9" y="3169"/>
              <a:ext cx="8" cy="11"/>
            </a:xfrm>
            <a:custGeom>
              <a:avLst/>
              <a:gdLst>
                <a:gd name="T0" fmla="*/ 0 w 4"/>
                <a:gd name="T1" fmla="*/ 0 h 5"/>
                <a:gd name="T2" fmla="*/ 8 w 4"/>
                <a:gd name="T3" fmla="*/ 53 h 5"/>
                <a:gd name="T4" fmla="*/ 32 w 4"/>
                <a:gd name="T5" fmla="*/ 33 h 5"/>
                <a:gd name="T6" fmla="*/ 24 w 4"/>
                <a:gd name="T7" fmla="*/ 9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2"/>
                    <a:pt x="0" y="3"/>
                    <a:pt x="1" y="5"/>
                  </a:cubicBezTo>
                  <a:cubicBezTo>
                    <a:pt x="3" y="5"/>
                    <a:pt x="3" y="4"/>
                    <a:pt x="4" y="3"/>
                  </a:cubicBezTo>
                  <a:cubicBezTo>
                    <a:pt x="4" y="2"/>
                    <a:pt x="3" y="2"/>
                    <a:pt x="3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64" name="Freeform 2863">
              <a:extLst>
                <a:ext uri="{FF2B5EF4-FFF2-40B4-BE49-F238E27FC236}">
                  <a16:creationId xmlns:a16="http://schemas.microsoft.com/office/drawing/2014/main" id="{08563807-5CA7-F94B-69B2-DF1E19509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5" y="3197"/>
              <a:ext cx="8" cy="11"/>
            </a:xfrm>
            <a:custGeom>
              <a:avLst/>
              <a:gdLst>
                <a:gd name="T0" fmla="*/ 8 w 4"/>
                <a:gd name="T1" fmla="*/ 0 h 5"/>
                <a:gd name="T2" fmla="*/ 24 w 4"/>
                <a:gd name="T3" fmla="*/ 53 h 5"/>
                <a:gd name="T4" fmla="*/ 32 w 4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cubicBezTo>
                    <a:pt x="0" y="2"/>
                    <a:pt x="0" y="4"/>
                    <a:pt x="3" y="5"/>
                  </a:cubicBezTo>
                  <a:cubicBezTo>
                    <a:pt x="4" y="4"/>
                    <a:pt x="4" y="3"/>
                    <a:pt x="4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65" name="Freeform 2864">
              <a:extLst>
                <a:ext uri="{FF2B5EF4-FFF2-40B4-BE49-F238E27FC236}">
                  <a16:creationId xmlns:a16="http://schemas.microsoft.com/office/drawing/2014/main" id="{818195CD-4B0D-D30D-E892-04F8AD773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" y="3199"/>
              <a:ext cx="6" cy="11"/>
            </a:xfrm>
            <a:custGeom>
              <a:avLst/>
              <a:gdLst>
                <a:gd name="T0" fmla="*/ 0 w 3"/>
                <a:gd name="T1" fmla="*/ 0 h 5"/>
                <a:gd name="T2" fmla="*/ 24 w 3"/>
                <a:gd name="T3" fmla="*/ 53 h 5"/>
                <a:gd name="T4" fmla="*/ 8 w 3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1" y="3"/>
                    <a:pt x="1" y="5"/>
                    <a:pt x="3" y="5"/>
                  </a:cubicBezTo>
                  <a:cubicBezTo>
                    <a:pt x="3" y="3"/>
                    <a:pt x="2" y="3"/>
                    <a:pt x="1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66" name="Freeform 2865">
              <a:extLst>
                <a:ext uri="{FF2B5EF4-FFF2-40B4-BE49-F238E27FC236}">
                  <a16:creationId xmlns:a16="http://schemas.microsoft.com/office/drawing/2014/main" id="{161EA7F5-B617-7BC8-5782-9B3B8C693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2" y="3232"/>
              <a:ext cx="8" cy="9"/>
            </a:xfrm>
            <a:custGeom>
              <a:avLst/>
              <a:gdLst>
                <a:gd name="T0" fmla="*/ 8 w 4"/>
                <a:gd name="T1" fmla="*/ 0 h 4"/>
                <a:gd name="T2" fmla="*/ 8 w 4"/>
                <a:gd name="T3" fmla="*/ 45 h 4"/>
                <a:gd name="T4" fmla="*/ 32 w 4"/>
                <a:gd name="T5" fmla="*/ 11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1" y="1"/>
                    <a:pt x="0" y="2"/>
                    <a:pt x="1" y="4"/>
                  </a:cubicBezTo>
                  <a:cubicBezTo>
                    <a:pt x="4" y="4"/>
                    <a:pt x="3" y="3"/>
                    <a:pt x="4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67" name="Freeform 2866">
              <a:extLst>
                <a:ext uri="{FF2B5EF4-FFF2-40B4-BE49-F238E27FC236}">
                  <a16:creationId xmlns:a16="http://schemas.microsoft.com/office/drawing/2014/main" id="{0E9159A5-97A9-D4CE-E5C0-4BCD5A4EE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" y="3095"/>
              <a:ext cx="10" cy="8"/>
            </a:xfrm>
            <a:custGeom>
              <a:avLst/>
              <a:gdLst>
                <a:gd name="T0" fmla="*/ 0 w 5"/>
                <a:gd name="T1" fmla="*/ 16 h 4"/>
                <a:gd name="T2" fmla="*/ 24 w 5"/>
                <a:gd name="T3" fmla="*/ 32 h 4"/>
                <a:gd name="T4" fmla="*/ 16 w 5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4">
                  <a:moveTo>
                    <a:pt x="0" y="2"/>
                  </a:moveTo>
                  <a:cubicBezTo>
                    <a:pt x="1" y="3"/>
                    <a:pt x="2" y="4"/>
                    <a:pt x="3" y="4"/>
                  </a:cubicBezTo>
                  <a:cubicBezTo>
                    <a:pt x="5" y="2"/>
                    <a:pt x="4" y="1"/>
                    <a:pt x="2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68" name="Freeform 2867">
              <a:extLst>
                <a:ext uri="{FF2B5EF4-FFF2-40B4-BE49-F238E27FC236}">
                  <a16:creationId xmlns:a16="http://schemas.microsoft.com/office/drawing/2014/main" id="{287F8EED-C3F0-1ACD-F5DE-B751B91DE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" y="2913"/>
              <a:ext cx="10" cy="15"/>
            </a:xfrm>
            <a:custGeom>
              <a:avLst/>
              <a:gdLst>
                <a:gd name="T0" fmla="*/ 0 w 5"/>
                <a:gd name="T1" fmla="*/ 0 h 7"/>
                <a:gd name="T2" fmla="*/ 24 w 5"/>
                <a:gd name="T3" fmla="*/ 69 h 7"/>
                <a:gd name="T4" fmla="*/ 32 w 5"/>
                <a:gd name="T5" fmla="*/ 19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cubicBezTo>
                    <a:pt x="0" y="3"/>
                    <a:pt x="1" y="5"/>
                    <a:pt x="3" y="7"/>
                  </a:cubicBezTo>
                  <a:cubicBezTo>
                    <a:pt x="5" y="5"/>
                    <a:pt x="4" y="4"/>
                    <a:pt x="4" y="2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69" name="Freeform 2868">
              <a:extLst>
                <a:ext uri="{FF2B5EF4-FFF2-40B4-BE49-F238E27FC236}">
                  <a16:creationId xmlns:a16="http://schemas.microsoft.com/office/drawing/2014/main" id="{FBD71E61-FD0F-7A70-C0A4-4EFAF75D1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7" y="2882"/>
              <a:ext cx="11" cy="11"/>
            </a:xfrm>
            <a:custGeom>
              <a:avLst/>
              <a:gdLst>
                <a:gd name="T0" fmla="*/ 9 w 5"/>
                <a:gd name="T1" fmla="*/ 0 h 5"/>
                <a:gd name="T2" fmla="*/ 20 w 5"/>
                <a:gd name="T3" fmla="*/ 53 h 5"/>
                <a:gd name="T4" fmla="*/ 20 w 5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1" y="2"/>
                    <a:pt x="0" y="3"/>
                    <a:pt x="2" y="5"/>
                  </a:cubicBezTo>
                  <a:cubicBezTo>
                    <a:pt x="5" y="3"/>
                    <a:pt x="4" y="2"/>
                    <a:pt x="2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70" name="Freeform 2869">
              <a:extLst>
                <a:ext uri="{FF2B5EF4-FFF2-40B4-BE49-F238E27FC236}">
                  <a16:creationId xmlns:a16="http://schemas.microsoft.com/office/drawing/2014/main" id="{B3010339-2F52-D81D-961F-1C81E48DB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2920"/>
              <a:ext cx="10" cy="8"/>
            </a:xfrm>
            <a:custGeom>
              <a:avLst/>
              <a:gdLst>
                <a:gd name="T0" fmla="*/ 16 w 5"/>
                <a:gd name="T1" fmla="*/ 8 h 4"/>
                <a:gd name="T2" fmla="*/ 8 w 5"/>
                <a:gd name="T3" fmla="*/ 32 h 4"/>
                <a:gd name="T4" fmla="*/ 16 w 5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4">
                  <a:moveTo>
                    <a:pt x="2" y="1"/>
                  </a:moveTo>
                  <a:cubicBezTo>
                    <a:pt x="1" y="2"/>
                    <a:pt x="0" y="3"/>
                    <a:pt x="1" y="4"/>
                  </a:cubicBezTo>
                  <a:cubicBezTo>
                    <a:pt x="5" y="3"/>
                    <a:pt x="4" y="2"/>
                    <a:pt x="2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71" name="Freeform 2870">
              <a:extLst>
                <a:ext uri="{FF2B5EF4-FFF2-40B4-BE49-F238E27FC236}">
                  <a16:creationId xmlns:a16="http://schemas.microsoft.com/office/drawing/2014/main" id="{A03E124E-501C-ACB3-F163-4AD2FD0C5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" y="2948"/>
              <a:ext cx="27" cy="26"/>
            </a:xfrm>
            <a:custGeom>
              <a:avLst/>
              <a:gdLst>
                <a:gd name="T0" fmla="*/ 17 w 13"/>
                <a:gd name="T1" fmla="*/ 0 h 12"/>
                <a:gd name="T2" fmla="*/ 44 w 13"/>
                <a:gd name="T3" fmla="*/ 20 h 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12">
                  <a:moveTo>
                    <a:pt x="2" y="0"/>
                  </a:moveTo>
                  <a:cubicBezTo>
                    <a:pt x="0" y="12"/>
                    <a:pt x="13" y="6"/>
                    <a:pt x="5" y="2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72" name="Freeform 2871">
              <a:extLst>
                <a:ext uri="{FF2B5EF4-FFF2-40B4-BE49-F238E27FC236}">
                  <a16:creationId xmlns:a16="http://schemas.microsoft.com/office/drawing/2014/main" id="{F330A278-5A19-47E1-AF2E-878415D76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0" y="2957"/>
              <a:ext cx="11" cy="11"/>
            </a:xfrm>
            <a:custGeom>
              <a:avLst/>
              <a:gdLst>
                <a:gd name="T0" fmla="*/ 0 w 5"/>
                <a:gd name="T1" fmla="*/ 9 h 5"/>
                <a:gd name="T2" fmla="*/ 20 w 5"/>
                <a:gd name="T3" fmla="*/ 53 h 5"/>
                <a:gd name="T4" fmla="*/ 20 w 5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0" y="1"/>
                  </a:moveTo>
                  <a:cubicBezTo>
                    <a:pt x="1" y="2"/>
                    <a:pt x="1" y="3"/>
                    <a:pt x="2" y="5"/>
                  </a:cubicBezTo>
                  <a:cubicBezTo>
                    <a:pt x="5" y="3"/>
                    <a:pt x="3" y="2"/>
                    <a:pt x="2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73" name="Freeform 2872">
              <a:extLst>
                <a:ext uri="{FF2B5EF4-FFF2-40B4-BE49-F238E27FC236}">
                  <a16:creationId xmlns:a16="http://schemas.microsoft.com/office/drawing/2014/main" id="{057DB0A2-2B14-929F-8FC1-856C513C2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5" y="2990"/>
              <a:ext cx="8" cy="15"/>
            </a:xfrm>
            <a:custGeom>
              <a:avLst/>
              <a:gdLst>
                <a:gd name="T0" fmla="*/ 8 w 4"/>
                <a:gd name="T1" fmla="*/ 0 h 7"/>
                <a:gd name="T2" fmla="*/ 24 w 4"/>
                <a:gd name="T3" fmla="*/ 69 h 7"/>
                <a:gd name="T4" fmla="*/ 24 w 4"/>
                <a:gd name="T5" fmla="*/ 19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cubicBezTo>
                    <a:pt x="0" y="3"/>
                    <a:pt x="0" y="6"/>
                    <a:pt x="3" y="7"/>
                  </a:cubicBezTo>
                  <a:cubicBezTo>
                    <a:pt x="4" y="6"/>
                    <a:pt x="4" y="4"/>
                    <a:pt x="3" y="2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74" name="Freeform 2873">
              <a:extLst>
                <a:ext uri="{FF2B5EF4-FFF2-40B4-BE49-F238E27FC236}">
                  <a16:creationId xmlns:a16="http://schemas.microsoft.com/office/drawing/2014/main" id="{3DE0FF20-3BE5-05F8-DBD9-AD09AEBBF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9" y="2854"/>
              <a:ext cx="10" cy="11"/>
            </a:xfrm>
            <a:custGeom>
              <a:avLst/>
              <a:gdLst>
                <a:gd name="T0" fmla="*/ 8 w 5"/>
                <a:gd name="T1" fmla="*/ 9 h 5"/>
                <a:gd name="T2" fmla="*/ 16 w 5"/>
                <a:gd name="T3" fmla="*/ 53 h 5"/>
                <a:gd name="T4" fmla="*/ 8 w 5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2" y="3"/>
                    <a:pt x="5" y="3"/>
                    <a:pt x="2" y="5"/>
                  </a:cubicBezTo>
                  <a:cubicBezTo>
                    <a:pt x="0" y="3"/>
                    <a:pt x="1" y="2"/>
                    <a:pt x="1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75" name="Freeform 2874">
              <a:extLst>
                <a:ext uri="{FF2B5EF4-FFF2-40B4-BE49-F238E27FC236}">
                  <a16:creationId xmlns:a16="http://schemas.microsoft.com/office/drawing/2014/main" id="{943B35AB-D6CC-0E24-882A-1FBD26E0F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5" y="2808"/>
              <a:ext cx="8" cy="11"/>
            </a:xfrm>
            <a:custGeom>
              <a:avLst/>
              <a:gdLst>
                <a:gd name="T0" fmla="*/ 0 w 4"/>
                <a:gd name="T1" fmla="*/ 20 h 5"/>
                <a:gd name="T2" fmla="*/ 24 w 4"/>
                <a:gd name="T3" fmla="*/ 53 h 5"/>
                <a:gd name="T4" fmla="*/ 16 w 4"/>
                <a:gd name="T5" fmla="*/ 9 h 5"/>
                <a:gd name="T6" fmla="*/ 0 w 4"/>
                <a:gd name="T7" fmla="*/ 9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cubicBezTo>
                    <a:pt x="1" y="4"/>
                    <a:pt x="1" y="5"/>
                    <a:pt x="3" y="5"/>
                  </a:cubicBezTo>
                  <a:cubicBezTo>
                    <a:pt x="4" y="3"/>
                    <a:pt x="3" y="3"/>
                    <a:pt x="2" y="1"/>
                  </a:cubicBezTo>
                  <a:cubicBezTo>
                    <a:pt x="2" y="0"/>
                    <a:pt x="1" y="1"/>
                    <a:pt x="0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76" name="Freeform 2875">
              <a:extLst>
                <a:ext uri="{FF2B5EF4-FFF2-40B4-BE49-F238E27FC236}">
                  <a16:creationId xmlns:a16="http://schemas.microsoft.com/office/drawing/2014/main" id="{D96BA7E3-5D1D-46FC-2BFD-0A49D9C0B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" y="2821"/>
              <a:ext cx="8" cy="13"/>
            </a:xfrm>
            <a:custGeom>
              <a:avLst/>
              <a:gdLst>
                <a:gd name="T0" fmla="*/ 8 w 4"/>
                <a:gd name="T1" fmla="*/ 43 h 6"/>
                <a:gd name="T2" fmla="*/ 16 w 4"/>
                <a:gd name="T3" fmla="*/ 61 h 6"/>
                <a:gd name="T4" fmla="*/ 24 w 4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6">
                  <a:moveTo>
                    <a:pt x="1" y="4"/>
                  </a:moveTo>
                  <a:cubicBezTo>
                    <a:pt x="1" y="5"/>
                    <a:pt x="0" y="6"/>
                    <a:pt x="2" y="6"/>
                  </a:cubicBezTo>
                  <a:cubicBezTo>
                    <a:pt x="4" y="4"/>
                    <a:pt x="4" y="2"/>
                    <a:pt x="3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77" name="Freeform 2876">
              <a:extLst>
                <a:ext uri="{FF2B5EF4-FFF2-40B4-BE49-F238E27FC236}">
                  <a16:creationId xmlns:a16="http://schemas.microsoft.com/office/drawing/2014/main" id="{A1C5A1CC-541F-BFFA-8A62-8002B2079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7" y="2729"/>
              <a:ext cx="10" cy="9"/>
            </a:xfrm>
            <a:custGeom>
              <a:avLst/>
              <a:gdLst>
                <a:gd name="T0" fmla="*/ 0 w 5"/>
                <a:gd name="T1" fmla="*/ 11 h 4"/>
                <a:gd name="T2" fmla="*/ 8 w 5"/>
                <a:gd name="T3" fmla="*/ 45 h 4"/>
                <a:gd name="T4" fmla="*/ 8 w 5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4">
                  <a:moveTo>
                    <a:pt x="0" y="1"/>
                  </a:moveTo>
                  <a:cubicBezTo>
                    <a:pt x="0" y="2"/>
                    <a:pt x="1" y="3"/>
                    <a:pt x="1" y="4"/>
                  </a:cubicBezTo>
                  <a:cubicBezTo>
                    <a:pt x="5" y="3"/>
                    <a:pt x="3" y="2"/>
                    <a:pt x="1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78" name="Freeform 2877">
              <a:extLst>
                <a:ext uri="{FF2B5EF4-FFF2-40B4-BE49-F238E27FC236}">
                  <a16:creationId xmlns:a16="http://schemas.microsoft.com/office/drawing/2014/main" id="{A38127AC-0623-E435-5FC1-083FB8602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4" y="2734"/>
              <a:ext cx="10" cy="11"/>
            </a:xfrm>
            <a:custGeom>
              <a:avLst/>
              <a:gdLst>
                <a:gd name="T0" fmla="*/ 8 w 5"/>
                <a:gd name="T1" fmla="*/ 20 h 5"/>
                <a:gd name="T2" fmla="*/ 8 w 5"/>
                <a:gd name="T3" fmla="*/ 53 h 5"/>
                <a:gd name="T4" fmla="*/ 0 w 5"/>
                <a:gd name="T5" fmla="*/ 44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1" y="2"/>
                  </a:moveTo>
                  <a:cubicBezTo>
                    <a:pt x="1" y="3"/>
                    <a:pt x="1" y="4"/>
                    <a:pt x="1" y="5"/>
                  </a:cubicBezTo>
                  <a:cubicBezTo>
                    <a:pt x="5" y="4"/>
                    <a:pt x="3" y="0"/>
                    <a:pt x="0" y="4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79" name="Freeform 2878">
              <a:extLst>
                <a:ext uri="{FF2B5EF4-FFF2-40B4-BE49-F238E27FC236}">
                  <a16:creationId xmlns:a16="http://schemas.microsoft.com/office/drawing/2014/main" id="{47DA539E-9128-06D7-C9B5-90A58FA69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1" y="2777"/>
              <a:ext cx="9" cy="9"/>
            </a:xfrm>
            <a:custGeom>
              <a:avLst/>
              <a:gdLst>
                <a:gd name="T0" fmla="*/ 0 w 4"/>
                <a:gd name="T1" fmla="*/ 11 h 4"/>
                <a:gd name="T2" fmla="*/ 11 w 4"/>
                <a:gd name="T3" fmla="*/ 45 h 4"/>
                <a:gd name="T4" fmla="*/ 11 w 4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1" y="3"/>
                    <a:pt x="1" y="4"/>
                  </a:cubicBezTo>
                  <a:cubicBezTo>
                    <a:pt x="4" y="2"/>
                    <a:pt x="2" y="2"/>
                    <a:pt x="1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80" name="Freeform 2879">
              <a:extLst>
                <a:ext uri="{FF2B5EF4-FFF2-40B4-BE49-F238E27FC236}">
                  <a16:creationId xmlns:a16="http://schemas.microsoft.com/office/drawing/2014/main" id="{58D8C3F3-C889-24B8-3A97-CDFBBC39C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" y="2734"/>
              <a:ext cx="6" cy="11"/>
            </a:xfrm>
            <a:custGeom>
              <a:avLst/>
              <a:gdLst>
                <a:gd name="T0" fmla="*/ 8 w 3"/>
                <a:gd name="T1" fmla="*/ 20 h 5"/>
                <a:gd name="T2" fmla="*/ 24 w 3"/>
                <a:gd name="T3" fmla="*/ 53 h 5"/>
                <a:gd name="T4" fmla="*/ 16 w 3"/>
                <a:gd name="T5" fmla="*/ 0 h 5"/>
                <a:gd name="T6" fmla="*/ 0 w 3"/>
                <a:gd name="T7" fmla="*/ 33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5">
                  <a:moveTo>
                    <a:pt x="1" y="2"/>
                  </a:moveTo>
                  <a:cubicBezTo>
                    <a:pt x="2" y="3"/>
                    <a:pt x="2" y="4"/>
                    <a:pt x="3" y="5"/>
                  </a:cubicBezTo>
                  <a:cubicBezTo>
                    <a:pt x="3" y="2"/>
                    <a:pt x="3" y="2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81" name="Freeform 2880">
              <a:extLst>
                <a:ext uri="{FF2B5EF4-FFF2-40B4-BE49-F238E27FC236}">
                  <a16:creationId xmlns:a16="http://schemas.microsoft.com/office/drawing/2014/main" id="{E06539CB-2088-EDC6-2099-40712EA14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" y="2694"/>
              <a:ext cx="7" cy="9"/>
            </a:xfrm>
            <a:custGeom>
              <a:avLst/>
              <a:gdLst>
                <a:gd name="T0" fmla="*/ 12 w 3"/>
                <a:gd name="T1" fmla="*/ 11 h 4"/>
                <a:gd name="T2" fmla="*/ 12 w 3"/>
                <a:gd name="T3" fmla="*/ 45 h 4"/>
                <a:gd name="T4" fmla="*/ 37 w 3"/>
                <a:gd name="T5" fmla="*/ 11 h 4"/>
                <a:gd name="T6" fmla="*/ 12 w 3"/>
                <a:gd name="T7" fmla="*/ 11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4">
                  <a:moveTo>
                    <a:pt x="1" y="1"/>
                  </a:moveTo>
                  <a:cubicBezTo>
                    <a:pt x="1" y="2"/>
                    <a:pt x="0" y="3"/>
                    <a:pt x="1" y="4"/>
                  </a:cubicBezTo>
                  <a:cubicBezTo>
                    <a:pt x="3" y="3"/>
                    <a:pt x="2" y="3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82" name="Freeform 2881">
              <a:extLst>
                <a:ext uri="{FF2B5EF4-FFF2-40B4-BE49-F238E27FC236}">
                  <a16:creationId xmlns:a16="http://schemas.microsoft.com/office/drawing/2014/main" id="{847E2625-BF19-28DE-E19B-AC79684E0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" y="2653"/>
              <a:ext cx="6" cy="11"/>
            </a:xfrm>
            <a:custGeom>
              <a:avLst/>
              <a:gdLst>
                <a:gd name="T0" fmla="*/ 0 w 3"/>
                <a:gd name="T1" fmla="*/ 33 h 5"/>
                <a:gd name="T2" fmla="*/ 8 w 3"/>
                <a:gd name="T3" fmla="*/ 53 h 5"/>
                <a:gd name="T4" fmla="*/ 16 w 3"/>
                <a:gd name="T5" fmla="*/ 0 h 5"/>
                <a:gd name="T6" fmla="*/ 0 w 3"/>
                <a:gd name="T7" fmla="*/ 2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3" y="3"/>
                    <a:pt x="3" y="2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83" name="Freeform 2882">
              <a:extLst>
                <a:ext uri="{FF2B5EF4-FFF2-40B4-BE49-F238E27FC236}">
                  <a16:creationId xmlns:a16="http://schemas.microsoft.com/office/drawing/2014/main" id="{8F5C01A0-7365-78F9-05E9-899546965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" y="2644"/>
              <a:ext cx="6" cy="11"/>
            </a:xfrm>
            <a:custGeom>
              <a:avLst/>
              <a:gdLst>
                <a:gd name="T0" fmla="*/ 0 w 3"/>
                <a:gd name="T1" fmla="*/ 9 h 5"/>
                <a:gd name="T2" fmla="*/ 16 w 3"/>
                <a:gd name="T3" fmla="*/ 53 h 5"/>
                <a:gd name="T4" fmla="*/ 24 w 3"/>
                <a:gd name="T5" fmla="*/ 9 h 5"/>
                <a:gd name="T6" fmla="*/ 8 w 3"/>
                <a:gd name="T7" fmla="*/ 2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5">
                  <a:moveTo>
                    <a:pt x="0" y="1"/>
                  </a:moveTo>
                  <a:cubicBezTo>
                    <a:pt x="0" y="2"/>
                    <a:pt x="1" y="4"/>
                    <a:pt x="2" y="5"/>
                  </a:cubicBezTo>
                  <a:cubicBezTo>
                    <a:pt x="3" y="3"/>
                    <a:pt x="3" y="4"/>
                    <a:pt x="3" y="1"/>
                  </a:cubicBezTo>
                  <a:cubicBezTo>
                    <a:pt x="2" y="0"/>
                    <a:pt x="2" y="2"/>
                    <a:pt x="1" y="2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84" name="Freeform 2883">
              <a:extLst>
                <a:ext uri="{FF2B5EF4-FFF2-40B4-BE49-F238E27FC236}">
                  <a16:creationId xmlns:a16="http://schemas.microsoft.com/office/drawing/2014/main" id="{EAA2363E-64EF-09E1-9F9C-77EA726B7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" y="2699"/>
              <a:ext cx="8" cy="11"/>
            </a:xfrm>
            <a:custGeom>
              <a:avLst/>
              <a:gdLst>
                <a:gd name="T0" fmla="*/ 0 w 4"/>
                <a:gd name="T1" fmla="*/ 9 h 5"/>
                <a:gd name="T2" fmla="*/ 16 w 4"/>
                <a:gd name="T3" fmla="*/ 53 h 5"/>
                <a:gd name="T4" fmla="*/ 16 w 4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0" y="1"/>
                  </a:moveTo>
                  <a:cubicBezTo>
                    <a:pt x="0" y="3"/>
                    <a:pt x="0" y="4"/>
                    <a:pt x="2" y="5"/>
                  </a:cubicBezTo>
                  <a:cubicBezTo>
                    <a:pt x="4" y="3"/>
                    <a:pt x="3" y="2"/>
                    <a:pt x="2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85" name="Freeform 2884">
              <a:extLst>
                <a:ext uri="{FF2B5EF4-FFF2-40B4-BE49-F238E27FC236}">
                  <a16:creationId xmlns:a16="http://schemas.microsoft.com/office/drawing/2014/main" id="{03538F3B-5BAC-010E-92F2-565115AA5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" y="2622"/>
              <a:ext cx="11" cy="9"/>
            </a:xfrm>
            <a:custGeom>
              <a:avLst/>
              <a:gdLst>
                <a:gd name="T0" fmla="*/ 0 w 5"/>
                <a:gd name="T1" fmla="*/ 11 h 4"/>
                <a:gd name="T2" fmla="*/ 20 w 5"/>
                <a:gd name="T3" fmla="*/ 45 h 4"/>
                <a:gd name="T4" fmla="*/ 20 w 5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4">
                  <a:moveTo>
                    <a:pt x="0" y="1"/>
                  </a:moveTo>
                  <a:cubicBezTo>
                    <a:pt x="0" y="2"/>
                    <a:pt x="1" y="3"/>
                    <a:pt x="2" y="4"/>
                  </a:cubicBezTo>
                  <a:cubicBezTo>
                    <a:pt x="5" y="2"/>
                    <a:pt x="2" y="2"/>
                    <a:pt x="2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86" name="Freeform 2885">
              <a:extLst>
                <a:ext uri="{FF2B5EF4-FFF2-40B4-BE49-F238E27FC236}">
                  <a16:creationId xmlns:a16="http://schemas.microsoft.com/office/drawing/2014/main" id="{A5AAB622-A5DD-5457-5C30-3581A9A29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622"/>
              <a:ext cx="6" cy="9"/>
            </a:xfrm>
            <a:custGeom>
              <a:avLst/>
              <a:gdLst>
                <a:gd name="T0" fmla="*/ 8 w 3"/>
                <a:gd name="T1" fmla="*/ 11 h 4"/>
                <a:gd name="T2" fmla="*/ 0 w 3"/>
                <a:gd name="T3" fmla="*/ 45 h 4"/>
                <a:gd name="T4" fmla="*/ 24 w 3"/>
                <a:gd name="T5" fmla="*/ 25 h 4"/>
                <a:gd name="T6" fmla="*/ 8 w 3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4">
                  <a:moveTo>
                    <a:pt x="1" y="1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2" y="3"/>
                    <a:pt x="1" y="3"/>
                    <a:pt x="3" y="2"/>
                  </a:cubicBezTo>
                  <a:cubicBezTo>
                    <a:pt x="2" y="1"/>
                    <a:pt x="2" y="0"/>
                    <a:pt x="1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87" name="Freeform 2886">
              <a:extLst>
                <a:ext uri="{FF2B5EF4-FFF2-40B4-BE49-F238E27FC236}">
                  <a16:creationId xmlns:a16="http://schemas.microsoft.com/office/drawing/2014/main" id="{3C63DF43-EE5A-2A28-0A27-BA587C977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5" y="2581"/>
              <a:ext cx="4" cy="6"/>
            </a:xfrm>
            <a:custGeom>
              <a:avLst/>
              <a:gdLst>
                <a:gd name="T0" fmla="*/ 0 w 2"/>
                <a:gd name="T1" fmla="*/ 8 h 3"/>
                <a:gd name="T2" fmla="*/ 8 w 2"/>
                <a:gd name="T3" fmla="*/ 24 h 3"/>
                <a:gd name="T4" fmla="*/ 16 w 2"/>
                <a:gd name="T5" fmla="*/ 8 h 3"/>
                <a:gd name="T6" fmla="*/ 0 w 2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2" y="2"/>
                    <a:pt x="2" y="3"/>
                    <a:pt x="2" y="1"/>
                  </a:cubicBezTo>
                  <a:cubicBezTo>
                    <a:pt x="2" y="0"/>
                    <a:pt x="0" y="0"/>
                    <a:pt x="0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88" name="Freeform 2887">
              <a:extLst>
                <a:ext uri="{FF2B5EF4-FFF2-40B4-BE49-F238E27FC236}">
                  <a16:creationId xmlns:a16="http://schemas.microsoft.com/office/drawing/2014/main" id="{44C9244F-8BC0-3D6C-6459-0C09FC88C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" y="2572"/>
              <a:ext cx="4" cy="9"/>
            </a:xfrm>
            <a:custGeom>
              <a:avLst/>
              <a:gdLst>
                <a:gd name="T0" fmla="*/ 0 w 2"/>
                <a:gd name="T1" fmla="*/ 0 h 4"/>
                <a:gd name="T2" fmla="*/ 8 w 2"/>
                <a:gd name="T3" fmla="*/ 45 h 4"/>
                <a:gd name="T4" fmla="*/ 16 w 2"/>
                <a:gd name="T5" fmla="*/ 0 h 4"/>
                <a:gd name="T6" fmla="*/ 0 w 2"/>
                <a:gd name="T7" fmla="*/ 25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2" y="2"/>
                    <a:pt x="2" y="2"/>
                    <a:pt x="2" y="0"/>
                  </a:cubicBezTo>
                  <a:cubicBezTo>
                    <a:pt x="0" y="0"/>
                    <a:pt x="1" y="1"/>
                    <a:pt x="0" y="2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89" name="Freeform 2888">
              <a:extLst>
                <a:ext uri="{FF2B5EF4-FFF2-40B4-BE49-F238E27FC236}">
                  <a16:creationId xmlns:a16="http://schemas.microsoft.com/office/drawing/2014/main" id="{9299C695-524E-9385-C427-0976DD23A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5" y="2603"/>
              <a:ext cx="8" cy="10"/>
            </a:xfrm>
            <a:custGeom>
              <a:avLst/>
              <a:gdLst>
                <a:gd name="T0" fmla="*/ 0 w 4"/>
                <a:gd name="T1" fmla="*/ 8 h 5"/>
                <a:gd name="T2" fmla="*/ 8 w 4"/>
                <a:gd name="T3" fmla="*/ 40 h 5"/>
                <a:gd name="T4" fmla="*/ 8 w 4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0" y="1"/>
                  </a:moveTo>
                  <a:cubicBezTo>
                    <a:pt x="0" y="3"/>
                    <a:pt x="0" y="4"/>
                    <a:pt x="1" y="5"/>
                  </a:cubicBezTo>
                  <a:cubicBezTo>
                    <a:pt x="4" y="3"/>
                    <a:pt x="2" y="2"/>
                    <a:pt x="1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90" name="Freeform 2889">
              <a:extLst>
                <a:ext uri="{FF2B5EF4-FFF2-40B4-BE49-F238E27FC236}">
                  <a16:creationId xmlns:a16="http://schemas.microsoft.com/office/drawing/2014/main" id="{B26C8657-0B5A-7A99-DFEE-B69E973D8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" y="2576"/>
              <a:ext cx="4" cy="7"/>
            </a:xfrm>
            <a:custGeom>
              <a:avLst/>
              <a:gdLst>
                <a:gd name="T0" fmla="*/ 0 w 2"/>
                <a:gd name="T1" fmla="*/ 0 h 3"/>
                <a:gd name="T2" fmla="*/ 8 w 2"/>
                <a:gd name="T3" fmla="*/ 37 h 3"/>
                <a:gd name="T4" fmla="*/ 16 w 2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2"/>
                    <a:pt x="2" y="1"/>
                    <a:pt x="2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91" name="Freeform 2890">
              <a:extLst>
                <a:ext uri="{FF2B5EF4-FFF2-40B4-BE49-F238E27FC236}">
                  <a16:creationId xmlns:a16="http://schemas.microsoft.com/office/drawing/2014/main" id="{242804E6-6DF0-89DD-3B0D-BEF0F23A7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" y="2541"/>
              <a:ext cx="6" cy="7"/>
            </a:xfrm>
            <a:custGeom>
              <a:avLst/>
              <a:gdLst>
                <a:gd name="T0" fmla="*/ 8 w 3"/>
                <a:gd name="T1" fmla="*/ 0 h 3"/>
                <a:gd name="T2" fmla="*/ 8 w 3"/>
                <a:gd name="T3" fmla="*/ 37 h 3"/>
                <a:gd name="T4" fmla="*/ 8 w 3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3" y="1"/>
                    <a:pt x="1" y="1"/>
                    <a:pt x="1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92" name="Freeform 2891">
              <a:extLst>
                <a:ext uri="{FF2B5EF4-FFF2-40B4-BE49-F238E27FC236}">
                  <a16:creationId xmlns:a16="http://schemas.microsoft.com/office/drawing/2014/main" id="{E87A5E5B-5FCE-0CCA-6373-76D09F587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2511"/>
              <a:ext cx="9" cy="8"/>
            </a:xfrm>
            <a:custGeom>
              <a:avLst/>
              <a:gdLst>
                <a:gd name="T0" fmla="*/ 11 w 4"/>
                <a:gd name="T1" fmla="*/ 0 h 4"/>
                <a:gd name="T2" fmla="*/ 11 w 4"/>
                <a:gd name="T3" fmla="*/ 32 h 4"/>
                <a:gd name="T4" fmla="*/ 45 w 4"/>
                <a:gd name="T5" fmla="*/ 24 h 4"/>
                <a:gd name="T6" fmla="*/ 36 w 4"/>
                <a:gd name="T7" fmla="*/ 8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1" y="2"/>
                    <a:pt x="0" y="3"/>
                    <a:pt x="1" y="4"/>
                  </a:cubicBezTo>
                  <a:cubicBezTo>
                    <a:pt x="3" y="4"/>
                    <a:pt x="3" y="4"/>
                    <a:pt x="4" y="3"/>
                  </a:cubicBezTo>
                  <a:cubicBezTo>
                    <a:pt x="4" y="1"/>
                    <a:pt x="3" y="2"/>
                    <a:pt x="3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93" name="Freeform 2892">
              <a:extLst>
                <a:ext uri="{FF2B5EF4-FFF2-40B4-BE49-F238E27FC236}">
                  <a16:creationId xmlns:a16="http://schemas.microsoft.com/office/drawing/2014/main" id="{F8DC416E-FA5B-0261-EF87-E948A515C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" y="2548"/>
              <a:ext cx="20" cy="20"/>
            </a:xfrm>
            <a:custGeom>
              <a:avLst/>
              <a:gdLst>
                <a:gd name="T0" fmla="*/ 64 w 10"/>
                <a:gd name="T1" fmla="*/ 0 h 9"/>
                <a:gd name="T2" fmla="*/ 80 w 10"/>
                <a:gd name="T3" fmla="*/ 2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9">
                  <a:moveTo>
                    <a:pt x="8" y="0"/>
                  </a:moveTo>
                  <a:cubicBezTo>
                    <a:pt x="0" y="0"/>
                    <a:pt x="7" y="9"/>
                    <a:pt x="10" y="2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94" name="Freeform 2893">
              <a:extLst>
                <a:ext uri="{FF2B5EF4-FFF2-40B4-BE49-F238E27FC236}">
                  <a16:creationId xmlns:a16="http://schemas.microsoft.com/office/drawing/2014/main" id="{F76BFBDB-1D7A-BFCE-2EFF-B36048FF4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2292"/>
              <a:ext cx="6" cy="7"/>
            </a:xfrm>
            <a:custGeom>
              <a:avLst/>
              <a:gdLst>
                <a:gd name="T0" fmla="*/ 0 w 3"/>
                <a:gd name="T1" fmla="*/ 12 h 3"/>
                <a:gd name="T2" fmla="*/ 8 w 3"/>
                <a:gd name="T3" fmla="*/ 37 h 3"/>
                <a:gd name="T4" fmla="*/ 8 w 3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3" y="2"/>
                    <a:pt x="3" y="1"/>
                    <a:pt x="1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95" name="Freeform 2894">
              <a:extLst>
                <a:ext uri="{FF2B5EF4-FFF2-40B4-BE49-F238E27FC236}">
                  <a16:creationId xmlns:a16="http://schemas.microsoft.com/office/drawing/2014/main" id="{4B412748-28C6-A66B-37E2-C2AED70D1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2292"/>
              <a:ext cx="23" cy="13"/>
            </a:xfrm>
            <a:custGeom>
              <a:avLst/>
              <a:gdLst>
                <a:gd name="T0" fmla="*/ 36 w 11"/>
                <a:gd name="T1" fmla="*/ 0 h 6"/>
                <a:gd name="T2" fmla="*/ 44 w 11"/>
                <a:gd name="T3" fmla="*/ 9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6">
                  <a:moveTo>
                    <a:pt x="4" y="0"/>
                  </a:moveTo>
                  <a:cubicBezTo>
                    <a:pt x="0" y="5"/>
                    <a:pt x="11" y="6"/>
                    <a:pt x="5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96" name="Freeform 2895">
              <a:extLst>
                <a:ext uri="{FF2B5EF4-FFF2-40B4-BE49-F238E27FC236}">
                  <a16:creationId xmlns:a16="http://schemas.microsoft.com/office/drawing/2014/main" id="{CFE64741-4350-0614-3158-B25C54052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" y="2334"/>
              <a:ext cx="6" cy="8"/>
            </a:xfrm>
            <a:custGeom>
              <a:avLst/>
              <a:gdLst>
                <a:gd name="T0" fmla="*/ 0 w 3"/>
                <a:gd name="T1" fmla="*/ 16 h 4"/>
                <a:gd name="T2" fmla="*/ 8 w 3"/>
                <a:gd name="T3" fmla="*/ 32 h 4"/>
                <a:gd name="T4" fmla="*/ 0 w 3"/>
                <a:gd name="T5" fmla="*/ 8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0" y="3"/>
                    <a:pt x="0" y="4"/>
                    <a:pt x="1" y="4"/>
                  </a:cubicBezTo>
                  <a:cubicBezTo>
                    <a:pt x="3" y="3"/>
                    <a:pt x="2" y="0"/>
                    <a:pt x="0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97" name="Freeform 2896">
              <a:extLst>
                <a:ext uri="{FF2B5EF4-FFF2-40B4-BE49-F238E27FC236}">
                  <a16:creationId xmlns:a16="http://schemas.microsoft.com/office/drawing/2014/main" id="{33846399-7B9E-D3BF-C841-B49455086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" y="2321"/>
              <a:ext cx="8" cy="8"/>
            </a:xfrm>
            <a:custGeom>
              <a:avLst/>
              <a:gdLst>
                <a:gd name="T0" fmla="*/ 0 w 4"/>
                <a:gd name="T1" fmla="*/ 0 h 4"/>
                <a:gd name="T2" fmla="*/ 16 w 4"/>
                <a:gd name="T3" fmla="*/ 32 h 4"/>
                <a:gd name="T4" fmla="*/ 8 w 4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0" y="2"/>
                    <a:pt x="0" y="3"/>
                    <a:pt x="2" y="4"/>
                  </a:cubicBezTo>
                  <a:cubicBezTo>
                    <a:pt x="3" y="2"/>
                    <a:pt x="4" y="1"/>
                    <a:pt x="1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98" name="Freeform 2897">
              <a:extLst>
                <a:ext uri="{FF2B5EF4-FFF2-40B4-BE49-F238E27FC236}">
                  <a16:creationId xmlns:a16="http://schemas.microsoft.com/office/drawing/2014/main" id="{B9D5334F-1E7F-F964-58C0-333DD6D78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1" y="2358"/>
              <a:ext cx="8" cy="6"/>
            </a:xfrm>
            <a:custGeom>
              <a:avLst/>
              <a:gdLst>
                <a:gd name="T0" fmla="*/ 8 w 4"/>
                <a:gd name="T1" fmla="*/ 0 h 3"/>
                <a:gd name="T2" fmla="*/ 16 w 4"/>
                <a:gd name="T3" fmla="*/ 24 h 3"/>
                <a:gd name="T4" fmla="*/ 16 w 4"/>
                <a:gd name="T5" fmla="*/ 8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1" y="1"/>
                    <a:pt x="0" y="2"/>
                    <a:pt x="2" y="3"/>
                  </a:cubicBezTo>
                  <a:cubicBezTo>
                    <a:pt x="4" y="2"/>
                    <a:pt x="3" y="2"/>
                    <a:pt x="2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899" name="Freeform 2898">
              <a:extLst>
                <a:ext uri="{FF2B5EF4-FFF2-40B4-BE49-F238E27FC236}">
                  <a16:creationId xmlns:a16="http://schemas.microsoft.com/office/drawing/2014/main" id="{ABFBB67D-F073-48A2-76E6-723FA0377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2362"/>
              <a:ext cx="6" cy="7"/>
            </a:xfrm>
            <a:custGeom>
              <a:avLst/>
              <a:gdLst>
                <a:gd name="T0" fmla="*/ 8 w 3"/>
                <a:gd name="T1" fmla="*/ 0 h 3"/>
                <a:gd name="T2" fmla="*/ 16 w 3"/>
                <a:gd name="T3" fmla="*/ 37 h 3"/>
                <a:gd name="T4" fmla="*/ 16 w 3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1"/>
                    <a:pt x="0" y="2"/>
                    <a:pt x="2" y="3"/>
                  </a:cubicBezTo>
                  <a:cubicBezTo>
                    <a:pt x="3" y="1"/>
                    <a:pt x="2" y="1"/>
                    <a:pt x="2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00" name="Freeform 2899">
              <a:extLst>
                <a:ext uri="{FF2B5EF4-FFF2-40B4-BE49-F238E27FC236}">
                  <a16:creationId xmlns:a16="http://schemas.microsoft.com/office/drawing/2014/main" id="{0EDBE9D1-DDF4-7BA1-CA49-2C50AE075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" y="2395"/>
              <a:ext cx="6" cy="9"/>
            </a:xfrm>
            <a:custGeom>
              <a:avLst/>
              <a:gdLst>
                <a:gd name="T0" fmla="*/ 8 w 3"/>
                <a:gd name="T1" fmla="*/ 0 h 4"/>
                <a:gd name="T2" fmla="*/ 16 w 3"/>
                <a:gd name="T3" fmla="*/ 45 h 4"/>
                <a:gd name="T4" fmla="*/ 8 w 3"/>
                <a:gd name="T5" fmla="*/ 11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2"/>
                    <a:pt x="0" y="3"/>
                    <a:pt x="2" y="4"/>
                  </a:cubicBezTo>
                  <a:cubicBezTo>
                    <a:pt x="3" y="2"/>
                    <a:pt x="2" y="2"/>
                    <a:pt x="1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01" name="Freeform 2900">
              <a:extLst>
                <a:ext uri="{FF2B5EF4-FFF2-40B4-BE49-F238E27FC236}">
                  <a16:creationId xmlns:a16="http://schemas.microsoft.com/office/drawing/2014/main" id="{08387927-AAA7-7103-8782-96064DFF5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" y="2421"/>
              <a:ext cx="6" cy="9"/>
            </a:xfrm>
            <a:custGeom>
              <a:avLst/>
              <a:gdLst>
                <a:gd name="T0" fmla="*/ 8 w 3"/>
                <a:gd name="T1" fmla="*/ 11 h 4"/>
                <a:gd name="T2" fmla="*/ 8 w 3"/>
                <a:gd name="T3" fmla="*/ 45 h 4"/>
                <a:gd name="T4" fmla="*/ 16 w 3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1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3" y="3"/>
                    <a:pt x="3" y="2"/>
                    <a:pt x="2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02" name="Freeform 2901">
              <a:extLst>
                <a:ext uri="{FF2B5EF4-FFF2-40B4-BE49-F238E27FC236}">
                  <a16:creationId xmlns:a16="http://schemas.microsoft.com/office/drawing/2014/main" id="{F22DD246-B931-E923-2DC5-86932657F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5" y="2395"/>
              <a:ext cx="8" cy="9"/>
            </a:xfrm>
            <a:custGeom>
              <a:avLst/>
              <a:gdLst>
                <a:gd name="T0" fmla="*/ 8 w 4"/>
                <a:gd name="T1" fmla="*/ 0 h 4"/>
                <a:gd name="T2" fmla="*/ 16 w 4"/>
                <a:gd name="T3" fmla="*/ 45 h 4"/>
                <a:gd name="T4" fmla="*/ 16 w 4"/>
                <a:gd name="T5" fmla="*/ 11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0" y="2"/>
                    <a:pt x="0" y="3"/>
                    <a:pt x="2" y="4"/>
                  </a:cubicBezTo>
                  <a:cubicBezTo>
                    <a:pt x="4" y="3"/>
                    <a:pt x="4" y="2"/>
                    <a:pt x="2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03" name="Freeform 2902">
              <a:extLst>
                <a:ext uri="{FF2B5EF4-FFF2-40B4-BE49-F238E27FC236}">
                  <a16:creationId xmlns:a16="http://schemas.microsoft.com/office/drawing/2014/main" id="{F78C8B41-C362-CDC6-DF2C-C664274CA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0" y="2439"/>
              <a:ext cx="8" cy="6"/>
            </a:xfrm>
            <a:custGeom>
              <a:avLst/>
              <a:gdLst>
                <a:gd name="T0" fmla="*/ 16 w 4"/>
                <a:gd name="T1" fmla="*/ 0 h 3"/>
                <a:gd name="T2" fmla="*/ 0 w 4"/>
                <a:gd name="T3" fmla="*/ 16 h 3"/>
                <a:gd name="T4" fmla="*/ 32 w 4"/>
                <a:gd name="T5" fmla="*/ 8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1" y="0"/>
                    <a:pt x="0" y="0"/>
                    <a:pt x="0" y="2"/>
                  </a:cubicBezTo>
                  <a:cubicBezTo>
                    <a:pt x="2" y="3"/>
                    <a:pt x="3" y="2"/>
                    <a:pt x="4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04" name="Freeform 2903">
              <a:extLst>
                <a:ext uri="{FF2B5EF4-FFF2-40B4-BE49-F238E27FC236}">
                  <a16:creationId xmlns:a16="http://schemas.microsoft.com/office/drawing/2014/main" id="{BD272E93-0B01-677E-42A8-48BCE9131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8" y="2465"/>
              <a:ext cx="6" cy="9"/>
            </a:xfrm>
            <a:custGeom>
              <a:avLst/>
              <a:gdLst>
                <a:gd name="T0" fmla="*/ 8 w 3"/>
                <a:gd name="T1" fmla="*/ 11 h 4"/>
                <a:gd name="T2" fmla="*/ 8 w 3"/>
                <a:gd name="T3" fmla="*/ 45 h 4"/>
                <a:gd name="T4" fmla="*/ 0 w 3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1" y="1"/>
                  </a:moveTo>
                  <a:cubicBezTo>
                    <a:pt x="0" y="3"/>
                    <a:pt x="0" y="3"/>
                    <a:pt x="1" y="4"/>
                  </a:cubicBezTo>
                  <a:cubicBezTo>
                    <a:pt x="3" y="3"/>
                    <a:pt x="2" y="1"/>
                    <a:pt x="0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05" name="Freeform 2904">
              <a:extLst>
                <a:ext uri="{FF2B5EF4-FFF2-40B4-BE49-F238E27FC236}">
                  <a16:creationId xmlns:a16="http://schemas.microsoft.com/office/drawing/2014/main" id="{B098FCF0-A8EA-FA84-4C47-39FECD7CA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9" y="2454"/>
              <a:ext cx="29" cy="20"/>
            </a:xfrm>
            <a:custGeom>
              <a:avLst/>
              <a:gdLst>
                <a:gd name="T0" fmla="*/ 44 w 14"/>
                <a:gd name="T1" fmla="*/ 0 h 9"/>
                <a:gd name="T2" fmla="*/ 52 w 14"/>
                <a:gd name="T3" fmla="*/ 9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" h="9">
                  <a:moveTo>
                    <a:pt x="5" y="0"/>
                  </a:moveTo>
                  <a:cubicBezTo>
                    <a:pt x="0" y="9"/>
                    <a:pt x="14" y="5"/>
                    <a:pt x="6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06" name="Freeform 2905">
              <a:extLst>
                <a:ext uri="{FF2B5EF4-FFF2-40B4-BE49-F238E27FC236}">
                  <a16:creationId xmlns:a16="http://schemas.microsoft.com/office/drawing/2014/main" id="{643907FA-17F0-5D27-0C65-60DD2FD31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2495"/>
              <a:ext cx="10" cy="11"/>
            </a:xfrm>
            <a:custGeom>
              <a:avLst/>
              <a:gdLst>
                <a:gd name="T0" fmla="*/ 16 w 5"/>
                <a:gd name="T1" fmla="*/ 9 h 5"/>
                <a:gd name="T2" fmla="*/ 8 w 5"/>
                <a:gd name="T3" fmla="*/ 53 h 5"/>
                <a:gd name="T4" fmla="*/ 16 w 5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2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3" y="5"/>
                    <a:pt x="5" y="2"/>
                    <a:pt x="2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07" name="Freeform 2906">
              <a:extLst>
                <a:ext uri="{FF2B5EF4-FFF2-40B4-BE49-F238E27FC236}">
                  <a16:creationId xmlns:a16="http://schemas.microsoft.com/office/drawing/2014/main" id="{90555AB1-BFCE-96D2-09A1-F0A6B769F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7" y="2469"/>
              <a:ext cx="8" cy="11"/>
            </a:xfrm>
            <a:custGeom>
              <a:avLst/>
              <a:gdLst>
                <a:gd name="T0" fmla="*/ 0 w 4"/>
                <a:gd name="T1" fmla="*/ 0 h 5"/>
                <a:gd name="T2" fmla="*/ 32 w 4"/>
                <a:gd name="T3" fmla="*/ 33 h 5"/>
                <a:gd name="T4" fmla="*/ 24 w 4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3"/>
                    <a:pt x="2" y="5"/>
                    <a:pt x="4" y="3"/>
                  </a:cubicBezTo>
                  <a:cubicBezTo>
                    <a:pt x="4" y="2"/>
                    <a:pt x="3" y="1"/>
                    <a:pt x="3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08" name="Freeform 2907">
              <a:extLst>
                <a:ext uri="{FF2B5EF4-FFF2-40B4-BE49-F238E27FC236}">
                  <a16:creationId xmlns:a16="http://schemas.microsoft.com/office/drawing/2014/main" id="{B7FF9637-C67B-84BF-6824-D97444D45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" y="2430"/>
              <a:ext cx="9" cy="11"/>
            </a:xfrm>
            <a:custGeom>
              <a:avLst/>
              <a:gdLst>
                <a:gd name="T0" fmla="*/ 0 w 4"/>
                <a:gd name="T1" fmla="*/ 33 h 5"/>
                <a:gd name="T2" fmla="*/ 11 w 4"/>
                <a:gd name="T3" fmla="*/ 53 h 5"/>
                <a:gd name="T4" fmla="*/ 11 w 4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cubicBezTo>
                    <a:pt x="0" y="4"/>
                    <a:pt x="1" y="4"/>
                    <a:pt x="1" y="5"/>
                  </a:cubicBezTo>
                  <a:cubicBezTo>
                    <a:pt x="3" y="4"/>
                    <a:pt x="4" y="1"/>
                    <a:pt x="1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09" name="Freeform 2908">
              <a:extLst>
                <a:ext uri="{FF2B5EF4-FFF2-40B4-BE49-F238E27FC236}">
                  <a16:creationId xmlns:a16="http://schemas.microsoft.com/office/drawing/2014/main" id="{83BEBA7C-C31A-6B55-A159-595855747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9" y="2327"/>
              <a:ext cx="22" cy="18"/>
            </a:xfrm>
            <a:custGeom>
              <a:avLst/>
              <a:gdLst>
                <a:gd name="T0" fmla="*/ 40 w 11"/>
                <a:gd name="T1" fmla="*/ 0 h 8"/>
                <a:gd name="T2" fmla="*/ 64 w 11"/>
                <a:gd name="T3" fmla="*/ 11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8">
                  <a:moveTo>
                    <a:pt x="5" y="0"/>
                  </a:moveTo>
                  <a:cubicBezTo>
                    <a:pt x="0" y="5"/>
                    <a:pt x="11" y="8"/>
                    <a:pt x="8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10" name="Freeform 2909">
              <a:extLst>
                <a:ext uri="{FF2B5EF4-FFF2-40B4-BE49-F238E27FC236}">
                  <a16:creationId xmlns:a16="http://schemas.microsoft.com/office/drawing/2014/main" id="{93E52270-963A-EA24-77FC-BD9803941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2235"/>
              <a:ext cx="20" cy="13"/>
            </a:xfrm>
            <a:custGeom>
              <a:avLst/>
              <a:gdLst>
                <a:gd name="T0" fmla="*/ 24 w 10"/>
                <a:gd name="T1" fmla="*/ 0 h 6"/>
                <a:gd name="T2" fmla="*/ 40 w 10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6">
                  <a:moveTo>
                    <a:pt x="3" y="0"/>
                  </a:moveTo>
                  <a:cubicBezTo>
                    <a:pt x="0" y="6"/>
                    <a:pt x="10" y="4"/>
                    <a:pt x="5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11" name="Freeform 2910">
              <a:extLst>
                <a:ext uri="{FF2B5EF4-FFF2-40B4-BE49-F238E27FC236}">
                  <a16:creationId xmlns:a16="http://schemas.microsoft.com/office/drawing/2014/main" id="{FCE9C482-4BF3-4931-DBED-6D22DF453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" y="2244"/>
              <a:ext cx="8" cy="9"/>
            </a:xfrm>
            <a:custGeom>
              <a:avLst/>
              <a:gdLst>
                <a:gd name="T0" fmla="*/ 8 w 4"/>
                <a:gd name="T1" fmla="*/ 0 h 4"/>
                <a:gd name="T2" fmla="*/ 16 w 4"/>
                <a:gd name="T3" fmla="*/ 45 h 4"/>
                <a:gd name="T4" fmla="*/ 16 w 4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0" y="2"/>
                    <a:pt x="0" y="3"/>
                    <a:pt x="2" y="4"/>
                  </a:cubicBezTo>
                  <a:cubicBezTo>
                    <a:pt x="4" y="3"/>
                    <a:pt x="3" y="2"/>
                    <a:pt x="2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12" name="Freeform 2911">
              <a:extLst>
                <a:ext uri="{FF2B5EF4-FFF2-40B4-BE49-F238E27FC236}">
                  <a16:creationId xmlns:a16="http://schemas.microsoft.com/office/drawing/2014/main" id="{93B6B43C-E893-6629-6EEB-99A6BD534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2" y="2196"/>
              <a:ext cx="4" cy="9"/>
            </a:xfrm>
            <a:custGeom>
              <a:avLst/>
              <a:gdLst>
                <a:gd name="T0" fmla="*/ 8 w 2"/>
                <a:gd name="T1" fmla="*/ 0 h 4"/>
                <a:gd name="T2" fmla="*/ 8 w 2"/>
                <a:gd name="T3" fmla="*/ 45 h 4"/>
                <a:gd name="T4" fmla="*/ 0 w 2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3"/>
                    <a:pt x="2" y="1"/>
                    <a:pt x="0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13" name="Freeform 2912">
              <a:extLst>
                <a:ext uri="{FF2B5EF4-FFF2-40B4-BE49-F238E27FC236}">
                  <a16:creationId xmlns:a16="http://schemas.microsoft.com/office/drawing/2014/main" id="{A8C8416A-6741-A47E-137A-60780171C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8" y="2198"/>
              <a:ext cx="33" cy="15"/>
            </a:xfrm>
            <a:custGeom>
              <a:avLst/>
              <a:gdLst>
                <a:gd name="T0" fmla="*/ 89 w 16"/>
                <a:gd name="T1" fmla="*/ 0 h 7"/>
                <a:gd name="T2" fmla="*/ 80 w 16"/>
                <a:gd name="T3" fmla="*/ 9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6" h="7">
                  <a:moveTo>
                    <a:pt x="10" y="0"/>
                  </a:moveTo>
                  <a:cubicBezTo>
                    <a:pt x="0" y="4"/>
                    <a:pt x="16" y="7"/>
                    <a:pt x="9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14" name="Freeform 2913">
              <a:extLst>
                <a:ext uri="{FF2B5EF4-FFF2-40B4-BE49-F238E27FC236}">
                  <a16:creationId xmlns:a16="http://schemas.microsoft.com/office/drawing/2014/main" id="{DBF95DB8-FA66-0323-D4A0-90018EA54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4" y="2161"/>
              <a:ext cx="12" cy="11"/>
            </a:xfrm>
            <a:custGeom>
              <a:avLst/>
              <a:gdLst>
                <a:gd name="T0" fmla="*/ 16 w 6"/>
                <a:gd name="T1" fmla="*/ 9 h 5"/>
                <a:gd name="T2" fmla="*/ 0 w 6"/>
                <a:gd name="T3" fmla="*/ 20 h 5"/>
                <a:gd name="T4" fmla="*/ 24 w 6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5">
                  <a:moveTo>
                    <a:pt x="2" y="1"/>
                  </a:moveTo>
                  <a:cubicBezTo>
                    <a:pt x="1" y="2"/>
                    <a:pt x="1" y="1"/>
                    <a:pt x="0" y="2"/>
                  </a:cubicBezTo>
                  <a:cubicBezTo>
                    <a:pt x="2" y="5"/>
                    <a:pt x="6" y="2"/>
                    <a:pt x="3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15" name="Freeform 2914">
              <a:extLst>
                <a:ext uri="{FF2B5EF4-FFF2-40B4-BE49-F238E27FC236}">
                  <a16:creationId xmlns:a16="http://schemas.microsoft.com/office/drawing/2014/main" id="{6114DCDE-DE9F-D8F7-7947-4DE2E899E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3" y="2150"/>
              <a:ext cx="10" cy="11"/>
            </a:xfrm>
            <a:custGeom>
              <a:avLst/>
              <a:gdLst>
                <a:gd name="T0" fmla="*/ 16 w 5"/>
                <a:gd name="T1" fmla="*/ 0 h 5"/>
                <a:gd name="T2" fmla="*/ 8 w 5"/>
                <a:gd name="T3" fmla="*/ 53 h 5"/>
                <a:gd name="T4" fmla="*/ 16 w 5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1" y="1"/>
                    <a:pt x="0" y="3"/>
                    <a:pt x="1" y="5"/>
                  </a:cubicBezTo>
                  <a:cubicBezTo>
                    <a:pt x="4" y="5"/>
                    <a:pt x="5" y="1"/>
                    <a:pt x="2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16" name="Freeform 2915">
              <a:extLst>
                <a:ext uri="{FF2B5EF4-FFF2-40B4-BE49-F238E27FC236}">
                  <a16:creationId xmlns:a16="http://schemas.microsoft.com/office/drawing/2014/main" id="{02D64B07-DFAA-5451-32F9-7CFB42E83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9" y="2102"/>
              <a:ext cx="6" cy="9"/>
            </a:xfrm>
            <a:custGeom>
              <a:avLst/>
              <a:gdLst>
                <a:gd name="T0" fmla="*/ 8 w 3"/>
                <a:gd name="T1" fmla="*/ 25 h 4"/>
                <a:gd name="T2" fmla="*/ 0 w 3"/>
                <a:gd name="T3" fmla="*/ 25 h 4"/>
                <a:gd name="T4" fmla="*/ 8 w 3"/>
                <a:gd name="T5" fmla="*/ 45 h 4"/>
                <a:gd name="T6" fmla="*/ 8 w 3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3" y="3"/>
                    <a:pt x="2" y="1"/>
                    <a:pt x="1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17" name="Freeform 2916">
              <a:extLst>
                <a:ext uri="{FF2B5EF4-FFF2-40B4-BE49-F238E27FC236}">
                  <a16:creationId xmlns:a16="http://schemas.microsoft.com/office/drawing/2014/main" id="{90B6D004-F850-339F-52E6-873A747FB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3" y="2087"/>
              <a:ext cx="4" cy="6"/>
            </a:xfrm>
            <a:custGeom>
              <a:avLst/>
              <a:gdLst>
                <a:gd name="T0" fmla="*/ 8 w 2"/>
                <a:gd name="T1" fmla="*/ 8 h 3"/>
                <a:gd name="T2" fmla="*/ 0 w 2"/>
                <a:gd name="T3" fmla="*/ 24 h 3"/>
                <a:gd name="T4" fmla="*/ 8 w 2"/>
                <a:gd name="T5" fmla="*/ 24 h 3"/>
                <a:gd name="T6" fmla="*/ 8 w 2"/>
                <a:gd name="T7" fmla="*/ 0 h 3"/>
                <a:gd name="T8" fmla="*/ 0 w 2"/>
                <a:gd name="T9" fmla="*/ 16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3">
                  <a:moveTo>
                    <a:pt x="1" y="1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1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18" name="Freeform 2917">
              <a:extLst>
                <a:ext uri="{FF2B5EF4-FFF2-40B4-BE49-F238E27FC236}">
                  <a16:creationId xmlns:a16="http://schemas.microsoft.com/office/drawing/2014/main" id="{18CB938F-3A99-324B-C9E1-B63D689B2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" y="2087"/>
              <a:ext cx="6" cy="8"/>
            </a:xfrm>
            <a:custGeom>
              <a:avLst/>
              <a:gdLst>
                <a:gd name="T0" fmla="*/ 8 w 3"/>
                <a:gd name="T1" fmla="*/ 8 h 4"/>
                <a:gd name="T2" fmla="*/ 16 w 3"/>
                <a:gd name="T3" fmla="*/ 32 h 4"/>
                <a:gd name="T4" fmla="*/ 0 w 3"/>
                <a:gd name="T5" fmla="*/ 8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1" y="1"/>
                  </a:moveTo>
                  <a:cubicBezTo>
                    <a:pt x="0" y="3"/>
                    <a:pt x="0" y="4"/>
                    <a:pt x="2" y="4"/>
                  </a:cubicBezTo>
                  <a:cubicBezTo>
                    <a:pt x="3" y="3"/>
                    <a:pt x="2" y="0"/>
                    <a:pt x="0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19" name="Freeform 2918">
              <a:extLst>
                <a:ext uri="{FF2B5EF4-FFF2-40B4-BE49-F238E27FC236}">
                  <a16:creationId xmlns:a16="http://schemas.microsoft.com/office/drawing/2014/main" id="{2A55E5CB-EF74-419D-0718-096EB5199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7" y="2119"/>
              <a:ext cx="15" cy="16"/>
            </a:xfrm>
            <a:custGeom>
              <a:avLst/>
              <a:gdLst>
                <a:gd name="T0" fmla="*/ 41 w 7"/>
                <a:gd name="T1" fmla="*/ 11 h 7"/>
                <a:gd name="T2" fmla="*/ 19 w 7"/>
                <a:gd name="T3" fmla="*/ 57 h 7"/>
                <a:gd name="T4" fmla="*/ 41 w 7"/>
                <a:gd name="T5" fmla="*/ 25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7">
                  <a:moveTo>
                    <a:pt x="4" y="1"/>
                  </a:moveTo>
                  <a:cubicBezTo>
                    <a:pt x="2" y="0"/>
                    <a:pt x="0" y="3"/>
                    <a:pt x="2" y="5"/>
                  </a:cubicBezTo>
                  <a:cubicBezTo>
                    <a:pt x="4" y="7"/>
                    <a:pt x="7" y="4"/>
                    <a:pt x="4" y="2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20" name="Freeform 2919">
              <a:extLst>
                <a:ext uri="{FF2B5EF4-FFF2-40B4-BE49-F238E27FC236}">
                  <a16:creationId xmlns:a16="http://schemas.microsoft.com/office/drawing/2014/main" id="{8D4E036C-E348-E2CA-FC8D-DBBCF19D2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" y="2124"/>
              <a:ext cx="8" cy="8"/>
            </a:xfrm>
            <a:custGeom>
              <a:avLst/>
              <a:gdLst>
                <a:gd name="T0" fmla="*/ 0 w 4"/>
                <a:gd name="T1" fmla="*/ 0 h 4"/>
                <a:gd name="T2" fmla="*/ 16 w 4"/>
                <a:gd name="T3" fmla="*/ 32 h 4"/>
                <a:gd name="T4" fmla="*/ 8 w 4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0" y="2"/>
                    <a:pt x="0" y="3"/>
                    <a:pt x="2" y="4"/>
                  </a:cubicBezTo>
                  <a:cubicBezTo>
                    <a:pt x="4" y="3"/>
                    <a:pt x="4" y="1"/>
                    <a:pt x="1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21" name="Freeform 2920">
              <a:extLst>
                <a:ext uri="{FF2B5EF4-FFF2-40B4-BE49-F238E27FC236}">
                  <a16:creationId xmlns:a16="http://schemas.microsoft.com/office/drawing/2014/main" id="{6C284BDA-B3EF-2C57-0ACA-9AD0DCE1A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3" y="2699"/>
              <a:ext cx="8" cy="9"/>
            </a:xfrm>
            <a:custGeom>
              <a:avLst/>
              <a:gdLst>
                <a:gd name="T0" fmla="*/ 8 w 4"/>
                <a:gd name="T1" fmla="*/ 0 h 4"/>
                <a:gd name="T2" fmla="*/ 16 w 4"/>
                <a:gd name="T3" fmla="*/ 45 h 4"/>
                <a:gd name="T4" fmla="*/ 32 w 4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0" y="2"/>
                    <a:pt x="1" y="4"/>
                    <a:pt x="2" y="4"/>
                  </a:cubicBezTo>
                  <a:cubicBezTo>
                    <a:pt x="4" y="4"/>
                    <a:pt x="4" y="2"/>
                    <a:pt x="4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22" name="Freeform 2921">
              <a:extLst>
                <a:ext uri="{FF2B5EF4-FFF2-40B4-BE49-F238E27FC236}">
                  <a16:creationId xmlns:a16="http://schemas.microsoft.com/office/drawing/2014/main" id="{D29E30B9-FD12-71A1-DF0D-DE66D7C4A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4" y="2091"/>
              <a:ext cx="6" cy="9"/>
            </a:xfrm>
            <a:custGeom>
              <a:avLst/>
              <a:gdLst>
                <a:gd name="T0" fmla="*/ 8 w 3"/>
                <a:gd name="T1" fmla="*/ 25 h 4"/>
                <a:gd name="T2" fmla="*/ 0 w 3"/>
                <a:gd name="T3" fmla="*/ 45 h 4"/>
                <a:gd name="T4" fmla="*/ 16 w 3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3" y="4"/>
                    <a:pt x="3" y="1"/>
                    <a:pt x="2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23" name="Freeform 2922">
              <a:extLst>
                <a:ext uri="{FF2B5EF4-FFF2-40B4-BE49-F238E27FC236}">
                  <a16:creationId xmlns:a16="http://schemas.microsoft.com/office/drawing/2014/main" id="{4D896F4B-81BC-6B38-5349-5F153C408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" y="2119"/>
              <a:ext cx="9" cy="9"/>
            </a:xfrm>
            <a:custGeom>
              <a:avLst/>
              <a:gdLst>
                <a:gd name="T0" fmla="*/ 11 w 4"/>
                <a:gd name="T1" fmla="*/ 0 h 4"/>
                <a:gd name="T2" fmla="*/ 25 w 4"/>
                <a:gd name="T3" fmla="*/ 45 h 4"/>
                <a:gd name="T4" fmla="*/ 11 w 4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0" y="1"/>
                    <a:pt x="0" y="3"/>
                    <a:pt x="2" y="4"/>
                  </a:cubicBezTo>
                  <a:cubicBezTo>
                    <a:pt x="4" y="3"/>
                    <a:pt x="4" y="0"/>
                    <a:pt x="1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24" name="Freeform 2923">
              <a:extLst>
                <a:ext uri="{FF2B5EF4-FFF2-40B4-BE49-F238E27FC236}">
                  <a16:creationId xmlns:a16="http://schemas.microsoft.com/office/drawing/2014/main" id="{3E2FA5AF-D7D1-4974-8ACF-5A5EE7146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" y="2161"/>
              <a:ext cx="12" cy="13"/>
            </a:xfrm>
            <a:custGeom>
              <a:avLst/>
              <a:gdLst>
                <a:gd name="T0" fmla="*/ 32 w 6"/>
                <a:gd name="T1" fmla="*/ 0 h 6"/>
                <a:gd name="T2" fmla="*/ 16 w 6"/>
                <a:gd name="T3" fmla="*/ 52 h 6"/>
                <a:gd name="T4" fmla="*/ 40 w 6"/>
                <a:gd name="T5" fmla="*/ 9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2" y="0"/>
                    <a:pt x="0" y="4"/>
                    <a:pt x="2" y="5"/>
                  </a:cubicBezTo>
                  <a:cubicBezTo>
                    <a:pt x="5" y="6"/>
                    <a:pt x="6" y="2"/>
                    <a:pt x="5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25" name="Freeform 2924">
              <a:extLst>
                <a:ext uri="{FF2B5EF4-FFF2-40B4-BE49-F238E27FC236}">
                  <a16:creationId xmlns:a16="http://schemas.microsoft.com/office/drawing/2014/main" id="{A7530318-F6F6-B960-552C-BACE8E3FA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" y="2205"/>
              <a:ext cx="10" cy="11"/>
            </a:xfrm>
            <a:custGeom>
              <a:avLst/>
              <a:gdLst>
                <a:gd name="T0" fmla="*/ 24 w 5"/>
                <a:gd name="T1" fmla="*/ 0 h 5"/>
                <a:gd name="T2" fmla="*/ 16 w 5"/>
                <a:gd name="T3" fmla="*/ 53 h 5"/>
                <a:gd name="T4" fmla="*/ 32 w 5"/>
                <a:gd name="T5" fmla="*/ 9 h 5"/>
                <a:gd name="T6" fmla="*/ 16 w 5"/>
                <a:gd name="T7" fmla="*/ 2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1" y="2"/>
                    <a:pt x="0" y="3"/>
                    <a:pt x="2" y="5"/>
                  </a:cubicBezTo>
                  <a:cubicBezTo>
                    <a:pt x="4" y="5"/>
                    <a:pt x="5" y="3"/>
                    <a:pt x="4" y="1"/>
                  </a:cubicBezTo>
                  <a:cubicBezTo>
                    <a:pt x="3" y="1"/>
                    <a:pt x="2" y="1"/>
                    <a:pt x="2" y="2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26" name="Freeform 2925">
              <a:extLst>
                <a:ext uri="{FF2B5EF4-FFF2-40B4-BE49-F238E27FC236}">
                  <a16:creationId xmlns:a16="http://schemas.microsoft.com/office/drawing/2014/main" id="{1AA75EA9-7156-3829-75E6-C8A6016F6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" y="2246"/>
              <a:ext cx="10" cy="11"/>
            </a:xfrm>
            <a:custGeom>
              <a:avLst/>
              <a:gdLst>
                <a:gd name="T0" fmla="*/ 8 w 5"/>
                <a:gd name="T1" fmla="*/ 0 h 5"/>
                <a:gd name="T2" fmla="*/ 24 w 5"/>
                <a:gd name="T3" fmla="*/ 53 h 5"/>
                <a:gd name="T4" fmla="*/ 16 w 5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0" y="2"/>
                    <a:pt x="1" y="4"/>
                    <a:pt x="3" y="5"/>
                  </a:cubicBezTo>
                  <a:cubicBezTo>
                    <a:pt x="5" y="3"/>
                    <a:pt x="5" y="1"/>
                    <a:pt x="2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27" name="Freeform 2926">
              <a:extLst>
                <a:ext uri="{FF2B5EF4-FFF2-40B4-BE49-F238E27FC236}">
                  <a16:creationId xmlns:a16="http://schemas.microsoft.com/office/drawing/2014/main" id="{DB595BB0-5E6F-17BD-6C68-84F32C85E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4" y="2196"/>
              <a:ext cx="6" cy="9"/>
            </a:xfrm>
            <a:custGeom>
              <a:avLst/>
              <a:gdLst>
                <a:gd name="T0" fmla="*/ 0 w 3"/>
                <a:gd name="T1" fmla="*/ 36 h 4"/>
                <a:gd name="T2" fmla="*/ 8 w 3"/>
                <a:gd name="T3" fmla="*/ 45 h 4"/>
                <a:gd name="T4" fmla="*/ 0 w 3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0" y="3"/>
                  </a:moveTo>
                  <a:cubicBezTo>
                    <a:pt x="0" y="4"/>
                    <a:pt x="1" y="4"/>
                    <a:pt x="1" y="4"/>
                  </a:cubicBezTo>
                  <a:cubicBezTo>
                    <a:pt x="3" y="3"/>
                    <a:pt x="3" y="0"/>
                    <a:pt x="0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28" name="Freeform 2927">
              <a:extLst>
                <a:ext uri="{FF2B5EF4-FFF2-40B4-BE49-F238E27FC236}">
                  <a16:creationId xmlns:a16="http://schemas.microsoft.com/office/drawing/2014/main" id="{9088D8B9-BCB6-60FB-BB1B-74711AB3D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" y="2154"/>
              <a:ext cx="10" cy="9"/>
            </a:xfrm>
            <a:custGeom>
              <a:avLst/>
              <a:gdLst>
                <a:gd name="T0" fmla="*/ 8 w 5"/>
                <a:gd name="T1" fmla="*/ 0 h 4"/>
                <a:gd name="T2" fmla="*/ 8 w 5"/>
                <a:gd name="T3" fmla="*/ 45 h 4"/>
                <a:gd name="T4" fmla="*/ 8 w 5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4" y="3"/>
                    <a:pt x="5" y="0"/>
                    <a:pt x="1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29" name="Freeform 2928">
              <a:extLst>
                <a:ext uri="{FF2B5EF4-FFF2-40B4-BE49-F238E27FC236}">
                  <a16:creationId xmlns:a16="http://schemas.microsoft.com/office/drawing/2014/main" id="{DFA75A98-84EE-180D-2148-D8B6D805C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" y="2087"/>
              <a:ext cx="8" cy="8"/>
            </a:xfrm>
            <a:custGeom>
              <a:avLst/>
              <a:gdLst>
                <a:gd name="T0" fmla="*/ 16 w 4"/>
                <a:gd name="T1" fmla="*/ 0 h 4"/>
                <a:gd name="T2" fmla="*/ 8 w 4"/>
                <a:gd name="T3" fmla="*/ 32 h 4"/>
                <a:gd name="T4" fmla="*/ 16 w 4"/>
                <a:gd name="T5" fmla="*/ 8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1"/>
                    <a:pt x="0" y="3"/>
                    <a:pt x="1" y="4"/>
                  </a:cubicBezTo>
                  <a:cubicBezTo>
                    <a:pt x="3" y="4"/>
                    <a:pt x="4" y="3"/>
                    <a:pt x="2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30" name="Freeform 2929">
              <a:extLst>
                <a:ext uri="{FF2B5EF4-FFF2-40B4-BE49-F238E27FC236}">
                  <a16:creationId xmlns:a16="http://schemas.microsoft.com/office/drawing/2014/main" id="{9A7C3CB3-1E8F-1169-512F-6CC131221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2091"/>
              <a:ext cx="10" cy="9"/>
            </a:xfrm>
            <a:custGeom>
              <a:avLst/>
              <a:gdLst>
                <a:gd name="T0" fmla="*/ 24 w 5"/>
                <a:gd name="T1" fmla="*/ 0 h 4"/>
                <a:gd name="T2" fmla="*/ 24 w 5"/>
                <a:gd name="T3" fmla="*/ 45 h 4"/>
                <a:gd name="T4" fmla="*/ 24 w 5"/>
                <a:gd name="T5" fmla="*/ 11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1" y="0"/>
                    <a:pt x="0" y="3"/>
                    <a:pt x="3" y="4"/>
                  </a:cubicBezTo>
                  <a:cubicBezTo>
                    <a:pt x="5" y="3"/>
                    <a:pt x="4" y="2"/>
                    <a:pt x="3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31" name="Freeform 2930">
              <a:extLst>
                <a:ext uri="{FF2B5EF4-FFF2-40B4-BE49-F238E27FC236}">
                  <a16:creationId xmlns:a16="http://schemas.microsoft.com/office/drawing/2014/main" id="{49CB5B97-4FEA-CBC2-B267-48263EAB6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" y="2128"/>
              <a:ext cx="8" cy="11"/>
            </a:xfrm>
            <a:custGeom>
              <a:avLst/>
              <a:gdLst>
                <a:gd name="T0" fmla="*/ 16 w 4"/>
                <a:gd name="T1" fmla="*/ 0 h 5"/>
                <a:gd name="T2" fmla="*/ 16 w 4"/>
                <a:gd name="T3" fmla="*/ 53 h 5"/>
                <a:gd name="T4" fmla="*/ 24 w 4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0" y="1"/>
                    <a:pt x="0" y="3"/>
                    <a:pt x="2" y="5"/>
                  </a:cubicBezTo>
                  <a:cubicBezTo>
                    <a:pt x="4" y="4"/>
                    <a:pt x="4" y="3"/>
                    <a:pt x="3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32" name="Freeform 2931">
              <a:extLst>
                <a:ext uri="{FF2B5EF4-FFF2-40B4-BE49-F238E27FC236}">
                  <a16:creationId xmlns:a16="http://schemas.microsoft.com/office/drawing/2014/main" id="{DA6739FF-3CDE-9F17-FD47-79408E936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7" y="2170"/>
              <a:ext cx="7" cy="6"/>
            </a:xfrm>
            <a:custGeom>
              <a:avLst/>
              <a:gdLst>
                <a:gd name="T0" fmla="*/ 12 w 3"/>
                <a:gd name="T1" fmla="*/ 0 h 3"/>
                <a:gd name="T2" fmla="*/ 0 w 3"/>
                <a:gd name="T3" fmla="*/ 8 h 3"/>
                <a:gd name="T4" fmla="*/ 28 w 3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2" y="3"/>
                    <a:pt x="3" y="2"/>
                    <a:pt x="2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33" name="Freeform 2932">
              <a:extLst>
                <a:ext uri="{FF2B5EF4-FFF2-40B4-BE49-F238E27FC236}">
                  <a16:creationId xmlns:a16="http://schemas.microsoft.com/office/drawing/2014/main" id="{12FD2398-855D-AFFA-3CC3-FC9C82EBA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" y="2222"/>
              <a:ext cx="10" cy="9"/>
            </a:xfrm>
            <a:custGeom>
              <a:avLst/>
              <a:gdLst>
                <a:gd name="T0" fmla="*/ 24 w 5"/>
                <a:gd name="T1" fmla="*/ 0 h 4"/>
                <a:gd name="T2" fmla="*/ 16 w 5"/>
                <a:gd name="T3" fmla="*/ 45 h 4"/>
                <a:gd name="T4" fmla="*/ 24 w 5"/>
                <a:gd name="T5" fmla="*/ 11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1" y="1"/>
                    <a:pt x="0" y="2"/>
                    <a:pt x="2" y="4"/>
                  </a:cubicBezTo>
                  <a:cubicBezTo>
                    <a:pt x="4" y="3"/>
                    <a:pt x="5" y="2"/>
                    <a:pt x="3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34" name="Freeform 2933">
              <a:extLst>
                <a:ext uri="{FF2B5EF4-FFF2-40B4-BE49-F238E27FC236}">
                  <a16:creationId xmlns:a16="http://schemas.microsoft.com/office/drawing/2014/main" id="{20BE7CA7-792A-ED08-F0B4-A37ABC078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0" y="2257"/>
              <a:ext cx="4" cy="7"/>
            </a:xfrm>
            <a:custGeom>
              <a:avLst/>
              <a:gdLst>
                <a:gd name="T0" fmla="*/ 8 w 2"/>
                <a:gd name="T1" fmla="*/ 0 h 3"/>
                <a:gd name="T2" fmla="*/ 0 w 2"/>
                <a:gd name="T3" fmla="*/ 37 h 3"/>
                <a:gd name="T4" fmla="*/ 16 w 2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2" y="2"/>
                    <a:pt x="2" y="1"/>
                    <a:pt x="2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35" name="Freeform 2934">
              <a:extLst>
                <a:ext uri="{FF2B5EF4-FFF2-40B4-BE49-F238E27FC236}">
                  <a16:creationId xmlns:a16="http://schemas.microsoft.com/office/drawing/2014/main" id="{10E7F20B-F57E-6692-01C0-09D4D9D61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1" y="2255"/>
              <a:ext cx="6" cy="6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24 h 3"/>
                <a:gd name="T4" fmla="*/ 24 w 3"/>
                <a:gd name="T5" fmla="*/ 16 h 3"/>
                <a:gd name="T6" fmla="*/ 16 w 3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2" y="3"/>
                    <a:pt x="2" y="3"/>
                    <a:pt x="3" y="2"/>
                  </a:cubicBezTo>
                  <a:cubicBezTo>
                    <a:pt x="3" y="1"/>
                    <a:pt x="2" y="1"/>
                    <a:pt x="2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36" name="Freeform 2935">
              <a:extLst>
                <a:ext uri="{FF2B5EF4-FFF2-40B4-BE49-F238E27FC236}">
                  <a16:creationId xmlns:a16="http://schemas.microsoft.com/office/drawing/2014/main" id="{7B6E0B82-0A6D-F3FF-1C4E-BF4FC44FF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2292"/>
              <a:ext cx="6" cy="9"/>
            </a:xfrm>
            <a:custGeom>
              <a:avLst/>
              <a:gdLst>
                <a:gd name="T0" fmla="*/ 16 w 3"/>
                <a:gd name="T1" fmla="*/ 11 h 4"/>
                <a:gd name="T2" fmla="*/ 16 w 3"/>
                <a:gd name="T3" fmla="*/ 45 h 4"/>
                <a:gd name="T4" fmla="*/ 16 w 3"/>
                <a:gd name="T5" fmla="*/ 11 h 4"/>
                <a:gd name="T6" fmla="*/ 8 w 3"/>
                <a:gd name="T7" fmla="*/ 11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1" y="3"/>
                    <a:pt x="0" y="3"/>
                    <a:pt x="2" y="4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1" y="1"/>
                    <a:pt x="1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37" name="Freeform 2936">
              <a:extLst>
                <a:ext uri="{FF2B5EF4-FFF2-40B4-BE49-F238E27FC236}">
                  <a16:creationId xmlns:a16="http://schemas.microsoft.com/office/drawing/2014/main" id="{131ACC7C-EFB6-B78A-7C12-41C60B774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7" y="2305"/>
              <a:ext cx="9" cy="13"/>
            </a:xfrm>
            <a:custGeom>
              <a:avLst/>
              <a:gdLst>
                <a:gd name="T0" fmla="*/ 11 w 4"/>
                <a:gd name="T1" fmla="*/ 0 h 6"/>
                <a:gd name="T2" fmla="*/ 25 w 4"/>
                <a:gd name="T3" fmla="*/ 61 h 6"/>
                <a:gd name="T4" fmla="*/ 11 w 4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6">
                  <a:moveTo>
                    <a:pt x="1" y="0"/>
                  </a:moveTo>
                  <a:cubicBezTo>
                    <a:pt x="0" y="2"/>
                    <a:pt x="0" y="4"/>
                    <a:pt x="2" y="6"/>
                  </a:cubicBezTo>
                  <a:cubicBezTo>
                    <a:pt x="4" y="4"/>
                    <a:pt x="4" y="0"/>
                    <a:pt x="1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38" name="Freeform 2937">
              <a:extLst>
                <a:ext uri="{FF2B5EF4-FFF2-40B4-BE49-F238E27FC236}">
                  <a16:creationId xmlns:a16="http://schemas.microsoft.com/office/drawing/2014/main" id="{08E04B53-83E8-569A-BC84-39DB45ED5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2" y="2307"/>
              <a:ext cx="4" cy="7"/>
            </a:xfrm>
            <a:custGeom>
              <a:avLst/>
              <a:gdLst>
                <a:gd name="T0" fmla="*/ 8 w 2"/>
                <a:gd name="T1" fmla="*/ 0 h 3"/>
                <a:gd name="T2" fmla="*/ 0 w 2"/>
                <a:gd name="T3" fmla="*/ 37 h 3"/>
                <a:gd name="T4" fmla="*/ 16 w 2"/>
                <a:gd name="T5" fmla="*/ 0 h 3"/>
                <a:gd name="T6" fmla="*/ 0 w 2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2" y="2"/>
                    <a:pt x="2" y="2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39" name="Freeform 2938">
              <a:extLst>
                <a:ext uri="{FF2B5EF4-FFF2-40B4-BE49-F238E27FC236}">
                  <a16:creationId xmlns:a16="http://schemas.microsoft.com/office/drawing/2014/main" id="{ABD9AF1F-E2D5-BA6A-4541-838F27FC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6" y="2340"/>
              <a:ext cx="4" cy="9"/>
            </a:xfrm>
            <a:custGeom>
              <a:avLst/>
              <a:gdLst>
                <a:gd name="T0" fmla="*/ 0 w 2"/>
                <a:gd name="T1" fmla="*/ 11 h 4"/>
                <a:gd name="T2" fmla="*/ 8 w 2"/>
                <a:gd name="T3" fmla="*/ 45 h 4"/>
                <a:gd name="T4" fmla="*/ 0 w 2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2" y="2"/>
                    <a:pt x="2" y="1"/>
                    <a:pt x="0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40" name="Freeform 2939">
              <a:extLst>
                <a:ext uri="{FF2B5EF4-FFF2-40B4-BE49-F238E27FC236}">
                  <a16:creationId xmlns:a16="http://schemas.microsoft.com/office/drawing/2014/main" id="{A8C57707-93DF-8482-0246-9E5E8E130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" y="2349"/>
              <a:ext cx="27" cy="15"/>
            </a:xfrm>
            <a:custGeom>
              <a:avLst/>
              <a:gdLst>
                <a:gd name="T0" fmla="*/ 44 w 13"/>
                <a:gd name="T1" fmla="*/ 0 h 7"/>
                <a:gd name="T2" fmla="*/ 73 w 13"/>
                <a:gd name="T3" fmla="*/ 9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7">
                  <a:moveTo>
                    <a:pt x="5" y="0"/>
                  </a:moveTo>
                  <a:cubicBezTo>
                    <a:pt x="0" y="7"/>
                    <a:pt x="13" y="5"/>
                    <a:pt x="8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41" name="Freeform 2940">
              <a:extLst>
                <a:ext uri="{FF2B5EF4-FFF2-40B4-BE49-F238E27FC236}">
                  <a16:creationId xmlns:a16="http://schemas.microsoft.com/office/drawing/2014/main" id="{8ED78965-2539-ADBD-AE54-AC47C6DBD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" y="2349"/>
              <a:ext cx="8" cy="11"/>
            </a:xfrm>
            <a:custGeom>
              <a:avLst/>
              <a:gdLst>
                <a:gd name="T0" fmla="*/ 0 w 4"/>
                <a:gd name="T1" fmla="*/ 9 h 5"/>
                <a:gd name="T2" fmla="*/ 16 w 4"/>
                <a:gd name="T3" fmla="*/ 53 h 5"/>
                <a:gd name="T4" fmla="*/ 16 w 4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0" y="1"/>
                  </a:moveTo>
                  <a:cubicBezTo>
                    <a:pt x="0" y="3"/>
                    <a:pt x="1" y="4"/>
                    <a:pt x="2" y="5"/>
                  </a:cubicBezTo>
                  <a:cubicBezTo>
                    <a:pt x="4" y="3"/>
                    <a:pt x="4" y="2"/>
                    <a:pt x="2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42" name="Freeform 2941">
              <a:extLst>
                <a:ext uri="{FF2B5EF4-FFF2-40B4-BE49-F238E27FC236}">
                  <a16:creationId xmlns:a16="http://schemas.microsoft.com/office/drawing/2014/main" id="{73FA70B8-88F8-8642-4912-61EACDE31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" y="2382"/>
              <a:ext cx="8" cy="6"/>
            </a:xfrm>
            <a:custGeom>
              <a:avLst/>
              <a:gdLst>
                <a:gd name="T0" fmla="*/ 8 w 4"/>
                <a:gd name="T1" fmla="*/ 0 h 3"/>
                <a:gd name="T2" fmla="*/ 0 w 4"/>
                <a:gd name="T3" fmla="*/ 16 h 3"/>
                <a:gd name="T4" fmla="*/ 32 w 4"/>
                <a:gd name="T5" fmla="*/ 8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2" y="3"/>
                    <a:pt x="3" y="3"/>
                    <a:pt x="4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43" name="Freeform 2942">
              <a:extLst>
                <a:ext uri="{FF2B5EF4-FFF2-40B4-BE49-F238E27FC236}">
                  <a16:creationId xmlns:a16="http://schemas.microsoft.com/office/drawing/2014/main" id="{64F67753-0A11-031F-ECE2-80BCF1393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" y="2386"/>
              <a:ext cx="6" cy="9"/>
            </a:xfrm>
            <a:custGeom>
              <a:avLst/>
              <a:gdLst>
                <a:gd name="T0" fmla="*/ 8 w 3"/>
                <a:gd name="T1" fmla="*/ 0 h 4"/>
                <a:gd name="T2" fmla="*/ 8 w 3"/>
                <a:gd name="T3" fmla="*/ 45 h 4"/>
                <a:gd name="T4" fmla="*/ 24 w 3"/>
                <a:gd name="T5" fmla="*/ 11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3" y="4"/>
                    <a:pt x="3" y="3"/>
                    <a:pt x="3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44" name="Freeform 2943">
              <a:extLst>
                <a:ext uri="{FF2B5EF4-FFF2-40B4-BE49-F238E27FC236}">
                  <a16:creationId xmlns:a16="http://schemas.microsoft.com/office/drawing/2014/main" id="{71940276-0287-440F-8FF7-FDACB195E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" y="2388"/>
              <a:ext cx="6" cy="9"/>
            </a:xfrm>
            <a:custGeom>
              <a:avLst/>
              <a:gdLst>
                <a:gd name="T0" fmla="*/ 0 w 3"/>
                <a:gd name="T1" fmla="*/ 0 h 4"/>
                <a:gd name="T2" fmla="*/ 8 w 3"/>
                <a:gd name="T3" fmla="*/ 45 h 4"/>
                <a:gd name="T4" fmla="*/ 24 w 3"/>
                <a:gd name="T5" fmla="*/ 11 h 4"/>
                <a:gd name="T6" fmla="*/ 8 w 3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45" name="Freeform 2944">
              <a:extLst>
                <a:ext uri="{FF2B5EF4-FFF2-40B4-BE49-F238E27FC236}">
                  <a16:creationId xmlns:a16="http://schemas.microsoft.com/office/drawing/2014/main" id="{4B305ACE-1D78-5543-392F-B2C461A0C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0" y="2430"/>
              <a:ext cx="7" cy="9"/>
            </a:xfrm>
            <a:custGeom>
              <a:avLst/>
              <a:gdLst>
                <a:gd name="T0" fmla="*/ 28 w 3"/>
                <a:gd name="T1" fmla="*/ 0 h 4"/>
                <a:gd name="T2" fmla="*/ 28 w 3"/>
                <a:gd name="T3" fmla="*/ 45 h 4"/>
                <a:gd name="T4" fmla="*/ 37 w 3"/>
                <a:gd name="T5" fmla="*/ 25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1" y="2"/>
                    <a:pt x="0" y="2"/>
                    <a:pt x="2" y="4"/>
                  </a:cubicBezTo>
                  <a:cubicBezTo>
                    <a:pt x="3" y="3"/>
                    <a:pt x="3" y="2"/>
                    <a:pt x="3" y="2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46" name="Freeform 2945">
              <a:extLst>
                <a:ext uri="{FF2B5EF4-FFF2-40B4-BE49-F238E27FC236}">
                  <a16:creationId xmlns:a16="http://schemas.microsoft.com/office/drawing/2014/main" id="{24682DEA-678D-DB8C-DD97-0B5540032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" y="2454"/>
              <a:ext cx="8" cy="11"/>
            </a:xfrm>
            <a:custGeom>
              <a:avLst/>
              <a:gdLst>
                <a:gd name="T0" fmla="*/ 8 w 4"/>
                <a:gd name="T1" fmla="*/ 0 h 5"/>
                <a:gd name="T2" fmla="*/ 8 w 4"/>
                <a:gd name="T3" fmla="*/ 53 h 5"/>
                <a:gd name="T4" fmla="*/ 16 w 4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cubicBezTo>
                    <a:pt x="0" y="1"/>
                    <a:pt x="0" y="3"/>
                    <a:pt x="1" y="5"/>
                  </a:cubicBezTo>
                  <a:cubicBezTo>
                    <a:pt x="3" y="4"/>
                    <a:pt x="4" y="2"/>
                    <a:pt x="2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47" name="Freeform 2946">
              <a:extLst>
                <a:ext uri="{FF2B5EF4-FFF2-40B4-BE49-F238E27FC236}">
                  <a16:creationId xmlns:a16="http://schemas.microsoft.com/office/drawing/2014/main" id="{1D1428B5-DADC-0E77-330F-EEC5ABED8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6" y="2452"/>
              <a:ext cx="6" cy="13"/>
            </a:xfrm>
            <a:custGeom>
              <a:avLst/>
              <a:gdLst>
                <a:gd name="T0" fmla="*/ 0 w 3"/>
                <a:gd name="T1" fmla="*/ 33 h 6"/>
                <a:gd name="T2" fmla="*/ 8 w 3"/>
                <a:gd name="T3" fmla="*/ 61 h 6"/>
                <a:gd name="T4" fmla="*/ 16 w 3"/>
                <a:gd name="T5" fmla="*/ 9 h 6"/>
                <a:gd name="T6" fmla="*/ 0 w 3"/>
                <a:gd name="T7" fmla="*/ 9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6">
                  <a:moveTo>
                    <a:pt x="0" y="3"/>
                  </a:moveTo>
                  <a:cubicBezTo>
                    <a:pt x="0" y="5"/>
                    <a:pt x="0" y="5"/>
                    <a:pt x="1" y="6"/>
                  </a:cubicBezTo>
                  <a:cubicBezTo>
                    <a:pt x="3" y="4"/>
                    <a:pt x="3" y="2"/>
                    <a:pt x="2" y="1"/>
                  </a:cubicBezTo>
                  <a:cubicBezTo>
                    <a:pt x="1" y="0"/>
                    <a:pt x="1" y="1"/>
                    <a:pt x="0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48" name="Freeform 2947">
              <a:extLst>
                <a:ext uri="{FF2B5EF4-FFF2-40B4-BE49-F238E27FC236}">
                  <a16:creationId xmlns:a16="http://schemas.microsoft.com/office/drawing/2014/main" id="{433C5504-A74D-6955-97A5-49F99D5F0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" y="2419"/>
              <a:ext cx="11" cy="11"/>
            </a:xfrm>
            <a:custGeom>
              <a:avLst/>
              <a:gdLst>
                <a:gd name="T0" fmla="*/ 20 w 5"/>
                <a:gd name="T1" fmla="*/ 0 h 5"/>
                <a:gd name="T2" fmla="*/ 33 w 5"/>
                <a:gd name="T3" fmla="*/ 53 h 5"/>
                <a:gd name="T4" fmla="*/ 33 w 5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0" y="2"/>
                    <a:pt x="1" y="4"/>
                    <a:pt x="3" y="5"/>
                  </a:cubicBezTo>
                  <a:cubicBezTo>
                    <a:pt x="5" y="4"/>
                    <a:pt x="5" y="2"/>
                    <a:pt x="3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49" name="Freeform 2948">
              <a:extLst>
                <a:ext uri="{FF2B5EF4-FFF2-40B4-BE49-F238E27FC236}">
                  <a16:creationId xmlns:a16="http://schemas.microsoft.com/office/drawing/2014/main" id="{AAF6D85F-434A-157F-2D78-85ACC5EC9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6" y="2493"/>
              <a:ext cx="14" cy="18"/>
            </a:xfrm>
            <a:custGeom>
              <a:avLst/>
              <a:gdLst>
                <a:gd name="T0" fmla="*/ 40 w 7"/>
                <a:gd name="T1" fmla="*/ 0 h 8"/>
                <a:gd name="T2" fmla="*/ 56 w 7"/>
                <a:gd name="T3" fmla="*/ 36 h 8"/>
                <a:gd name="T4" fmla="*/ 40 w 7"/>
                <a:gd name="T5" fmla="*/ 11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cubicBezTo>
                    <a:pt x="0" y="1"/>
                    <a:pt x="4" y="8"/>
                    <a:pt x="7" y="3"/>
                  </a:cubicBezTo>
                  <a:cubicBezTo>
                    <a:pt x="6" y="2"/>
                    <a:pt x="6" y="2"/>
                    <a:pt x="5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50" name="Freeform 2949">
              <a:extLst>
                <a:ext uri="{FF2B5EF4-FFF2-40B4-BE49-F238E27FC236}">
                  <a16:creationId xmlns:a16="http://schemas.microsoft.com/office/drawing/2014/main" id="{6D18CDDA-C6DF-3540-78AD-9DB81A5E3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" y="2471"/>
              <a:ext cx="4" cy="5"/>
            </a:xfrm>
            <a:custGeom>
              <a:avLst/>
              <a:gdLst>
                <a:gd name="T0" fmla="*/ 8 w 2"/>
                <a:gd name="T1" fmla="*/ 0 h 2"/>
                <a:gd name="T2" fmla="*/ 0 w 2"/>
                <a:gd name="T3" fmla="*/ 0 h 2"/>
                <a:gd name="T4" fmla="*/ 8 w 2"/>
                <a:gd name="T5" fmla="*/ 33 h 2"/>
                <a:gd name="T6" fmla="*/ 0 w 2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51" name="Freeform 2950">
              <a:extLst>
                <a:ext uri="{FF2B5EF4-FFF2-40B4-BE49-F238E27FC236}">
                  <a16:creationId xmlns:a16="http://schemas.microsoft.com/office/drawing/2014/main" id="{B5E594EB-7F0F-C332-E3AC-9BC9D1266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" y="2511"/>
              <a:ext cx="24" cy="15"/>
            </a:xfrm>
            <a:custGeom>
              <a:avLst/>
              <a:gdLst>
                <a:gd name="T0" fmla="*/ 48 w 12"/>
                <a:gd name="T1" fmla="*/ 0 h 7"/>
                <a:gd name="T2" fmla="*/ 40 w 12"/>
                <a:gd name="T3" fmla="*/ 0 h 7"/>
                <a:gd name="T4" fmla="*/ 48 w 12"/>
                <a:gd name="T5" fmla="*/ 9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" h="7">
                  <a:moveTo>
                    <a:pt x="6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0" y="7"/>
                    <a:pt x="12" y="4"/>
                    <a:pt x="6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52" name="Freeform 2951">
              <a:extLst>
                <a:ext uri="{FF2B5EF4-FFF2-40B4-BE49-F238E27FC236}">
                  <a16:creationId xmlns:a16="http://schemas.microsoft.com/office/drawing/2014/main" id="{C161DCFB-EA62-8BFB-371D-B2FBCBFC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0" y="2500"/>
              <a:ext cx="8" cy="11"/>
            </a:xfrm>
            <a:custGeom>
              <a:avLst/>
              <a:gdLst>
                <a:gd name="T0" fmla="*/ 16 w 4"/>
                <a:gd name="T1" fmla="*/ 0 h 5"/>
                <a:gd name="T2" fmla="*/ 0 w 4"/>
                <a:gd name="T3" fmla="*/ 44 h 5"/>
                <a:gd name="T4" fmla="*/ 32 w 4"/>
                <a:gd name="T5" fmla="*/ 33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2" y="5"/>
                    <a:pt x="3" y="5"/>
                    <a:pt x="4" y="3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53" name="Freeform 2952">
              <a:extLst>
                <a:ext uri="{FF2B5EF4-FFF2-40B4-BE49-F238E27FC236}">
                  <a16:creationId xmlns:a16="http://schemas.microsoft.com/office/drawing/2014/main" id="{9352D7EA-33C2-C419-CBA4-211D48644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" y="2552"/>
              <a:ext cx="6" cy="9"/>
            </a:xfrm>
            <a:custGeom>
              <a:avLst/>
              <a:gdLst>
                <a:gd name="T0" fmla="*/ 8 w 3"/>
                <a:gd name="T1" fmla="*/ 11 h 4"/>
                <a:gd name="T2" fmla="*/ 16 w 3"/>
                <a:gd name="T3" fmla="*/ 45 h 4"/>
                <a:gd name="T4" fmla="*/ 16 w 3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1" y="1"/>
                  </a:moveTo>
                  <a:cubicBezTo>
                    <a:pt x="0" y="2"/>
                    <a:pt x="0" y="3"/>
                    <a:pt x="2" y="4"/>
                  </a:cubicBezTo>
                  <a:cubicBezTo>
                    <a:pt x="3" y="3"/>
                    <a:pt x="3" y="1"/>
                    <a:pt x="2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54" name="Freeform 2953">
              <a:extLst>
                <a:ext uri="{FF2B5EF4-FFF2-40B4-BE49-F238E27FC236}">
                  <a16:creationId xmlns:a16="http://schemas.microsoft.com/office/drawing/2014/main" id="{8640F215-DF62-180A-C2ED-1CE200DBA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" y="2539"/>
              <a:ext cx="9" cy="9"/>
            </a:xfrm>
            <a:custGeom>
              <a:avLst/>
              <a:gdLst>
                <a:gd name="T0" fmla="*/ 11 w 4"/>
                <a:gd name="T1" fmla="*/ 11 h 4"/>
                <a:gd name="T2" fmla="*/ 11 w 4"/>
                <a:gd name="T3" fmla="*/ 45 h 4"/>
                <a:gd name="T4" fmla="*/ 11 w 4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1" y="1"/>
                  </a:moveTo>
                  <a:cubicBezTo>
                    <a:pt x="1" y="2"/>
                    <a:pt x="0" y="3"/>
                    <a:pt x="1" y="4"/>
                  </a:cubicBezTo>
                  <a:cubicBezTo>
                    <a:pt x="4" y="3"/>
                    <a:pt x="4" y="1"/>
                    <a:pt x="1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55" name="Freeform 2954">
              <a:extLst>
                <a:ext uri="{FF2B5EF4-FFF2-40B4-BE49-F238E27FC236}">
                  <a16:creationId xmlns:a16="http://schemas.microsoft.com/office/drawing/2014/main" id="{0666269C-000A-9923-501F-10861921D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7" y="2552"/>
              <a:ext cx="6" cy="9"/>
            </a:xfrm>
            <a:custGeom>
              <a:avLst/>
              <a:gdLst>
                <a:gd name="T0" fmla="*/ 8 w 3"/>
                <a:gd name="T1" fmla="*/ 0 h 4"/>
                <a:gd name="T2" fmla="*/ 16 w 3"/>
                <a:gd name="T3" fmla="*/ 45 h 4"/>
                <a:gd name="T4" fmla="*/ 24 w 3"/>
                <a:gd name="T5" fmla="*/ 25 h 4"/>
                <a:gd name="T6" fmla="*/ 8 w 3"/>
                <a:gd name="T7" fmla="*/ 11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2"/>
                    <a:pt x="0" y="3"/>
                    <a:pt x="2" y="4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2"/>
                    <a:pt x="1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56" name="Freeform 2955">
              <a:extLst>
                <a:ext uri="{FF2B5EF4-FFF2-40B4-BE49-F238E27FC236}">
                  <a16:creationId xmlns:a16="http://schemas.microsoft.com/office/drawing/2014/main" id="{051A6060-C1C1-DBDD-0578-BAD08CBBB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" y="2589"/>
              <a:ext cx="8" cy="11"/>
            </a:xfrm>
            <a:custGeom>
              <a:avLst/>
              <a:gdLst>
                <a:gd name="T0" fmla="*/ 16 w 4"/>
                <a:gd name="T1" fmla="*/ 0 h 5"/>
                <a:gd name="T2" fmla="*/ 8 w 4"/>
                <a:gd name="T3" fmla="*/ 53 h 5"/>
                <a:gd name="T4" fmla="*/ 32 w 4"/>
                <a:gd name="T5" fmla="*/ 2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0" y="1"/>
                    <a:pt x="0" y="3"/>
                    <a:pt x="1" y="5"/>
                  </a:cubicBezTo>
                  <a:cubicBezTo>
                    <a:pt x="3" y="5"/>
                    <a:pt x="3" y="4"/>
                    <a:pt x="4" y="2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57" name="Freeform 2956">
              <a:extLst>
                <a:ext uri="{FF2B5EF4-FFF2-40B4-BE49-F238E27FC236}">
                  <a16:creationId xmlns:a16="http://schemas.microsoft.com/office/drawing/2014/main" id="{7688F109-133C-AE11-AC56-3532F4F50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" y="2622"/>
              <a:ext cx="10" cy="13"/>
            </a:xfrm>
            <a:custGeom>
              <a:avLst/>
              <a:gdLst>
                <a:gd name="T0" fmla="*/ 24 w 5"/>
                <a:gd name="T1" fmla="*/ 9 h 6"/>
                <a:gd name="T2" fmla="*/ 16 w 5"/>
                <a:gd name="T3" fmla="*/ 61 h 6"/>
                <a:gd name="T4" fmla="*/ 24 w 5"/>
                <a:gd name="T5" fmla="*/ 2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6">
                  <a:moveTo>
                    <a:pt x="3" y="1"/>
                  </a:moveTo>
                  <a:cubicBezTo>
                    <a:pt x="0" y="0"/>
                    <a:pt x="0" y="5"/>
                    <a:pt x="2" y="6"/>
                  </a:cubicBezTo>
                  <a:cubicBezTo>
                    <a:pt x="5" y="6"/>
                    <a:pt x="5" y="3"/>
                    <a:pt x="3" y="2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58" name="Freeform 2957">
              <a:extLst>
                <a:ext uri="{FF2B5EF4-FFF2-40B4-BE49-F238E27FC236}">
                  <a16:creationId xmlns:a16="http://schemas.microsoft.com/office/drawing/2014/main" id="{FC94E35F-E7B4-0631-F562-E6CE37064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" y="2611"/>
              <a:ext cx="9" cy="11"/>
            </a:xfrm>
            <a:custGeom>
              <a:avLst/>
              <a:gdLst>
                <a:gd name="T0" fmla="*/ 25 w 4"/>
                <a:gd name="T1" fmla="*/ 0 h 5"/>
                <a:gd name="T2" fmla="*/ 25 w 4"/>
                <a:gd name="T3" fmla="*/ 53 h 5"/>
                <a:gd name="T4" fmla="*/ 25 w 4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0" y="1"/>
                    <a:pt x="0" y="4"/>
                    <a:pt x="2" y="5"/>
                  </a:cubicBezTo>
                  <a:cubicBezTo>
                    <a:pt x="4" y="4"/>
                    <a:pt x="4" y="2"/>
                    <a:pt x="2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59" name="Freeform 2958">
              <a:extLst>
                <a:ext uri="{FF2B5EF4-FFF2-40B4-BE49-F238E27FC236}">
                  <a16:creationId xmlns:a16="http://schemas.microsoft.com/office/drawing/2014/main" id="{7C816DD7-B799-74E6-B43C-938993BA2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2600"/>
              <a:ext cx="13" cy="13"/>
            </a:xfrm>
            <a:custGeom>
              <a:avLst/>
              <a:gdLst>
                <a:gd name="T0" fmla="*/ 9 w 6"/>
                <a:gd name="T1" fmla="*/ 9 h 6"/>
                <a:gd name="T2" fmla="*/ 20 w 6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6">
                  <a:moveTo>
                    <a:pt x="1" y="1"/>
                  </a:moveTo>
                  <a:cubicBezTo>
                    <a:pt x="0" y="6"/>
                    <a:pt x="6" y="3"/>
                    <a:pt x="2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60" name="Freeform 2959">
              <a:extLst>
                <a:ext uri="{FF2B5EF4-FFF2-40B4-BE49-F238E27FC236}">
                  <a16:creationId xmlns:a16="http://schemas.microsoft.com/office/drawing/2014/main" id="{43B7F732-5863-840D-2689-01402AF93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2638"/>
              <a:ext cx="4" cy="4"/>
            </a:xfrm>
            <a:custGeom>
              <a:avLst/>
              <a:gdLst>
                <a:gd name="T0" fmla="*/ 0 w 2"/>
                <a:gd name="T1" fmla="*/ 0 h 2"/>
                <a:gd name="T2" fmla="*/ 8 w 2"/>
                <a:gd name="T3" fmla="*/ 16 h 2"/>
                <a:gd name="T4" fmla="*/ 16 w 2"/>
                <a:gd name="T5" fmla="*/ 0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1" y="2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61" name="Freeform 2960">
              <a:extLst>
                <a:ext uri="{FF2B5EF4-FFF2-40B4-BE49-F238E27FC236}">
                  <a16:creationId xmlns:a16="http://schemas.microsoft.com/office/drawing/2014/main" id="{157E0C05-69C8-3450-9CF9-BFE0EC5DA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" y="2673"/>
              <a:ext cx="10" cy="10"/>
            </a:xfrm>
            <a:custGeom>
              <a:avLst/>
              <a:gdLst>
                <a:gd name="T0" fmla="*/ 8 w 5"/>
                <a:gd name="T1" fmla="*/ 8 h 5"/>
                <a:gd name="T2" fmla="*/ 16 w 5"/>
                <a:gd name="T3" fmla="*/ 40 h 5"/>
                <a:gd name="T4" fmla="*/ 32 w 5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1" y="2"/>
                    <a:pt x="0" y="4"/>
                    <a:pt x="2" y="5"/>
                  </a:cubicBezTo>
                  <a:cubicBezTo>
                    <a:pt x="4" y="4"/>
                    <a:pt x="5" y="2"/>
                    <a:pt x="4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62" name="Freeform 2961">
              <a:extLst>
                <a:ext uri="{FF2B5EF4-FFF2-40B4-BE49-F238E27FC236}">
                  <a16:creationId xmlns:a16="http://schemas.microsoft.com/office/drawing/2014/main" id="{CB32B74E-C5AB-244B-8C45-0F47EA448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" y="2688"/>
              <a:ext cx="6" cy="9"/>
            </a:xfrm>
            <a:custGeom>
              <a:avLst/>
              <a:gdLst>
                <a:gd name="T0" fmla="*/ 8 w 3"/>
                <a:gd name="T1" fmla="*/ 11 h 4"/>
                <a:gd name="T2" fmla="*/ 8 w 3"/>
                <a:gd name="T3" fmla="*/ 45 h 4"/>
                <a:gd name="T4" fmla="*/ 0 w 3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1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3" y="2"/>
                    <a:pt x="3" y="0"/>
                    <a:pt x="0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63" name="Freeform 2962">
              <a:extLst>
                <a:ext uri="{FF2B5EF4-FFF2-40B4-BE49-F238E27FC236}">
                  <a16:creationId xmlns:a16="http://schemas.microsoft.com/office/drawing/2014/main" id="{7BAD386D-4A3A-F3FA-84CE-89BC720C4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" y="2666"/>
              <a:ext cx="8" cy="11"/>
            </a:xfrm>
            <a:custGeom>
              <a:avLst/>
              <a:gdLst>
                <a:gd name="T0" fmla="*/ 16 w 4"/>
                <a:gd name="T1" fmla="*/ 0 h 5"/>
                <a:gd name="T2" fmla="*/ 8 w 4"/>
                <a:gd name="T3" fmla="*/ 53 h 5"/>
                <a:gd name="T4" fmla="*/ 32 w 4"/>
                <a:gd name="T5" fmla="*/ 2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0" y="1"/>
                    <a:pt x="0" y="3"/>
                    <a:pt x="1" y="5"/>
                  </a:cubicBezTo>
                  <a:cubicBezTo>
                    <a:pt x="2" y="4"/>
                    <a:pt x="3" y="3"/>
                    <a:pt x="4" y="2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64" name="Freeform 2963">
              <a:extLst>
                <a:ext uri="{FF2B5EF4-FFF2-40B4-BE49-F238E27FC236}">
                  <a16:creationId xmlns:a16="http://schemas.microsoft.com/office/drawing/2014/main" id="{2D63948D-3AA6-FAD4-7F3A-A56C58D3B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5" y="2705"/>
              <a:ext cx="18" cy="24"/>
            </a:xfrm>
            <a:custGeom>
              <a:avLst/>
              <a:gdLst>
                <a:gd name="T0" fmla="*/ 48 w 9"/>
                <a:gd name="T1" fmla="*/ 9 h 11"/>
                <a:gd name="T2" fmla="*/ 72 w 9"/>
                <a:gd name="T3" fmla="*/ 33 h 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11">
                  <a:moveTo>
                    <a:pt x="6" y="1"/>
                  </a:moveTo>
                  <a:cubicBezTo>
                    <a:pt x="0" y="0"/>
                    <a:pt x="7" y="11"/>
                    <a:pt x="9" y="3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65" name="Freeform 2964">
              <a:extLst>
                <a:ext uri="{FF2B5EF4-FFF2-40B4-BE49-F238E27FC236}">
                  <a16:creationId xmlns:a16="http://schemas.microsoft.com/office/drawing/2014/main" id="{A439B6E3-A1B5-B9A3-A0F0-653B8FC1C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" y="2712"/>
              <a:ext cx="9" cy="9"/>
            </a:xfrm>
            <a:custGeom>
              <a:avLst/>
              <a:gdLst>
                <a:gd name="T0" fmla="*/ 0 w 4"/>
                <a:gd name="T1" fmla="*/ 0 h 4"/>
                <a:gd name="T2" fmla="*/ 11 w 4"/>
                <a:gd name="T3" fmla="*/ 45 h 4"/>
                <a:gd name="T4" fmla="*/ 11 w 4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0" y="2"/>
                    <a:pt x="1" y="3"/>
                    <a:pt x="1" y="4"/>
                  </a:cubicBezTo>
                  <a:cubicBezTo>
                    <a:pt x="4" y="3"/>
                    <a:pt x="4" y="1"/>
                    <a:pt x="1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66" name="Freeform 2965">
              <a:extLst>
                <a:ext uri="{FF2B5EF4-FFF2-40B4-BE49-F238E27FC236}">
                  <a16:creationId xmlns:a16="http://schemas.microsoft.com/office/drawing/2014/main" id="{9A55170F-FE79-411A-31AC-8630FF762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" y="2721"/>
              <a:ext cx="6" cy="11"/>
            </a:xfrm>
            <a:custGeom>
              <a:avLst/>
              <a:gdLst>
                <a:gd name="T0" fmla="*/ 0 w 3"/>
                <a:gd name="T1" fmla="*/ 0 h 5"/>
                <a:gd name="T2" fmla="*/ 16 w 3"/>
                <a:gd name="T3" fmla="*/ 53 h 5"/>
                <a:gd name="T4" fmla="*/ 16 w 3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0" y="4"/>
                    <a:pt x="2" y="5"/>
                  </a:cubicBezTo>
                  <a:cubicBezTo>
                    <a:pt x="3" y="3"/>
                    <a:pt x="3" y="2"/>
                    <a:pt x="2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67" name="Freeform 2966">
              <a:extLst>
                <a:ext uri="{FF2B5EF4-FFF2-40B4-BE49-F238E27FC236}">
                  <a16:creationId xmlns:a16="http://schemas.microsoft.com/office/drawing/2014/main" id="{A5630CDF-86B0-5FCA-D605-8E2C4747C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" y="2773"/>
              <a:ext cx="8" cy="9"/>
            </a:xfrm>
            <a:custGeom>
              <a:avLst/>
              <a:gdLst>
                <a:gd name="T0" fmla="*/ 24 w 4"/>
                <a:gd name="T1" fmla="*/ 0 h 4"/>
                <a:gd name="T2" fmla="*/ 24 w 4"/>
                <a:gd name="T3" fmla="*/ 45 h 4"/>
                <a:gd name="T4" fmla="*/ 8 w 4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1" y="1"/>
                    <a:pt x="0" y="4"/>
                    <a:pt x="3" y="4"/>
                  </a:cubicBezTo>
                  <a:cubicBezTo>
                    <a:pt x="4" y="2"/>
                    <a:pt x="3" y="0"/>
                    <a:pt x="1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68" name="Freeform 2967">
              <a:extLst>
                <a:ext uri="{FF2B5EF4-FFF2-40B4-BE49-F238E27FC236}">
                  <a16:creationId xmlns:a16="http://schemas.microsoft.com/office/drawing/2014/main" id="{1004CE3F-3501-D886-B67F-4591D93D3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" y="2753"/>
              <a:ext cx="6" cy="7"/>
            </a:xfrm>
            <a:custGeom>
              <a:avLst/>
              <a:gdLst>
                <a:gd name="T0" fmla="*/ 8 w 3"/>
                <a:gd name="T1" fmla="*/ 0 h 3"/>
                <a:gd name="T2" fmla="*/ 8 w 3"/>
                <a:gd name="T3" fmla="*/ 37 h 3"/>
                <a:gd name="T4" fmla="*/ 16 w 3"/>
                <a:gd name="T5" fmla="*/ 37 h 3"/>
                <a:gd name="T6" fmla="*/ 24 w 3"/>
                <a:gd name="T7" fmla="*/ 12 h 3"/>
                <a:gd name="T8" fmla="*/ 16 w 3"/>
                <a:gd name="T9" fmla="*/ 0 h 3"/>
                <a:gd name="T10" fmla="*/ 8 w 3"/>
                <a:gd name="T11" fmla="*/ 37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69" name="Freeform 2968">
              <a:extLst>
                <a:ext uri="{FF2B5EF4-FFF2-40B4-BE49-F238E27FC236}">
                  <a16:creationId xmlns:a16="http://schemas.microsoft.com/office/drawing/2014/main" id="{78C92D53-1B38-1A6B-8787-BC3ADCE22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" y="2804"/>
              <a:ext cx="10" cy="11"/>
            </a:xfrm>
            <a:custGeom>
              <a:avLst/>
              <a:gdLst>
                <a:gd name="T0" fmla="*/ 24 w 5"/>
                <a:gd name="T1" fmla="*/ 9 h 5"/>
                <a:gd name="T2" fmla="*/ 8 w 5"/>
                <a:gd name="T3" fmla="*/ 9 h 5"/>
                <a:gd name="T4" fmla="*/ 32 w 5"/>
                <a:gd name="T5" fmla="*/ 53 h 5"/>
                <a:gd name="T6" fmla="*/ 24 w 5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5">
                  <a:moveTo>
                    <a:pt x="3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0" y="4"/>
                    <a:pt x="2" y="5"/>
                    <a:pt x="4" y="5"/>
                  </a:cubicBezTo>
                  <a:cubicBezTo>
                    <a:pt x="5" y="3"/>
                    <a:pt x="5" y="1"/>
                    <a:pt x="3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70" name="Freeform 2969">
              <a:extLst>
                <a:ext uri="{FF2B5EF4-FFF2-40B4-BE49-F238E27FC236}">
                  <a16:creationId xmlns:a16="http://schemas.microsoft.com/office/drawing/2014/main" id="{C9F3AF6E-A24E-391A-A131-D3285C259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4" y="2810"/>
              <a:ext cx="8" cy="11"/>
            </a:xfrm>
            <a:custGeom>
              <a:avLst/>
              <a:gdLst>
                <a:gd name="T0" fmla="*/ 0 w 4"/>
                <a:gd name="T1" fmla="*/ 9 h 5"/>
                <a:gd name="T2" fmla="*/ 16 w 4"/>
                <a:gd name="T3" fmla="*/ 53 h 5"/>
                <a:gd name="T4" fmla="*/ 0 w 4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0" y="1"/>
                  </a:moveTo>
                  <a:cubicBezTo>
                    <a:pt x="0" y="3"/>
                    <a:pt x="0" y="4"/>
                    <a:pt x="2" y="5"/>
                  </a:cubicBezTo>
                  <a:cubicBezTo>
                    <a:pt x="4" y="3"/>
                    <a:pt x="3" y="0"/>
                    <a:pt x="0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71" name="Freeform 2970">
              <a:extLst>
                <a:ext uri="{FF2B5EF4-FFF2-40B4-BE49-F238E27FC236}">
                  <a16:creationId xmlns:a16="http://schemas.microsoft.com/office/drawing/2014/main" id="{DAFD4CB1-1F78-184B-2FAA-C7E7CB09F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2815"/>
              <a:ext cx="9" cy="11"/>
            </a:xfrm>
            <a:custGeom>
              <a:avLst/>
              <a:gdLst>
                <a:gd name="T0" fmla="*/ 25 w 4"/>
                <a:gd name="T1" fmla="*/ 33 h 5"/>
                <a:gd name="T2" fmla="*/ 36 w 4"/>
                <a:gd name="T3" fmla="*/ 53 h 5"/>
                <a:gd name="T4" fmla="*/ 11 w 4"/>
                <a:gd name="T5" fmla="*/ 0 h 5"/>
                <a:gd name="T6" fmla="*/ 0 w 4"/>
                <a:gd name="T7" fmla="*/ 2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5">
                  <a:moveTo>
                    <a:pt x="2" y="3"/>
                  </a:moveTo>
                  <a:cubicBezTo>
                    <a:pt x="3" y="4"/>
                    <a:pt x="2" y="4"/>
                    <a:pt x="3" y="5"/>
                  </a:cubicBezTo>
                  <a:cubicBezTo>
                    <a:pt x="4" y="3"/>
                    <a:pt x="4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72" name="Freeform 2971">
              <a:extLst>
                <a:ext uri="{FF2B5EF4-FFF2-40B4-BE49-F238E27FC236}">
                  <a16:creationId xmlns:a16="http://schemas.microsoft.com/office/drawing/2014/main" id="{72BF936C-C20D-795F-DADE-5B896BEDB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" y="2756"/>
              <a:ext cx="6" cy="11"/>
            </a:xfrm>
            <a:custGeom>
              <a:avLst/>
              <a:gdLst>
                <a:gd name="T0" fmla="*/ 0 w 3"/>
                <a:gd name="T1" fmla="*/ 20 h 5"/>
                <a:gd name="T2" fmla="*/ 8 w 3"/>
                <a:gd name="T3" fmla="*/ 53 h 5"/>
                <a:gd name="T4" fmla="*/ 8 w 3"/>
                <a:gd name="T5" fmla="*/ 0 h 5"/>
                <a:gd name="T6" fmla="*/ 0 w 3"/>
                <a:gd name="T7" fmla="*/ 33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3" y="3"/>
                    <a:pt x="3" y="1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73" name="Freeform 2972">
              <a:extLst>
                <a:ext uri="{FF2B5EF4-FFF2-40B4-BE49-F238E27FC236}">
                  <a16:creationId xmlns:a16="http://schemas.microsoft.com/office/drawing/2014/main" id="{F91C2373-7E21-4449-465B-521B022CA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2872"/>
              <a:ext cx="16" cy="17"/>
            </a:xfrm>
            <a:custGeom>
              <a:avLst/>
              <a:gdLst>
                <a:gd name="T0" fmla="*/ 32 w 8"/>
                <a:gd name="T1" fmla="*/ 9 h 8"/>
                <a:gd name="T2" fmla="*/ 40 w 8"/>
                <a:gd name="T3" fmla="*/ 68 h 8"/>
                <a:gd name="T4" fmla="*/ 40 w 8"/>
                <a:gd name="T5" fmla="*/ 0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8">
                  <a:moveTo>
                    <a:pt x="4" y="1"/>
                  </a:moveTo>
                  <a:cubicBezTo>
                    <a:pt x="1" y="2"/>
                    <a:pt x="0" y="8"/>
                    <a:pt x="5" y="7"/>
                  </a:cubicBezTo>
                  <a:cubicBezTo>
                    <a:pt x="8" y="6"/>
                    <a:pt x="7" y="1"/>
                    <a:pt x="5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74" name="Freeform 2973">
              <a:extLst>
                <a:ext uri="{FF2B5EF4-FFF2-40B4-BE49-F238E27FC236}">
                  <a16:creationId xmlns:a16="http://schemas.microsoft.com/office/drawing/2014/main" id="{3B93D808-60F9-BD18-AE8E-91E5EBF5C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2847"/>
              <a:ext cx="6" cy="9"/>
            </a:xfrm>
            <a:custGeom>
              <a:avLst/>
              <a:gdLst>
                <a:gd name="T0" fmla="*/ 8 w 3"/>
                <a:gd name="T1" fmla="*/ 11 h 4"/>
                <a:gd name="T2" fmla="*/ 8 w 3"/>
                <a:gd name="T3" fmla="*/ 45 h 4"/>
                <a:gd name="T4" fmla="*/ 24 w 3"/>
                <a:gd name="T5" fmla="*/ 11 h 4"/>
                <a:gd name="T6" fmla="*/ 16 w 3"/>
                <a:gd name="T7" fmla="*/ 11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4">
                  <a:moveTo>
                    <a:pt x="1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2" y="3"/>
                    <a:pt x="2" y="3"/>
                    <a:pt x="3" y="1"/>
                  </a:cubicBezTo>
                  <a:cubicBezTo>
                    <a:pt x="2" y="0"/>
                    <a:pt x="2" y="1"/>
                    <a:pt x="2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75" name="Freeform 2974">
              <a:extLst>
                <a:ext uri="{FF2B5EF4-FFF2-40B4-BE49-F238E27FC236}">
                  <a16:creationId xmlns:a16="http://schemas.microsoft.com/office/drawing/2014/main" id="{A02984C9-57B0-7BEB-13D8-757443531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" y="2889"/>
              <a:ext cx="10" cy="11"/>
            </a:xfrm>
            <a:custGeom>
              <a:avLst/>
              <a:gdLst>
                <a:gd name="T0" fmla="*/ 32 w 5"/>
                <a:gd name="T1" fmla="*/ 0 h 5"/>
                <a:gd name="T2" fmla="*/ 24 w 5"/>
                <a:gd name="T3" fmla="*/ 53 h 5"/>
                <a:gd name="T4" fmla="*/ 16 w 5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2" y="1"/>
                    <a:pt x="0" y="4"/>
                    <a:pt x="3" y="5"/>
                  </a:cubicBezTo>
                  <a:cubicBezTo>
                    <a:pt x="5" y="3"/>
                    <a:pt x="4" y="2"/>
                    <a:pt x="2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76" name="Freeform 2975">
              <a:extLst>
                <a:ext uri="{FF2B5EF4-FFF2-40B4-BE49-F238E27FC236}">
                  <a16:creationId xmlns:a16="http://schemas.microsoft.com/office/drawing/2014/main" id="{32B8B727-BA39-5482-7FD9-0AAAA58D0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4" y="2922"/>
              <a:ext cx="8" cy="11"/>
            </a:xfrm>
            <a:custGeom>
              <a:avLst/>
              <a:gdLst>
                <a:gd name="T0" fmla="*/ 8 w 4"/>
                <a:gd name="T1" fmla="*/ 0 h 5"/>
                <a:gd name="T2" fmla="*/ 8 w 4"/>
                <a:gd name="T3" fmla="*/ 53 h 5"/>
                <a:gd name="T4" fmla="*/ 8 w 4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cubicBezTo>
                    <a:pt x="0" y="2"/>
                    <a:pt x="0" y="3"/>
                    <a:pt x="1" y="5"/>
                  </a:cubicBezTo>
                  <a:cubicBezTo>
                    <a:pt x="4" y="4"/>
                    <a:pt x="4" y="0"/>
                    <a:pt x="1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77" name="Freeform 2976">
              <a:extLst>
                <a:ext uri="{FF2B5EF4-FFF2-40B4-BE49-F238E27FC236}">
                  <a16:creationId xmlns:a16="http://schemas.microsoft.com/office/drawing/2014/main" id="{CAE80D9F-8003-DB2B-2A54-4DCA9E8C3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5" y="2946"/>
              <a:ext cx="14" cy="17"/>
            </a:xfrm>
            <a:custGeom>
              <a:avLst/>
              <a:gdLst>
                <a:gd name="T0" fmla="*/ 16 w 7"/>
                <a:gd name="T1" fmla="*/ 9 h 8"/>
                <a:gd name="T2" fmla="*/ 32 w 7"/>
                <a:gd name="T3" fmla="*/ 68 h 8"/>
                <a:gd name="T4" fmla="*/ 16 w 7"/>
                <a:gd name="T5" fmla="*/ 9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8">
                  <a:moveTo>
                    <a:pt x="2" y="1"/>
                  </a:moveTo>
                  <a:cubicBezTo>
                    <a:pt x="0" y="2"/>
                    <a:pt x="0" y="8"/>
                    <a:pt x="4" y="7"/>
                  </a:cubicBezTo>
                  <a:cubicBezTo>
                    <a:pt x="7" y="6"/>
                    <a:pt x="5" y="0"/>
                    <a:pt x="2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78" name="Freeform 2977">
              <a:extLst>
                <a:ext uri="{FF2B5EF4-FFF2-40B4-BE49-F238E27FC236}">
                  <a16:creationId xmlns:a16="http://schemas.microsoft.com/office/drawing/2014/main" id="{3FA9B527-8F5A-CB2B-50A4-5803A02DD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" y="2933"/>
              <a:ext cx="8" cy="6"/>
            </a:xfrm>
            <a:custGeom>
              <a:avLst/>
              <a:gdLst>
                <a:gd name="T0" fmla="*/ 0 w 4"/>
                <a:gd name="T1" fmla="*/ 0 h 3"/>
                <a:gd name="T2" fmla="*/ 16 w 4"/>
                <a:gd name="T3" fmla="*/ 24 h 3"/>
                <a:gd name="T4" fmla="*/ 16 w 4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0" y="1"/>
                    <a:pt x="1" y="2"/>
                    <a:pt x="2" y="3"/>
                  </a:cubicBezTo>
                  <a:cubicBezTo>
                    <a:pt x="4" y="2"/>
                    <a:pt x="3" y="1"/>
                    <a:pt x="2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79" name="Freeform 2978">
              <a:extLst>
                <a:ext uri="{FF2B5EF4-FFF2-40B4-BE49-F238E27FC236}">
                  <a16:creationId xmlns:a16="http://schemas.microsoft.com/office/drawing/2014/main" id="{D54AD90A-08EC-0200-1D6E-B4733A6EC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" y="2970"/>
              <a:ext cx="15" cy="17"/>
            </a:xfrm>
            <a:custGeom>
              <a:avLst/>
              <a:gdLst>
                <a:gd name="T0" fmla="*/ 41 w 7"/>
                <a:gd name="T1" fmla="*/ 0 h 8"/>
                <a:gd name="T2" fmla="*/ 69 w 7"/>
                <a:gd name="T3" fmla="*/ 49 h 8"/>
                <a:gd name="T4" fmla="*/ 51 w 7"/>
                <a:gd name="T5" fmla="*/ 19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8">
                  <a:moveTo>
                    <a:pt x="4" y="0"/>
                  </a:moveTo>
                  <a:cubicBezTo>
                    <a:pt x="0" y="1"/>
                    <a:pt x="3" y="8"/>
                    <a:pt x="7" y="5"/>
                  </a:cubicBezTo>
                  <a:cubicBezTo>
                    <a:pt x="7" y="3"/>
                    <a:pt x="6" y="2"/>
                    <a:pt x="5" y="2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80" name="Freeform 2979">
              <a:extLst>
                <a:ext uri="{FF2B5EF4-FFF2-40B4-BE49-F238E27FC236}">
                  <a16:creationId xmlns:a16="http://schemas.microsoft.com/office/drawing/2014/main" id="{55EE7CB2-F834-947C-95EF-49A0C1764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" y="2992"/>
              <a:ext cx="10" cy="11"/>
            </a:xfrm>
            <a:custGeom>
              <a:avLst/>
              <a:gdLst>
                <a:gd name="T0" fmla="*/ 8 w 5"/>
                <a:gd name="T1" fmla="*/ 0 h 5"/>
                <a:gd name="T2" fmla="*/ 16 w 5"/>
                <a:gd name="T3" fmla="*/ 53 h 5"/>
                <a:gd name="T4" fmla="*/ 8 w 5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0" y="2"/>
                    <a:pt x="1" y="4"/>
                    <a:pt x="2" y="5"/>
                  </a:cubicBezTo>
                  <a:cubicBezTo>
                    <a:pt x="5" y="4"/>
                    <a:pt x="4" y="1"/>
                    <a:pt x="1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81" name="Freeform 2980">
              <a:extLst>
                <a:ext uri="{FF2B5EF4-FFF2-40B4-BE49-F238E27FC236}">
                  <a16:creationId xmlns:a16="http://schemas.microsoft.com/office/drawing/2014/main" id="{0A793B4F-4608-56BE-DD1A-1219C4115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" y="3029"/>
              <a:ext cx="11" cy="15"/>
            </a:xfrm>
            <a:custGeom>
              <a:avLst/>
              <a:gdLst>
                <a:gd name="T0" fmla="*/ 44 w 5"/>
                <a:gd name="T1" fmla="*/ 0 h 7"/>
                <a:gd name="T2" fmla="*/ 20 w 5"/>
                <a:gd name="T3" fmla="*/ 69 h 7"/>
                <a:gd name="T4" fmla="*/ 53 w 5"/>
                <a:gd name="T5" fmla="*/ 28 h 7"/>
                <a:gd name="T6" fmla="*/ 44 w 5"/>
                <a:gd name="T7" fmla="*/ 19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7">
                  <a:moveTo>
                    <a:pt x="4" y="0"/>
                  </a:moveTo>
                  <a:cubicBezTo>
                    <a:pt x="2" y="2"/>
                    <a:pt x="0" y="5"/>
                    <a:pt x="2" y="7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2"/>
                    <a:pt x="4" y="2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82" name="Freeform 2981">
              <a:extLst>
                <a:ext uri="{FF2B5EF4-FFF2-40B4-BE49-F238E27FC236}">
                  <a16:creationId xmlns:a16="http://schemas.microsoft.com/office/drawing/2014/main" id="{24ABA989-E141-F2B5-AA75-3DF5F52A0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" y="3014"/>
              <a:ext cx="6" cy="8"/>
            </a:xfrm>
            <a:custGeom>
              <a:avLst/>
              <a:gdLst>
                <a:gd name="T0" fmla="*/ 16 w 3"/>
                <a:gd name="T1" fmla="*/ 0 h 4"/>
                <a:gd name="T2" fmla="*/ 16 w 3"/>
                <a:gd name="T3" fmla="*/ 32 h 4"/>
                <a:gd name="T4" fmla="*/ 16 w 3"/>
                <a:gd name="T5" fmla="*/ 8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0" y="2"/>
                    <a:pt x="0" y="3"/>
                    <a:pt x="2" y="4"/>
                  </a:cubicBezTo>
                  <a:cubicBezTo>
                    <a:pt x="3" y="2"/>
                    <a:pt x="3" y="2"/>
                    <a:pt x="2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83" name="Freeform 2982">
              <a:extLst>
                <a:ext uri="{FF2B5EF4-FFF2-40B4-BE49-F238E27FC236}">
                  <a16:creationId xmlns:a16="http://schemas.microsoft.com/office/drawing/2014/main" id="{7B50D385-17F5-6490-00B5-B36FD334D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" y="3049"/>
              <a:ext cx="8" cy="8"/>
            </a:xfrm>
            <a:custGeom>
              <a:avLst/>
              <a:gdLst>
                <a:gd name="T0" fmla="*/ 0 w 4"/>
                <a:gd name="T1" fmla="*/ 0 h 4"/>
                <a:gd name="T2" fmla="*/ 32 w 4"/>
                <a:gd name="T3" fmla="*/ 24 h 4"/>
                <a:gd name="T4" fmla="*/ 24 w 4"/>
                <a:gd name="T5" fmla="*/ 8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0" y="3"/>
                    <a:pt x="1" y="4"/>
                    <a:pt x="4" y="3"/>
                  </a:cubicBezTo>
                  <a:cubicBezTo>
                    <a:pt x="4" y="2"/>
                    <a:pt x="3" y="2"/>
                    <a:pt x="3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84" name="Freeform 2983">
              <a:extLst>
                <a:ext uri="{FF2B5EF4-FFF2-40B4-BE49-F238E27FC236}">
                  <a16:creationId xmlns:a16="http://schemas.microsoft.com/office/drawing/2014/main" id="{120126F5-BA40-1F93-8587-7019794D9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" y="3068"/>
              <a:ext cx="10" cy="13"/>
            </a:xfrm>
            <a:custGeom>
              <a:avLst/>
              <a:gdLst>
                <a:gd name="T0" fmla="*/ 8 w 5"/>
                <a:gd name="T1" fmla="*/ 9 h 6"/>
                <a:gd name="T2" fmla="*/ 16 w 5"/>
                <a:gd name="T3" fmla="*/ 61 h 6"/>
                <a:gd name="T4" fmla="*/ 0 w 5"/>
                <a:gd name="T5" fmla="*/ 9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6">
                  <a:moveTo>
                    <a:pt x="1" y="1"/>
                  </a:moveTo>
                  <a:cubicBezTo>
                    <a:pt x="0" y="3"/>
                    <a:pt x="1" y="5"/>
                    <a:pt x="2" y="6"/>
                  </a:cubicBezTo>
                  <a:cubicBezTo>
                    <a:pt x="5" y="4"/>
                    <a:pt x="4" y="0"/>
                    <a:pt x="0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85" name="Freeform 2984">
              <a:extLst>
                <a:ext uri="{FF2B5EF4-FFF2-40B4-BE49-F238E27FC236}">
                  <a16:creationId xmlns:a16="http://schemas.microsoft.com/office/drawing/2014/main" id="{A77AF726-44F5-3C8F-712D-406DA9B43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" y="3112"/>
              <a:ext cx="10" cy="11"/>
            </a:xfrm>
            <a:custGeom>
              <a:avLst/>
              <a:gdLst>
                <a:gd name="T0" fmla="*/ 16 w 5"/>
                <a:gd name="T1" fmla="*/ 0 h 5"/>
                <a:gd name="T2" fmla="*/ 24 w 5"/>
                <a:gd name="T3" fmla="*/ 53 h 5"/>
                <a:gd name="T4" fmla="*/ 24 w 5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0" y="2"/>
                    <a:pt x="1" y="4"/>
                    <a:pt x="3" y="5"/>
                  </a:cubicBezTo>
                  <a:cubicBezTo>
                    <a:pt x="5" y="4"/>
                    <a:pt x="5" y="3"/>
                    <a:pt x="3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86" name="Freeform 2985">
              <a:extLst>
                <a:ext uri="{FF2B5EF4-FFF2-40B4-BE49-F238E27FC236}">
                  <a16:creationId xmlns:a16="http://schemas.microsoft.com/office/drawing/2014/main" id="{F18E71E6-C2D4-9B50-2800-8A241A231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" y="3112"/>
              <a:ext cx="9" cy="11"/>
            </a:xfrm>
            <a:custGeom>
              <a:avLst/>
              <a:gdLst>
                <a:gd name="T0" fmla="*/ 11 w 4"/>
                <a:gd name="T1" fmla="*/ 9 h 5"/>
                <a:gd name="T2" fmla="*/ 25 w 4"/>
                <a:gd name="T3" fmla="*/ 53 h 5"/>
                <a:gd name="T4" fmla="*/ 0 w 4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3"/>
                    <a:pt x="1" y="4"/>
                    <a:pt x="2" y="5"/>
                  </a:cubicBezTo>
                  <a:cubicBezTo>
                    <a:pt x="4" y="3"/>
                    <a:pt x="3" y="0"/>
                    <a:pt x="0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87" name="Freeform 2986">
              <a:extLst>
                <a:ext uri="{FF2B5EF4-FFF2-40B4-BE49-F238E27FC236}">
                  <a16:creationId xmlns:a16="http://schemas.microsoft.com/office/drawing/2014/main" id="{9B1FF60E-BF72-B42F-5CD3-1884A77FB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3068"/>
              <a:ext cx="10" cy="22"/>
            </a:xfrm>
            <a:custGeom>
              <a:avLst/>
              <a:gdLst>
                <a:gd name="T0" fmla="*/ 16 w 5"/>
                <a:gd name="T1" fmla="*/ 20 h 10"/>
                <a:gd name="T2" fmla="*/ 24 w 5"/>
                <a:gd name="T3" fmla="*/ 73 h 10"/>
                <a:gd name="T4" fmla="*/ 16 w 5"/>
                <a:gd name="T5" fmla="*/ 0 h 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10">
                  <a:moveTo>
                    <a:pt x="2" y="2"/>
                  </a:moveTo>
                  <a:cubicBezTo>
                    <a:pt x="0" y="4"/>
                    <a:pt x="1" y="10"/>
                    <a:pt x="3" y="7"/>
                  </a:cubicBezTo>
                  <a:cubicBezTo>
                    <a:pt x="5" y="4"/>
                    <a:pt x="4" y="2"/>
                    <a:pt x="2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88" name="Freeform 2987">
              <a:extLst>
                <a:ext uri="{FF2B5EF4-FFF2-40B4-BE49-F238E27FC236}">
                  <a16:creationId xmlns:a16="http://schemas.microsoft.com/office/drawing/2014/main" id="{D0E6683C-3D59-0A57-3622-37A2F094B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1" y="3014"/>
              <a:ext cx="10" cy="11"/>
            </a:xfrm>
            <a:custGeom>
              <a:avLst/>
              <a:gdLst>
                <a:gd name="T0" fmla="*/ 24 w 5"/>
                <a:gd name="T1" fmla="*/ 0 h 5"/>
                <a:gd name="T2" fmla="*/ 16 w 5"/>
                <a:gd name="T3" fmla="*/ 53 h 5"/>
                <a:gd name="T4" fmla="*/ 32 w 5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0" y="2"/>
                    <a:pt x="0" y="4"/>
                    <a:pt x="2" y="5"/>
                  </a:cubicBezTo>
                  <a:cubicBezTo>
                    <a:pt x="5" y="5"/>
                    <a:pt x="5" y="2"/>
                    <a:pt x="4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89" name="Freeform 2988">
              <a:extLst>
                <a:ext uri="{FF2B5EF4-FFF2-40B4-BE49-F238E27FC236}">
                  <a16:creationId xmlns:a16="http://schemas.microsoft.com/office/drawing/2014/main" id="{04928333-C26A-0322-52C3-92FBB2785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8" y="2961"/>
              <a:ext cx="8" cy="11"/>
            </a:xfrm>
            <a:custGeom>
              <a:avLst/>
              <a:gdLst>
                <a:gd name="T0" fmla="*/ 8 w 4"/>
                <a:gd name="T1" fmla="*/ 0 h 5"/>
                <a:gd name="T2" fmla="*/ 8 w 4"/>
                <a:gd name="T3" fmla="*/ 53 h 5"/>
                <a:gd name="T4" fmla="*/ 32 w 4"/>
                <a:gd name="T5" fmla="*/ 33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cubicBezTo>
                    <a:pt x="0" y="2"/>
                    <a:pt x="0" y="3"/>
                    <a:pt x="1" y="5"/>
                  </a:cubicBezTo>
                  <a:cubicBezTo>
                    <a:pt x="2" y="5"/>
                    <a:pt x="3" y="5"/>
                    <a:pt x="4" y="3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90" name="Freeform 2989">
              <a:extLst>
                <a:ext uri="{FF2B5EF4-FFF2-40B4-BE49-F238E27FC236}">
                  <a16:creationId xmlns:a16="http://schemas.microsoft.com/office/drawing/2014/main" id="{2697A06A-6BC8-E4F8-E328-D2EC98FD7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" y="3151"/>
              <a:ext cx="15" cy="18"/>
            </a:xfrm>
            <a:custGeom>
              <a:avLst/>
              <a:gdLst>
                <a:gd name="T0" fmla="*/ 60 w 7"/>
                <a:gd name="T1" fmla="*/ 36 h 8"/>
                <a:gd name="T2" fmla="*/ 19 w 7"/>
                <a:gd name="T3" fmla="*/ 56 h 8"/>
                <a:gd name="T4" fmla="*/ 69 w 7"/>
                <a:gd name="T5" fmla="*/ 45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8">
                  <a:moveTo>
                    <a:pt x="6" y="3"/>
                  </a:moveTo>
                  <a:cubicBezTo>
                    <a:pt x="5" y="0"/>
                    <a:pt x="0" y="2"/>
                    <a:pt x="2" y="5"/>
                  </a:cubicBezTo>
                  <a:cubicBezTo>
                    <a:pt x="3" y="8"/>
                    <a:pt x="6" y="5"/>
                    <a:pt x="7" y="4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91" name="Freeform 2990">
              <a:extLst>
                <a:ext uri="{FF2B5EF4-FFF2-40B4-BE49-F238E27FC236}">
                  <a16:creationId xmlns:a16="http://schemas.microsoft.com/office/drawing/2014/main" id="{3A1BAF89-5818-12FC-6D70-CB29ED941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3134"/>
              <a:ext cx="8" cy="11"/>
            </a:xfrm>
            <a:custGeom>
              <a:avLst/>
              <a:gdLst>
                <a:gd name="T0" fmla="*/ 8 w 4"/>
                <a:gd name="T1" fmla="*/ 9 h 5"/>
                <a:gd name="T2" fmla="*/ 24 w 4"/>
                <a:gd name="T3" fmla="*/ 53 h 5"/>
                <a:gd name="T4" fmla="*/ 16 w 4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3"/>
                    <a:pt x="1" y="4"/>
                    <a:pt x="3" y="5"/>
                  </a:cubicBezTo>
                  <a:cubicBezTo>
                    <a:pt x="4" y="3"/>
                    <a:pt x="3" y="2"/>
                    <a:pt x="2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92" name="Freeform 2991">
              <a:extLst>
                <a:ext uri="{FF2B5EF4-FFF2-40B4-BE49-F238E27FC236}">
                  <a16:creationId xmlns:a16="http://schemas.microsoft.com/office/drawing/2014/main" id="{79A610BE-9B7B-5998-F38B-C7101DA3A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3" y="3090"/>
              <a:ext cx="4" cy="9"/>
            </a:xfrm>
            <a:custGeom>
              <a:avLst/>
              <a:gdLst>
                <a:gd name="T0" fmla="*/ 0 w 2"/>
                <a:gd name="T1" fmla="*/ 11 h 4"/>
                <a:gd name="T2" fmla="*/ 0 w 2"/>
                <a:gd name="T3" fmla="*/ 36 h 4"/>
                <a:gd name="T4" fmla="*/ 16 w 2"/>
                <a:gd name="T5" fmla="*/ 45 h 4"/>
                <a:gd name="T6" fmla="*/ 8 w 2"/>
                <a:gd name="T7" fmla="*/ 11 h 4"/>
                <a:gd name="T8" fmla="*/ 0 w 2"/>
                <a:gd name="T9" fmla="*/ 11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4">
                  <a:moveTo>
                    <a:pt x="0" y="1"/>
                  </a:move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2"/>
                    <a:pt x="2" y="2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93" name="Freeform 2992">
              <a:extLst>
                <a:ext uri="{FF2B5EF4-FFF2-40B4-BE49-F238E27FC236}">
                  <a16:creationId xmlns:a16="http://schemas.microsoft.com/office/drawing/2014/main" id="{480063C9-1386-D16F-1CFA-A665054EF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3151"/>
              <a:ext cx="8" cy="9"/>
            </a:xfrm>
            <a:custGeom>
              <a:avLst/>
              <a:gdLst>
                <a:gd name="T0" fmla="*/ 8 w 4"/>
                <a:gd name="T1" fmla="*/ 0 h 4"/>
                <a:gd name="T2" fmla="*/ 8 w 4"/>
                <a:gd name="T3" fmla="*/ 45 h 4"/>
                <a:gd name="T4" fmla="*/ 24 w 4"/>
                <a:gd name="T5" fmla="*/ 11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1" y="2"/>
                    <a:pt x="0" y="3"/>
                    <a:pt x="1" y="4"/>
                  </a:cubicBezTo>
                  <a:cubicBezTo>
                    <a:pt x="4" y="4"/>
                    <a:pt x="4" y="2"/>
                    <a:pt x="3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94" name="Freeform 2993">
              <a:extLst>
                <a:ext uri="{FF2B5EF4-FFF2-40B4-BE49-F238E27FC236}">
                  <a16:creationId xmlns:a16="http://schemas.microsoft.com/office/drawing/2014/main" id="{28320AA2-F99F-7BE7-5454-FDFD675E6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191"/>
              <a:ext cx="12" cy="15"/>
            </a:xfrm>
            <a:custGeom>
              <a:avLst/>
              <a:gdLst>
                <a:gd name="T0" fmla="*/ 16 w 6"/>
                <a:gd name="T1" fmla="*/ 9 h 7"/>
                <a:gd name="T2" fmla="*/ 32 w 6"/>
                <a:gd name="T3" fmla="*/ 51 h 7"/>
                <a:gd name="T4" fmla="*/ 24 w 6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7">
                  <a:moveTo>
                    <a:pt x="2" y="1"/>
                  </a:moveTo>
                  <a:cubicBezTo>
                    <a:pt x="0" y="3"/>
                    <a:pt x="2" y="7"/>
                    <a:pt x="4" y="5"/>
                  </a:cubicBezTo>
                  <a:cubicBezTo>
                    <a:pt x="6" y="4"/>
                    <a:pt x="5" y="1"/>
                    <a:pt x="3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95" name="Freeform 2994">
              <a:extLst>
                <a:ext uri="{FF2B5EF4-FFF2-40B4-BE49-F238E27FC236}">
                  <a16:creationId xmlns:a16="http://schemas.microsoft.com/office/drawing/2014/main" id="{075CF7AB-9CE5-C42A-EC5B-7038D955B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7" y="3202"/>
              <a:ext cx="10" cy="13"/>
            </a:xfrm>
            <a:custGeom>
              <a:avLst/>
              <a:gdLst>
                <a:gd name="T0" fmla="*/ 16 w 5"/>
                <a:gd name="T1" fmla="*/ 0 h 6"/>
                <a:gd name="T2" fmla="*/ 16 w 5"/>
                <a:gd name="T3" fmla="*/ 61 h 6"/>
                <a:gd name="T4" fmla="*/ 8 w 5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2"/>
                    <a:pt x="0" y="4"/>
                    <a:pt x="2" y="6"/>
                  </a:cubicBezTo>
                  <a:cubicBezTo>
                    <a:pt x="5" y="5"/>
                    <a:pt x="5" y="0"/>
                    <a:pt x="1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96" name="Freeform 2995">
              <a:extLst>
                <a:ext uri="{FF2B5EF4-FFF2-40B4-BE49-F238E27FC236}">
                  <a16:creationId xmlns:a16="http://schemas.microsoft.com/office/drawing/2014/main" id="{1EB5C739-957B-7519-D8EB-2EAD1053B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9" y="3182"/>
              <a:ext cx="10" cy="9"/>
            </a:xfrm>
            <a:custGeom>
              <a:avLst/>
              <a:gdLst>
                <a:gd name="T0" fmla="*/ 8 w 5"/>
                <a:gd name="T1" fmla="*/ 0 h 4"/>
                <a:gd name="T2" fmla="*/ 16 w 5"/>
                <a:gd name="T3" fmla="*/ 45 h 4"/>
                <a:gd name="T4" fmla="*/ 16 w 5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0" y="1"/>
                    <a:pt x="1" y="3"/>
                    <a:pt x="2" y="4"/>
                  </a:cubicBezTo>
                  <a:cubicBezTo>
                    <a:pt x="4" y="3"/>
                    <a:pt x="5" y="1"/>
                    <a:pt x="2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97" name="Freeform 2996">
              <a:extLst>
                <a:ext uri="{FF2B5EF4-FFF2-40B4-BE49-F238E27FC236}">
                  <a16:creationId xmlns:a16="http://schemas.microsoft.com/office/drawing/2014/main" id="{E2878037-5035-A79D-EB07-BA94A6E1B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" y="3210"/>
              <a:ext cx="8" cy="11"/>
            </a:xfrm>
            <a:custGeom>
              <a:avLst/>
              <a:gdLst>
                <a:gd name="T0" fmla="*/ 24 w 4"/>
                <a:gd name="T1" fmla="*/ 0 h 5"/>
                <a:gd name="T2" fmla="*/ 16 w 4"/>
                <a:gd name="T3" fmla="*/ 53 h 5"/>
                <a:gd name="T4" fmla="*/ 32 w 4"/>
                <a:gd name="T5" fmla="*/ 33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3" y="0"/>
                  </a:moveTo>
                  <a:cubicBezTo>
                    <a:pt x="0" y="1"/>
                    <a:pt x="0" y="4"/>
                    <a:pt x="2" y="5"/>
                  </a:cubicBezTo>
                  <a:cubicBezTo>
                    <a:pt x="3" y="4"/>
                    <a:pt x="3" y="4"/>
                    <a:pt x="4" y="3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98" name="Freeform 2997">
              <a:extLst>
                <a:ext uri="{FF2B5EF4-FFF2-40B4-BE49-F238E27FC236}">
                  <a16:creationId xmlns:a16="http://schemas.microsoft.com/office/drawing/2014/main" id="{90C8F303-D3B2-700A-5F02-57F1CC03B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" y="3241"/>
              <a:ext cx="6" cy="7"/>
            </a:xfrm>
            <a:custGeom>
              <a:avLst/>
              <a:gdLst>
                <a:gd name="T0" fmla="*/ 8 w 3"/>
                <a:gd name="T1" fmla="*/ 0 h 3"/>
                <a:gd name="T2" fmla="*/ 16 w 3"/>
                <a:gd name="T3" fmla="*/ 37 h 3"/>
                <a:gd name="T4" fmla="*/ 24 w 3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1"/>
                    <a:pt x="0" y="2"/>
                    <a:pt x="2" y="3"/>
                  </a:cubicBezTo>
                  <a:cubicBezTo>
                    <a:pt x="3" y="2"/>
                    <a:pt x="3" y="1"/>
                    <a:pt x="3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999" name="Freeform 2998">
              <a:extLst>
                <a:ext uri="{FF2B5EF4-FFF2-40B4-BE49-F238E27FC236}">
                  <a16:creationId xmlns:a16="http://schemas.microsoft.com/office/drawing/2014/main" id="{E29D4240-9500-6B59-9D7B-4A33C17D8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3" y="3226"/>
              <a:ext cx="6" cy="11"/>
            </a:xfrm>
            <a:custGeom>
              <a:avLst/>
              <a:gdLst>
                <a:gd name="T0" fmla="*/ 8 w 3"/>
                <a:gd name="T1" fmla="*/ 0 h 5"/>
                <a:gd name="T2" fmla="*/ 8 w 3"/>
                <a:gd name="T3" fmla="*/ 53 h 5"/>
                <a:gd name="T4" fmla="*/ 8 w 3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3" y="4"/>
                    <a:pt x="3" y="2"/>
                    <a:pt x="1" y="1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00" name="Freeform 2999">
              <a:extLst>
                <a:ext uri="{FF2B5EF4-FFF2-40B4-BE49-F238E27FC236}">
                  <a16:creationId xmlns:a16="http://schemas.microsoft.com/office/drawing/2014/main" id="{586AE32B-2923-0277-1503-239CD62A3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0" y="3237"/>
              <a:ext cx="8" cy="8"/>
            </a:xfrm>
            <a:custGeom>
              <a:avLst/>
              <a:gdLst>
                <a:gd name="T0" fmla="*/ 8 w 4"/>
                <a:gd name="T1" fmla="*/ 16 h 4"/>
                <a:gd name="T2" fmla="*/ 8 w 4"/>
                <a:gd name="T3" fmla="*/ 32 h 4"/>
                <a:gd name="T4" fmla="*/ 16 w 4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0" y="3"/>
                    <a:pt x="0" y="3"/>
                    <a:pt x="1" y="4"/>
                  </a:cubicBezTo>
                  <a:cubicBezTo>
                    <a:pt x="3" y="4"/>
                    <a:pt x="4" y="2"/>
                    <a:pt x="2" y="0"/>
                  </a:cubicBezTo>
                </a:path>
              </a:pathLst>
            </a:custGeom>
            <a:solidFill>
              <a:srgbClr val="F19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01" name="Freeform 3000">
              <a:extLst>
                <a:ext uri="{FF2B5EF4-FFF2-40B4-BE49-F238E27FC236}">
                  <a16:creationId xmlns:a16="http://schemas.microsoft.com/office/drawing/2014/main" id="{AA672CBE-366D-31C2-76E3-B73C732C1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333"/>
              <a:ext cx="22" cy="28"/>
            </a:xfrm>
            <a:custGeom>
              <a:avLst/>
              <a:gdLst>
                <a:gd name="T0" fmla="*/ 16 w 11"/>
                <a:gd name="T1" fmla="*/ 101 h 13"/>
                <a:gd name="T2" fmla="*/ 16 w 11"/>
                <a:gd name="T3" fmla="*/ 129 h 13"/>
                <a:gd name="T4" fmla="*/ 8 w 11"/>
                <a:gd name="T5" fmla="*/ 60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13">
                  <a:moveTo>
                    <a:pt x="2" y="10"/>
                  </a:moveTo>
                  <a:cubicBezTo>
                    <a:pt x="0" y="11"/>
                    <a:pt x="0" y="12"/>
                    <a:pt x="2" y="13"/>
                  </a:cubicBezTo>
                  <a:cubicBezTo>
                    <a:pt x="11" y="10"/>
                    <a:pt x="0" y="0"/>
                    <a:pt x="1" y="6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02" name="Freeform 3001">
              <a:extLst>
                <a:ext uri="{FF2B5EF4-FFF2-40B4-BE49-F238E27FC236}">
                  <a16:creationId xmlns:a16="http://schemas.microsoft.com/office/drawing/2014/main" id="{96935969-EA12-E324-B41A-A27BE20B8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" y="3409"/>
              <a:ext cx="27" cy="18"/>
            </a:xfrm>
            <a:custGeom>
              <a:avLst/>
              <a:gdLst>
                <a:gd name="T0" fmla="*/ 64 w 13"/>
                <a:gd name="T1" fmla="*/ 0 h 8"/>
                <a:gd name="T2" fmla="*/ 81 w 13"/>
                <a:gd name="T3" fmla="*/ 11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8">
                  <a:moveTo>
                    <a:pt x="7" y="0"/>
                  </a:moveTo>
                  <a:cubicBezTo>
                    <a:pt x="0" y="4"/>
                    <a:pt x="13" y="8"/>
                    <a:pt x="9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03" name="Freeform 3002">
              <a:extLst>
                <a:ext uri="{FF2B5EF4-FFF2-40B4-BE49-F238E27FC236}">
                  <a16:creationId xmlns:a16="http://schemas.microsoft.com/office/drawing/2014/main" id="{20D15026-B7C4-96A3-0359-8B5ECCACC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" y="3359"/>
              <a:ext cx="15" cy="11"/>
            </a:xfrm>
            <a:custGeom>
              <a:avLst/>
              <a:gdLst>
                <a:gd name="T0" fmla="*/ 9 w 7"/>
                <a:gd name="T1" fmla="*/ 9 h 5"/>
                <a:gd name="T2" fmla="*/ 9 w 7"/>
                <a:gd name="T3" fmla="*/ 53 h 5"/>
                <a:gd name="T4" fmla="*/ 41 w 7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5">
                  <a:moveTo>
                    <a:pt x="1" y="1"/>
                  </a:moveTo>
                  <a:cubicBezTo>
                    <a:pt x="0" y="2"/>
                    <a:pt x="1" y="4"/>
                    <a:pt x="1" y="5"/>
                  </a:cubicBezTo>
                  <a:cubicBezTo>
                    <a:pt x="5" y="5"/>
                    <a:pt x="7" y="1"/>
                    <a:pt x="4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04" name="Freeform 3003">
              <a:extLst>
                <a:ext uri="{FF2B5EF4-FFF2-40B4-BE49-F238E27FC236}">
                  <a16:creationId xmlns:a16="http://schemas.microsoft.com/office/drawing/2014/main" id="{D7C0F749-9EA8-5726-93E1-5B31EB3B5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" y="3315"/>
              <a:ext cx="4" cy="9"/>
            </a:xfrm>
            <a:custGeom>
              <a:avLst/>
              <a:gdLst>
                <a:gd name="T0" fmla="*/ 0 w 2"/>
                <a:gd name="T1" fmla="*/ 11 h 4"/>
                <a:gd name="T2" fmla="*/ 0 w 2"/>
                <a:gd name="T3" fmla="*/ 45 h 4"/>
                <a:gd name="T4" fmla="*/ 16 w 2"/>
                <a:gd name="T5" fmla="*/ 11 h 4"/>
                <a:gd name="T6" fmla="*/ 0 w 2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4">
                  <a:moveTo>
                    <a:pt x="0" y="1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05" name="Freeform 3004">
              <a:extLst>
                <a:ext uri="{FF2B5EF4-FFF2-40B4-BE49-F238E27FC236}">
                  <a16:creationId xmlns:a16="http://schemas.microsoft.com/office/drawing/2014/main" id="{560F779F-D117-18A9-000C-DA509F890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" y="3289"/>
              <a:ext cx="12" cy="9"/>
            </a:xfrm>
            <a:custGeom>
              <a:avLst/>
              <a:gdLst>
                <a:gd name="T0" fmla="*/ 0 w 6"/>
                <a:gd name="T1" fmla="*/ 11 h 4"/>
                <a:gd name="T2" fmla="*/ 8 w 6"/>
                <a:gd name="T3" fmla="*/ 45 h 4"/>
                <a:gd name="T4" fmla="*/ 16 w 6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3" y="4"/>
                    <a:pt x="6" y="1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06" name="Freeform 3005">
              <a:extLst>
                <a:ext uri="{FF2B5EF4-FFF2-40B4-BE49-F238E27FC236}">
                  <a16:creationId xmlns:a16="http://schemas.microsoft.com/office/drawing/2014/main" id="{177A520A-2296-DD8F-5F3E-80FEE6743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" y="3269"/>
              <a:ext cx="8" cy="11"/>
            </a:xfrm>
            <a:custGeom>
              <a:avLst/>
              <a:gdLst>
                <a:gd name="T0" fmla="*/ 16 w 4"/>
                <a:gd name="T1" fmla="*/ 0 h 5"/>
                <a:gd name="T2" fmla="*/ 32 w 4"/>
                <a:gd name="T3" fmla="*/ 20 h 5"/>
                <a:gd name="T4" fmla="*/ 16 w 4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0" y="3"/>
                    <a:pt x="2" y="5"/>
                    <a:pt x="4" y="2"/>
                  </a:cubicBezTo>
                  <a:cubicBezTo>
                    <a:pt x="3" y="2"/>
                    <a:pt x="3" y="1"/>
                    <a:pt x="2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07" name="Freeform 3006">
              <a:extLst>
                <a:ext uri="{FF2B5EF4-FFF2-40B4-BE49-F238E27FC236}">
                  <a16:creationId xmlns:a16="http://schemas.microsoft.com/office/drawing/2014/main" id="{F01EAA95-5594-8941-B946-32CB60EA6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" y="3293"/>
              <a:ext cx="6" cy="9"/>
            </a:xfrm>
            <a:custGeom>
              <a:avLst/>
              <a:gdLst>
                <a:gd name="T0" fmla="*/ 0 w 3"/>
                <a:gd name="T1" fmla="*/ 0 h 4"/>
                <a:gd name="T2" fmla="*/ 0 w 3"/>
                <a:gd name="T3" fmla="*/ 45 h 4"/>
                <a:gd name="T4" fmla="*/ 8 w 3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3" y="4"/>
                    <a:pt x="3" y="2"/>
                    <a:pt x="1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08" name="Freeform 3007">
              <a:extLst>
                <a:ext uri="{FF2B5EF4-FFF2-40B4-BE49-F238E27FC236}">
                  <a16:creationId xmlns:a16="http://schemas.microsoft.com/office/drawing/2014/main" id="{86DF06ED-DBCF-F01B-C23E-DD86A7EDE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" y="3368"/>
              <a:ext cx="6" cy="6"/>
            </a:xfrm>
            <a:custGeom>
              <a:avLst/>
              <a:gdLst>
                <a:gd name="T0" fmla="*/ 16 w 3"/>
                <a:gd name="T1" fmla="*/ 0 h 3"/>
                <a:gd name="T2" fmla="*/ 8 w 3"/>
                <a:gd name="T3" fmla="*/ 24 h 3"/>
                <a:gd name="T4" fmla="*/ 24 w 3"/>
                <a:gd name="T5" fmla="*/ 16 h 3"/>
                <a:gd name="T6" fmla="*/ 16 w 3"/>
                <a:gd name="T7" fmla="*/ 8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1" y="1"/>
                    <a:pt x="0" y="2"/>
                    <a:pt x="1" y="3"/>
                  </a:cubicBezTo>
                  <a:cubicBezTo>
                    <a:pt x="2" y="3"/>
                    <a:pt x="2" y="3"/>
                    <a:pt x="3" y="2"/>
                  </a:cubicBezTo>
                  <a:cubicBezTo>
                    <a:pt x="3" y="1"/>
                    <a:pt x="3" y="1"/>
                    <a:pt x="2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09" name="Freeform 3008">
              <a:extLst>
                <a:ext uri="{FF2B5EF4-FFF2-40B4-BE49-F238E27FC236}">
                  <a16:creationId xmlns:a16="http://schemas.microsoft.com/office/drawing/2014/main" id="{5BFF0B2C-E419-F82D-F081-B0C83F96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" y="3407"/>
              <a:ext cx="18" cy="15"/>
            </a:xfrm>
            <a:custGeom>
              <a:avLst/>
              <a:gdLst>
                <a:gd name="T0" fmla="*/ 40 w 9"/>
                <a:gd name="T1" fmla="*/ 0 h 7"/>
                <a:gd name="T2" fmla="*/ 48 w 9"/>
                <a:gd name="T3" fmla="*/ 19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7">
                  <a:moveTo>
                    <a:pt x="5" y="0"/>
                  </a:moveTo>
                  <a:cubicBezTo>
                    <a:pt x="0" y="7"/>
                    <a:pt x="9" y="6"/>
                    <a:pt x="6" y="2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10" name="Freeform 3009">
              <a:extLst>
                <a:ext uri="{FF2B5EF4-FFF2-40B4-BE49-F238E27FC236}">
                  <a16:creationId xmlns:a16="http://schemas.microsoft.com/office/drawing/2014/main" id="{F4B567A3-67BE-9CA9-FA07-EF2C7345D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" y="3466"/>
              <a:ext cx="6" cy="9"/>
            </a:xfrm>
            <a:custGeom>
              <a:avLst/>
              <a:gdLst>
                <a:gd name="T0" fmla="*/ 16 w 3"/>
                <a:gd name="T1" fmla="*/ 36 h 4"/>
                <a:gd name="T2" fmla="*/ 8 w 3"/>
                <a:gd name="T3" fmla="*/ 0 h 4"/>
                <a:gd name="T4" fmla="*/ 0 w 3"/>
                <a:gd name="T5" fmla="*/ 45 h 4"/>
                <a:gd name="T6" fmla="*/ 24 w 3"/>
                <a:gd name="T7" fmla="*/ 11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2" y="2"/>
                    <a:pt x="3" y="1"/>
                    <a:pt x="1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3" y="4"/>
                    <a:pt x="3" y="3"/>
                    <a:pt x="3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11" name="Freeform 3010">
              <a:extLst>
                <a:ext uri="{FF2B5EF4-FFF2-40B4-BE49-F238E27FC236}">
                  <a16:creationId xmlns:a16="http://schemas.microsoft.com/office/drawing/2014/main" id="{F535A3F5-51FE-5C6E-050D-4E2E3D816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" y="3477"/>
              <a:ext cx="12" cy="18"/>
            </a:xfrm>
            <a:custGeom>
              <a:avLst/>
              <a:gdLst>
                <a:gd name="T0" fmla="*/ 8 w 6"/>
                <a:gd name="T1" fmla="*/ 11 h 8"/>
                <a:gd name="T2" fmla="*/ 32 w 6"/>
                <a:gd name="T3" fmla="*/ 72 h 8"/>
                <a:gd name="T4" fmla="*/ 16 w 6"/>
                <a:gd name="T5" fmla="*/ 0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8">
                  <a:moveTo>
                    <a:pt x="1" y="1"/>
                  </a:moveTo>
                  <a:cubicBezTo>
                    <a:pt x="0" y="3"/>
                    <a:pt x="1" y="8"/>
                    <a:pt x="4" y="6"/>
                  </a:cubicBezTo>
                  <a:cubicBezTo>
                    <a:pt x="6" y="4"/>
                    <a:pt x="5" y="0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12" name="Freeform 3011">
              <a:extLst>
                <a:ext uri="{FF2B5EF4-FFF2-40B4-BE49-F238E27FC236}">
                  <a16:creationId xmlns:a16="http://schemas.microsoft.com/office/drawing/2014/main" id="{45556747-BE24-65A5-15BD-137C99A6F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9" y="3530"/>
              <a:ext cx="8" cy="15"/>
            </a:xfrm>
            <a:custGeom>
              <a:avLst/>
              <a:gdLst>
                <a:gd name="T0" fmla="*/ 8 w 4"/>
                <a:gd name="T1" fmla="*/ 51 h 7"/>
                <a:gd name="T2" fmla="*/ 0 w 4"/>
                <a:gd name="T3" fmla="*/ 69 h 7"/>
                <a:gd name="T4" fmla="*/ 0 w 4"/>
                <a:gd name="T5" fmla="*/ 28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7">
                  <a:moveTo>
                    <a:pt x="1" y="5"/>
                  </a:moveTo>
                  <a:cubicBezTo>
                    <a:pt x="0" y="6"/>
                    <a:pt x="0" y="7"/>
                    <a:pt x="0" y="7"/>
                  </a:cubicBezTo>
                  <a:cubicBezTo>
                    <a:pt x="4" y="6"/>
                    <a:pt x="2" y="0"/>
                    <a:pt x="0" y="3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13" name="Freeform 3012">
              <a:extLst>
                <a:ext uri="{FF2B5EF4-FFF2-40B4-BE49-F238E27FC236}">
                  <a16:creationId xmlns:a16="http://schemas.microsoft.com/office/drawing/2014/main" id="{64A79D20-82E4-9751-2AC5-7215EBCD3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" y="3567"/>
              <a:ext cx="14" cy="17"/>
            </a:xfrm>
            <a:custGeom>
              <a:avLst/>
              <a:gdLst>
                <a:gd name="T0" fmla="*/ 32 w 7"/>
                <a:gd name="T1" fmla="*/ 28 h 8"/>
                <a:gd name="T2" fmla="*/ 48 w 7"/>
                <a:gd name="T3" fmla="*/ 49 h 8"/>
                <a:gd name="T4" fmla="*/ 32 w 7"/>
                <a:gd name="T5" fmla="*/ 0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8">
                  <a:moveTo>
                    <a:pt x="4" y="3"/>
                  </a:moveTo>
                  <a:cubicBezTo>
                    <a:pt x="0" y="5"/>
                    <a:pt x="4" y="8"/>
                    <a:pt x="6" y="5"/>
                  </a:cubicBezTo>
                  <a:cubicBezTo>
                    <a:pt x="7" y="3"/>
                    <a:pt x="6" y="1"/>
                    <a:pt x="4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14" name="Freeform 3013">
              <a:extLst>
                <a:ext uri="{FF2B5EF4-FFF2-40B4-BE49-F238E27FC236}">
                  <a16:creationId xmlns:a16="http://schemas.microsoft.com/office/drawing/2014/main" id="{0C87E629-B55E-4F65-6BCC-DB4A0E662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3543"/>
              <a:ext cx="4" cy="6"/>
            </a:xfrm>
            <a:custGeom>
              <a:avLst/>
              <a:gdLst>
                <a:gd name="T0" fmla="*/ 0 w 2"/>
                <a:gd name="T1" fmla="*/ 0 h 3"/>
                <a:gd name="T2" fmla="*/ 16 w 2"/>
                <a:gd name="T3" fmla="*/ 24 h 3"/>
                <a:gd name="T4" fmla="*/ 16 w 2"/>
                <a:gd name="T5" fmla="*/ 8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2"/>
                    <a:pt x="0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15" name="Freeform 3014">
              <a:extLst>
                <a:ext uri="{FF2B5EF4-FFF2-40B4-BE49-F238E27FC236}">
                  <a16:creationId xmlns:a16="http://schemas.microsoft.com/office/drawing/2014/main" id="{5BED0063-9D98-8AF0-8B3A-7F60600F7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3532"/>
              <a:ext cx="8" cy="9"/>
            </a:xfrm>
            <a:custGeom>
              <a:avLst/>
              <a:gdLst>
                <a:gd name="T0" fmla="*/ 8 w 4"/>
                <a:gd name="T1" fmla="*/ 0 h 4"/>
                <a:gd name="T2" fmla="*/ 24 w 4"/>
                <a:gd name="T3" fmla="*/ 45 h 4"/>
                <a:gd name="T4" fmla="*/ 24 w 4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0" y="2"/>
                    <a:pt x="1" y="3"/>
                    <a:pt x="3" y="4"/>
                  </a:cubicBezTo>
                  <a:cubicBezTo>
                    <a:pt x="4" y="2"/>
                    <a:pt x="4" y="1"/>
                    <a:pt x="3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16" name="Freeform 3015">
              <a:extLst>
                <a:ext uri="{FF2B5EF4-FFF2-40B4-BE49-F238E27FC236}">
                  <a16:creationId xmlns:a16="http://schemas.microsoft.com/office/drawing/2014/main" id="{2881F46C-6B6B-BBF6-DD07-077945A7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4" y="3492"/>
              <a:ext cx="10" cy="11"/>
            </a:xfrm>
            <a:custGeom>
              <a:avLst/>
              <a:gdLst>
                <a:gd name="T0" fmla="*/ 8 w 5"/>
                <a:gd name="T1" fmla="*/ 0 h 5"/>
                <a:gd name="T2" fmla="*/ 8 w 5"/>
                <a:gd name="T3" fmla="*/ 53 h 5"/>
                <a:gd name="T4" fmla="*/ 24 w 5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4" y="5"/>
                    <a:pt x="5" y="3"/>
                    <a:pt x="3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17" name="Freeform 3016">
              <a:extLst>
                <a:ext uri="{FF2B5EF4-FFF2-40B4-BE49-F238E27FC236}">
                  <a16:creationId xmlns:a16="http://schemas.microsoft.com/office/drawing/2014/main" id="{C3C1721B-BDBC-962D-BE73-D56229302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" y="3591"/>
              <a:ext cx="21" cy="17"/>
            </a:xfrm>
            <a:custGeom>
              <a:avLst/>
              <a:gdLst>
                <a:gd name="T0" fmla="*/ 57 w 10"/>
                <a:gd name="T1" fmla="*/ 0 h 8"/>
                <a:gd name="T2" fmla="*/ 67 w 10"/>
                <a:gd name="T3" fmla="*/ 19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8">
                  <a:moveTo>
                    <a:pt x="6" y="0"/>
                  </a:moveTo>
                  <a:cubicBezTo>
                    <a:pt x="0" y="3"/>
                    <a:pt x="10" y="8"/>
                    <a:pt x="7" y="2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18" name="Freeform 3017">
              <a:extLst>
                <a:ext uri="{FF2B5EF4-FFF2-40B4-BE49-F238E27FC236}">
                  <a16:creationId xmlns:a16="http://schemas.microsoft.com/office/drawing/2014/main" id="{4103C72C-7B6A-5EA0-B607-33DB8189E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1" y="3611"/>
              <a:ext cx="15" cy="17"/>
            </a:xfrm>
            <a:custGeom>
              <a:avLst/>
              <a:gdLst>
                <a:gd name="T0" fmla="*/ 51 w 7"/>
                <a:gd name="T1" fmla="*/ 0 h 8"/>
                <a:gd name="T2" fmla="*/ 28 w 7"/>
                <a:gd name="T3" fmla="*/ 60 h 8"/>
                <a:gd name="T4" fmla="*/ 41 w 7"/>
                <a:gd name="T5" fmla="*/ 9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cubicBezTo>
                    <a:pt x="2" y="0"/>
                    <a:pt x="0" y="4"/>
                    <a:pt x="3" y="6"/>
                  </a:cubicBezTo>
                  <a:cubicBezTo>
                    <a:pt x="6" y="8"/>
                    <a:pt x="7" y="3"/>
                    <a:pt x="4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19" name="Freeform 3018">
              <a:extLst>
                <a:ext uri="{FF2B5EF4-FFF2-40B4-BE49-F238E27FC236}">
                  <a16:creationId xmlns:a16="http://schemas.microsoft.com/office/drawing/2014/main" id="{FF07F812-E3EA-2315-27FC-891444651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" y="3608"/>
              <a:ext cx="30" cy="18"/>
            </a:xfrm>
            <a:custGeom>
              <a:avLst/>
              <a:gdLst>
                <a:gd name="T0" fmla="*/ 48 w 15"/>
                <a:gd name="T1" fmla="*/ 0 h 8"/>
                <a:gd name="T2" fmla="*/ 56 w 15"/>
                <a:gd name="T3" fmla="*/ 11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" h="8">
                  <a:moveTo>
                    <a:pt x="6" y="0"/>
                  </a:moveTo>
                  <a:cubicBezTo>
                    <a:pt x="0" y="8"/>
                    <a:pt x="15" y="3"/>
                    <a:pt x="7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20" name="Freeform 3019">
              <a:extLst>
                <a:ext uri="{FF2B5EF4-FFF2-40B4-BE49-F238E27FC236}">
                  <a16:creationId xmlns:a16="http://schemas.microsoft.com/office/drawing/2014/main" id="{A4C8F216-5584-7405-3811-5701A27C3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" y="3670"/>
              <a:ext cx="12" cy="8"/>
            </a:xfrm>
            <a:custGeom>
              <a:avLst/>
              <a:gdLst>
                <a:gd name="T0" fmla="*/ 16 w 6"/>
                <a:gd name="T1" fmla="*/ 8 h 4"/>
                <a:gd name="T2" fmla="*/ 8 w 6"/>
                <a:gd name="T3" fmla="*/ 8 h 4"/>
                <a:gd name="T4" fmla="*/ 32 w 6"/>
                <a:gd name="T5" fmla="*/ 32 h 4"/>
                <a:gd name="T6" fmla="*/ 24 w 6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" h="4">
                  <a:moveTo>
                    <a:pt x="2" y="1"/>
                  </a:moveTo>
                  <a:cubicBezTo>
                    <a:pt x="2" y="1"/>
                    <a:pt x="2" y="1"/>
                    <a:pt x="1" y="1"/>
                  </a:cubicBezTo>
                  <a:cubicBezTo>
                    <a:pt x="0" y="3"/>
                    <a:pt x="2" y="4"/>
                    <a:pt x="4" y="4"/>
                  </a:cubicBezTo>
                  <a:cubicBezTo>
                    <a:pt x="6" y="2"/>
                    <a:pt x="5" y="1"/>
                    <a:pt x="3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21" name="Freeform 3020">
              <a:extLst>
                <a:ext uri="{FF2B5EF4-FFF2-40B4-BE49-F238E27FC236}">
                  <a16:creationId xmlns:a16="http://schemas.microsoft.com/office/drawing/2014/main" id="{8C52A647-3AE9-0C27-C9E8-A271CB670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2" y="3667"/>
              <a:ext cx="29" cy="22"/>
            </a:xfrm>
            <a:custGeom>
              <a:avLst/>
              <a:gdLst>
                <a:gd name="T0" fmla="*/ 35 w 14"/>
                <a:gd name="T1" fmla="*/ 9 h 10"/>
                <a:gd name="T2" fmla="*/ 52 w 14"/>
                <a:gd name="T3" fmla="*/ 0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" h="10">
                  <a:moveTo>
                    <a:pt x="4" y="1"/>
                  </a:moveTo>
                  <a:cubicBezTo>
                    <a:pt x="0" y="10"/>
                    <a:pt x="14" y="0"/>
                    <a:pt x="6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22" name="Freeform 3021">
              <a:extLst>
                <a:ext uri="{FF2B5EF4-FFF2-40B4-BE49-F238E27FC236}">
                  <a16:creationId xmlns:a16="http://schemas.microsoft.com/office/drawing/2014/main" id="{3EEADE21-15A8-3F18-7769-0112DBA50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" y="3718"/>
              <a:ext cx="12" cy="13"/>
            </a:xfrm>
            <a:custGeom>
              <a:avLst/>
              <a:gdLst>
                <a:gd name="T0" fmla="*/ 16 w 6"/>
                <a:gd name="T1" fmla="*/ 33 h 6"/>
                <a:gd name="T2" fmla="*/ 0 w 6"/>
                <a:gd name="T3" fmla="*/ 61 h 6"/>
                <a:gd name="T4" fmla="*/ 40 w 6"/>
                <a:gd name="T5" fmla="*/ 0 h 6"/>
                <a:gd name="T6" fmla="*/ 8 w 6"/>
                <a:gd name="T7" fmla="*/ 9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" h="6">
                  <a:moveTo>
                    <a:pt x="2" y="3"/>
                  </a:moveTo>
                  <a:cubicBezTo>
                    <a:pt x="1" y="4"/>
                    <a:pt x="1" y="5"/>
                    <a:pt x="0" y="6"/>
                  </a:cubicBezTo>
                  <a:cubicBezTo>
                    <a:pt x="3" y="6"/>
                    <a:pt x="6" y="3"/>
                    <a:pt x="5" y="0"/>
                  </a:cubicBezTo>
                  <a:cubicBezTo>
                    <a:pt x="4" y="0"/>
                    <a:pt x="2" y="0"/>
                    <a:pt x="1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23" name="Freeform 3022">
              <a:extLst>
                <a:ext uri="{FF2B5EF4-FFF2-40B4-BE49-F238E27FC236}">
                  <a16:creationId xmlns:a16="http://schemas.microsoft.com/office/drawing/2014/main" id="{507A23CD-2DF7-929A-D136-A41E99A7A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" y="3724"/>
              <a:ext cx="10" cy="13"/>
            </a:xfrm>
            <a:custGeom>
              <a:avLst/>
              <a:gdLst>
                <a:gd name="T0" fmla="*/ 0 w 5"/>
                <a:gd name="T1" fmla="*/ 9 h 6"/>
                <a:gd name="T2" fmla="*/ 24 w 5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6">
                  <a:moveTo>
                    <a:pt x="0" y="1"/>
                  </a:moveTo>
                  <a:cubicBezTo>
                    <a:pt x="1" y="6"/>
                    <a:pt x="5" y="4"/>
                    <a:pt x="3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24" name="Freeform 3023">
              <a:extLst>
                <a:ext uri="{FF2B5EF4-FFF2-40B4-BE49-F238E27FC236}">
                  <a16:creationId xmlns:a16="http://schemas.microsoft.com/office/drawing/2014/main" id="{48E2B8B2-2728-DED1-6E63-D55BB1EE2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" y="3759"/>
              <a:ext cx="35" cy="20"/>
            </a:xfrm>
            <a:custGeom>
              <a:avLst/>
              <a:gdLst>
                <a:gd name="T0" fmla="*/ 68 w 17"/>
                <a:gd name="T1" fmla="*/ 0 h 9"/>
                <a:gd name="T2" fmla="*/ 89 w 17"/>
                <a:gd name="T3" fmla="*/ 2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0" y="9"/>
                    <a:pt x="17" y="6"/>
                    <a:pt x="10" y="2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25" name="Freeform 3024">
              <a:extLst>
                <a:ext uri="{FF2B5EF4-FFF2-40B4-BE49-F238E27FC236}">
                  <a16:creationId xmlns:a16="http://schemas.microsoft.com/office/drawing/2014/main" id="{53DF9056-AC7C-0BB1-3023-3A104AA2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" y="3796"/>
              <a:ext cx="8" cy="11"/>
            </a:xfrm>
            <a:custGeom>
              <a:avLst/>
              <a:gdLst>
                <a:gd name="T0" fmla="*/ 0 w 4"/>
                <a:gd name="T1" fmla="*/ 9 h 5"/>
                <a:gd name="T2" fmla="*/ 8 w 4"/>
                <a:gd name="T3" fmla="*/ 53 h 5"/>
                <a:gd name="T4" fmla="*/ 8 w 4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0" y="1"/>
                  </a:moveTo>
                  <a:cubicBezTo>
                    <a:pt x="0" y="3"/>
                    <a:pt x="0" y="4"/>
                    <a:pt x="1" y="5"/>
                  </a:cubicBezTo>
                  <a:cubicBezTo>
                    <a:pt x="4" y="4"/>
                    <a:pt x="4" y="0"/>
                    <a:pt x="1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26" name="Freeform 3025">
              <a:extLst>
                <a:ext uri="{FF2B5EF4-FFF2-40B4-BE49-F238E27FC236}">
                  <a16:creationId xmlns:a16="http://schemas.microsoft.com/office/drawing/2014/main" id="{B9D29F9C-BD90-343F-0084-C21300CD9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1" y="3770"/>
              <a:ext cx="8" cy="11"/>
            </a:xfrm>
            <a:custGeom>
              <a:avLst/>
              <a:gdLst>
                <a:gd name="T0" fmla="*/ 0 w 4"/>
                <a:gd name="T1" fmla="*/ 9 h 5"/>
                <a:gd name="T2" fmla="*/ 32 w 4"/>
                <a:gd name="T3" fmla="*/ 0 h 5"/>
                <a:gd name="T4" fmla="*/ 24 w 4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0" y="1"/>
                  </a:moveTo>
                  <a:cubicBezTo>
                    <a:pt x="0" y="5"/>
                    <a:pt x="4" y="3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27" name="Freeform 3026">
              <a:extLst>
                <a:ext uri="{FF2B5EF4-FFF2-40B4-BE49-F238E27FC236}">
                  <a16:creationId xmlns:a16="http://schemas.microsoft.com/office/drawing/2014/main" id="{B7D64411-8360-B505-1B57-17D6E83F5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" y="3805"/>
              <a:ext cx="20" cy="15"/>
            </a:xfrm>
            <a:custGeom>
              <a:avLst/>
              <a:gdLst>
                <a:gd name="T0" fmla="*/ 24 w 10"/>
                <a:gd name="T1" fmla="*/ 0 h 7"/>
                <a:gd name="T2" fmla="*/ 40 w 10"/>
                <a:gd name="T3" fmla="*/ 9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cubicBezTo>
                    <a:pt x="0" y="7"/>
                    <a:pt x="10" y="4"/>
                    <a:pt x="5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28" name="Freeform 3027">
              <a:extLst>
                <a:ext uri="{FF2B5EF4-FFF2-40B4-BE49-F238E27FC236}">
                  <a16:creationId xmlns:a16="http://schemas.microsoft.com/office/drawing/2014/main" id="{78267982-EF76-AEF0-C726-5930508DE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0" y="3847"/>
              <a:ext cx="12" cy="13"/>
            </a:xfrm>
            <a:custGeom>
              <a:avLst/>
              <a:gdLst>
                <a:gd name="T0" fmla="*/ 16 w 6"/>
                <a:gd name="T1" fmla="*/ 0 h 6"/>
                <a:gd name="T2" fmla="*/ 48 w 6"/>
                <a:gd name="T3" fmla="*/ 20 h 6"/>
                <a:gd name="T4" fmla="*/ 24 w 6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cubicBezTo>
                    <a:pt x="0" y="4"/>
                    <a:pt x="5" y="6"/>
                    <a:pt x="6" y="2"/>
                  </a:cubicBezTo>
                  <a:cubicBezTo>
                    <a:pt x="6" y="0"/>
                    <a:pt x="5" y="0"/>
                    <a:pt x="3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29" name="Freeform 3028">
              <a:extLst>
                <a:ext uri="{FF2B5EF4-FFF2-40B4-BE49-F238E27FC236}">
                  <a16:creationId xmlns:a16="http://schemas.microsoft.com/office/drawing/2014/main" id="{718E699D-742F-FBD4-0B93-A307D0A1B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" y="3840"/>
              <a:ext cx="31" cy="20"/>
            </a:xfrm>
            <a:custGeom>
              <a:avLst/>
              <a:gdLst>
                <a:gd name="T0" fmla="*/ 52 w 15"/>
                <a:gd name="T1" fmla="*/ 0 h 9"/>
                <a:gd name="T2" fmla="*/ 60 w 15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" h="9">
                  <a:moveTo>
                    <a:pt x="6" y="0"/>
                  </a:moveTo>
                  <a:cubicBezTo>
                    <a:pt x="0" y="9"/>
                    <a:pt x="15" y="2"/>
                    <a:pt x="7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30" name="Freeform 3029">
              <a:extLst>
                <a:ext uri="{FF2B5EF4-FFF2-40B4-BE49-F238E27FC236}">
                  <a16:creationId xmlns:a16="http://schemas.microsoft.com/office/drawing/2014/main" id="{FDC282B2-FB25-1DEE-C327-BC0974B2B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" y="3864"/>
              <a:ext cx="8" cy="7"/>
            </a:xfrm>
            <a:custGeom>
              <a:avLst/>
              <a:gdLst>
                <a:gd name="T0" fmla="*/ 8 w 4"/>
                <a:gd name="T1" fmla="*/ 0 h 3"/>
                <a:gd name="T2" fmla="*/ 16 w 4"/>
                <a:gd name="T3" fmla="*/ 37 h 3"/>
                <a:gd name="T4" fmla="*/ 32 w 4"/>
                <a:gd name="T5" fmla="*/ 12 h 3"/>
                <a:gd name="T6" fmla="*/ 16 w 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0" y="1"/>
                    <a:pt x="0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31" name="Freeform 3030">
              <a:extLst>
                <a:ext uri="{FF2B5EF4-FFF2-40B4-BE49-F238E27FC236}">
                  <a16:creationId xmlns:a16="http://schemas.microsoft.com/office/drawing/2014/main" id="{11AA46A4-22AD-FCB7-116C-D1E4068DE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1" y="3877"/>
              <a:ext cx="14" cy="18"/>
            </a:xfrm>
            <a:custGeom>
              <a:avLst/>
              <a:gdLst>
                <a:gd name="T0" fmla="*/ 32 w 7"/>
                <a:gd name="T1" fmla="*/ 0 h 8"/>
                <a:gd name="T2" fmla="*/ 16 w 7"/>
                <a:gd name="T3" fmla="*/ 72 h 8"/>
                <a:gd name="T4" fmla="*/ 40 w 7"/>
                <a:gd name="T5" fmla="*/ 25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8">
                  <a:moveTo>
                    <a:pt x="4" y="0"/>
                  </a:moveTo>
                  <a:cubicBezTo>
                    <a:pt x="1" y="1"/>
                    <a:pt x="0" y="4"/>
                    <a:pt x="2" y="6"/>
                  </a:cubicBezTo>
                  <a:cubicBezTo>
                    <a:pt x="5" y="8"/>
                    <a:pt x="7" y="4"/>
                    <a:pt x="5" y="2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32" name="Freeform 3031">
              <a:extLst>
                <a:ext uri="{FF2B5EF4-FFF2-40B4-BE49-F238E27FC236}">
                  <a16:creationId xmlns:a16="http://schemas.microsoft.com/office/drawing/2014/main" id="{6F462B52-88C8-EC32-F243-CFD8754DF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3875"/>
              <a:ext cx="8" cy="9"/>
            </a:xfrm>
            <a:custGeom>
              <a:avLst/>
              <a:gdLst>
                <a:gd name="T0" fmla="*/ 0 w 4"/>
                <a:gd name="T1" fmla="*/ 25 h 4"/>
                <a:gd name="T2" fmla="*/ 8 w 4"/>
                <a:gd name="T3" fmla="*/ 45 h 4"/>
                <a:gd name="T4" fmla="*/ 8 w 4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cubicBezTo>
                    <a:pt x="0" y="3"/>
                    <a:pt x="1" y="4"/>
                    <a:pt x="1" y="4"/>
                  </a:cubicBezTo>
                  <a:cubicBezTo>
                    <a:pt x="4" y="3"/>
                    <a:pt x="4" y="1"/>
                    <a:pt x="1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33" name="Freeform 3032">
              <a:extLst>
                <a:ext uri="{FF2B5EF4-FFF2-40B4-BE49-F238E27FC236}">
                  <a16:creationId xmlns:a16="http://schemas.microsoft.com/office/drawing/2014/main" id="{2311BCC7-0FFE-A49F-C397-E41EB5858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" y="3840"/>
              <a:ext cx="6" cy="7"/>
            </a:xfrm>
            <a:custGeom>
              <a:avLst/>
              <a:gdLst>
                <a:gd name="T0" fmla="*/ 0 w 3"/>
                <a:gd name="T1" fmla="*/ 0 h 3"/>
                <a:gd name="T2" fmla="*/ 16 w 3"/>
                <a:gd name="T3" fmla="*/ 37 h 3"/>
                <a:gd name="T4" fmla="*/ 16 w 3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1"/>
                    <a:pt x="1" y="2"/>
                    <a:pt x="2" y="3"/>
                  </a:cubicBezTo>
                  <a:cubicBezTo>
                    <a:pt x="3" y="2"/>
                    <a:pt x="2" y="1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34" name="Freeform 3033">
              <a:extLst>
                <a:ext uri="{FF2B5EF4-FFF2-40B4-BE49-F238E27FC236}">
                  <a16:creationId xmlns:a16="http://schemas.microsoft.com/office/drawing/2014/main" id="{AB21B92A-CE7E-4B21-9A28-80B80A65F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" y="3799"/>
              <a:ext cx="6" cy="6"/>
            </a:xfrm>
            <a:custGeom>
              <a:avLst/>
              <a:gdLst>
                <a:gd name="T0" fmla="*/ 8 w 3"/>
                <a:gd name="T1" fmla="*/ 0 h 3"/>
                <a:gd name="T2" fmla="*/ 8 w 3"/>
                <a:gd name="T3" fmla="*/ 24 h 3"/>
                <a:gd name="T4" fmla="*/ 24 w 3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3" y="2"/>
                    <a:pt x="3" y="1"/>
                    <a:pt x="3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35" name="Freeform 3034">
              <a:extLst>
                <a:ext uri="{FF2B5EF4-FFF2-40B4-BE49-F238E27FC236}">
                  <a16:creationId xmlns:a16="http://schemas.microsoft.com/office/drawing/2014/main" id="{253432F5-8F50-EE95-E617-946030319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" y="3912"/>
              <a:ext cx="9" cy="11"/>
            </a:xfrm>
            <a:custGeom>
              <a:avLst/>
              <a:gdLst>
                <a:gd name="T0" fmla="*/ 11 w 4"/>
                <a:gd name="T1" fmla="*/ 9 h 5"/>
                <a:gd name="T2" fmla="*/ 11 w 4"/>
                <a:gd name="T3" fmla="*/ 44 h 5"/>
                <a:gd name="T4" fmla="*/ 25 w 4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2"/>
                    <a:pt x="0" y="3"/>
                    <a:pt x="1" y="4"/>
                  </a:cubicBezTo>
                  <a:cubicBezTo>
                    <a:pt x="3" y="5"/>
                    <a:pt x="4" y="1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36" name="Freeform 3035">
              <a:extLst>
                <a:ext uri="{FF2B5EF4-FFF2-40B4-BE49-F238E27FC236}">
                  <a16:creationId xmlns:a16="http://schemas.microsoft.com/office/drawing/2014/main" id="{B4BB41AF-4F83-E597-C2D0-F6603B41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3899"/>
              <a:ext cx="12" cy="13"/>
            </a:xfrm>
            <a:custGeom>
              <a:avLst/>
              <a:gdLst>
                <a:gd name="T0" fmla="*/ 16 w 6"/>
                <a:gd name="T1" fmla="*/ 0 h 6"/>
                <a:gd name="T2" fmla="*/ 32 w 6"/>
                <a:gd name="T3" fmla="*/ 43 h 6"/>
                <a:gd name="T4" fmla="*/ 24 w 6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cubicBezTo>
                    <a:pt x="0" y="2"/>
                    <a:pt x="2" y="6"/>
                    <a:pt x="4" y="4"/>
                  </a:cubicBezTo>
                  <a:cubicBezTo>
                    <a:pt x="6" y="3"/>
                    <a:pt x="5" y="1"/>
                    <a:pt x="3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37" name="Freeform 3036">
              <a:extLst>
                <a:ext uri="{FF2B5EF4-FFF2-40B4-BE49-F238E27FC236}">
                  <a16:creationId xmlns:a16="http://schemas.microsoft.com/office/drawing/2014/main" id="{2D8D286D-3DD4-68EE-F6C3-D386C9B7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" y="3888"/>
              <a:ext cx="8" cy="11"/>
            </a:xfrm>
            <a:custGeom>
              <a:avLst/>
              <a:gdLst>
                <a:gd name="T0" fmla="*/ 8 w 4"/>
                <a:gd name="T1" fmla="*/ 0 h 5"/>
                <a:gd name="T2" fmla="*/ 8 w 4"/>
                <a:gd name="T3" fmla="*/ 53 h 5"/>
                <a:gd name="T4" fmla="*/ 32 w 4"/>
                <a:gd name="T5" fmla="*/ 33 h 5"/>
                <a:gd name="T6" fmla="*/ 16 w 4"/>
                <a:gd name="T7" fmla="*/ 2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cubicBezTo>
                    <a:pt x="0" y="2"/>
                    <a:pt x="0" y="3"/>
                    <a:pt x="1" y="5"/>
                  </a:cubicBezTo>
                  <a:cubicBezTo>
                    <a:pt x="3" y="4"/>
                    <a:pt x="3" y="4"/>
                    <a:pt x="4" y="3"/>
                  </a:cubicBezTo>
                  <a:cubicBezTo>
                    <a:pt x="3" y="2"/>
                    <a:pt x="3" y="2"/>
                    <a:pt x="2" y="2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38" name="Freeform 3037">
              <a:extLst>
                <a:ext uri="{FF2B5EF4-FFF2-40B4-BE49-F238E27FC236}">
                  <a16:creationId xmlns:a16="http://schemas.microsoft.com/office/drawing/2014/main" id="{96665D0D-6B7E-A1F9-DE32-3072C917C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3928"/>
              <a:ext cx="23" cy="13"/>
            </a:xfrm>
            <a:custGeom>
              <a:avLst/>
              <a:gdLst>
                <a:gd name="T0" fmla="*/ 44 w 11"/>
                <a:gd name="T1" fmla="*/ 0 h 6"/>
                <a:gd name="T2" fmla="*/ 75 w 11"/>
                <a:gd name="T3" fmla="*/ 9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6">
                  <a:moveTo>
                    <a:pt x="5" y="0"/>
                  </a:moveTo>
                  <a:cubicBezTo>
                    <a:pt x="0" y="5"/>
                    <a:pt x="11" y="6"/>
                    <a:pt x="8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39" name="Freeform 3038">
              <a:extLst>
                <a:ext uri="{FF2B5EF4-FFF2-40B4-BE49-F238E27FC236}">
                  <a16:creationId xmlns:a16="http://schemas.microsoft.com/office/drawing/2014/main" id="{DC7A73C9-2DF1-1667-9874-7A1C23B22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" y="3906"/>
              <a:ext cx="8" cy="6"/>
            </a:xfrm>
            <a:custGeom>
              <a:avLst/>
              <a:gdLst>
                <a:gd name="T0" fmla="*/ 0 w 4"/>
                <a:gd name="T1" fmla="*/ 0 h 3"/>
                <a:gd name="T2" fmla="*/ 16 w 4"/>
                <a:gd name="T3" fmla="*/ 24 h 3"/>
                <a:gd name="T4" fmla="*/ 16 w 4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0" y="1"/>
                    <a:pt x="1" y="2"/>
                    <a:pt x="2" y="3"/>
                  </a:cubicBezTo>
                  <a:cubicBezTo>
                    <a:pt x="4" y="1"/>
                    <a:pt x="3" y="1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40" name="Freeform 3039">
              <a:extLst>
                <a:ext uri="{FF2B5EF4-FFF2-40B4-BE49-F238E27FC236}">
                  <a16:creationId xmlns:a16="http://schemas.microsoft.com/office/drawing/2014/main" id="{919E24DA-A87A-3F47-DB06-8D6F3507D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3936"/>
              <a:ext cx="17" cy="22"/>
            </a:xfrm>
            <a:custGeom>
              <a:avLst/>
              <a:gdLst>
                <a:gd name="T0" fmla="*/ 68 w 8"/>
                <a:gd name="T1" fmla="*/ 20 h 10"/>
                <a:gd name="T2" fmla="*/ 77 w 8"/>
                <a:gd name="T3" fmla="*/ 53 h 10"/>
                <a:gd name="T4" fmla="*/ 60 w 8"/>
                <a:gd name="T5" fmla="*/ 44 h 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10">
                  <a:moveTo>
                    <a:pt x="7" y="2"/>
                  </a:moveTo>
                  <a:cubicBezTo>
                    <a:pt x="0" y="0"/>
                    <a:pt x="4" y="10"/>
                    <a:pt x="8" y="5"/>
                  </a:cubicBezTo>
                  <a:cubicBezTo>
                    <a:pt x="7" y="4"/>
                    <a:pt x="7" y="4"/>
                    <a:pt x="6" y="4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41" name="Freeform 3040">
              <a:extLst>
                <a:ext uri="{FF2B5EF4-FFF2-40B4-BE49-F238E27FC236}">
                  <a16:creationId xmlns:a16="http://schemas.microsoft.com/office/drawing/2014/main" id="{32860E01-283A-89D2-9D1F-1DE090C07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" y="3943"/>
              <a:ext cx="8" cy="6"/>
            </a:xfrm>
            <a:custGeom>
              <a:avLst/>
              <a:gdLst>
                <a:gd name="T0" fmla="*/ 8 w 4"/>
                <a:gd name="T1" fmla="*/ 0 h 3"/>
                <a:gd name="T2" fmla="*/ 8 w 4"/>
                <a:gd name="T3" fmla="*/ 24 h 3"/>
                <a:gd name="T4" fmla="*/ 24 w 4"/>
                <a:gd name="T5" fmla="*/ 0 h 3"/>
                <a:gd name="T6" fmla="*/ 16 w 4"/>
                <a:gd name="T7" fmla="*/ 8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1" y="1"/>
                    <a:pt x="0" y="2"/>
                    <a:pt x="1" y="3"/>
                  </a:cubicBezTo>
                  <a:cubicBezTo>
                    <a:pt x="4" y="3"/>
                    <a:pt x="4" y="1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42" name="Freeform 3041">
              <a:extLst>
                <a:ext uri="{FF2B5EF4-FFF2-40B4-BE49-F238E27FC236}">
                  <a16:creationId xmlns:a16="http://schemas.microsoft.com/office/drawing/2014/main" id="{79292AA6-4D28-40B2-C389-992103343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" y="3925"/>
              <a:ext cx="17" cy="11"/>
            </a:xfrm>
            <a:custGeom>
              <a:avLst/>
              <a:gdLst>
                <a:gd name="T0" fmla="*/ 0 w 8"/>
                <a:gd name="T1" fmla="*/ 0 h 5"/>
                <a:gd name="T2" fmla="*/ 0 w 8"/>
                <a:gd name="T3" fmla="*/ 44 h 5"/>
                <a:gd name="T4" fmla="*/ 28 w 8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cubicBezTo>
                    <a:pt x="0" y="1"/>
                    <a:pt x="0" y="2"/>
                    <a:pt x="0" y="4"/>
                  </a:cubicBezTo>
                  <a:cubicBezTo>
                    <a:pt x="4" y="5"/>
                    <a:pt x="8" y="1"/>
                    <a:pt x="3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43" name="Freeform 3042">
              <a:extLst>
                <a:ext uri="{FF2B5EF4-FFF2-40B4-BE49-F238E27FC236}">
                  <a16:creationId xmlns:a16="http://schemas.microsoft.com/office/drawing/2014/main" id="{A98D4771-F72F-D12A-963C-29C63E33D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" y="3952"/>
              <a:ext cx="19" cy="13"/>
            </a:xfrm>
            <a:custGeom>
              <a:avLst/>
              <a:gdLst>
                <a:gd name="T0" fmla="*/ 68 w 9"/>
                <a:gd name="T1" fmla="*/ 9 h 6"/>
                <a:gd name="T2" fmla="*/ 27 w 9"/>
                <a:gd name="T3" fmla="*/ 52 h 6"/>
                <a:gd name="T4" fmla="*/ 57 w 9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4" y="0"/>
                    <a:pt x="0" y="3"/>
                    <a:pt x="3" y="5"/>
                  </a:cubicBezTo>
                  <a:cubicBezTo>
                    <a:pt x="5" y="6"/>
                    <a:pt x="9" y="2"/>
                    <a:pt x="6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44" name="Freeform 3043">
              <a:extLst>
                <a:ext uri="{FF2B5EF4-FFF2-40B4-BE49-F238E27FC236}">
                  <a16:creationId xmlns:a16="http://schemas.microsoft.com/office/drawing/2014/main" id="{DBB8DA76-24A6-BA53-6EBE-BE0A5B41B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" y="3914"/>
              <a:ext cx="8" cy="7"/>
            </a:xfrm>
            <a:custGeom>
              <a:avLst/>
              <a:gdLst>
                <a:gd name="T0" fmla="*/ 8 w 4"/>
                <a:gd name="T1" fmla="*/ 12 h 3"/>
                <a:gd name="T2" fmla="*/ 0 w 4"/>
                <a:gd name="T3" fmla="*/ 37 h 3"/>
                <a:gd name="T4" fmla="*/ 32 w 4"/>
                <a:gd name="T5" fmla="*/ 12 h 3"/>
                <a:gd name="T6" fmla="*/ 8 w 4"/>
                <a:gd name="T7" fmla="*/ 12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0" y="2"/>
                    <a:pt x="0" y="2"/>
                    <a:pt x="0" y="3"/>
                  </a:cubicBezTo>
                  <a:cubicBezTo>
                    <a:pt x="2" y="3"/>
                    <a:pt x="3" y="3"/>
                    <a:pt x="4" y="1"/>
                  </a:cubicBezTo>
                  <a:cubicBezTo>
                    <a:pt x="3" y="0"/>
                    <a:pt x="2" y="1"/>
                    <a:pt x="1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45" name="Freeform 3044">
              <a:extLst>
                <a:ext uri="{FF2B5EF4-FFF2-40B4-BE49-F238E27FC236}">
                  <a16:creationId xmlns:a16="http://schemas.microsoft.com/office/drawing/2014/main" id="{770F1F7F-6596-4E85-6FEB-4FFF09907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" y="3943"/>
              <a:ext cx="12" cy="11"/>
            </a:xfrm>
            <a:custGeom>
              <a:avLst/>
              <a:gdLst>
                <a:gd name="T0" fmla="*/ 40 w 6"/>
                <a:gd name="T1" fmla="*/ 0 h 5"/>
                <a:gd name="T2" fmla="*/ 8 w 6"/>
                <a:gd name="T3" fmla="*/ 44 h 5"/>
                <a:gd name="T4" fmla="*/ 32 w 6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5">
                  <a:moveTo>
                    <a:pt x="5" y="0"/>
                  </a:moveTo>
                  <a:cubicBezTo>
                    <a:pt x="2" y="1"/>
                    <a:pt x="0" y="2"/>
                    <a:pt x="1" y="4"/>
                  </a:cubicBezTo>
                  <a:cubicBezTo>
                    <a:pt x="4" y="5"/>
                    <a:pt x="6" y="3"/>
                    <a:pt x="4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46" name="Freeform 3045">
              <a:extLst>
                <a:ext uri="{FF2B5EF4-FFF2-40B4-BE49-F238E27FC236}">
                  <a16:creationId xmlns:a16="http://schemas.microsoft.com/office/drawing/2014/main" id="{06A1229D-FDCA-97FC-1557-BC7BD1F28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3932"/>
              <a:ext cx="6" cy="7"/>
            </a:xfrm>
            <a:custGeom>
              <a:avLst/>
              <a:gdLst>
                <a:gd name="T0" fmla="*/ 16 w 3"/>
                <a:gd name="T1" fmla="*/ 0 h 3"/>
                <a:gd name="T2" fmla="*/ 0 w 3"/>
                <a:gd name="T3" fmla="*/ 37 h 3"/>
                <a:gd name="T4" fmla="*/ 24 w 3"/>
                <a:gd name="T5" fmla="*/ 12 h 3"/>
                <a:gd name="T6" fmla="*/ 16 w 3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2" y="3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47" name="Freeform 3046">
              <a:extLst>
                <a:ext uri="{FF2B5EF4-FFF2-40B4-BE49-F238E27FC236}">
                  <a16:creationId xmlns:a16="http://schemas.microsoft.com/office/drawing/2014/main" id="{BB16E82B-ECE6-7EE3-37D0-FC2B3EF0B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" y="3906"/>
              <a:ext cx="11" cy="8"/>
            </a:xfrm>
            <a:custGeom>
              <a:avLst/>
              <a:gdLst>
                <a:gd name="T0" fmla="*/ 33 w 5"/>
                <a:gd name="T1" fmla="*/ 0 h 4"/>
                <a:gd name="T2" fmla="*/ 0 w 5"/>
                <a:gd name="T3" fmla="*/ 24 h 4"/>
                <a:gd name="T4" fmla="*/ 53 w 5"/>
                <a:gd name="T5" fmla="*/ 8 h 4"/>
                <a:gd name="T6" fmla="*/ 33 w 5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2" y="4"/>
                    <a:pt x="4" y="3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48" name="Freeform 3047">
              <a:extLst>
                <a:ext uri="{FF2B5EF4-FFF2-40B4-BE49-F238E27FC236}">
                  <a16:creationId xmlns:a16="http://schemas.microsoft.com/office/drawing/2014/main" id="{3E516493-2816-6B6D-0FD1-CAA2FCE9C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" y="3923"/>
              <a:ext cx="23" cy="16"/>
            </a:xfrm>
            <a:custGeom>
              <a:avLst/>
              <a:gdLst>
                <a:gd name="T0" fmla="*/ 65 w 11"/>
                <a:gd name="T1" fmla="*/ 0 h 7"/>
                <a:gd name="T2" fmla="*/ 36 w 11"/>
                <a:gd name="T3" fmla="*/ 73 h 7"/>
                <a:gd name="T4" fmla="*/ 65 w 11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7">
                  <a:moveTo>
                    <a:pt x="7" y="0"/>
                  </a:moveTo>
                  <a:cubicBezTo>
                    <a:pt x="5" y="0"/>
                    <a:pt x="0" y="4"/>
                    <a:pt x="4" y="6"/>
                  </a:cubicBezTo>
                  <a:cubicBezTo>
                    <a:pt x="8" y="7"/>
                    <a:pt x="11" y="2"/>
                    <a:pt x="7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49" name="Freeform 3048">
              <a:extLst>
                <a:ext uri="{FF2B5EF4-FFF2-40B4-BE49-F238E27FC236}">
                  <a16:creationId xmlns:a16="http://schemas.microsoft.com/office/drawing/2014/main" id="{49FF34D4-2DF7-E034-A8E5-CE5CDC4ED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3956"/>
              <a:ext cx="11" cy="9"/>
            </a:xfrm>
            <a:custGeom>
              <a:avLst/>
              <a:gdLst>
                <a:gd name="T0" fmla="*/ 33 w 5"/>
                <a:gd name="T1" fmla="*/ 0 h 4"/>
                <a:gd name="T2" fmla="*/ 9 w 5"/>
                <a:gd name="T3" fmla="*/ 45 h 4"/>
                <a:gd name="T4" fmla="*/ 33 w 5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1" y="1"/>
                    <a:pt x="0" y="2"/>
                    <a:pt x="1" y="4"/>
                  </a:cubicBezTo>
                  <a:cubicBezTo>
                    <a:pt x="4" y="4"/>
                    <a:pt x="5" y="2"/>
                    <a:pt x="3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50" name="Freeform 3049">
              <a:extLst>
                <a:ext uri="{FF2B5EF4-FFF2-40B4-BE49-F238E27FC236}">
                  <a16:creationId xmlns:a16="http://schemas.microsoft.com/office/drawing/2014/main" id="{926A8F6F-FD01-D62F-6338-DBE3B6D2D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" y="3971"/>
              <a:ext cx="8" cy="7"/>
            </a:xfrm>
            <a:custGeom>
              <a:avLst/>
              <a:gdLst>
                <a:gd name="T0" fmla="*/ 16 w 4"/>
                <a:gd name="T1" fmla="*/ 0 h 3"/>
                <a:gd name="T2" fmla="*/ 8 w 4"/>
                <a:gd name="T3" fmla="*/ 37 h 3"/>
                <a:gd name="T4" fmla="*/ 24 w 4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1" y="1"/>
                    <a:pt x="0" y="1"/>
                    <a:pt x="1" y="3"/>
                  </a:cubicBezTo>
                  <a:cubicBezTo>
                    <a:pt x="4" y="3"/>
                    <a:pt x="4" y="2"/>
                    <a:pt x="3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51" name="Freeform 3050">
              <a:extLst>
                <a:ext uri="{FF2B5EF4-FFF2-40B4-BE49-F238E27FC236}">
                  <a16:creationId xmlns:a16="http://schemas.microsoft.com/office/drawing/2014/main" id="{49502D0C-4C44-F6A0-DE28-DC9D3DF3B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" y="3973"/>
              <a:ext cx="4" cy="7"/>
            </a:xfrm>
            <a:custGeom>
              <a:avLst/>
              <a:gdLst>
                <a:gd name="T0" fmla="*/ 8 w 2"/>
                <a:gd name="T1" fmla="*/ 12 h 3"/>
                <a:gd name="T2" fmla="*/ 16 w 2"/>
                <a:gd name="T3" fmla="*/ 28 h 3"/>
                <a:gd name="T4" fmla="*/ 16 w 2"/>
                <a:gd name="T5" fmla="*/ 12 h 3"/>
                <a:gd name="T6" fmla="*/ 0 w 2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3">
                  <a:moveTo>
                    <a:pt x="1" y="1"/>
                  </a:moveTo>
                  <a:cubicBezTo>
                    <a:pt x="1" y="2"/>
                    <a:pt x="1" y="3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52" name="Freeform 3051">
              <a:extLst>
                <a:ext uri="{FF2B5EF4-FFF2-40B4-BE49-F238E27FC236}">
                  <a16:creationId xmlns:a16="http://schemas.microsoft.com/office/drawing/2014/main" id="{C74A9330-567A-A22E-FF68-BB6C17B03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" y="3967"/>
              <a:ext cx="10" cy="9"/>
            </a:xfrm>
            <a:custGeom>
              <a:avLst/>
              <a:gdLst>
                <a:gd name="T0" fmla="*/ 8 w 5"/>
                <a:gd name="T1" fmla="*/ 11 h 4"/>
                <a:gd name="T2" fmla="*/ 8 w 5"/>
                <a:gd name="T3" fmla="*/ 36 h 4"/>
                <a:gd name="T4" fmla="*/ 0 w 5"/>
                <a:gd name="T5" fmla="*/ 25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4">
                  <a:moveTo>
                    <a:pt x="1" y="1"/>
                  </a:moveTo>
                  <a:cubicBezTo>
                    <a:pt x="1" y="2"/>
                    <a:pt x="1" y="3"/>
                    <a:pt x="1" y="3"/>
                  </a:cubicBezTo>
                  <a:cubicBezTo>
                    <a:pt x="5" y="4"/>
                    <a:pt x="3" y="0"/>
                    <a:pt x="0" y="2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53" name="Freeform 3052">
              <a:extLst>
                <a:ext uri="{FF2B5EF4-FFF2-40B4-BE49-F238E27FC236}">
                  <a16:creationId xmlns:a16="http://schemas.microsoft.com/office/drawing/2014/main" id="{082DD834-9AB6-8926-64A2-1410775A9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3963"/>
              <a:ext cx="7" cy="6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24 h 3"/>
                <a:gd name="T4" fmla="*/ 37 w 3"/>
                <a:gd name="T5" fmla="*/ 8 h 3"/>
                <a:gd name="T6" fmla="*/ 28 w 3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2" y="3"/>
                    <a:pt x="3" y="3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54" name="Freeform 3053">
              <a:extLst>
                <a:ext uri="{FF2B5EF4-FFF2-40B4-BE49-F238E27FC236}">
                  <a16:creationId xmlns:a16="http://schemas.microsoft.com/office/drawing/2014/main" id="{D51FF859-D312-00FF-68B8-59BA3169A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2" y="3886"/>
              <a:ext cx="18" cy="13"/>
            </a:xfrm>
            <a:custGeom>
              <a:avLst/>
              <a:gdLst>
                <a:gd name="T0" fmla="*/ 40 w 9"/>
                <a:gd name="T1" fmla="*/ 9 h 6"/>
                <a:gd name="T2" fmla="*/ 24 w 9"/>
                <a:gd name="T3" fmla="*/ 52 h 6"/>
                <a:gd name="T4" fmla="*/ 56 w 9"/>
                <a:gd name="T5" fmla="*/ 2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6">
                  <a:moveTo>
                    <a:pt x="5" y="1"/>
                  </a:moveTo>
                  <a:cubicBezTo>
                    <a:pt x="2" y="0"/>
                    <a:pt x="0" y="4"/>
                    <a:pt x="3" y="5"/>
                  </a:cubicBezTo>
                  <a:cubicBezTo>
                    <a:pt x="6" y="6"/>
                    <a:pt x="9" y="4"/>
                    <a:pt x="7" y="2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55" name="Freeform 3054">
              <a:extLst>
                <a:ext uri="{FF2B5EF4-FFF2-40B4-BE49-F238E27FC236}">
                  <a16:creationId xmlns:a16="http://schemas.microsoft.com/office/drawing/2014/main" id="{44DF452B-3113-C71B-D41C-62B3385B0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9" y="3897"/>
              <a:ext cx="12" cy="13"/>
            </a:xfrm>
            <a:custGeom>
              <a:avLst/>
              <a:gdLst>
                <a:gd name="T0" fmla="*/ 32 w 6"/>
                <a:gd name="T1" fmla="*/ 0 h 6"/>
                <a:gd name="T2" fmla="*/ 8 w 6"/>
                <a:gd name="T3" fmla="*/ 52 h 6"/>
                <a:gd name="T4" fmla="*/ 24 w 6"/>
                <a:gd name="T5" fmla="*/ 9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2" y="1"/>
                    <a:pt x="0" y="3"/>
                    <a:pt x="1" y="5"/>
                  </a:cubicBezTo>
                  <a:cubicBezTo>
                    <a:pt x="4" y="6"/>
                    <a:pt x="6" y="3"/>
                    <a:pt x="3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56" name="Freeform 3055">
              <a:extLst>
                <a:ext uri="{FF2B5EF4-FFF2-40B4-BE49-F238E27FC236}">
                  <a16:creationId xmlns:a16="http://schemas.microsoft.com/office/drawing/2014/main" id="{CFC618D6-1706-2022-0953-2D99D2B98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" y="3923"/>
              <a:ext cx="14" cy="11"/>
            </a:xfrm>
            <a:custGeom>
              <a:avLst/>
              <a:gdLst>
                <a:gd name="T0" fmla="*/ 24 w 7"/>
                <a:gd name="T1" fmla="*/ 0 h 5"/>
                <a:gd name="T2" fmla="*/ 40 w 7"/>
                <a:gd name="T3" fmla="*/ 44 h 5"/>
                <a:gd name="T4" fmla="*/ 32 w 7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5">
                  <a:moveTo>
                    <a:pt x="3" y="0"/>
                  </a:moveTo>
                  <a:cubicBezTo>
                    <a:pt x="0" y="1"/>
                    <a:pt x="2" y="5"/>
                    <a:pt x="5" y="4"/>
                  </a:cubicBezTo>
                  <a:cubicBezTo>
                    <a:pt x="7" y="2"/>
                    <a:pt x="6" y="1"/>
                    <a:pt x="4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57" name="Freeform 3056">
              <a:extLst>
                <a:ext uri="{FF2B5EF4-FFF2-40B4-BE49-F238E27FC236}">
                  <a16:creationId xmlns:a16="http://schemas.microsoft.com/office/drawing/2014/main" id="{153355AC-DF4C-EEC5-9B95-DD0CE3070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" y="3888"/>
              <a:ext cx="12" cy="13"/>
            </a:xfrm>
            <a:custGeom>
              <a:avLst/>
              <a:gdLst>
                <a:gd name="T0" fmla="*/ 16 w 6"/>
                <a:gd name="T1" fmla="*/ 20 h 6"/>
                <a:gd name="T2" fmla="*/ 8 w 6"/>
                <a:gd name="T3" fmla="*/ 61 h 6"/>
                <a:gd name="T4" fmla="*/ 48 w 6"/>
                <a:gd name="T5" fmla="*/ 9 h 6"/>
                <a:gd name="T6" fmla="*/ 32 w 6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" h="6">
                  <a:moveTo>
                    <a:pt x="2" y="2"/>
                  </a:moveTo>
                  <a:cubicBezTo>
                    <a:pt x="0" y="3"/>
                    <a:pt x="0" y="4"/>
                    <a:pt x="1" y="6"/>
                  </a:cubicBezTo>
                  <a:cubicBezTo>
                    <a:pt x="4" y="6"/>
                    <a:pt x="5" y="4"/>
                    <a:pt x="6" y="1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58" name="Freeform 3057">
              <a:extLst>
                <a:ext uri="{FF2B5EF4-FFF2-40B4-BE49-F238E27FC236}">
                  <a16:creationId xmlns:a16="http://schemas.microsoft.com/office/drawing/2014/main" id="{1DCB814B-F37E-3D37-0D34-05BE6EBE8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" y="3847"/>
              <a:ext cx="4" cy="8"/>
            </a:xfrm>
            <a:custGeom>
              <a:avLst/>
              <a:gdLst>
                <a:gd name="T0" fmla="*/ 16 w 2"/>
                <a:gd name="T1" fmla="*/ 0 h 4"/>
                <a:gd name="T2" fmla="*/ 0 w 2"/>
                <a:gd name="T3" fmla="*/ 24 h 4"/>
                <a:gd name="T4" fmla="*/ 16 w 2"/>
                <a:gd name="T5" fmla="*/ 16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1" y="1"/>
                    <a:pt x="0" y="1"/>
                    <a:pt x="0" y="3"/>
                  </a:cubicBezTo>
                  <a:cubicBezTo>
                    <a:pt x="1" y="4"/>
                    <a:pt x="1" y="3"/>
                    <a:pt x="2" y="2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59" name="Freeform 3058">
              <a:extLst>
                <a:ext uri="{FF2B5EF4-FFF2-40B4-BE49-F238E27FC236}">
                  <a16:creationId xmlns:a16="http://schemas.microsoft.com/office/drawing/2014/main" id="{704BF7A8-4C42-4A2C-E940-EAE95E4B2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" y="3847"/>
              <a:ext cx="37" cy="13"/>
            </a:xfrm>
            <a:custGeom>
              <a:avLst/>
              <a:gdLst>
                <a:gd name="T0" fmla="*/ 80 w 18"/>
                <a:gd name="T1" fmla="*/ 9 h 6"/>
                <a:gd name="T2" fmla="*/ 88 w 18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" h="6">
                  <a:moveTo>
                    <a:pt x="9" y="1"/>
                  </a:moveTo>
                  <a:cubicBezTo>
                    <a:pt x="0" y="6"/>
                    <a:pt x="18" y="6"/>
                    <a:pt x="10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60" name="Freeform 3059">
              <a:extLst>
                <a:ext uri="{FF2B5EF4-FFF2-40B4-BE49-F238E27FC236}">
                  <a16:creationId xmlns:a16="http://schemas.microsoft.com/office/drawing/2014/main" id="{72E7F85D-D817-719F-EE0B-8F9C5BC13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5" y="3803"/>
              <a:ext cx="14" cy="15"/>
            </a:xfrm>
            <a:custGeom>
              <a:avLst/>
              <a:gdLst>
                <a:gd name="T0" fmla="*/ 24 w 7"/>
                <a:gd name="T1" fmla="*/ 0 h 7"/>
                <a:gd name="T2" fmla="*/ 24 w 7"/>
                <a:gd name="T3" fmla="*/ 60 h 7"/>
                <a:gd name="T4" fmla="*/ 32 w 7"/>
                <a:gd name="T5" fmla="*/ 19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7">
                  <a:moveTo>
                    <a:pt x="3" y="0"/>
                  </a:moveTo>
                  <a:cubicBezTo>
                    <a:pt x="1" y="2"/>
                    <a:pt x="0" y="7"/>
                    <a:pt x="3" y="6"/>
                  </a:cubicBezTo>
                  <a:cubicBezTo>
                    <a:pt x="6" y="6"/>
                    <a:pt x="7" y="3"/>
                    <a:pt x="4" y="2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61" name="Freeform 3060">
              <a:extLst>
                <a:ext uri="{FF2B5EF4-FFF2-40B4-BE49-F238E27FC236}">
                  <a16:creationId xmlns:a16="http://schemas.microsoft.com/office/drawing/2014/main" id="{826074E1-4331-6FB0-21B5-740FAED06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" y="3842"/>
              <a:ext cx="25" cy="18"/>
            </a:xfrm>
            <a:custGeom>
              <a:avLst/>
              <a:gdLst>
                <a:gd name="T0" fmla="*/ 83 w 12"/>
                <a:gd name="T1" fmla="*/ 0 h 8"/>
                <a:gd name="T2" fmla="*/ 73 w 12"/>
                <a:gd name="T3" fmla="*/ 25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8">
                  <a:moveTo>
                    <a:pt x="9" y="0"/>
                  </a:moveTo>
                  <a:cubicBezTo>
                    <a:pt x="0" y="0"/>
                    <a:pt x="12" y="8"/>
                    <a:pt x="8" y="2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62" name="Freeform 3061">
              <a:extLst>
                <a:ext uri="{FF2B5EF4-FFF2-40B4-BE49-F238E27FC236}">
                  <a16:creationId xmlns:a16="http://schemas.microsoft.com/office/drawing/2014/main" id="{7363CB82-F726-D3AC-B3CB-A901C4EB7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" y="3873"/>
              <a:ext cx="8" cy="9"/>
            </a:xfrm>
            <a:custGeom>
              <a:avLst/>
              <a:gdLst>
                <a:gd name="T0" fmla="*/ 8 w 4"/>
                <a:gd name="T1" fmla="*/ 11 h 4"/>
                <a:gd name="T2" fmla="*/ 0 w 4"/>
                <a:gd name="T3" fmla="*/ 45 h 4"/>
                <a:gd name="T4" fmla="*/ 16 w 4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1" y="1"/>
                  </a:moveTo>
                  <a:cubicBezTo>
                    <a:pt x="1" y="2"/>
                    <a:pt x="0" y="3"/>
                    <a:pt x="0" y="4"/>
                  </a:cubicBezTo>
                  <a:cubicBezTo>
                    <a:pt x="3" y="3"/>
                    <a:pt x="4" y="1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63" name="Freeform 3062">
              <a:extLst>
                <a:ext uri="{FF2B5EF4-FFF2-40B4-BE49-F238E27FC236}">
                  <a16:creationId xmlns:a16="http://schemas.microsoft.com/office/drawing/2014/main" id="{25C9DF9D-31A3-B73D-38E4-52D66CF10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5" y="3899"/>
              <a:ext cx="6" cy="9"/>
            </a:xfrm>
            <a:custGeom>
              <a:avLst/>
              <a:gdLst>
                <a:gd name="T0" fmla="*/ 8 w 3"/>
                <a:gd name="T1" fmla="*/ 11 h 4"/>
                <a:gd name="T2" fmla="*/ 8 w 3"/>
                <a:gd name="T3" fmla="*/ 45 h 4"/>
                <a:gd name="T4" fmla="*/ 16 w 3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1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3" y="3"/>
                    <a:pt x="3" y="1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64" name="Freeform 3063">
              <a:extLst>
                <a:ext uri="{FF2B5EF4-FFF2-40B4-BE49-F238E27FC236}">
                  <a16:creationId xmlns:a16="http://schemas.microsoft.com/office/drawing/2014/main" id="{3D622693-6A9A-D3B5-CC15-E966D2E87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" y="3866"/>
              <a:ext cx="7" cy="11"/>
            </a:xfrm>
            <a:custGeom>
              <a:avLst/>
              <a:gdLst>
                <a:gd name="T0" fmla="*/ 12 w 3"/>
                <a:gd name="T1" fmla="*/ 9 h 5"/>
                <a:gd name="T2" fmla="*/ 0 w 3"/>
                <a:gd name="T3" fmla="*/ 53 h 5"/>
                <a:gd name="T4" fmla="*/ 28 w 3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5">
                  <a:moveTo>
                    <a:pt x="1" y="1"/>
                  </a:moveTo>
                  <a:cubicBezTo>
                    <a:pt x="0" y="2"/>
                    <a:pt x="0" y="3"/>
                    <a:pt x="0" y="5"/>
                  </a:cubicBezTo>
                  <a:cubicBezTo>
                    <a:pt x="3" y="4"/>
                    <a:pt x="3" y="2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65" name="Freeform 3064">
              <a:extLst>
                <a:ext uri="{FF2B5EF4-FFF2-40B4-BE49-F238E27FC236}">
                  <a16:creationId xmlns:a16="http://schemas.microsoft.com/office/drawing/2014/main" id="{EE67A2C5-4E51-EE72-63ED-C8361D5DA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5" y="3768"/>
              <a:ext cx="13" cy="11"/>
            </a:xfrm>
            <a:custGeom>
              <a:avLst/>
              <a:gdLst>
                <a:gd name="T0" fmla="*/ 52 w 6"/>
                <a:gd name="T1" fmla="*/ 0 h 5"/>
                <a:gd name="T2" fmla="*/ 61 w 6"/>
                <a:gd name="T3" fmla="*/ 2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5">
                  <a:moveTo>
                    <a:pt x="5" y="0"/>
                  </a:moveTo>
                  <a:cubicBezTo>
                    <a:pt x="0" y="0"/>
                    <a:pt x="4" y="5"/>
                    <a:pt x="6" y="2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66" name="Freeform 3065">
              <a:extLst>
                <a:ext uri="{FF2B5EF4-FFF2-40B4-BE49-F238E27FC236}">
                  <a16:creationId xmlns:a16="http://schemas.microsoft.com/office/drawing/2014/main" id="{A0BEF97A-2B96-B7C1-48F2-5758485D8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4" y="3742"/>
              <a:ext cx="16" cy="8"/>
            </a:xfrm>
            <a:custGeom>
              <a:avLst/>
              <a:gdLst>
                <a:gd name="T0" fmla="*/ 24 w 8"/>
                <a:gd name="T1" fmla="*/ 0 h 4"/>
                <a:gd name="T2" fmla="*/ 48 w 8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cubicBezTo>
                    <a:pt x="0" y="4"/>
                    <a:pt x="8" y="4"/>
                    <a:pt x="6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67" name="Freeform 3066">
              <a:extLst>
                <a:ext uri="{FF2B5EF4-FFF2-40B4-BE49-F238E27FC236}">
                  <a16:creationId xmlns:a16="http://schemas.microsoft.com/office/drawing/2014/main" id="{91D4A7F6-6337-8092-B242-C59EEF8FF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" y="3702"/>
              <a:ext cx="4" cy="7"/>
            </a:xfrm>
            <a:custGeom>
              <a:avLst/>
              <a:gdLst>
                <a:gd name="T0" fmla="*/ 8 w 2"/>
                <a:gd name="T1" fmla="*/ 0 h 3"/>
                <a:gd name="T2" fmla="*/ 0 w 2"/>
                <a:gd name="T3" fmla="*/ 37 h 3"/>
                <a:gd name="T4" fmla="*/ 16 w 2"/>
                <a:gd name="T5" fmla="*/ 12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2" y="3"/>
                    <a:pt x="2" y="2"/>
                    <a:pt x="2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68" name="Freeform 3067">
              <a:extLst>
                <a:ext uri="{FF2B5EF4-FFF2-40B4-BE49-F238E27FC236}">
                  <a16:creationId xmlns:a16="http://schemas.microsoft.com/office/drawing/2014/main" id="{B6237D25-D026-F154-9410-1B180752F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2" y="3694"/>
              <a:ext cx="7" cy="8"/>
            </a:xfrm>
            <a:custGeom>
              <a:avLst/>
              <a:gdLst>
                <a:gd name="T0" fmla="*/ 28 w 3"/>
                <a:gd name="T1" fmla="*/ 8 h 4"/>
                <a:gd name="T2" fmla="*/ 0 w 3"/>
                <a:gd name="T3" fmla="*/ 24 h 4"/>
                <a:gd name="T4" fmla="*/ 28 w 3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1" y="1"/>
                    <a:pt x="0" y="1"/>
                    <a:pt x="0" y="3"/>
                  </a:cubicBezTo>
                  <a:cubicBezTo>
                    <a:pt x="2" y="4"/>
                    <a:pt x="3" y="2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69" name="Freeform 3068">
              <a:extLst>
                <a:ext uri="{FF2B5EF4-FFF2-40B4-BE49-F238E27FC236}">
                  <a16:creationId xmlns:a16="http://schemas.microsoft.com/office/drawing/2014/main" id="{4A473B15-1539-D808-9BD4-00A7EF831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5" y="3659"/>
              <a:ext cx="6" cy="8"/>
            </a:xfrm>
            <a:custGeom>
              <a:avLst/>
              <a:gdLst>
                <a:gd name="T0" fmla="*/ 8 w 3"/>
                <a:gd name="T1" fmla="*/ 0 h 4"/>
                <a:gd name="T2" fmla="*/ 0 w 3"/>
                <a:gd name="T3" fmla="*/ 32 h 4"/>
                <a:gd name="T4" fmla="*/ 16 w 3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2" y="4"/>
                    <a:pt x="3" y="2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70" name="Freeform 3069">
              <a:extLst>
                <a:ext uri="{FF2B5EF4-FFF2-40B4-BE49-F238E27FC236}">
                  <a16:creationId xmlns:a16="http://schemas.microsoft.com/office/drawing/2014/main" id="{15497AA9-3A10-9285-8D07-FD726C058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" y="3606"/>
              <a:ext cx="12" cy="15"/>
            </a:xfrm>
            <a:custGeom>
              <a:avLst/>
              <a:gdLst>
                <a:gd name="T0" fmla="*/ 8 w 6"/>
                <a:gd name="T1" fmla="*/ 28 h 7"/>
                <a:gd name="T2" fmla="*/ 0 w 6"/>
                <a:gd name="T3" fmla="*/ 60 h 7"/>
                <a:gd name="T4" fmla="*/ 16 w 6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7">
                  <a:moveTo>
                    <a:pt x="1" y="3"/>
                  </a:moveTo>
                  <a:cubicBezTo>
                    <a:pt x="0" y="4"/>
                    <a:pt x="0" y="5"/>
                    <a:pt x="0" y="6"/>
                  </a:cubicBezTo>
                  <a:cubicBezTo>
                    <a:pt x="4" y="7"/>
                    <a:pt x="6" y="2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71" name="Freeform 3070">
              <a:extLst>
                <a:ext uri="{FF2B5EF4-FFF2-40B4-BE49-F238E27FC236}">
                  <a16:creationId xmlns:a16="http://schemas.microsoft.com/office/drawing/2014/main" id="{0EB11402-E776-6E90-50B7-88F5F26EE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" y="3611"/>
              <a:ext cx="8" cy="10"/>
            </a:xfrm>
            <a:custGeom>
              <a:avLst/>
              <a:gdLst>
                <a:gd name="T0" fmla="*/ 32 w 4"/>
                <a:gd name="T1" fmla="*/ 8 h 5"/>
                <a:gd name="T2" fmla="*/ 24 w 4"/>
                <a:gd name="T3" fmla="*/ 0 h 5"/>
                <a:gd name="T4" fmla="*/ 8 w 4"/>
                <a:gd name="T5" fmla="*/ 40 h 5"/>
                <a:gd name="T6" fmla="*/ 32 w 4"/>
                <a:gd name="T7" fmla="*/ 8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5">
                  <a:moveTo>
                    <a:pt x="4" y="1"/>
                  </a:moveTo>
                  <a:cubicBezTo>
                    <a:pt x="4" y="1"/>
                    <a:pt x="3" y="1"/>
                    <a:pt x="3" y="0"/>
                  </a:cubicBezTo>
                  <a:cubicBezTo>
                    <a:pt x="1" y="2"/>
                    <a:pt x="0" y="3"/>
                    <a:pt x="1" y="5"/>
                  </a:cubicBezTo>
                  <a:cubicBezTo>
                    <a:pt x="3" y="5"/>
                    <a:pt x="4" y="3"/>
                    <a:pt x="4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72" name="Freeform 3071">
              <a:extLst>
                <a:ext uri="{FF2B5EF4-FFF2-40B4-BE49-F238E27FC236}">
                  <a16:creationId xmlns:a16="http://schemas.microsoft.com/office/drawing/2014/main" id="{59F8A330-70B9-4559-EA35-9AE4EF9A6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2" y="3573"/>
              <a:ext cx="17" cy="11"/>
            </a:xfrm>
            <a:custGeom>
              <a:avLst/>
              <a:gdLst>
                <a:gd name="T0" fmla="*/ 60 w 8"/>
                <a:gd name="T1" fmla="*/ 0 h 5"/>
                <a:gd name="T2" fmla="*/ 40 w 8"/>
                <a:gd name="T3" fmla="*/ 44 h 5"/>
                <a:gd name="T4" fmla="*/ 68 w 8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4" y="0"/>
                    <a:pt x="0" y="3"/>
                    <a:pt x="4" y="4"/>
                  </a:cubicBezTo>
                  <a:cubicBezTo>
                    <a:pt x="7" y="5"/>
                    <a:pt x="8" y="1"/>
                    <a:pt x="7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73" name="Freeform 3072">
              <a:extLst>
                <a:ext uri="{FF2B5EF4-FFF2-40B4-BE49-F238E27FC236}">
                  <a16:creationId xmlns:a16="http://schemas.microsoft.com/office/drawing/2014/main" id="{AEA5F469-400A-7D0D-F5D8-E465A3B6A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3" y="3534"/>
              <a:ext cx="10" cy="13"/>
            </a:xfrm>
            <a:custGeom>
              <a:avLst/>
              <a:gdLst>
                <a:gd name="T0" fmla="*/ 8 w 5"/>
                <a:gd name="T1" fmla="*/ 20 h 6"/>
                <a:gd name="T2" fmla="*/ 0 w 5"/>
                <a:gd name="T3" fmla="*/ 61 h 6"/>
                <a:gd name="T4" fmla="*/ 8 w 5"/>
                <a:gd name="T5" fmla="*/ 9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0" y="3"/>
                    <a:pt x="0" y="5"/>
                    <a:pt x="0" y="6"/>
                  </a:cubicBezTo>
                  <a:cubicBezTo>
                    <a:pt x="5" y="6"/>
                    <a:pt x="5" y="0"/>
                    <a:pt x="1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74" name="Freeform 3073">
              <a:extLst>
                <a:ext uri="{FF2B5EF4-FFF2-40B4-BE49-F238E27FC236}">
                  <a16:creationId xmlns:a16="http://schemas.microsoft.com/office/drawing/2014/main" id="{A0ADBC32-4F7D-D66F-490B-1BF6BA48B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580"/>
              <a:ext cx="6" cy="11"/>
            </a:xfrm>
            <a:custGeom>
              <a:avLst/>
              <a:gdLst>
                <a:gd name="T0" fmla="*/ 16 w 3"/>
                <a:gd name="T1" fmla="*/ 9 h 5"/>
                <a:gd name="T2" fmla="*/ 0 w 3"/>
                <a:gd name="T3" fmla="*/ 53 h 5"/>
                <a:gd name="T4" fmla="*/ 16 w 3"/>
                <a:gd name="T5" fmla="*/ 0 h 5"/>
                <a:gd name="T6" fmla="*/ 0 w 3"/>
                <a:gd name="T7" fmla="*/ 9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5">
                  <a:moveTo>
                    <a:pt x="2" y="1"/>
                  </a:moveTo>
                  <a:cubicBezTo>
                    <a:pt x="0" y="2"/>
                    <a:pt x="0" y="3"/>
                    <a:pt x="0" y="5"/>
                  </a:cubicBezTo>
                  <a:cubicBezTo>
                    <a:pt x="3" y="4"/>
                    <a:pt x="3" y="2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75" name="Freeform 3074">
              <a:extLst>
                <a:ext uri="{FF2B5EF4-FFF2-40B4-BE49-F238E27FC236}">
                  <a16:creationId xmlns:a16="http://schemas.microsoft.com/office/drawing/2014/main" id="{E9B06DBA-9308-0C59-2CBE-DF402F651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3" y="3635"/>
              <a:ext cx="8" cy="8"/>
            </a:xfrm>
            <a:custGeom>
              <a:avLst/>
              <a:gdLst>
                <a:gd name="T0" fmla="*/ 8 w 4"/>
                <a:gd name="T1" fmla="*/ 8 h 4"/>
                <a:gd name="T2" fmla="*/ 8 w 4"/>
                <a:gd name="T3" fmla="*/ 32 h 4"/>
                <a:gd name="T4" fmla="*/ 8 w 4"/>
                <a:gd name="T5" fmla="*/ 8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1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3" y="3"/>
                    <a:pt x="4" y="0"/>
                    <a:pt x="1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76" name="Freeform 3075">
              <a:extLst>
                <a:ext uri="{FF2B5EF4-FFF2-40B4-BE49-F238E27FC236}">
                  <a16:creationId xmlns:a16="http://schemas.microsoft.com/office/drawing/2014/main" id="{E5B8AE36-0850-3723-1911-DC91CA6B5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" y="3654"/>
              <a:ext cx="10" cy="11"/>
            </a:xfrm>
            <a:custGeom>
              <a:avLst/>
              <a:gdLst>
                <a:gd name="T0" fmla="*/ 16 w 5"/>
                <a:gd name="T1" fmla="*/ 0 h 5"/>
                <a:gd name="T2" fmla="*/ 24 w 5"/>
                <a:gd name="T3" fmla="*/ 53 h 5"/>
                <a:gd name="T4" fmla="*/ 24 w 5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0" y="2"/>
                    <a:pt x="0" y="5"/>
                    <a:pt x="3" y="5"/>
                  </a:cubicBezTo>
                  <a:cubicBezTo>
                    <a:pt x="4" y="4"/>
                    <a:pt x="5" y="2"/>
                    <a:pt x="3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77" name="Freeform 3076">
              <a:extLst>
                <a:ext uri="{FF2B5EF4-FFF2-40B4-BE49-F238E27FC236}">
                  <a16:creationId xmlns:a16="http://schemas.microsoft.com/office/drawing/2014/main" id="{F3164441-5C75-9727-3210-4F96F1592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2" y="3689"/>
              <a:ext cx="2" cy="2"/>
            </a:xfrm>
            <a:custGeom>
              <a:avLst/>
              <a:gdLst>
                <a:gd name="T0" fmla="*/ 8 w 1"/>
                <a:gd name="T1" fmla="*/ 0 h 1"/>
                <a:gd name="T2" fmla="*/ 8 w 1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78" name="Freeform 3077">
              <a:extLst>
                <a:ext uri="{FF2B5EF4-FFF2-40B4-BE49-F238E27FC236}">
                  <a16:creationId xmlns:a16="http://schemas.microsoft.com/office/drawing/2014/main" id="{F4A74FD5-AC19-4284-4715-A6CB441F2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5" y="3709"/>
              <a:ext cx="7" cy="9"/>
            </a:xfrm>
            <a:custGeom>
              <a:avLst/>
              <a:gdLst>
                <a:gd name="T0" fmla="*/ 37 w 3"/>
                <a:gd name="T1" fmla="*/ 0 h 4"/>
                <a:gd name="T2" fmla="*/ 12 w 3"/>
                <a:gd name="T3" fmla="*/ 0 h 4"/>
                <a:gd name="T4" fmla="*/ 12 w 3"/>
                <a:gd name="T5" fmla="*/ 45 h 4"/>
                <a:gd name="T6" fmla="*/ 28 w 3"/>
                <a:gd name="T7" fmla="*/ 11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2"/>
                    <a:pt x="1" y="4"/>
                  </a:cubicBezTo>
                  <a:cubicBezTo>
                    <a:pt x="3" y="3"/>
                    <a:pt x="3" y="2"/>
                    <a:pt x="2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79" name="Freeform 3078">
              <a:extLst>
                <a:ext uri="{FF2B5EF4-FFF2-40B4-BE49-F238E27FC236}">
                  <a16:creationId xmlns:a16="http://schemas.microsoft.com/office/drawing/2014/main" id="{549B125B-2435-BF4D-85E4-937192A44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3753"/>
              <a:ext cx="10" cy="8"/>
            </a:xfrm>
            <a:custGeom>
              <a:avLst/>
              <a:gdLst>
                <a:gd name="T0" fmla="*/ 16 w 5"/>
                <a:gd name="T1" fmla="*/ 0 h 4"/>
                <a:gd name="T2" fmla="*/ 8 w 5"/>
                <a:gd name="T3" fmla="*/ 32 h 4"/>
                <a:gd name="T4" fmla="*/ 16 w 5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4">
                  <a:moveTo>
                    <a:pt x="2" y="0"/>
                  </a:moveTo>
                  <a:cubicBezTo>
                    <a:pt x="0" y="1"/>
                    <a:pt x="0" y="2"/>
                    <a:pt x="1" y="4"/>
                  </a:cubicBezTo>
                  <a:cubicBezTo>
                    <a:pt x="3" y="4"/>
                    <a:pt x="5" y="1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80" name="Freeform 3079">
              <a:extLst>
                <a:ext uri="{FF2B5EF4-FFF2-40B4-BE49-F238E27FC236}">
                  <a16:creationId xmlns:a16="http://schemas.microsoft.com/office/drawing/2014/main" id="{67D9B471-5269-CB2D-2339-D42F88AED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6" y="3783"/>
              <a:ext cx="14" cy="13"/>
            </a:xfrm>
            <a:custGeom>
              <a:avLst/>
              <a:gdLst>
                <a:gd name="T0" fmla="*/ 24 w 7"/>
                <a:gd name="T1" fmla="*/ 0 h 6"/>
                <a:gd name="T2" fmla="*/ 16 w 7"/>
                <a:gd name="T3" fmla="*/ 61 h 6"/>
                <a:gd name="T4" fmla="*/ 48 w 7"/>
                <a:gd name="T5" fmla="*/ 9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6">
                  <a:moveTo>
                    <a:pt x="3" y="0"/>
                  </a:moveTo>
                  <a:cubicBezTo>
                    <a:pt x="1" y="2"/>
                    <a:pt x="0" y="4"/>
                    <a:pt x="2" y="6"/>
                  </a:cubicBezTo>
                  <a:cubicBezTo>
                    <a:pt x="5" y="6"/>
                    <a:pt x="7" y="4"/>
                    <a:pt x="6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81" name="Freeform 3080">
              <a:extLst>
                <a:ext uri="{FF2B5EF4-FFF2-40B4-BE49-F238E27FC236}">
                  <a16:creationId xmlns:a16="http://schemas.microsoft.com/office/drawing/2014/main" id="{B0D6099B-364C-5ADF-516E-56BEC3BDC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" y="3499"/>
              <a:ext cx="7" cy="9"/>
            </a:xfrm>
            <a:custGeom>
              <a:avLst/>
              <a:gdLst>
                <a:gd name="T0" fmla="*/ 28 w 3"/>
                <a:gd name="T1" fmla="*/ 0 h 4"/>
                <a:gd name="T2" fmla="*/ 0 w 3"/>
                <a:gd name="T3" fmla="*/ 36 h 4"/>
                <a:gd name="T4" fmla="*/ 28 w 3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2" y="4"/>
                    <a:pt x="3" y="2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82" name="Freeform 3081">
              <a:extLst>
                <a:ext uri="{FF2B5EF4-FFF2-40B4-BE49-F238E27FC236}">
                  <a16:creationId xmlns:a16="http://schemas.microsoft.com/office/drawing/2014/main" id="{AEA7A309-1D21-53D3-64B4-BE7F0AA73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9" y="3490"/>
              <a:ext cx="8" cy="9"/>
            </a:xfrm>
            <a:custGeom>
              <a:avLst/>
              <a:gdLst>
                <a:gd name="T0" fmla="*/ 16 w 4"/>
                <a:gd name="T1" fmla="*/ 0 h 4"/>
                <a:gd name="T2" fmla="*/ 8 w 4"/>
                <a:gd name="T3" fmla="*/ 45 h 4"/>
                <a:gd name="T4" fmla="*/ 24 w 4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0" y="1"/>
                    <a:pt x="0" y="2"/>
                    <a:pt x="1" y="4"/>
                  </a:cubicBezTo>
                  <a:cubicBezTo>
                    <a:pt x="4" y="4"/>
                    <a:pt x="4" y="2"/>
                    <a:pt x="3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83" name="Freeform 3082">
              <a:extLst>
                <a:ext uri="{FF2B5EF4-FFF2-40B4-BE49-F238E27FC236}">
                  <a16:creationId xmlns:a16="http://schemas.microsoft.com/office/drawing/2014/main" id="{B68C1A20-8444-01F0-75E4-9CBE68E81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3" y="3447"/>
              <a:ext cx="6" cy="8"/>
            </a:xfrm>
            <a:custGeom>
              <a:avLst/>
              <a:gdLst>
                <a:gd name="T0" fmla="*/ 0 w 3"/>
                <a:gd name="T1" fmla="*/ 16 h 4"/>
                <a:gd name="T2" fmla="*/ 0 w 3"/>
                <a:gd name="T3" fmla="*/ 32 h 4"/>
                <a:gd name="T4" fmla="*/ 24 w 3"/>
                <a:gd name="T5" fmla="*/ 8 h 4"/>
                <a:gd name="T6" fmla="*/ 8 w 3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84" name="Freeform 3083">
              <a:extLst>
                <a:ext uri="{FF2B5EF4-FFF2-40B4-BE49-F238E27FC236}">
                  <a16:creationId xmlns:a16="http://schemas.microsoft.com/office/drawing/2014/main" id="{B5BF139D-74AB-8930-D55B-490E8DD79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3" y="3440"/>
              <a:ext cx="6" cy="13"/>
            </a:xfrm>
            <a:custGeom>
              <a:avLst/>
              <a:gdLst>
                <a:gd name="T0" fmla="*/ 0 w 3"/>
                <a:gd name="T1" fmla="*/ 43 h 6"/>
                <a:gd name="T2" fmla="*/ 0 w 3"/>
                <a:gd name="T3" fmla="*/ 61 h 6"/>
                <a:gd name="T4" fmla="*/ 0 w 3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6">
                  <a:moveTo>
                    <a:pt x="0" y="4"/>
                  </a:moveTo>
                  <a:cubicBezTo>
                    <a:pt x="0" y="5"/>
                    <a:pt x="0" y="6"/>
                    <a:pt x="0" y="6"/>
                  </a:cubicBezTo>
                  <a:cubicBezTo>
                    <a:pt x="3" y="5"/>
                    <a:pt x="3" y="2"/>
                    <a:pt x="0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85" name="Freeform 3084">
              <a:extLst>
                <a:ext uri="{FF2B5EF4-FFF2-40B4-BE49-F238E27FC236}">
                  <a16:creationId xmlns:a16="http://schemas.microsoft.com/office/drawing/2014/main" id="{41AF2779-67BB-5507-A4B3-D216E493D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9" y="3407"/>
              <a:ext cx="7" cy="9"/>
            </a:xfrm>
            <a:custGeom>
              <a:avLst/>
              <a:gdLst>
                <a:gd name="T0" fmla="*/ 12 w 3"/>
                <a:gd name="T1" fmla="*/ 25 h 4"/>
                <a:gd name="T2" fmla="*/ 0 w 3"/>
                <a:gd name="T3" fmla="*/ 45 h 4"/>
                <a:gd name="T4" fmla="*/ 28 w 3"/>
                <a:gd name="T5" fmla="*/ 0 h 4"/>
                <a:gd name="T6" fmla="*/ 12 w 3"/>
                <a:gd name="T7" fmla="*/ 11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0" y="3"/>
                    <a:pt x="0" y="3"/>
                    <a:pt x="0" y="4"/>
                  </a:cubicBezTo>
                  <a:cubicBezTo>
                    <a:pt x="2" y="4"/>
                    <a:pt x="3" y="2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86" name="Freeform 3085">
              <a:extLst>
                <a:ext uri="{FF2B5EF4-FFF2-40B4-BE49-F238E27FC236}">
                  <a16:creationId xmlns:a16="http://schemas.microsoft.com/office/drawing/2014/main" id="{2E587B58-01C5-8CF0-FE1B-806ADCD12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2" y="3385"/>
              <a:ext cx="12" cy="13"/>
            </a:xfrm>
            <a:custGeom>
              <a:avLst/>
              <a:gdLst>
                <a:gd name="T0" fmla="*/ 32 w 6"/>
                <a:gd name="T1" fmla="*/ 0 h 6"/>
                <a:gd name="T2" fmla="*/ 16 w 6"/>
                <a:gd name="T3" fmla="*/ 61 h 6"/>
                <a:gd name="T4" fmla="*/ 32 w 6"/>
                <a:gd name="T5" fmla="*/ 9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1" y="1"/>
                    <a:pt x="0" y="4"/>
                    <a:pt x="2" y="6"/>
                  </a:cubicBezTo>
                  <a:cubicBezTo>
                    <a:pt x="5" y="6"/>
                    <a:pt x="6" y="3"/>
                    <a:pt x="4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87" name="Freeform 3086">
              <a:extLst>
                <a:ext uri="{FF2B5EF4-FFF2-40B4-BE49-F238E27FC236}">
                  <a16:creationId xmlns:a16="http://schemas.microsoft.com/office/drawing/2014/main" id="{DE4EEEBF-0BA9-4FA5-7EFC-0BE4EB3CF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2" y="3431"/>
              <a:ext cx="10" cy="11"/>
            </a:xfrm>
            <a:custGeom>
              <a:avLst/>
              <a:gdLst>
                <a:gd name="T0" fmla="*/ 40 w 5"/>
                <a:gd name="T1" fmla="*/ 0 h 5"/>
                <a:gd name="T2" fmla="*/ 16 w 5"/>
                <a:gd name="T3" fmla="*/ 53 h 5"/>
                <a:gd name="T4" fmla="*/ 32 w 5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2" y="0"/>
                    <a:pt x="0" y="3"/>
                    <a:pt x="2" y="5"/>
                  </a:cubicBezTo>
                  <a:cubicBezTo>
                    <a:pt x="4" y="4"/>
                    <a:pt x="5" y="2"/>
                    <a:pt x="4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88" name="Freeform 3087">
              <a:extLst>
                <a:ext uri="{FF2B5EF4-FFF2-40B4-BE49-F238E27FC236}">
                  <a16:creationId xmlns:a16="http://schemas.microsoft.com/office/drawing/2014/main" id="{10B4A67C-3194-90C1-12BF-5B769617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3486"/>
              <a:ext cx="6" cy="6"/>
            </a:xfrm>
            <a:custGeom>
              <a:avLst/>
              <a:gdLst>
                <a:gd name="T0" fmla="*/ 24 w 3"/>
                <a:gd name="T1" fmla="*/ 0 h 3"/>
                <a:gd name="T2" fmla="*/ 8 w 3"/>
                <a:gd name="T3" fmla="*/ 24 h 3"/>
                <a:gd name="T4" fmla="*/ 16 w 3"/>
                <a:gd name="T5" fmla="*/ 8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1" y="0"/>
                    <a:pt x="0" y="2"/>
                    <a:pt x="1" y="3"/>
                  </a:cubicBezTo>
                  <a:cubicBezTo>
                    <a:pt x="3" y="3"/>
                    <a:pt x="3" y="2"/>
                    <a:pt x="2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89" name="Freeform 3088">
              <a:extLst>
                <a:ext uri="{FF2B5EF4-FFF2-40B4-BE49-F238E27FC236}">
                  <a16:creationId xmlns:a16="http://schemas.microsoft.com/office/drawing/2014/main" id="{BD20FF50-7F1E-C720-BD22-A16BB90E6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4" y="3547"/>
              <a:ext cx="6" cy="11"/>
            </a:xfrm>
            <a:custGeom>
              <a:avLst/>
              <a:gdLst>
                <a:gd name="T0" fmla="*/ 0 w 3"/>
                <a:gd name="T1" fmla="*/ 9 h 5"/>
                <a:gd name="T2" fmla="*/ 0 w 3"/>
                <a:gd name="T3" fmla="*/ 53 h 5"/>
                <a:gd name="T4" fmla="*/ 24 w 3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5">
                  <a:moveTo>
                    <a:pt x="0" y="1"/>
                  </a:moveTo>
                  <a:cubicBezTo>
                    <a:pt x="0" y="2"/>
                    <a:pt x="0" y="4"/>
                    <a:pt x="0" y="5"/>
                  </a:cubicBezTo>
                  <a:cubicBezTo>
                    <a:pt x="2" y="4"/>
                    <a:pt x="3" y="3"/>
                    <a:pt x="3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90" name="Freeform 3089">
              <a:extLst>
                <a:ext uri="{FF2B5EF4-FFF2-40B4-BE49-F238E27FC236}">
                  <a16:creationId xmlns:a16="http://schemas.microsoft.com/office/drawing/2014/main" id="{1DF855F7-1C77-2E69-DCBF-C8DA3AF8E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" y="3374"/>
              <a:ext cx="8" cy="9"/>
            </a:xfrm>
            <a:custGeom>
              <a:avLst/>
              <a:gdLst>
                <a:gd name="T0" fmla="*/ 16 w 4"/>
                <a:gd name="T1" fmla="*/ 11 h 4"/>
                <a:gd name="T2" fmla="*/ 0 w 4"/>
                <a:gd name="T3" fmla="*/ 36 h 4"/>
                <a:gd name="T4" fmla="*/ 24 w 4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2" y="1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2" y="4"/>
                    <a:pt x="4" y="2"/>
                    <a:pt x="3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91" name="Freeform 3090">
              <a:extLst>
                <a:ext uri="{FF2B5EF4-FFF2-40B4-BE49-F238E27FC236}">
                  <a16:creationId xmlns:a16="http://schemas.microsoft.com/office/drawing/2014/main" id="{8559E0FE-C5A5-1140-1693-8675B16D7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4" y="3355"/>
              <a:ext cx="12" cy="15"/>
            </a:xfrm>
            <a:custGeom>
              <a:avLst/>
              <a:gdLst>
                <a:gd name="T0" fmla="*/ 32 w 6"/>
                <a:gd name="T1" fmla="*/ 0 h 7"/>
                <a:gd name="T2" fmla="*/ 16 w 6"/>
                <a:gd name="T3" fmla="*/ 60 h 7"/>
                <a:gd name="T4" fmla="*/ 24 w 6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7">
                  <a:moveTo>
                    <a:pt x="4" y="0"/>
                  </a:moveTo>
                  <a:cubicBezTo>
                    <a:pt x="2" y="1"/>
                    <a:pt x="0" y="5"/>
                    <a:pt x="2" y="6"/>
                  </a:cubicBezTo>
                  <a:cubicBezTo>
                    <a:pt x="6" y="7"/>
                    <a:pt x="5" y="1"/>
                    <a:pt x="3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92" name="Freeform 3091">
              <a:extLst>
                <a:ext uri="{FF2B5EF4-FFF2-40B4-BE49-F238E27FC236}">
                  <a16:creationId xmlns:a16="http://schemas.microsoft.com/office/drawing/2014/main" id="{C85C396A-CA14-5FA6-1F7B-1C8C5E369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2" y="3304"/>
              <a:ext cx="8" cy="9"/>
            </a:xfrm>
            <a:custGeom>
              <a:avLst/>
              <a:gdLst>
                <a:gd name="T0" fmla="*/ 24 w 4"/>
                <a:gd name="T1" fmla="*/ 11 h 4"/>
                <a:gd name="T2" fmla="*/ 0 w 4"/>
                <a:gd name="T3" fmla="*/ 36 h 4"/>
                <a:gd name="T4" fmla="*/ 16 w 4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1" y="2"/>
                    <a:pt x="0" y="2"/>
                    <a:pt x="0" y="3"/>
                  </a:cubicBezTo>
                  <a:cubicBezTo>
                    <a:pt x="3" y="4"/>
                    <a:pt x="4" y="2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93" name="Freeform 3092">
              <a:extLst>
                <a:ext uri="{FF2B5EF4-FFF2-40B4-BE49-F238E27FC236}">
                  <a16:creationId xmlns:a16="http://schemas.microsoft.com/office/drawing/2014/main" id="{239FEFBF-BBBE-296C-8339-EDAA6DD69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" y="3278"/>
              <a:ext cx="7" cy="9"/>
            </a:xfrm>
            <a:custGeom>
              <a:avLst/>
              <a:gdLst>
                <a:gd name="T0" fmla="*/ 28 w 3"/>
                <a:gd name="T1" fmla="*/ 11 h 4"/>
                <a:gd name="T2" fmla="*/ 0 w 3"/>
                <a:gd name="T3" fmla="*/ 36 h 4"/>
                <a:gd name="T4" fmla="*/ 28 w 3"/>
                <a:gd name="T5" fmla="*/ 0 h 4"/>
                <a:gd name="T6" fmla="*/ 12 w 3"/>
                <a:gd name="T7" fmla="*/ 11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2" y="4"/>
                    <a:pt x="3" y="2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94" name="Freeform 3093">
              <a:extLst>
                <a:ext uri="{FF2B5EF4-FFF2-40B4-BE49-F238E27FC236}">
                  <a16:creationId xmlns:a16="http://schemas.microsoft.com/office/drawing/2014/main" id="{B4AF1A95-116A-3C74-26E1-D5919BA60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8" y="3320"/>
              <a:ext cx="9" cy="15"/>
            </a:xfrm>
            <a:custGeom>
              <a:avLst/>
              <a:gdLst>
                <a:gd name="T0" fmla="*/ 25 w 4"/>
                <a:gd name="T1" fmla="*/ 28 h 7"/>
                <a:gd name="T2" fmla="*/ 11 w 4"/>
                <a:gd name="T3" fmla="*/ 69 h 7"/>
                <a:gd name="T4" fmla="*/ 25 w 4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7">
                  <a:moveTo>
                    <a:pt x="2" y="3"/>
                  </a:moveTo>
                  <a:cubicBezTo>
                    <a:pt x="1" y="4"/>
                    <a:pt x="0" y="6"/>
                    <a:pt x="1" y="7"/>
                  </a:cubicBezTo>
                  <a:cubicBezTo>
                    <a:pt x="4" y="6"/>
                    <a:pt x="4" y="3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95" name="Freeform 3094">
              <a:extLst>
                <a:ext uri="{FF2B5EF4-FFF2-40B4-BE49-F238E27FC236}">
                  <a16:creationId xmlns:a16="http://schemas.microsoft.com/office/drawing/2014/main" id="{0AEE7B0A-6545-F8EA-9575-E17DFB5FC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7" y="3283"/>
              <a:ext cx="8" cy="10"/>
            </a:xfrm>
            <a:custGeom>
              <a:avLst/>
              <a:gdLst>
                <a:gd name="T0" fmla="*/ 24 w 4"/>
                <a:gd name="T1" fmla="*/ 0 h 5"/>
                <a:gd name="T2" fmla="*/ 0 w 4"/>
                <a:gd name="T3" fmla="*/ 32 h 5"/>
                <a:gd name="T4" fmla="*/ 32 w 4"/>
                <a:gd name="T5" fmla="*/ 16 h 5"/>
                <a:gd name="T6" fmla="*/ 16 w 4"/>
                <a:gd name="T7" fmla="*/ 8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5">
                  <a:moveTo>
                    <a:pt x="3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2" y="5"/>
                    <a:pt x="4" y="4"/>
                    <a:pt x="4" y="2"/>
                  </a:cubicBezTo>
                  <a:cubicBezTo>
                    <a:pt x="4" y="1"/>
                    <a:pt x="3" y="1"/>
                    <a:pt x="2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96" name="Freeform 3095">
              <a:extLst>
                <a:ext uri="{FF2B5EF4-FFF2-40B4-BE49-F238E27FC236}">
                  <a16:creationId xmlns:a16="http://schemas.microsoft.com/office/drawing/2014/main" id="{F6B88C08-C82C-0A26-FE40-7F212119C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7" y="3320"/>
              <a:ext cx="8" cy="11"/>
            </a:xfrm>
            <a:custGeom>
              <a:avLst/>
              <a:gdLst>
                <a:gd name="T0" fmla="*/ 16 w 4"/>
                <a:gd name="T1" fmla="*/ 0 h 5"/>
                <a:gd name="T2" fmla="*/ 0 w 4"/>
                <a:gd name="T3" fmla="*/ 44 h 5"/>
                <a:gd name="T4" fmla="*/ 32 w 4"/>
                <a:gd name="T5" fmla="*/ 2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0" y="1"/>
                    <a:pt x="0" y="2"/>
                    <a:pt x="0" y="4"/>
                  </a:cubicBezTo>
                  <a:cubicBezTo>
                    <a:pt x="1" y="5"/>
                    <a:pt x="3" y="4"/>
                    <a:pt x="4" y="2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97" name="Freeform 3096">
              <a:extLst>
                <a:ext uri="{FF2B5EF4-FFF2-40B4-BE49-F238E27FC236}">
                  <a16:creationId xmlns:a16="http://schemas.microsoft.com/office/drawing/2014/main" id="{2FEA8F20-827C-B7E6-0D9C-324888370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1" y="1923"/>
              <a:ext cx="6" cy="11"/>
            </a:xfrm>
            <a:custGeom>
              <a:avLst/>
              <a:gdLst>
                <a:gd name="T0" fmla="*/ 0 w 3"/>
                <a:gd name="T1" fmla="*/ 20 h 5"/>
                <a:gd name="T2" fmla="*/ 0 w 3"/>
                <a:gd name="T3" fmla="*/ 53 h 5"/>
                <a:gd name="T4" fmla="*/ 8 w 3"/>
                <a:gd name="T5" fmla="*/ 0 h 5"/>
                <a:gd name="T6" fmla="*/ 0 w 3"/>
                <a:gd name="T7" fmla="*/ 9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cubicBezTo>
                    <a:pt x="0" y="3"/>
                    <a:pt x="0" y="4"/>
                    <a:pt x="0" y="5"/>
                  </a:cubicBezTo>
                  <a:cubicBezTo>
                    <a:pt x="2" y="3"/>
                    <a:pt x="3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98" name="Freeform 3097">
              <a:extLst>
                <a:ext uri="{FF2B5EF4-FFF2-40B4-BE49-F238E27FC236}">
                  <a16:creationId xmlns:a16="http://schemas.microsoft.com/office/drawing/2014/main" id="{A26250D3-ED86-E662-BA9E-0A6C5D03A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1968"/>
              <a:ext cx="8" cy="11"/>
            </a:xfrm>
            <a:custGeom>
              <a:avLst/>
              <a:gdLst>
                <a:gd name="T0" fmla="*/ 0 w 4"/>
                <a:gd name="T1" fmla="*/ 0 h 5"/>
                <a:gd name="T2" fmla="*/ 16 w 4"/>
                <a:gd name="T3" fmla="*/ 53 h 5"/>
                <a:gd name="T4" fmla="*/ 16 w 4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2"/>
                    <a:pt x="0" y="4"/>
                    <a:pt x="2" y="5"/>
                  </a:cubicBezTo>
                  <a:cubicBezTo>
                    <a:pt x="4" y="4"/>
                    <a:pt x="4" y="1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099" name="Freeform 3098">
              <a:extLst>
                <a:ext uri="{FF2B5EF4-FFF2-40B4-BE49-F238E27FC236}">
                  <a16:creationId xmlns:a16="http://schemas.microsoft.com/office/drawing/2014/main" id="{0261E34E-23F2-CDC4-13DD-234C3DF0A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2041"/>
              <a:ext cx="6" cy="8"/>
            </a:xfrm>
            <a:custGeom>
              <a:avLst/>
              <a:gdLst>
                <a:gd name="T0" fmla="*/ 16 w 3"/>
                <a:gd name="T1" fmla="*/ 8 h 4"/>
                <a:gd name="T2" fmla="*/ 8 w 3"/>
                <a:gd name="T3" fmla="*/ 8 h 4"/>
                <a:gd name="T4" fmla="*/ 8 w 3"/>
                <a:gd name="T5" fmla="*/ 32 h 4"/>
                <a:gd name="T6" fmla="*/ 16 w 3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" y="2"/>
                    <a:pt x="0" y="2"/>
                    <a:pt x="1" y="4"/>
                  </a:cubicBezTo>
                  <a:cubicBezTo>
                    <a:pt x="3" y="3"/>
                    <a:pt x="2" y="2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00" name="Freeform 3099">
              <a:extLst>
                <a:ext uri="{FF2B5EF4-FFF2-40B4-BE49-F238E27FC236}">
                  <a16:creationId xmlns:a16="http://schemas.microsoft.com/office/drawing/2014/main" id="{B347BF9F-9E30-4C28-C95E-70FE54BF1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" y="2017"/>
              <a:ext cx="6" cy="8"/>
            </a:xfrm>
            <a:custGeom>
              <a:avLst/>
              <a:gdLst>
                <a:gd name="T0" fmla="*/ 0 w 3"/>
                <a:gd name="T1" fmla="*/ 0 h 4"/>
                <a:gd name="T2" fmla="*/ 8 w 3"/>
                <a:gd name="T3" fmla="*/ 32 h 4"/>
                <a:gd name="T4" fmla="*/ 8 w 3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3" y="2"/>
                    <a:pt x="3" y="1"/>
                    <a:pt x="1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01" name="Freeform 3100">
              <a:extLst>
                <a:ext uri="{FF2B5EF4-FFF2-40B4-BE49-F238E27FC236}">
                  <a16:creationId xmlns:a16="http://schemas.microsoft.com/office/drawing/2014/main" id="{65FEB027-C1DE-0B44-D74E-8E7257631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4" y="1990"/>
              <a:ext cx="6" cy="11"/>
            </a:xfrm>
            <a:custGeom>
              <a:avLst/>
              <a:gdLst>
                <a:gd name="T0" fmla="*/ 0 w 3"/>
                <a:gd name="T1" fmla="*/ 20 h 5"/>
                <a:gd name="T2" fmla="*/ 8 w 3"/>
                <a:gd name="T3" fmla="*/ 53 h 5"/>
                <a:gd name="T4" fmla="*/ 0 w 3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cubicBezTo>
                    <a:pt x="0" y="3"/>
                    <a:pt x="1" y="4"/>
                    <a:pt x="1" y="5"/>
                  </a:cubicBezTo>
                  <a:cubicBezTo>
                    <a:pt x="3" y="4"/>
                    <a:pt x="3" y="0"/>
                    <a:pt x="0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02" name="Freeform 3101">
              <a:extLst>
                <a:ext uri="{FF2B5EF4-FFF2-40B4-BE49-F238E27FC236}">
                  <a16:creationId xmlns:a16="http://schemas.microsoft.com/office/drawing/2014/main" id="{A3080C29-FB85-9581-7DD3-4A1496EE7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" y="2028"/>
              <a:ext cx="8" cy="13"/>
            </a:xfrm>
            <a:custGeom>
              <a:avLst/>
              <a:gdLst>
                <a:gd name="T0" fmla="*/ 16 w 4"/>
                <a:gd name="T1" fmla="*/ 9 h 6"/>
                <a:gd name="T2" fmla="*/ 16 w 4"/>
                <a:gd name="T3" fmla="*/ 61 h 6"/>
                <a:gd name="T4" fmla="*/ 24 w 4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6">
                  <a:moveTo>
                    <a:pt x="2" y="1"/>
                  </a:moveTo>
                  <a:cubicBezTo>
                    <a:pt x="0" y="3"/>
                    <a:pt x="0" y="5"/>
                    <a:pt x="2" y="6"/>
                  </a:cubicBezTo>
                  <a:cubicBezTo>
                    <a:pt x="4" y="4"/>
                    <a:pt x="4" y="2"/>
                    <a:pt x="3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03" name="Freeform 3102">
              <a:extLst>
                <a:ext uri="{FF2B5EF4-FFF2-40B4-BE49-F238E27FC236}">
                  <a16:creationId xmlns:a16="http://schemas.microsoft.com/office/drawing/2014/main" id="{64DA84D1-0B48-4571-4518-862DB100F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1938"/>
              <a:ext cx="10" cy="11"/>
            </a:xfrm>
            <a:custGeom>
              <a:avLst/>
              <a:gdLst>
                <a:gd name="T0" fmla="*/ 8 w 5"/>
                <a:gd name="T1" fmla="*/ 0 h 5"/>
                <a:gd name="T2" fmla="*/ 8 w 5"/>
                <a:gd name="T3" fmla="*/ 53 h 5"/>
                <a:gd name="T4" fmla="*/ 16 w 5"/>
                <a:gd name="T5" fmla="*/ 2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4" y="4"/>
                    <a:pt x="5" y="2"/>
                    <a:pt x="2" y="2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04" name="Freeform 3103">
              <a:extLst>
                <a:ext uri="{FF2B5EF4-FFF2-40B4-BE49-F238E27FC236}">
                  <a16:creationId xmlns:a16="http://schemas.microsoft.com/office/drawing/2014/main" id="{A379BE5F-4AC8-7029-92D3-50CFFA327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8" y="1940"/>
              <a:ext cx="25" cy="20"/>
            </a:xfrm>
            <a:custGeom>
              <a:avLst/>
              <a:gdLst>
                <a:gd name="T0" fmla="*/ 35 w 12"/>
                <a:gd name="T1" fmla="*/ 9 h 9"/>
                <a:gd name="T2" fmla="*/ 44 w 12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9">
                  <a:moveTo>
                    <a:pt x="4" y="1"/>
                  </a:moveTo>
                  <a:cubicBezTo>
                    <a:pt x="0" y="9"/>
                    <a:pt x="12" y="1"/>
                    <a:pt x="5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05" name="Freeform 3104">
              <a:extLst>
                <a:ext uri="{FF2B5EF4-FFF2-40B4-BE49-F238E27FC236}">
                  <a16:creationId xmlns:a16="http://schemas.microsoft.com/office/drawing/2014/main" id="{AB6534BB-6B83-F80A-E50C-561495087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" y="1894"/>
              <a:ext cx="6" cy="9"/>
            </a:xfrm>
            <a:custGeom>
              <a:avLst/>
              <a:gdLst>
                <a:gd name="T0" fmla="*/ 0 w 3"/>
                <a:gd name="T1" fmla="*/ 11 h 4"/>
                <a:gd name="T2" fmla="*/ 0 w 3"/>
                <a:gd name="T3" fmla="*/ 45 h 4"/>
                <a:gd name="T4" fmla="*/ 8 w 3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0" y="1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2" y="4"/>
                    <a:pt x="3" y="2"/>
                    <a:pt x="1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06" name="Freeform 3105">
              <a:extLst>
                <a:ext uri="{FF2B5EF4-FFF2-40B4-BE49-F238E27FC236}">
                  <a16:creationId xmlns:a16="http://schemas.microsoft.com/office/drawing/2014/main" id="{86FC0A16-58AC-DF74-0D9A-6F29F7091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" y="1855"/>
              <a:ext cx="8" cy="9"/>
            </a:xfrm>
            <a:custGeom>
              <a:avLst/>
              <a:gdLst>
                <a:gd name="T0" fmla="*/ 8 w 4"/>
                <a:gd name="T1" fmla="*/ 0 h 4"/>
                <a:gd name="T2" fmla="*/ 8 w 4"/>
                <a:gd name="T3" fmla="*/ 45 h 4"/>
                <a:gd name="T4" fmla="*/ 16 w 4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4" y="4"/>
                    <a:pt x="4" y="1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07" name="Freeform 3106">
              <a:extLst>
                <a:ext uri="{FF2B5EF4-FFF2-40B4-BE49-F238E27FC236}">
                  <a16:creationId xmlns:a16="http://schemas.microsoft.com/office/drawing/2014/main" id="{2E509AC7-3975-537F-71B7-328B27DC8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" y="1881"/>
              <a:ext cx="4" cy="7"/>
            </a:xfrm>
            <a:custGeom>
              <a:avLst/>
              <a:gdLst>
                <a:gd name="T0" fmla="*/ 8 w 2"/>
                <a:gd name="T1" fmla="*/ 0 h 3"/>
                <a:gd name="T2" fmla="*/ 8 w 2"/>
                <a:gd name="T3" fmla="*/ 37 h 3"/>
                <a:gd name="T4" fmla="*/ 16 w 2"/>
                <a:gd name="T5" fmla="*/ 28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2"/>
                    <a:pt x="0" y="2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08" name="Freeform 3107">
              <a:extLst>
                <a:ext uri="{FF2B5EF4-FFF2-40B4-BE49-F238E27FC236}">
                  <a16:creationId xmlns:a16="http://schemas.microsoft.com/office/drawing/2014/main" id="{226CB5F1-807B-AFBD-BDA0-AE5ABB0E0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829"/>
              <a:ext cx="4" cy="6"/>
            </a:xfrm>
            <a:custGeom>
              <a:avLst/>
              <a:gdLst>
                <a:gd name="T0" fmla="*/ 0 w 2"/>
                <a:gd name="T1" fmla="*/ 0 h 3"/>
                <a:gd name="T2" fmla="*/ 8 w 2"/>
                <a:gd name="T3" fmla="*/ 24 h 3"/>
                <a:gd name="T4" fmla="*/ 16 w 2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2" y="2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09" name="Freeform 3108">
              <a:extLst>
                <a:ext uri="{FF2B5EF4-FFF2-40B4-BE49-F238E27FC236}">
                  <a16:creationId xmlns:a16="http://schemas.microsoft.com/office/drawing/2014/main" id="{F85ACC2E-694C-C789-F6F0-9CAE31811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" y="1809"/>
              <a:ext cx="7" cy="6"/>
            </a:xfrm>
            <a:custGeom>
              <a:avLst/>
              <a:gdLst>
                <a:gd name="T0" fmla="*/ 0 w 3"/>
                <a:gd name="T1" fmla="*/ 16 h 3"/>
                <a:gd name="T2" fmla="*/ 0 w 3"/>
                <a:gd name="T3" fmla="*/ 24 h 3"/>
                <a:gd name="T4" fmla="*/ 37 w 3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0" y="2"/>
                    <a:pt x="0" y="3"/>
                    <a:pt x="0" y="3"/>
                  </a:cubicBezTo>
                  <a:cubicBezTo>
                    <a:pt x="2" y="3"/>
                    <a:pt x="3" y="1"/>
                    <a:pt x="3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10" name="Freeform 3109">
              <a:extLst>
                <a:ext uri="{FF2B5EF4-FFF2-40B4-BE49-F238E27FC236}">
                  <a16:creationId xmlns:a16="http://schemas.microsoft.com/office/drawing/2014/main" id="{B3BA8C6E-C45A-7CAF-04D4-657DAFC3A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7" y="1842"/>
              <a:ext cx="6" cy="8"/>
            </a:xfrm>
            <a:custGeom>
              <a:avLst/>
              <a:gdLst>
                <a:gd name="T0" fmla="*/ 8 w 3"/>
                <a:gd name="T1" fmla="*/ 8 h 4"/>
                <a:gd name="T2" fmla="*/ 8 w 3"/>
                <a:gd name="T3" fmla="*/ 32 h 4"/>
                <a:gd name="T4" fmla="*/ 24 w 3"/>
                <a:gd name="T5" fmla="*/ 0 h 4"/>
                <a:gd name="T6" fmla="*/ 16 w 3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4">
                  <a:moveTo>
                    <a:pt x="1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3" y="3"/>
                    <a:pt x="3" y="2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11" name="Freeform 3110">
              <a:extLst>
                <a:ext uri="{FF2B5EF4-FFF2-40B4-BE49-F238E27FC236}">
                  <a16:creationId xmlns:a16="http://schemas.microsoft.com/office/drawing/2014/main" id="{7B9BBDEA-6141-4DE6-EEFF-F80175120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4" y="1881"/>
              <a:ext cx="6" cy="11"/>
            </a:xfrm>
            <a:custGeom>
              <a:avLst/>
              <a:gdLst>
                <a:gd name="T0" fmla="*/ 8 w 3"/>
                <a:gd name="T1" fmla="*/ 9 h 5"/>
                <a:gd name="T2" fmla="*/ 8 w 3"/>
                <a:gd name="T3" fmla="*/ 53 h 5"/>
                <a:gd name="T4" fmla="*/ 8 w 3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3" y="4"/>
                    <a:pt x="3" y="1"/>
                    <a:pt x="1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12" name="Freeform 3111">
              <a:extLst>
                <a:ext uri="{FF2B5EF4-FFF2-40B4-BE49-F238E27FC236}">
                  <a16:creationId xmlns:a16="http://schemas.microsoft.com/office/drawing/2014/main" id="{BE89EE36-9923-632E-1F47-CEF96EE87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" y="1796"/>
              <a:ext cx="8" cy="6"/>
            </a:xfrm>
            <a:custGeom>
              <a:avLst/>
              <a:gdLst>
                <a:gd name="T0" fmla="*/ 16 w 4"/>
                <a:gd name="T1" fmla="*/ 0 h 3"/>
                <a:gd name="T2" fmla="*/ 0 w 4"/>
                <a:gd name="T3" fmla="*/ 24 h 3"/>
                <a:gd name="T4" fmla="*/ 16 w 4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1" y="1"/>
                    <a:pt x="0" y="1"/>
                    <a:pt x="0" y="3"/>
                  </a:cubicBezTo>
                  <a:cubicBezTo>
                    <a:pt x="2" y="3"/>
                    <a:pt x="4" y="1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13" name="Freeform 3112">
              <a:extLst>
                <a:ext uri="{FF2B5EF4-FFF2-40B4-BE49-F238E27FC236}">
                  <a16:creationId xmlns:a16="http://schemas.microsoft.com/office/drawing/2014/main" id="{4790E863-3CD5-3FC8-5FBC-6AF1D3C69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7" y="1754"/>
              <a:ext cx="7" cy="9"/>
            </a:xfrm>
            <a:custGeom>
              <a:avLst/>
              <a:gdLst>
                <a:gd name="T0" fmla="*/ 12 w 3"/>
                <a:gd name="T1" fmla="*/ 11 h 4"/>
                <a:gd name="T2" fmla="*/ 0 w 3"/>
                <a:gd name="T3" fmla="*/ 45 h 4"/>
                <a:gd name="T4" fmla="*/ 37 w 3"/>
                <a:gd name="T5" fmla="*/ 11 h 4"/>
                <a:gd name="T6" fmla="*/ 12 w 3"/>
                <a:gd name="T7" fmla="*/ 11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4">
                  <a:moveTo>
                    <a:pt x="1" y="1"/>
                  </a:moveTo>
                  <a:cubicBezTo>
                    <a:pt x="1" y="2"/>
                    <a:pt x="0" y="3"/>
                    <a:pt x="0" y="4"/>
                  </a:cubicBezTo>
                  <a:cubicBezTo>
                    <a:pt x="2" y="4"/>
                    <a:pt x="2" y="3"/>
                    <a:pt x="3" y="1"/>
                  </a:cubicBezTo>
                  <a:cubicBezTo>
                    <a:pt x="2" y="0"/>
                    <a:pt x="2" y="1"/>
                    <a:pt x="1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14" name="Freeform 3113">
              <a:extLst>
                <a:ext uri="{FF2B5EF4-FFF2-40B4-BE49-F238E27FC236}">
                  <a16:creationId xmlns:a16="http://schemas.microsoft.com/office/drawing/2014/main" id="{DA158AB4-9E35-894F-2844-438103EA8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765"/>
              <a:ext cx="6" cy="7"/>
            </a:xfrm>
            <a:custGeom>
              <a:avLst/>
              <a:gdLst>
                <a:gd name="T0" fmla="*/ 8 w 3"/>
                <a:gd name="T1" fmla="*/ 0 h 3"/>
                <a:gd name="T2" fmla="*/ 0 w 3"/>
                <a:gd name="T3" fmla="*/ 37 h 3"/>
                <a:gd name="T4" fmla="*/ 8 w 3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3" y="3"/>
                    <a:pt x="3" y="1"/>
                    <a:pt x="1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15" name="Freeform 3114">
              <a:extLst>
                <a:ext uri="{FF2B5EF4-FFF2-40B4-BE49-F238E27FC236}">
                  <a16:creationId xmlns:a16="http://schemas.microsoft.com/office/drawing/2014/main" id="{1399AABD-01E5-458C-41CC-B5CE8C76C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" y="1728"/>
              <a:ext cx="11" cy="11"/>
            </a:xfrm>
            <a:custGeom>
              <a:avLst/>
              <a:gdLst>
                <a:gd name="T0" fmla="*/ 20 w 5"/>
                <a:gd name="T1" fmla="*/ 0 h 5"/>
                <a:gd name="T2" fmla="*/ 20 w 5"/>
                <a:gd name="T3" fmla="*/ 53 h 5"/>
                <a:gd name="T4" fmla="*/ 53 w 5"/>
                <a:gd name="T5" fmla="*/ 20 h 5"/>
                <a:gd name="T6" fmla="*/ 33 w 5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0" y="1"/>
                    <a:pt x="0" y="3"/>
                    <a:pt x="2" y="5"/>
                  </a:cubicBezTo>
                  <a:cubicBezTo>
                    <a:pt x="4" y="5"/>
                    <a:pt x="5" y="3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16" name="Freeform 3115">
              <a:extLst>
                <a:ext uri="{FF2B5EF4-FFF2-40B4-BE49-F238E27FC236}">
                  <a16:creationId xmlns:a16="http://schemas.microsoft.com/office/drawing/2014/main" id="{73CF726E-97BD-AD5B-13F8-89BE7CA30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5" y="1761"/>
              <a:ext cx="10" cy="11"/>
            </a:xfrm>
            <a:custGeom>
              <a:avLst/>
              <a:gdLst>
                <a:gd name="T0" fmla="*/ 24 w 5"/>
                <a:gd name="T1" fmla="*/ 9 h 5"/>
                <a:gd name="T2" fmla="*/ 8 w 5"/>
                <a:gd name="T3" fmla="*/ 53 h 5"/>
                <a:gd name="T4" fmla="*/ 24 w 5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3" y="1"/>
                  </a:moveTo>
                  <a:cubicBezTo>
                    <a:pt x="1" y="0"/>
                    <a:pt x="0" y="3"/>
                    <a:pt x="1" y="5"/>
                  </a:cubicBezTo>
                  <a:cubicBezTo>
                    <a:pt x="4" y="5"/>
                    <a:pt x="5" y="2"/>
                    <a:pt x="3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17" name="Freeform 3116">
              <a:extLst>
                <a:ext uri="{FF2B5EF4-FFF2-40B4-BE49-F238E27FC236}">
                  <a16:creationId xmlns:a16="http://schemas.microsoft.com/office/drawing/2014/main" id="{FF8B0AED-1A78-CFB1-C05C-3833ECC87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9" y="1721"/>
              <a:ext cx="11" cy="11"/>
            </a:xfrm>
            <a:custGeom>
              <a:avLst/>
              <a:gdLst>
                <a:gd name="T0" fmla="*/ 20 w 5"/>
                <a:gd name="T1" fmla="*/ 0 h 5"/>
                <a:gd name="T2" fmla="*/ 0 w 5"/>
                <a:gd name="T3" fmla="*/ 53 h 5"/>
                <a:gd name="T4" fmla="*/ 20 w 5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0" y="1"/>
                    <a:pt x="0" y="3"/>
                    <a:pt x="0" y="5"/>
                  </a:cubicBezTo>
                  <a:cubicBezTo>
                    <a:pt x="3" y="5"/>
                    <a:pt x="5" y="2"/>
                    <a:pt x="2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18" name="Freeform 3117">
              <a:extLst>
                <a:ext uri="{FF2B5EF4-FFF2-40B4-BE49-F238E27FC236}">
                  <a16:creationId xmlns:a16="http://schemas.microsoft.com/office/drawing/2014/main" id="{1CE6EF93-FCD4-AE90-5F02-C0072E104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6" y="1686"/>
              <a:ext cx="10" cy="9"/>
            </a:xfrm>
            <a:custGeom>
              <a:avLst/>
              <a:gdLst>
                <a:gd name="T0" fmla="*/ 24 w 5"/>
                <a:gd name="T1" fmla="*/ 0 h 4"/>
                <a:gd name="T2" fmla="*/ 8 w 5"/>
                <a:gd name="T3" fmla="*/ 45 h 4"/>
                <a:gd name="T4" fmla="*/ 24 w 5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1" y="1"/>
                    <a:pt x="0" y="2"/>
                    <a:pt x="1" y="4"/>
                  </a:cubicBezTo>
                  <a:cubicBezTo>
                    <a:pt x="4" y="3"/>
                    <a:pt x="5" y="1"/>
                    <a:pt x="3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19" name="Freeform 3118">
              <a:extLst>
                <a:ext uri="{FF2B5EF4-FFF2-40B4-BE49-F238E27FC236}">
                  <a16:creationId xmlns:a16="http://schemas.microsoft.com/office/drawing/2014/main" id="{393C5F42-F20D-9D95-17CB-221ABD925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" y="1658"/>
              <a:ext cx="6" cy="9"/>
            </a:xfrm>
            <a:custGeom>
              <a:avLst/>
              <a:gdLst>
                <a:gd name="T0" fmla="*/ 8 w 3"/>
                <a:gd name="T1" fmla="*/ 0 h 4"/>
                <a:gd name="T2" fmla="*/ 0 w 3"/>
                <a:gd name="T3" fmla="*/ 36 h 4"/>
                <a:gd name="T4" fmla="*/ 16 w 3"/>
                <a:gd name="T5" fmla="*/ 25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4"/>
                    <a:pt x="3" y="3"/>
                    <a:pt x="2" y="2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20" name="Freeform 3119">
              <a:extLst>
                <a:ext uri="{FF2B5EF4-FFF2-40B4-BE49-F238E27FC236}">
                  <a16:creationId xmlns:a16="http://schemas.microsoft.com/office/drawing/2014/main" id="{F2FD5150-06E6-0D48-C7E9-EEBA6A3A5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5" y="1656"/>
              <a:ext cx="6" cy="6"/>
            </a:xfrm>
            <a:custGeom>
              <a:avLst/>
              <a:gdLst>
                <a:gd name="T0" fmla="*/ 24 w 3"/>
                <a:gd name="T1" fmla="*/ 0 h 3"/>
                <a:gd name="T2" fmla="*/ 0 w 3"/>
                <a:gd name="T3" fmla="*/ 24 h 3"/>
                <a:gd name="T4" fmla="*/ 24 w 3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1" y="1"/>
                    <a:pt x="0" y="1"/>
                    <a:pt x="0" y="3"/>
                  </a:cubicBezTo>
                  <a:cubicBezTo>
                    <a:pt x="2" y="3"/>
                    <a:pt x="3" y="2"/>
                    <a:pt x="3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21" name="Freeform 3120">
              <a:extLst>
                <a:ext uri="{FF2B5EF4-FFF2-40B4-BE49-F238E27FC236}">
                  <a16:creationId xmlns:a16="http://schemas.microsoft.com/office/drawing/2014/main" id="{7269BF4E-9862-465D-1C25-C2053C1F1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1625"/>
              <a:ext cx="10" cy="11"/>
            </a:xfrm>
            <a:custGeom>
              <a:avLst/>
              <a:gdLst>
                <a:gd name="T0" fmla="*/ 8 w 5"/>
                <a:gd name="T1" fmla="*/ 9 h 5"/>
                <a:gd name="T2" fmla="*/ 32 w 5"/>
                <a:gd name="T3" fmla="*/ 33 h 5"/>
                <a:gd name="T4" fmla="*/ 8 w 5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3"/>
                    <a:pt x="2" y="5"/>
                    <a:pt x="4" y="3"/>
                  </a:cubicBezTo>
                  <a:cubicBezTo>
                    <a:pt x="5" y="1"/>
                    <a:pt x="2" y="0"/>
                    <a:pt x="1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22" name="Freeform 3121">
              <a:extLst>
                <a:ext uri="{FF2B5EF4-FFF2-40B4-BE49-F238E27FC236}">
                  <a16:creationId xmlns:a16="http://schemas.microsoft.com/office/drawing/2014/main" id="{E847DA5A-53C5-7169-A11D-7502AC862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" y="1608"/>
              <a:ext cx="12" cy="11"/>
            </a:xfrm>
            <a:custGeom>
              <a:avLst/>
              <a:gdLst>
                <a:gd name="T0" fmla="*/ 32 w 6"/>
                <a:gd name="T1" fmla="*/ 0 h 5"/>
                <a:gd name="T2" fmla="*/ 48 w 6"/>
                <a:gd name="T3" fmla="*/ 9 h 5"/>
                <a:gd name="T4" fmla="*/ 32 w 6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cubicBezTo>
                    <a:pt x="0" y="2"/>
                    <a:pt x="4" y="5"/>
                    <a:pt x="6" y="1"/>
                  </a:cubicBezTo>
                  <a:cubicBezTo>
                    <a:pt x="5" y="0"/>
                    <a:pt x="5" y="1"/>
                    <a:pt x="4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23" name="Freeform 3122">
              <a:extLst>
                <a:ext uri="{FF2B5EF4-FFF2-40B4-BE49-F238E27FC236}">
                  <a16:creationId xmlns:a16="http://schemas.microsoft.com/office/drawing/2014/main" id="{1A9FF5CF-D927-74EC-2608-C8E7CDD13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3" y="1588"/>
              <a:ext cx="14" cy="18"/>
            </a:xfrm>
            <a:custGeom>
              <a:avLst/>
              <a:gdLst>
                <a:gd name="T0" fmla="*/ 48 w 7"/>
                <a:gd name="T1" fmla="*/ 0 h 8"/>
                <a:gd name="T2" fmla="*/ 56 w 7"/>
                <a:gd name="T3" fmla="*/ 25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cubicBezTo>
                    <a:pt x="0" y="0"/>
                    <a:pt x="5" y="8"/>
                    <a:pt x="7" y="2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24" name="Freeform 3123">
              <a:extLst>
                <a:ext uri="{FF2B5EF4-FFF2-40B4-BE49-F238E27FC236}">
                  <a16:creationId xmlns:a16="http://schemas.microsoft.com/office/drawing/2014/main" id="{2A39AB4B-85E7-DBEE-4D6E-14005327B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1575"/>
              <a:ext cx="4" cy="4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8 h 2"/>
                <a:gd name="T4" fmla="*/ 16 w 2"/>
                <a:gd name="T5" fmla="*/ 8 h 2"/>
                <a:gd name="T6" fmla="*/ 8 w 2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25" name="Freeform 3124">
              <a:extLst>
                <a:ext uri="{FF2B5EF4-FFF2-40B4-BE49-F238E27FC236}">
                  <a16:creationId xmlns:a16="http://schemas.microsoft.com/office/drawing/2014/main" id="{97E2601B-0344-ACC2-CE8A-524FC3F95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" y="1590"/>
              <a:ext cx="21" cy="16"/>
            </a:xfrm>
            <a:custGeom>
              <a:avLst/>
              <a:gdLst>
                <a:gd name="T0" fmla="*/ 17 w 10"/>
                <a:gd name="T1" fmla="*/ 0 h 7"/>
                <a:gd name="T2" fmla="*/ 27 w 10"/>
                <a:gd name="T3" fmla="*/ 0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7">
                  <a:moveTo>
                    <a:pt x="2" y="0"/>
                  </a:moveTo>
                  <a:cubicBezTo>
                    <a:pt x="0" y="7"/>
                    <a:pt x="10" y="0"/>
                    <a:pt x="3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26" name="Freeform 3125">
              <a:extLst>
                <a:ext uri="{FF2B5EF4-FFF2-40B4-BE49-F238E27FC236}">
                  <a16:creationId xmlns:a16="http://schemas.microsoft.com/office/drawing/2014/main" id="{69CBD140-4750-DBE4-D826-1295133AC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7" y="1614"/>
              <a:ext cx="16" cy="13"/>
            </a:xfrm>
            <a:custGeom>
              <a:avLst/>
              <a:gdLst>
                <a:gd name="T0" fmla="*/ 24 w 8"/>
                <a:gd name="T1" fmla="*/ 9 h 6"/>
                <a:gd name="T2" fmla="*/ 40 w 8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6">
                  <a:moveTo>
                    <a:pt x="3" y="1"/>
                  </a:moveTo>
                  <a:cubicBezTo>
                    <a:pt x="0" y="6"/>
                    <a:pt x="8" y="5"/>
                    <a:pt x="5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27" name="Freeform 3126">
              <a:extLst>
                <a:ext uri="{FF2B5EF4-FFF2-40B4-BE49-F238E27FC236}">
                  <a16:creationId xmlns:a16="http://schemas.microsoft.com/office/drawing/2014/main" id="{2ACA3AFE-5273-3327-197A-9BCB79363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597"/>
              <a:ext cx="10" cy="6"/>
            </a:xfrm>
            <a:custGeom>
              <a:avLst/>
              <a:gdLst>
                <a:gd name="T0" fmla="*/ 16 w 5"/>
                <a:gd name="T1" fmla="*/ 0 h 3"/>
                <a:gd name="T2" fmla="*/ 8 w 5"/>
                <a:gd name="T3" fmla="*/ 24 h 3"/>
                <a:gd name="T4" fmla="*/ 24 w 5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1" y="1"/>
                    <a:pt x="0" y="2"/>
                    <a:pt x="1" y="3"/>
                  </a:cubicBezTo>
                  <a:cubicBezTo>
                    <a:pt x="4" y="3"/>
                    <a:pt x="5" y="1"/>
                    <a:pt x="3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28" name="Freeform 3127">
              <a:extLst>
                <a:ext uri="{FF2B5EF4-FFF2-40B4-BE49-F238E27FC236}">
                  <a16:creationId xmlns:a16="http://schemas.microsoft.com/office/drawing/2014/main" id="{014FF0B5-4E50-AF4A-80F7-EDD9E92D6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" y="1573"/>
              <a:ext cx="4" cy="6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24 h 3"/>
                <a:gd name="T4" fmla="*/ 16 w 2"/>
                <a:gd name="T5" fmla="*/ 8 h 3"/>
                <a:gd name="T6" fmla="*/ 8 w 2"/>
                <a:gd name="T7" fmla="*/ 8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1" y="2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29" name="Freeform 3128">
              <a:extLst>
                <a:ext uri="{FF2B5EF4-FFF2-40B4-BE49-F238E27FC236}">
                  <a16:creationId xmlns:a16="http://schemas.microsoft.com/office/drawing/2014/main" id="{290305B6-4EBE-9918-DC97-0080175DE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" y="1627"/>
              <a:ext cx="8" cy="9"/>
            </a:xfrm>
            <a:custGeom>
              <a:avLst/>
              <a:gdLst>
                <a:gd name="T0" fmla="*/ 8 w 4"/>
                <a:gd name="T1" fmla="*/ 0 h 4"/>
                <a:gd name="T2" fmla="*/ 0 w 4"/>
                <a:gd name="T3" fmla="*/ 25 h 4"/>
                <a:gd name="T4" fmla="*/ 8 w 4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2" y="4"/>
                    <a:pt x="4" y="1"/>
                    <a:pt x="1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30" name="Freeform 3129">
              <a:extLst>
                <a:ext uri="{FF2B5EF4-FFF2-40B4-BE49-F238E27FC236}">
                  <a16:creationId xmlns:a16="http://schemas.microsoft.com/office/drawing/2014/main" id="{7EA1F8C4-5BFC-B18B-5356-9283970C6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3" y="1665"/>
              <a:ext cx="8" cy="10"/>
            </a:xfrm>
            <a:custGeom>
              <a:avLst/>
              <a:gdLst>
                <a:gd name="T0" fmla="*/ 8 w 4"/>
                <a:gd name="T1" fmla="*/ 8 h 5"/>
                <a:gd name="T2" fmla="*/ 8 w 4"/>
                <a:gd name="T3" fmla="*/ 40 h 5"/>
                <a:gd name="T4" fmla="*/ 8 w 4"/>
                <a:gd name="T5" fmla="*/ 8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2"/>
                    <a:pt x="0" y="3"/>
                    <a:pt x="1" y="5"/>
                  </a:cubicBezTo>
                  <a:cubicBezTo>
                    <a:pt x="3" y="4"/>
                    <a:pt x="4" y="0"/>
                    <a:pt x="1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31" name="Freeform 3130">
              <a:extLst>
                <a:ext uri="{FF2B5EF4-FFF2-40B4-BE49-F238E27FC236}">
                  <a16:creationId xmlns:a16="http://schemas.microsoft.com/office/drawing/2014/main" id="{121F2B90-DE1E-3A64-F45D-5FDE11CE3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" y="1704"/>
              <a:ext cx="8" cy="6"/>
            </a:xfrm>
            <a:custGeom>
              <a:avLst/>
              <a:gdLst>
                <a:gd name="T0" fmla="*/ 16 w 4"/>
                <a:gd name="T1" fmla="*/ 0 h 3"/>
                <a:gd name="T2" fmla="*/ 0 w 4"/>
                <a:gd name="T3" fmla="*/ 24 h 3"/>
                <a:gd name="T4" fmla="*/ 16 w 4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3" y="2"/>
                    <a:pt x="4" y="1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32" name="Freeform 3131">
              <a:extLst>
                <a:ext uri="{FF2B5EF4-FFF2-40B4-BE49-F238E27FC236}">
                  <a16:creationId xmlns:a16="http://schemas.microsoft.com/office/drawing/2014/main" id="{B26AFEA2-D486-1292-D4B9-88262CC27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7" y="1693"/>
              <a:ext cx="6" cy="4"/>
            </a:xfrm>
            <a:custGeom>
              <a:avLst/>
              <a:gdLst>
                <a:gd name="T0" fmla="*/ 0 w 3"/>
                <a:gd name="T1" fmla="*/ 8 h 2"/>
                <a:gd name="T2" fmla="*/ 0 w 3"/>
                <a:gd name="T3" fmla="*/ 16 h 2"/>
                <a:gd name="T4" fmla="*/ 16 w 3"/>
                <a:gd name="T5" fmla="*/ 0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3" y="2"/>
                    <a:pt x="2" y="1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33" name="Freeform 3132">
              <a:extLst>
                <a:ext uri="{FF2B5EF4-FFF2-40B4-BE49-F238E27FC236}">
                  <a16:creationId xmlns:a16="http://schemas.microsoft.com/office/drawing/2014/main" id="{2A302BD0-ABB9-2F4E-99DC-A7FCFCCB7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" y="1553"/>
              <a:ext cx="16" cy="13"/>
            </a:xfrm>
            <a:custGeom>
              <a:avLst/>
              <a:gdLst>
                <a:gd name="T0" fmla="*/ 24 w 8"/>
                <a:gd name="T1" fmla="*/ 0 h 6"/>
                <a:gd name="T2" fmla="*/ 8 w 8"/>
                <a:gd name="T3" fmla="*/ 9 h 6"/>
                <a:gd name="T4" fmla="*/ 32 w 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6"/>
                    <a:pt x="8" y="4"/>
                    <a:pt x="4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34" name="Freeform 3133">
              <a:extLst>
                <a:ext uri="{FF2B5EF4-FFF2-40B4-BE49-F238E27FC236}">
                  <a16:creationId xmlns:a16="http://schemas.microsoft.com/office/drawing/2014/main" id="{066C2640-4D0D-2559-6E1A-56BF37784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" y="1525"/>
              <a:ext cx="9" cy="6"/>
            </a:xfrm>
            <a:custGeom>
              <a:avLst/>
              <a:gdLst>
                <a:gd name="T0" fmla="*/ 25 w 4"/>
                <a:gd name="T1" fmla="*/ 0 h 3"/>
                <a:gd name="T2" fmla="*/ 11 w 4"/>
                <a:gd name="T3" fmla="*/ 24 h 3"/>
                <a:gd name="T4" fmla="*/ 45 w 4"/>
                <a:gd name="T5" fmla="*/ 8 h 3"/>
                <a:gd name="T6" fmla="*/ 25 w 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1" y="1"/>
                    <a:pt x="0" y="2"/>
                    <a:pt x="1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35" name="Freeform 3134">
              <a:extLst>
                <a:ext uri="{FF2B5EF4-FFF2-40B4-BE49-F238E27FC236}">
                  <a16:creationId xmlns:a16="http://schemas.microsoft.com/office/drawing/2014/main" id="{188558BC-46C9-7BD9-1574-893B04827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" y="1544"/>
              <a:ext cx="13" cy="11"/>
            </a:xfrm>
            <a:custGeom>
              <a:avLst/>
              <a:gdLst>
                <a:gd name="T0" fmla="*/ 43 w 6"/>
                <a:gd name="T1" fmla="*/ 9 h 5"/>
                <a:gd name="T2" fmla="*/ 33 w 6"/>
                <a:gd name="T3" fmla="*/ 53 h 5"/>
                <a:gd name="T4" fmla="*/ 52 w 6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5">
                  <a:moveTo>
                    <a:pt x="4" y="1"/>
                  </a:moveTo>
                  <a:cubicBezTo>
                    <a:pt x="1" y="0"/>
                    <a:pt x="0" y="4"/>
                    <a:pt x="3" y="5"/>
                  </a:cubicBezTo>
                  <a:cubicBezTo>
                    <a:pt x="5" y="5"/>
                    <a:pt x="6" y="3"/>
                    <a:pt x="5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36" name="Freeform 3135">
              <a:extLst>
                <a:ext uri="{FF2B5EF4-FFF2-40B4-BE49-F238E27FC236}">
                  <a16:creationId xmlns:a16="http://schemas.microsoft.com/office/drawing/2014/main" id="{22C43B7F-59C1-CA36-DE93-72A2009DB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9" y="1538"/>
              <a:ext cx="11" cy="8"/>
            </a:xfrm>
            <a:custGeom>
              <a:avLst/>
              <a:gdLst>
                <a:gd name="T0" fmla="*/ 20 w 5"/>
                <a:gd name="T1" fmla="*/ 0 h 4"/>
                <a:gd name="T2" fmla="*/ 0 w 5"/>
                <a:gd name="T3" fmla="*/ 8 h 4"/>
                <a:gd name="T4" fmla="*/ 53 w 5"/>
                <a:gd name="T5" fmla="*/ 8 h 4"/>
                <a:gd name="T6" fmla="*/ 33 w 5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4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4"/>
                    <a:pt x="4" y="3"/>
                    <a:pt x="5" y="1"/>
                  </a:cubicBezTo>
                  <a:cubicBezTo>
                    <a:pt x="4" y="0"/>
                    <a:pt x="4" y="1"/>
                    <a:pt x="3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37" name="Freeform 3136">
              <a:extLst>
                <a:ext uri="{FF2B5EF4-FFF2-40B4-BE49-F238E27FC236}">
                  <a16:creationId xmlns:a16="http://schemas.microsoft.com/office/drawing/2014/main" id="{95D458BE-5A77-A09E-5F55-52C013F5E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" y="1560"/>
              <a:ext cx="7" cy="6"/>
            </a:xfrm>
            <a:custGeom>
              <a:avLst/>
              <a:gdLst>
                <a:gd name="T0" fmla="*/ 28 w 3"/>
                <a:gd name="T1" fmla="*/ 0 h 3"/>
                <a:gd name="T2" fmla="*/ 0 w 3"/>
                <a:gd name="T3" fmla="*/ 16 h 3"/>
                <a:gd name="T4" fmla="*/ 37 w 3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2" y="3"/>
                    <a:pt x="3" y="2"/>
                    <a:pt x="3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38" name="Freeform 3137">
              <a:extLst>
                <a:ext uri="{FF2B5EF4-FFF2-40B4-BE49-F238E27FC236}">
                  <a16:creationId xmlns:a16="http://schemas.microsoft.com/office/drawing/2014/main" id="{D2DFC09C-CA45-A7D6-0F0E-EBF2D3721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" y="1566"/>
              <a:ext cx="4" cy="7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28 h 3"/>
                <a:gd name="T4" fmla="*/ 16 w 2"/>
                <a:gd name="T5" fmla="*/ 12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1" y="3"/>
                    <a:pt x="1" y="2"/>
                    <a:pt x="2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39" name="Freeform 3138">
              <a:extLst>
                <a:ext uri="{FF2B5EF4-FFF2-40B4-BE49-F238E27FC236}">
                  <a16:creationId xmlns:a16="http://schemas.microsoft.com/office/drawing/2014/main" id="{26F82D67-64CD-071D-4245-7016A9398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" y="1525"/>
              <a:ext cx="15" cy="13"/>
            </a:xfrm>
            <a:custGeom>
              <a:avLst/>
              <a:gdLst>
                <a:gd name="T0" fmla="*/ 60 w 7"/>
                <a:gd name="T1" fmla="*/ 9 h 6"/>
                <a:gd name="T2" fmla="*/ 28 w 7"/>
                <a:gd name="T3" fmla="*/ 52 h 6"/>
                <a:gd name="T4" fmla="*/ 60 w 7"/>
                <a:gd name="T5" fmla="*/ 2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3" y="0"/>
                    <a:pt x="0" y="3"/>
                    <a:pt x="3" y="5"/>
                  </a:cubicBezTo>
                  <a:cubicBezTo>
                    <a:pt x="5" y="6"/>
                    <a:pt x="7" y="4"/>
                    <a:pt x="6" y="2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40" name="Freeform 3139">
              <a:extLst>
                <a:ext uri="{FF2B5EF4-FFF2-40B4-BE49-F238E27FC236}">
                  <a16:creationId xmlns:a16="http://schemas.microsoft.com/office/drawing/2014/main" id="{F362910E-7693-46E6-2750-197738B4C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" y="1509"/>
              <a:ext cx="2" cy="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33 h 2"/>
                <a:gd name="T4" fmla="*/ 8 w 1"/>
                <a:gd name="T5" fmla="*/ 20 h 2"/>
                <a:gd name="T6" fmla="*/ 8 w 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41" name="Freeform 3140">
              <a:extLst>
                <a:ext uri="{FF2B5EF4-FFF2-40B4-BE49-F238E27FC236}">
                  <a16:creationId xmlns:a16="http://schemas.microsoft.com/office/drawing/2014/main" id="{D4B95884-C872-C527-593C-0F528C5C0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" y="1549"/>
              <a:ext cx="10" cy="11"/>
            </a:xfrm>
            <a:custGeom>
              <a:avLst/>
              <a:gdLst>
                <a:gd name="T0" fmla="*/ 24 w 5"/>
                <a:gd name="T1" fmla="*/ 9 h 5"/>
                <a:gd name="T2" fmla="*/ 16 w 5"/>
                <a:gd name="T3" fmla="*/ 0 h 5"/>
                <a:gd name="T4" fmla="*/ 24 w 5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3" y="1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0" y="3"/>
                    <a:pt x="5" y="5"/>
                    <a:pt x="3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42" name="Freeform 3141">
              <a:extLst>
                <a:ext uri="{FF2B5EF4-FFF2-40B4-BE49-F238E27FC236}">
                  <a16:creationId xmlns:a16="http://schemas.microsoft.com/office/drawing/2014/main" id="{E89C3E65-0D04-7835-5FD7-66BA57B39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" y="1529"/>
              <a:ext cx="6" cy="11"/>
            </a:xfrm>
            <a:custGeom>
              <a:avLst/>
              <a:gdLst>
                <a:gd name="T0" fmla="*/ 16 w 3"/>
                <a:gd name="T1" fmla="*/ 0 h 5"/>
                <a:gd name="T2" fmla="*/ 0 w 3"/>
                <a:gd name="T3" fmla="*/ 44 h 5"/>
                <a:gd name="T4" fmla="*/ 24 w 3"/>
                <a:gd name="T5" fmla="*/ 2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2" y="5"/>
                    <a:pt x="3" y="4"/>
                    <a:pt x="3" y="2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43" name="Freeform 3142">
              <a:extLst>
                <a:ext uri="{FF2B5EF4-FFF2-40B4-BE49-F238E27FC236}">
                  <a16:creationId xmlns:a16="http://schemas.microsoft.com/office/drawing/2014/main" id="{31725EF7-1586-11DB-AFA7-44CC19CD5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" y="1512"/>
              <a:ext cx="6" cy="6"/>
            </a:xfrm>
            <a:custGeom>
              <a:avLst/>
              <a:gdLst>
                <a:gd name="T0" fmla="*/ 8 w 3"/>
                <a:gd name="T1" fmla="*/ 0 h 3"/>
                <a:gd name="T2" fmla="*/ 0 w 3"/>
                <a:gd name="T3" fmla="*/ 16 h 3"/>
                <a:gd name="T4" fmla="*/ 16 w 3"/>
                <a:gd name="T5" fmla="*/ 8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2" y="3"/>
                    <a:pt x="3" y="3"/>
                    <a:pt x="2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44" name="Freeform 3143">
              <a:extLst>
                <a:ext uri="{FF2B5EF4-FFF2-40B4-BE49-F238E27FC236}">
                  <a16:creationId xmlns:a16="http://schemas.microsoft.com/office/drawing/2014/main" id="{FD3D3CFA-37CB-5CF7-2A81-5FDA743B9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" y="1536"/>
              <a:ext cx="10" cy="10"/>
            </a:xfrm>
            <a:custGeom>
              <a:avLst/>
              <a:gdLst>
                <a:gd name="T0" fmla="*/ 8 w 5"/>
                <a:gd name="T1" fmla="*/ 24 h 5"/>
                <a:gd name="T2" fmla="*/ 0 w 5"/>
                <a:gd name="T3" fmla="*/ 32 h 5"/>
                <a:gd name="T4" fmla="*/ 40 w 5"/>
                <a:gd name="T5" fmla="*/ 16 h 5"/>
                <a:gd name="T6" fmla="*/ 8 w 5"/>
                <a:gd name="T7" fmla="*/ 8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5">
                  <a:moveTo>
                    <a:pt x="1" y="3"/>
                  </a:moveTo>
                  <a:cubicBezTo>
                    <a:pt x="0" y="3"/>
                    <a:pt x="0" y="3"/>
                    <a:pt x="0" y="4"/>
                  </a:cubicBezTo>
                  <a:cubicBezTo>
                    <a:pt x="2" y="5"/>
                    <a:pt x="4" y="4"/>
                    <a:pt x="5" y="2"/>
                  </a:cubicBezTo>
                  <a:cubicBezTo>
                    <a:pt x="4" y="0"/>
                    <a:pt x="3" y="0"/>
                    <a:pt x="1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45" name="Freeform 3144">
              <a:extLst>
                <a:ext uri="{FF2B5EF4-FFF2-40B4-BE49-F238E27FC236}">
                  <a16:creationId xmlns:a16="http://schemas.microsoft.com/office/drawing/2014/main" id="{AD0B48B0-AEA8-05AF-C928-3D3F709BC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2" y="1527"/>
              <a:ext cx="4" cy="6"/>
            </a:xfrm>
            <a:custGeom>
              <a:avLst/>
              <a:gdLst>
                <a:gd name="T0" fmla="*/ 8 w 2"/>
                <a:gd name="T1" fmla="*/ 0 h 3"/>
                <a:gd name="T2" fmla="*/ 0 w 2"/>
                <a:gd name="T3" fmla="*/ 16 h 3"/>
                <a:gd name="T4" fmla="*/ 16 w 2"/>
                <a:gd name="T5" fmla="*/ 16 h 3"/>
                <a:gd name="T6" fmla="*/ 8 w 2"/>
                <a:gd name="T7" fmla="*/ 8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3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46" name="Freeform 3145">
              <a:extLst>
                <a:ext uri="{FF2B5EF4-FFF2-40B4-BE49-F238E27FC236}">
                  <a16:creationId xmlns:a16="http://schemas.microsoft.com/office/drawing/2014/main" id="{F2D4CDA6-5FD4-CDE1-55CA-E39135226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" y="1553"/>
              <a:ext cx="14" cy="11"/>
            </a:xfrm>
            <a:custGeom>
              <a:avLst/>
              <a:gdLst>
                <a:gd name="T0" fmla="*/ 40 w 7"/>
                <a:gd name="T1" fmla="*/ 9 h 5"/>
                <a:gd name="T2" fmla="*/ 24 w 7"/>
                <a:gd name="T3" fmla="*/ 44 h 5"/>
                <a:gd name="T4" fmla="*/ 56 w 7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5">
                  <a:moveTo>
                    <a:pt x="5" y="1"/>
                  </a:moveTo>
                  <a:cubicBezTo>
                    <a:pt x="4" y="0"/>
                    <a:pt x="0" y="2"/>
                    <a:pt x="3" y="4"/>
                  </a:cubicBezTo>
                  <a:cubicBezTo>
                    <a:pt x="5" y="5"/>
                    <a:pt x="7" y="3"/>
                    <a:pt x="7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47" name="Freeform 3146">
              <a:extLst>
                <a:ext uri="{FF2B5EF4-FFF2-40B4-BE49-F238E27FC236}">
                  <a16:creationId xmlns:a16="http://schemas.microsoft.com/office/drawing/2014/main" id="{F332692E-07A1-8910-6AE0-531030141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" y="1586"/>
              <a:ext cx="8" cy="11"/>
            </a:xfrm>
            <a:custGeom>
              <a:avLst/>
              <a:gdLst>
                <a:gd name="T0" fmla="*/ 8 w 4"/>
                <a:gd name="T1" fmla="*/ 9 h 5"/>
                <a:gd name="T2" fmla="*/ 0 w 4"/>
                <a:gd name="T3" fmla="*/ 20 h 5"/>
                <a:gd name="T4" fmla="*/ 32 w 4"/>
                <a:gd name="T5" fmla="*/ 9 h 5"/>
                <a:gd name="T6" fmla="*/ 16 w 4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1" y="5"/>
                    <a:pt x="3" y="4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48" name="Freeform 3147">
              <a:extLst>
                <a:ext uri="{FF2B5EF4-FFF2-40B4-BE49-F238E27FC236}">
                  <a16:creationId xmlns:a16="http://schemas.microsoft.com/office/drawing/2014/main" id="{699369F3-0FFB-C077-FEFA-2B2BBD0B7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7" y="1575"/>
              <a:ext cx="9" cy="6"/>
            </a:xfrm>
            <a:custGeom>
              <a:avLst/>
              <a:gdLst>
                <a:gd name="T0" fmla="*/ 0 w 4"/>
                <a:gd name="T1" fmla="*/ 0 h 3"/>
                <a:gd name="T2" fmla="*/ 11 w 4"/>
                <a:gd name="T3" fmla="*/ 24 h 3"/>
                <a:gd name="T4" fmla="*/ 25 w 4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3" y="2"/>
                    <a:pt x="4" y="1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49" name="Freeform 3148">
              <a:extLst>
                <a:ext uri="{FF2B5EF4-FFF2-40B4-BE49-F238E27FC236}">
                  <a16:creationId xmlns:a16="http://schemas.microsoft.com/office/drawing/2014/main" id="{25757F82-146F-0007-6F7B-1A0AEFAA5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3" y="1601"/>
              <a:ext cx="35" cy="18"/>
            </a:xfrm>
            <a:custGeom>
              <a:avLst/>
              <a:gdLst>
                <a:gd name="T0" fmla="*/ 68 w 17"/>
                <a:gd name="T1" fmla="*/ 0 h 8"/>
                <a:gd name="T2" fmla="*/ 89 w 17"/>
                <a:gd name="T3" fmla="*/ 11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" h="8">
                  <a:moveTo>
                    <a:pt x="8" y="0"/>
                  </a:moveTo>
                  <a:cubicBezTo>
                    <a:pt x="0" y="8"/>
                    <a:pt x="17" y="6"/>
                    <a:pt x="10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50" name="Freeform 3149">
              <a:extLst>
                <a:ext uri="{FF2B5EF4-FFF2-40B4-BE49-F238E27FC236}">
                  <a16:creationId xmlns:a16="http://schemas.microsoft.com/office/drawing/2014/main" id="{41DE9E8C-D429-3698-6160-160954847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" y="1590"/>
              <a:ext cx="6" cy="11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53 h 5"/>
                <a:gd name="T4" fmla="*/ 24 w 3"/>
                <a:gd name="T5" fmla="*/ 2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0" y="4"/>
                    <a:pt x="0" y="5"/>
                  </a:cubicBezTo>
                  <a:cubicBezTo>
                    <a:pt x="2" y="5"/>
                    <a:pt x="2" y="4"/>
                    <a:pt x="3" y="2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51" name="Freeform 3150">
              <a:extLst>
                <a:ext uri="{FF2B5EF4-FFF2-40B4-BE49-F238E27FC236}">
                  <a16:creationId xmlns:a16="http://schemas.microsoft.com/office/drawing/2014/main" id="{3A7F7083-5E5D-358F-2522-03404EA41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1560"/>
              <a:ext cx="8" cy="6"/>
            </a:xfrm>
            <a:custGeom>
              <a:avLst/>
              <a:gdLst>
                <a:gd name="T0" fmla="*/ 8 w 4"/>
                <a:gd name="T1" fmla="*/ 8 h 3"/>
                <a:gd name="T2" fmla="*/ 8 w 4"/>
                <a:gd name="T3" fmla="*/ 24 h 3"/>
                <a:gd name="T4" fmla="*/ 0 w 4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0" y="2"/>
                    <a:pt x="1" y="3"/>
                    <a:pt x="1" y="3"/>
                  </a:cubicBezTo>
                  <a:cubicBezTo>
                    <a:pt x="4" y="2"/>
                    <a:pt x="3" y="0"/>
                    <a:pt x="0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52" name="Freeform 3151">
              <a:extLst>
                <a:ext uri="{FF2B5EF4-FFF2-40B4-BE49-F238E27FC236}">
                  <a16:creationId xmlns:a16="http://schemas.microsoft.com/office/drawing/2014/main" id="{825E9DE1-F05B-6908-C9FD-3A13B375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9" y="1575"/>
              <a:ext cx="6" cy="4"/>
            </a:xfrm>
            <a:custGeom>
              <a:avLst/>
              <a:gdLst>
                <a:gd name="T0" fmla="*/ 8 w 3"/>
                <a:gd name="T1" fmla="*/ 0 h 2"/>
                <a:gd name="T2" fmla="*/ 0 w 3"/>
                <a:gd name="T3" fmla="*/ 16 h 2"/>
                <a:gd name="T4" fmla="*/ 24 w 3"/>
                <a:gd name="T5" fmla="*/ 0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2" y="2"/>
                    <a:pt x="2" y="2"/>
                    <a:pt x="3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53" name="Freeform 3152">
              <a:extLst>
                <a:ext uri="{FF2B5EF4-FFF2-40B4-BE49-F238E27FC236}">
                  <a16:creationId xmlns:a16="http://schemas.microsoft.com/office/drawing/2014/main" id="{8C9EB7E6-9CBC-8974-1073-E36A30929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9" y="1546"/>
              <a:ext cx="12" cy="9"/>
            </a:xfrm>
            <a:custGeom>
              <a:avLst/>
              <a:gdLst>
                <a:gd name="T0" fmla="*/ 16 w 6"/>
                <a:gd name="T1" fmla="*/ 0 h 4"/>
                <a:gd name="T2" fmla="*/ 32 w 6"/>
                <a:gd name="T3" fmla="*/ 11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cubicBezTo>
                    <a:pt x="0" y="4"/>
                    <a:pt x="6" y="4"/>
                    <a:pt x="4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54" name="Freeform 3153">
              <a:extLst>
                <a:ext uri="{FF2B5EF4-FFF2-40B4-BE49-F238E27FC236}">
                  <a16:creationId xmlns:a16="http://schemas.microsoft.com/office/drawing/2014/main" id="{235FC462-CD9E-2CD3-1D42-BF97C73E9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" y="1540"/>
              <a:ext cx="25" cy="13"/>
            </a:xfrm>
            <a:custGeom>
              <a:avLst/>
              <a:gdLst>
                <a:gd name="T0" fmla="*/ 65 w 12"/>
                <a:gd name="T1" fmla="*/ 0 h 6"/>
                <a:gd name="T2" fmla="*/ 73 w 12"/>
                <a:gd name="T3" fmla="*/ 2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6">
                  <a:moveTo>
                    <a:pt x="7" y="0"/>
                  </a:moveTo>
                  <a:cubicBezTo>
                    <a:pt x="0" y="6"/>
                    <a:pt x="12" y="5"/>
                    <a:pt x="8" y="2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55" name="Freeform 3154">
              <a:extLst>
                <a:ext uri="{FF2B5EF4-FFF2-40B4-BE49-F238E27FC236}">
                  <a16:creationId xmlns:a16="http://schemas.microsoft.com/office/drawing/2014/main" id="{55064C92-28D5-FE7C-1DB2-2CB3DD5E8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4" y="1527"/>
              <a:ext cx="8" cy="6"/>
            </a:xfrm>
            <a:custGeom>
              <a:avLst/>
              <a:gdLst>
                <a:gd name="T0" fmla="*/ 16 w 4"/>
                <a:gd name="T1" fmla="*/ 8 h 3"/>
                <a:gd name="T2" fmla="*/ 0 w 4"/>
                <a:gd name="T3" fmla="*/ 16 h 3"/>
                <a:gd name="T4" fmla="*/ 32 w 4"/>
                <a:gd name="T5" fmla="*/ 0 h 3"/>
                <a:gd name="T6" fmla="*/ 16 w 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3">
                  <a:moveTo>
                    <a:pt x="2" y="1"/>
                  </a:moveTo>
                  <a:cubicBezTo>
                    <a:pt x="1" y="2"/>
                    <a:pt x="0" y="1"/>
                    <a:pt x="0" y="2"/>
                  </a:cubicBezTo>
                  <a:cubicBezTo>
                    <a:pt x="2" y="3"/>
                    <a:pt x="3" y="2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56" name="Freeform 3155">
              <a:extLst>
                <a:ext uri="{FF2B5EF4-FFF2-40B4-BE49-F238E27FC236}">
                  <a16:creationId xmlns:a16="http://schemas.microsoft.com/office/drawing/2014/main" id="{02B54986-8C74-7143-ABC1-C3D0D36E7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" y="1509"/>
              <a:ext cx="19" cy="9"/>
            </a:xfrm>
            <a:custGeom>
              <a:avLst/>
              <a:gdLst>
                <a:gd name="T0" fmla="*/ 36 w 9"/>
                <a:gd name="T1" fmla="*/ 0 h 4"/>
                <a:gd name="T2" fmla="*/ 57 w 9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4">
                  <a:moveTo>
                    <a:pt x="4" y="0"/>
                  </a:moveTo>
                  <a:cubicBezTo>
                    <a:pt x="0" y="4"/>
                    <a:pt x="9" y="4"/>
                    <a:pt x="6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57" name="Freeform 3156">
              <a:extLst>
                <a:ext uri="{FF2B5EF4-FFF2-40B4-BE49-F238E27FC236}">
                  <a16:creationId xmlns:a16="http://schemas.microsoft.com/office/drawing/2014/main" id="{9CF58843-1FCB-24EE-568B-B7D916442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4" y="1562"/>
              <a:ext cx="9" cy="6"/>
            </a:xfrm>
            <a:custGeom>
              <a:avLst/>
              <a:gdLst>
                <a:gd name="T0" fmla="*/ 0 w 4"/>
                <a:gd name="T1" fmla="*/ 16 h 3"/>
                <a:gd name="T2" fmla="*/ 11 w 4"/>
                <a:gd name="T3" fmla="*/ 24 h 3"/>
                <a:gd name="T4" fmla="*/ 45 w 4"/>
                <a:gd name="T5" fmla="*/ 8 h 3"/>
                <a:gd name="T6" fmla="*/ 25 w 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cubicBezTo>
                    <a:pt x="1" y="2"/>
                    <a:pt x="1" y="3"/>
                    <a:pt x="1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58" name="Freeform 3157">
              <a:extLst>
                <a:ext uri="{FF2B5EF4-FFF2-40B4-BE49-F238E27FC236}">
                  <a16:creationId xmlns:a16="http://schemas.microsoft.com/office/drawing/2014/main" id="{981984FC-19BB-AD73-CFFB-E0FE4C5C3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8" y="1625"/>
              <a:ext cx="12" cy="7"/>
            </a:xfrm>
            <a:custGeom>
              <a:avLst/>
              <a:gdLst>
                <a:gd name="T0" fmla="*/ 16 w 6"/>
                <a:gd name="T1" fmla="*/ 0 h 3"/>
                <a:gd name="T2" fmla="*/ 0 w 6"/>
                <a:gd name="T3" fmla="*/ 28 h 3"/>
                <a:gd name="T4" fmla="*/ 24 w 6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3">
                  <a:moveTo>
                    <a:pt x="2" y="0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3" y="3"/>
                    <a:pt x="6" y="2"/>
                    <a:pt x="3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59" name="Freeform 3158">
              <a:extLst>
                <a:ext uri="{FF2B5EF4-FFF2-40B4-BE49-F238E27FC236}">
                  <a16:creationId xmlns:a16="http://schemas.microsoft.com/office/drawing/2014/main" id="{35351FB4-DC0E-FD5A-ECFA-D81B54E54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1621"/>
              <a:ext cx="13" cy="11"/>
            </a:xfrm>
            <a:custGeom>
              <a:avLst/>
              <a:gdLst>
                <a:gd name="T0" fmla="*/ 33 w 6"/>
                <a:gd name="T1" fmla="*/ 0 h 5"/>
                <a:gd name="T2" fmla="*/ 61 w 6"/>
                <a:gd name="T3" fmla="*/ 33 h 5"/>
                <a:gd name="T4" fmla="*/ 52 w 6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0" y="2"/>
                    <a:pt x="3" y="5"/>
                    <a:pt x="6" y="3"/>
                  </a:cubicBezTo>
                  <a:cubicBezTo>
                    <a:pt x="5" y="2"/>
                    <a:pt x="5" y="1"/>
                    <a:pt x="5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60" name="Freeform 3159">
              <a:extLst>
                <a:ext uri="{FF2B5EF4-FFF2-40B4-BE49-F238E27FC236}">
                  <a16:creationId xmlns:a16="http://schemas.microsoft.com/office/drawing/2014/main" id="{A39DC6B3-3BE5-AF28-7A16-EA3F2A350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" y="1597"/>
              <a:ext cx="10" cy="9"/>
            </a:xfrm>
            <a:custGeom>
              <a:avLst/>
              <a:gdLst>
                <a:gd name="T0" fmla="*/ 24 w 5"/>
                <a:gd name="T1" fmla="*/ 0 h 4"/>
                <a:gd name="T2" fmla="*/ 40 w 5"/>
                <a:gd name="T3" fmla="*/ 36 h 4"/>
                <a:gd name="T4" fmla="*/ 40 w 5"/>
                <a:gd name="T5" fmla="*/ 11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0" y="2"/>
                    <a:pt x="2" y="4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61" name="Freeform 3160">
              <a:extLst>
                <a:ext uri="{FF2B5EF4-FFF2-40B4-BE49-F238E27FC236}">
                  <a16:creationId xmlns:a16="http://schemas.microsoft.com/office/drawing/2014/main" id="{3843C69A-91EE-A5D7-39DF-0B099E3A2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5" y="1623"/>
              <a:ext cx="17" cy="11"/>
            </a:xfrm>
            <a:custGeom>
              <a:avLst/>
              <a:gdLst>
                <a:gd name="T0" fmla="*/ 40 w 8"/>
                <a:gd name="T1" fmla="*/ 9 h 5"/>
                <a:gd name="T2" fmla="*/ 28 w 8"/>
                <a:gd name="T3" fmla="*/ 9 h 5"/>
                <a:gd name="T4" fmla="*/ 60 w 8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cubicBezTo>
                    <a:pt x="4" y="1"/>
                    <a:pt x="3" y="1"/>
                    <a:pt x="3" y="1"/>
                  </a:cubicBezTo>
                  <a:cubicBezTo>
                    <a:pt x="0" y="5"/>
                    <a:pt x="8" y="4"/>
                    <a:pt x="6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62" name="Freeform 3161">
              <a:extLst>
                <a:ext uri="{FF2B5EF4-FFF2-40B4-BE49-F238E27FC236}">
                  <a16:creationId xmlns:a16="http://schemas.microsoft.com/office/drawing/2014/main" id="{3E094C31-B0FB-E7A9-F2E0-A4BAA0418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" y="1651"/>
              <a:ext cx="11" cy="9"/>
            </a:xfrm>
            <a:custGeom>
              <a:avLst/>
              <a:gdLst>
                <a:gd name="T0" fmla="*/ 20 w 5"/>
                <a:gd name="T1" fmla="*/ 0 h 4"/>
                <a:gd name="T2" fmla="*/ 0 w 5"/>
                <a:gd name="T3" fmla="*/ 25 h 4"/>
                <a:gd name="T4" fmla="*/ 33 w 5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4">
                  <a:moveTo>
                    <a:pt x="2" y="0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2" y="4"/>
                    <a:pt x="5" y="2"/>
                    <a:pt x="3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63" name="Freeform 3162">
              <a:extLst>
                <a:ext uri="{FF2B5EF4-FFF2-40B4-BE49-F238E27FC236}">
                  <a16:creationId xmlns:a16="http://schemas.microsoft.com/office/drawing/2014/main" id="{FE4D923E-3F0A-5430-B900-8043A2A9F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" y="1686"/>
              <a:ext cx="12" cy="14"/>
            </a:xfrm>
            <a:custGeom>
              <a:avLst/>
              <a:gdLst>
                <a:gd name="T0" fmla="*/ 16 w 6"/>
                <a:gd name="T1" fmla="*/ 37 h 6"/>
                <a:gd name="T2" fmla="*/ 8 w 6"/>
                <a:gd name="T3" fmla="*/ 28 h 6"/>
                <a:gd name="T4" fmla="*/ 16 w 6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6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6"/>
                    <a:pt x="6" y="1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64" name="Freeform 3163">
              <a:extLst>
                <a:ext uri="{FF2B5EF4-FFF2-40B4-BE49-F238E27FC236}">
                  <a16:creationId xmlns:a16="http://schemas.microsoft.com/office/drawing/2014/main" id="{ACFF4EB6-CA95-51E0-80B3-4CF54B4BE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4" y="1662"/>
              <a:ext cx="10" cy="9"/>
            </a:xfrm>
            <a:custGeom>
              <a:avLst/>
              <a:gdLst>
                <a:gd name="T0" fmla="*/ 24 w 5"/>
                <a:gd name="T1" fmla="*/ 0 h 4"/>
                <a:gd name="T2" fmla="*/ 32 w 5"/>
                <a:gd name="T3" fmla="*/ 36 h 4"/>
                <a:gd name="T4" fmla="*/ 24 w 5"/>
                <a:gd name="T5" fmla="*/ 11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0" y="1"/>
                    <a:pt x="2" y="4"/>
                    <a:pt x="4" y="3"/>
                  </a:cubicBezTo>
                  <a:cubicBezTo>
                    <a:pt x="5" y="1"/>
                    <a:pt x="4" y="1"/>
                    <a:pt x="3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65" name="Freeform 3164">
              <a:extLst>
                <a:ext uri="{FF2B5EF4-FFF2-40B4-BE49-F238E27FC236}">
                  <a16:creationId xmlns:a16="http://schemas.microsoft.com/office/drawing/2014/main" id="{44195ACF-3B60-C91A-CB00-FFEA7539E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" y="1708"/>
              <a:ext cx="6" cy="5"/>
            </a:xfrm>
            <a:custGeom>
              <a:avLst/>
              <a:gdLst>
                <a:gd name="T0" fmla="*/ 8 w 3"/>
                <a:gd name="T1" fmla="*/ 0 h 2"/>
                <a:gd name="T2" fmla="*/ 0 w 3"/>
                <a:gd name="T3" fmla="*/ 33 h 2"/>
                <a:gd name="T4" fmla="*/ 24 w 3"/>
                <a:gd name="T5" fmla="*/ 33 h 2"/>
                <a:gd name="T6" fmla="*/ 24 w 3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66" name="Freeform 3165">
              <a:extLst>
                <a:ext uri="{FF2B5EF4-FFF2-40B4-BE49-F238E27FC236}">
                  <a16:creationId xmlns:a16="http://schemas.microsoft.com/office/drawing/2014/main" id="{7B4A41E8-5219-0897-D5AF-48FE0440C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721"/>
              <a:ext cx="18" cy="14"/>
            </a:xfrm>
            <a:custGeom>
              <a:avLst/>
              <a:gdLst>
                <a:gd name="T0" fmla="*/ 24 w 9"/>
                <a:gd name="T1" fmla="*/ 12 h 6"/>
                <a:gd name="T2" fmla="*/ 16 w 9"/>
                <a:gd name="T3" fmla="*/ 12 h 6"/>
                <a:gd name="T4" fmla="*/ 40 w 9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6">
                  <a:moveTo>
                    <a:pt x="3" y="1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6"/>
                    <a:pt x="9" y="3"/>
                    <a:pt x="5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67" name="Freeform 3166">
              <a:extLst>
                <a:ext uri="{FF2B5EF4-FFF2-40B4-BE49-F238E27FC236}">
                  <a16:creationId xmlns:a16="http://schemas.microsoft.com/office/drawing/2014/main" id="{8D79B4B1-A651-ACDC-8999-88E9EAF8B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1759"/>
              <a:ext cx="8" cy="8"/>
            </a:xfrm>
            <a:custGeom>
              <a:avLst/>
              <a:gdLst>
                <a:gd name="T0" fmla="*/ 8 w 4"/>
                <a:gd name="T1" fmla="*/ 8 h 4"/>
                <a:gd name="T2" fmla="*/ 0 w 4"/>
                <a:gd name="T3" fmla="*/ 32 h 4"/>
                <a:gd name="T4" fmla="*/ 8 w 4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1" y="1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3" y="4"/>
                    <a:pt x="4" y="1"/>
                    <a:pt x="1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68" name="Freeform 3167">
              <a:extLst>
                <a:ext uri="{FF2B5EF4-FFF2-40B4-BE49-F238E27FC236}">
                  <a16:creationId xmlns:a16="http://schemas.microsoft.com/office/drawing/2014/main" id="{84804973-D526-E63A-7421-1B8A814FF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0" y="1724"/>
              <a:ext cx="8" cy="8"/>
            </a:xfrm>
            <a:custGeom>
              <a:avLst/>
              <a:gdLst>
                <a:gd name="T0" fmla="*/ 16 w 4"/>
                <a:gd name="T1" fmla="*/ 0 h 4"/>
                <a:gd name="T2" fmla="*/ 0 w 4"/>
                <a:gd name="T3" fmla="*/ 8 h 4"/>
                <a:gd name="T4" fmla="*/ 32 w 4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2" y="4"/>
                    <a:pt x="4" y="2"/>
                    <a:pt x="4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69" name="Freeform 3168">
              <a:extLst>
                <a:ext uri="{FF2B5EF4-FFF2-40B4-BE49-F238E27FC236}">
                  <a16:creationId xmlns:a16="http://schemas.microsoft.com/office/drawing/2014/main" id="{09F59743-CC1A-52BA-9C7D-13D1E7F79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" y="1693"/>
              <a:ext cx="5" cy="7"/>
            </a:xfrm>
            <a:custGeom>
              <a:avLst/>
              <a:gdLst>
                <a:gd name="T0" fmla="*/ 0 w 2"/>
                <a:gd name="T1" fmla="*/ 12 h 3"/>
                <a:gd name="T2" fmla="*/ 20 w 2"/>
                <a:gd name="T3" fmla="*/ 37 h 3"/>
                <a:gd name="T4" fmla="*/ 0 w 2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2" y="1"/>
                    <a:pt x="2" y="0"/>
                    <a:pt x="0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70" name="Freeform 3169">
              <a:extLst>
                <a:ext uri="{FF2B5EF4-FFF2-40B4-BE49-F238E27FC236}">
                  <a16:creationId xmlns:a16="http://schemas.microsoft.com/office/drawing/2014/main" id="{C7048986-0AE8-26F8-0265-D11590B95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1658"/>
              <a:ext cx="10" cy="11"/>
            </a:xfrm>
            <a:custGeom>
              <a:avLst/>
              <a:gdLst>
                <a:gd name="T0" fmla="*/ 24 w 5"/>
                <a:gd name="T1" fmla="*/ 0 h 5"/>
                <a:gd name="T2" fmla="*/ 40 w 5"/>
                <a:gd name="T3" fmla="*/ 2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0" y="4"/>
                    <a:pt x="5" y="5"/>
                    <a:pt x="5" y="2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71" name="Freeform 3170">
              <a:extLst>
                <a:ext uri="{FF2B5EF4-FFF2-40B4-BE49-F238E27FC236}">
                  <a16:creationId xmlns:a16="http://schemas.microsoft.com/office/drawing/2014/main" id="{09DE8F3D-7C47-A68D-7995-4D92EAE72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" y="1756"/>
              <a:ext cx="17" cy="16"/>
            </a:xfrm>
            <a:custGeom>
              <a:avLst/>
              <a:gdLst>
                <a:gd name="T0" fmla="*/ 40 w 8"/>
                <a:gd name="T1" fmla="*/ 25 h 7"/>
                <a:gd name="T2" fmla="*/ 40 w 8"/>
                <a:gd name="T3" fmla="*/ 0 h 7"/>
                <a:gd name="T4" fmla="*/ 28 w 8"/>
                <a:gd name="T5" fmla="*/ 57 h 7"/>
                <a:gd name="T6" fmla="*/ 60 w 8"/>
                <a:gd name="T7" fmla="*/ 11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7">
                  <a:moveTo>
                    <a:pt x="4" y="2"/>
                  </a:moveTo>
                  <a:cubicBezTo>
                    <a:pt x="5" y="1"/>
                    <a:pt x="5" y="1"/>
                    <a:pt x="4" y="0"/>
                  </a:cubicBezTo>
                  <a:cubicBezTo>
                    <a:pt x="2" y="1"/>
                    <a:pt x="0" y="4"/>
                    <a:pt x="3" y="5"/>
                  </a:cubicBezTo>
                  <a:cubicBezTo>
                    <a:pt x="6" y="7"/>
                    <a:pt x="8" y="3"/>
                    <a:pt x="6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72" name="Freeform 3171">
              <a:extLst>
                <a:ext uri="{FF2B5EF4-FFF2-40B4-BE49-F238E27FC236}">
                  <a16:creationId xmlns:a16="http://schemas.microsoft.com/office/drawing/2014/main" id="{95530512-FCEF-C293-F518-0CF85C147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" y="1748"/>
              <a:ext cx="4" cy="4"/>
            </a:xfrm>
            <a:custGeom>
              <a:avLst/>
              <a:gdLst>
                <a:gd name="T0" fmla="*/ 8 w 2"/>
                <a:gd name="T1" fmla="*/ 0 h 2"/>
                <a:gd name="T2" fmla="*/ 0 w 2"/>
                <a:gd name="T3" fmla="*/ 16 h 2"/>
                <a:gd name="T4" fmla="*/ 16 w 2"/>
                <a:gd name="T5" fmla="*/ 0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2" y="2"/>
                    <a:pt x="2" y="2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73" name="Freeform 3172">
              <a:extLst>
                <a:ext uri="{FF2B5EF4-FFF2-40B4-BE49-F238E27FC236}">
                  <a16:creationId xmlns:a16="http://schemas.microsoft.com/office/drawing/2014/main" id="{6F460786-AB3F-79D8-0724-26336566A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" y="1798"/>
              <a:ext cx="17" cy="11"/>
            </a:xfrm>
            <a:custGeom>
              <a:avLst/>
              <a:gdLst>
                <a:gd name="T0" fmla="*/ 19 w 8"/>
                <a:gd name="T1" fmla="*/ 0 h 5"/>
                <a:gd name="T2" fmla="*/ 28 w 8"/>
                <a:gd name="T3" fmla="*/ 9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5">
                  <a:moveTo>
                    <a:pt x="2" y="0"/>
                  </a:moveTo>
                  <a:cubicBezTo>
                    <a:pt x="0" y="5"/>
                    <a:pt x="8" y="3"/>
                    <a:pt x="3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74" name="Freeform 3173">
              <a:extLst>
                <a:ext uri="{FF2B5EF4-FFF2-40B4-BE49-F238E27FC236}">
                  <a16:creationId xmlns:a16="http://schemas.microsoft.com/office/drawing/2014/main" id="{11F80F62-16F4-9EA8-9282-463956343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" y="1822"/>
              <a:ext cx="10" cy="11"/>
            </a:xfrm>
            <a:custGeom>
              <a:avLst/>
              <a:gdLst>
                <a:gd name="T0" fmla="*/ 8 w 5"/>
                <a:gd name="T1" fmla="*/ 0 h 5"/>
                <a:gd name="T2" fmla="*/ 16 w 5"/>
                <a:gd name="T3" fmla="*/ 0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0" y="5"/>
                    <a:pt x="5" y="2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75" name="Freeform 3174">
              <a:extLst>
                <a:ext uri="{FF2B5EF4-FFF2-40B4-BE49-F238E27FC236}">
                  <a16:creationId xmlns:a16="http://schemas.microsoft.com/office/drawing/2014/main" id="{5549850A-6F8A-725A-1C64-0AA222430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0" y="1857"/>
              <a:ext cx="16" cy="13"/>
            </a:xfrm>
            <a:custGeom>
              <a:avLst/>
              <a:gdLst>
                <a:gd name="T0" fmla="*/ 16 w 8"/>
                <a:gd name="T1" fmla="*/ 9 h 6"/>
                <a:gd name="T2" fmla="*/ 8 w 8"/>
                <a:gd name="T3" fmla="*/ 20 h 6"/>
                <a:gd name="T4" fmla="*/ 32 w 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6">
                  <a:moveTo>
                    <a:pt x="2" y="1"/>
                  </a:moveTo>
                  <a:cubicBezTo>
                    <a:pt x="2" y="1"/>
                    <a:pt x="1" y="1"/>
                    <a:pt x="1" y="2"/>
                  </a:cubicBezTo>
                  <a:cubicBezTo>
                    <a:pt x="0" y="6"/>
                    <a:pt x="8" y="4"/>
                    <a:pt x="4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76" name="Freeform 3175">
              <a:extLst>
                <a:ext uri="{FF2B5EF4-FFF2-40B4-BE49-F238E27FC236}">
                  <a16:creationId xmlns:a16="http://schemas.microsoft.com/office/drawing/2014/main" id="{CE246B05-0718-5A51-611F-568579876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1" y="1837"/>
              <a:ext cx="6" cy="7"/>
            </a:xfrm>
            <a:custGeom>
              <a:avLst/>
              <a:gdLst>
                <a:gd name="T0" fmla="*/ 24 w 3"/>
                <a:gd name="T1" fmla="*/ 0 h 3"/>
                <a:gd name="T2" fmla="*/ 0 w 3"/>
                <a:gd name="T3" fmla="*/ 37 h 3"/>
                <a:gd name="T4" fmla="*/ 24 w 3"/>
                <a:gd name="T5" fmla="*/ 28 h 3"/>
                <a:gd name="T6" fmla="*/ 16 w 3"/>
                <a:gd name="T7" fmla="*/ 12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2" y="3"/>
                    <a:pt x="2" y="3"/>
                    <a:pt x="3" y="2"/>
                  </a:cubicBezTo>
                  <a:cubicBezTo>
                    <a:pt x="3" y="1"/>
                    <a:pt x="3" y="2"/>
                    <a:pt x="2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77" name="Freeform 3176">
              <a:extLst>
                <a:ext uri="{FF2B5EF4-FFF2-40B4-BE49-F238E27FC236}">
                  <a16:creationId xmlns:a16="http://schemas.microsoft.com/office/drawing/2014/main" id="{4E8C928B-46E9-221C-3B65-3BE864085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1826"/>
              <a:ext cx="7" cy="7"/>
            </a:xfrm>
            <a:custGeom>
              <a:avLst/>
              <a:gdLst>
                <a:gd name="T0" fmla="*/ 12 w 3"/>
                <a:gd name="T1" fmla="*/ 0 h 3"/>
                <a:gd name="T2" fmla="*/ 12 w 3"/>
                <a:gd name="T3" fmla="*/ 37 h 3"/>
                <a:gd name="T4" fmla="*/ 37 w 3"/>
                <a:gd name="T5" fmla="*/ 0 h 3"/>
                <a:gd name="T6" fmla="*/ 12 w 3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3" y="3"/>
                    <a:pt x="3" y="2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78" name="Freeform 3177">
              <a:extLst>
                <a:ext uri="{FF2B5EF4-FFF2-40B4-BE49-F238E27FC236}">
                  <a16:creationId xmlns:a16="http://schemas.microsoft.com/office/drawing/2014/main" id="{57C0F6C6-060F-DC75-2745-F6205D71B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" y="1874"/>
              <a:ext cx="10" cy="11"/>
            </a:xfrm>
            <a:custGeom>
              <a:avLst/>
              <a:gdLst>
                <a:gd name="T0" fmla="*/ 16 w 5"/>
                <a:gd name="T1" fmla="*/ 9 h 5"/>
                <a:gd name="T2" fmla="*/ 16 w 5"/>
                <a:gd name="T3" fmla="*/ 0 h 5"/>
                <a:gd name="T4" fmla="*/ 40 w 5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2" y="1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0" y="3"/>
                    <a:pt x="5" y="5"/>
                    <a:pt x="5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79" name="Freeform 3178">
              <a:extLst>
                <a:ext uri="{FF2B5EF4-FFF2-40B4-BE49-F238E27FC236}">
                  <a16:creationId xmlns:a16="http://schemas.microsoft.com/office/drawing/2014/main" id="{281DD11F-4557-AF5C-8152-40CC289BC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" y="1916"/>
              <a:ext cx="18" cy="20"/>
            </a:xfrm>
            <a:custGeom>
              <a:avLst/>
              <a:gdLst>
                <a:gd name="T0" fmla="*/ 56 w 9"/>
                <a:gd name="T1" fmla="*/ 0 h 9"/>
                <a:gd name="T2" fmla="*/ 72 w 9"/>
                <a:gd name="T3" fmla="*/ 36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9">
                  <a:moveTo>
                    <a:pt x="7" y="0"/>
                  </a:moveTo>
                  <a:cubicBezTo>
                    <a:pt x="0" y="2"/>
                    <a:pt x="8" y="9"/>
                    <a:pt x="9" y="3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80" name="Freeform 3179">
              <a:extLst>
                <a:ext uri="{FF2B5EF4-FFF2-40B4-BE49-F238E27FC236}">
                  <a16:creationId xmlns:a16="http://schemas.microsoft.com/office/drawing/2014/main" id="{411B6A1B-7D02-EC92-827C-7738D5DC3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6" y="1892"/>
              <a:ext cx="11" cy="11"/>
            </a:xfrm>
            <a:custGeom>
              <a:avLst/>
              <a:gdLst>
                <a:gd name="T0" fmla="*/ 33 w 5"/>
                <a:gd name="T1" fmla="*/ 0 h 5"/>
                <a:gd name="T2" fmla="*/ 33 w 5"/>
                <a:gd name="T3" fmla="*/ 53 h 5"/>
                <a:gd name="T4" fmla="*/ 44 w 5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4" y="4"/>
                    <a:pt x="5" y="3"/>
                    <a:pt x="4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81" name="Freeform 3180">
              <a:extLst>
                <a:ext uri="{FF2B5EF4-FFF2-40B4-BE49-F238E27FC236}">
                  <a16:creationId xmlns:a16="http://schemas.microsoft.com/office/drawing/2014/main" id="{847D34CD-6898-954E-AFF9-A64474C3A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7" y="1888"/>
              <a:ext cx="12" cy="13"/>
            </a:xfrm>
            <a:custGeom>
              <a:avLst/>
              <a:gdLst>
                <a:gd name="T0" fmla="*/ 32 w 6"/>
                <a:gd name="T1" fmla="*/ 0 h 6"/>
                <a:gd name="T2" fmla="*/ 48 w 6"/>
                <a:gd name="T3" fmla="*/ 33 h 6"/>
                <a:gd name="T4" fmla="*/ 40 w 6"/>
                <a:gd name="T5" fmla="*/ 9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0" y="3"/>
                    <a:pt x="3" y="6"/>
                    <a:pt x="6" y="3"/>
                  </a:cubicBezTo>
                  <a:cubicBezTo>
                    <a:pt x="6" y="2"/>
                    <a:pt x="6" y="2"/>
                    <a:pt x="5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82" name="Freeform 3181">
              <a:extLst>
                <a:ext uri="{FF2B5EF4-FFF2-40B4-BE49-F238E27FC236}">
                  <a16:creationId xmlns:a16="http://schemas.microsoft.com/office/drawing/2014/main" id="{9DE534D4-3FDE-CECC-F09E-9BB6F4C8E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9" y="1929"/>
              <a:ext cx="16" cy="15"/>
            </a:xfrm>
            <a:custGeom>
              <a:avLst/>
              <a:gdLst>
                <a:gd name="T0" fmla="*/ 48 w 8"/>
                <a:gd name="T1" fmla="*/ 0 h 7"/>
                <a:gd name="T2" fmla="*/ 56 w 8"/>
                <a:gd name="T3" fmla="*/ 19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7">
                  <a:moveTo>
                    <a:pt x="6" y="0"/>
                  </a:moveTo>
                  <a:cubicBezTo>
                    <a:pt x="0" y="2"/>
                    <a:pt x="8" y="7"/>
                    <a:pt x="7" y="2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83" name="Freeform 3182">
              <a:extLst>
                <a:ext uri="{FF2B5EF4-FFF2-40B4-BE49-F238E27FC236}">
                  <a16:creationId xmlns:a16="http://schemas.microsoft.com/office/drawing/2014/main" id="{D39D979C-D930-6AAE-8D65-DF49E45DC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7" y="1949"/>
              <a:ext cx="6" cy="6"/>
            </a:xfrm>
            <a:custGeom>
              <a:avLst/>
              <a:gdLst>
                <a:gd name="T0" fmla="*/ 8 w 3"/>
                <a:gd name="T1" fmla="*/ 0 h 3"/>
                <a:gd name="T2" fmla="*/ 0 w 3"/>
                <a:gd name="T3" fmla="*/ 24 h 3"/>
                <a:gd name="T4" fmla="*/ 24 w 3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2" y="3"/>
                    <a:pt x="3" y="2"/>
                    <a:pt x="3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84" name="Freeform 3183">
              <a:extLst>
                <a:ext uri="{FF2B5EF4-FFF2-40B4-BE49-F238E27FC236}">
                  <a16:creationId xmlns:a16="http://schemas.microsoft.com/office/drawing/2014/main" id="{7068FEDD-0A94-B52A-79D3-5987672DD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9" y="1982"/>
              <a:ext cx="8" cy="6"/>
            </a:xfrm>
            <a:custGeom>
              <a:avLst/>
              <a:gdLst>
                <a:gd name="T0" fmla="*/ 24 w 4"/>
                <a:gd name="T1" fmla="*/ 0 h 3"/>
                <a:gd name="T2" fmla="*/ 0 w 4"/>
                <a:gd name="T3" fmla="*/ 16 h 3"/>
                <a:gd name="T4" fmla="*/ 24 w 4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1" y="0"/>
                    <a:pt x="0" y="0"/>
                    <a:pt x="0" y="2"/>
                  </a:cubicBezTo>
                  <a:cubicBezTo>
                    <a:pt x="2" y="3"/>
                    <a:pt x="4" y="2"/>
                    <a:pt x="3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85" name="Freeform 3184">
              <a:extLst>
                <a:ext uri="{FF2B5EF4-FFF2-40B4-BE49-F238E27FC236}">
                  <a16:creationId xmlns:a16="http://schemas.microsoft.com/office/drawing/2014/main" id="{717F9D31-DE44-8DC5-A5D7-9DC3B70ED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" y="1975"/>
              <a:ext cx="9" cy="11"/>
            </a:xfrm>
            <a:custGeom>
              <a:avLst/>
              <a:gdLst>
                <a:gd name="T0" fmla="*/ 45 w 4"/>
                <a:gd name="T1" fmla="*/ 0 h 5"/>
                <a:gd name="T2" fmla="*/ 45 w 4"/>
                <a:gd name="T3" fmla="*/ 44 h 5"/>
                <a:gd name="T4" fmla="*/ 36 w 4"/>
                <a:gd name="T5" fmla="*/ 2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0" y="1"/>
                    <a:pt x="1" y="5"/>
                    <a:pt x="4" y="4"/>
                  </a:cubicBezTo>
                  <a:cubicBezTo>
                    <a:pt x="4" y="3"/>
                    <a:pt x="4" y="3"/>
                    <a:pt x="3" y="2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86" name="Freeform 3185">
              <a:extLst>
                <a:ext uri="{FF2B5EF4-FFF2-40B4-BE49-F238E27FC236}">
                  <a16:creationId xmlns:a16="http://schemas.microsoft.com/office/drawing/2014/main" id="{B49FDA47-2086-760E-7BC4-2E9E20E2C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6" y="1975"/>
              <a:ext cx="11" cy="11"/>
            </a:xfrm>
            <a:custGeom>
              <a:avLst/>
              <a:gdLst>
                <a:gd name="T0" fmla="*/ 20 w 5"/>
                <a:gd name="T1" fmla="*/ 0 h 5"/>
                <a:gd name="T2" fmla="*/ 9 w 5"/>
                <a:gd name="T3" fmla="*/ 53 h 5"/>
                <a:gd name="T4" fmla="*/ 33 w 5"/>
                <a:gd name="T5" fmla="*/ 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1" y="1"/>
                    <a:pt x="0" y="3"/>
                    <a:pt x="1" y="5"/>
                  </a:cubicBezTo>
                  <a:cubicBezTo>
                    <a:pt x="4" y="5"/>
                    <a:pt x="5" y="3"/>
                    <a:pt x="3" y="1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87" name="Freeform 3186">
              <a:extLst>
                <a:ext uri="{FF2B5EF4-FFF2-40B4-BE49-F238E27FC236}">
                  <a16:creationId xmlns:a16="http://schemas.microsoft.com/office/drawing/2014/main" id="{32926076-E591-6A6D-445C-5D7C21D52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7" y="2017"/>
              <a:ext cx="10" cy="13"/>
            </a:xfrm>
            <a:custGeom>
              <a:avLst/>
              <a:gdLst>
                <a:gd name="T0" fmla="*/ 40 w 5"/>
                <a:gd name="T1" fmla="*/ 20 h 6"/>
                <a:gd name="T2" fmla="*/ 32 w 5"/>
                <a:gd name="T3" fmla="*/ 0 h 6"/>
                <a:gd name="T4" fmla="*/ 40 w 5"/>
                <a:gd name="T5" fmla="*/ 43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6">
                  <a:moveTo>
                    <a:pt x="5" y="2"/>
                  </a:moveTo>
                  <a:cubicBezTo>
                    <a:pt x="5" y="1"/>
                    <a:pt x="5" y="1"/>
                    <a:pt x="4" y="0"/>
                  </a:cubicBezTo>
                  <a:cubicBezTo>
                    <a:pt x="0" y="2"/>
                    <a:pt x="2" y="6"/>
                    <a:pt x="5" y="4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88" name="Freeform 3187">
              <a:extLst>
                <a:ext uri="{FF2B5EF4-FFF2-40B4-BE49-F238E27FC236}">
                  <a16:creationId xmlns:a16="http://schemas.microsoft.com/office/drawing/2014/main" id="{9A011CC1-EA23-5EDC-2810-41090706D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6" y="2036"/>
              <a:ext cx="13" cy="11"/>
            </a:xfrm>
            <a:custGeom>
              <a:avLst/>
              <a:gdLst>
                <a:gd name="T0" fmla="*/ 20 w 6"/>
                <a:gd name="T1" fmla="*/ 9 h 5"/>
                <a:gd name="T2" fmla="*/ 9 w 6"/>
                <a:gd name="T3" fmla="*/ 44 h 5"/>
                <a:gd name="T4" fmla="*/ 20 w 6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5">
                  <a:moveTo>
                    <a:pt x="2" y="1"/>
                  </a:moveTo>
                  <a:cubicBezTo>
                    <a:pt x="1" y="2"/>
                    <a:pt x="0" y="3"/>
                    <a:pt x="1" y="4"/>
                  </a:cubicBezTo>
                  <a:cubicBezTo>
                    <a:pt x="4" y="5"/>
                    <a:pt x="6" y="1"/>
                    <a:pt x="2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89" name="Freeform 3188">
              <a:extLst>
                <a:ext uri="{FF2B5EF4-FFF2-40B4-BE49-F238E27FC236}">
                  <a16:creationId xmlns:a16="http://schemas.microsoft.com/office/drawing/2014/main" id="{08417DD4-BD25-203D-2F09-95F03E52A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3" y="2056"/>
              <a:ext cx="6" cy="4"/>
            </a:xfrm>
            <a:custGeom>
              <a:avLst/>
              <a:gdLst>
                <a:gd name="T0" fmla="*/ 8 w 3"/>
                <a:gd name="T1" fmla="*/ 0 h 2"/>
                <a:gd name="T2" fmla="*/ 0 w 3"/>
                <a:gd name="T3" fmla="*/ 16 h 2"/>
                <a:gd name="T4" fmla="*/ 24 w 3"/>
                <a:gd name="T5" fmla="*/ 0 h 2"/>
                <a:gd name="T6" fmla="*/ 8 w 3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2" y="2"/>
                    <a:pt x="2" y="2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90" name="Freeform 3189">
              <a:extLst>
                <a:ext uri="{FF2B5EF4-FFF2-40B4-BE49-F238E27FC236}">
                  <a16:creationId xmlns:a16="http://schemas.microsoft.com/office/drawing/2014/main" id="{C1E0E36A-86F4-FB97-D914-E1326AEDA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4" y="2034"/>
              <a:ext cx="6" cy="9"/>
            </a:xfrm>
            <a:custGeom>
              <a:avLst/>
              <a:gdLst>
                <a:gd name="T0" fmla="*/ 16 w 3"/>
                <a:gd name="T1" fmla="*/ 11 h 4"/>
                <a:gd name="T2" fmla="*/ 8 w 3"/>
                <a:gd name="T3" fmla="*/ 0 h 4"/>
                <a:gd name="T4" fmla="*/ 0 w 3"/>
                <a:gd name="T5" fmla="*/ 45 h 4"/>
                <a:gd name="T6" fmla="*/ 24 w 3"/>
                <a:gd name="T7" fmla="*/ 36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2"/>
                    <a:pt x="0" y="2"/>
                    <a:pt x="0" y="4"/>
                  </a:cubicBezTo>
                  <a:cubicBezTo>
                    <a:pt x="1" y="4"/>
                    <a:pt x="2" y="4"/>
                    <a:pt x="3" y="3"/>
                  </a:cubicBezTo>
                </a:path>
              </a:pathLst>
            </a:custGeom>
            <a:solidFill>
              <a:srgbClr val="E74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91" name="Freeform 3190">
              <a:extLst>
                <a:ext uri="{FF2B5EF4-FFF2-40B4-BE49-F238E27FC236}">
                  <a16:creationId xmlns:a16="http://schemas.microsoft.com/office/drawing/2014/main" id="{A37CD79F-27C3-999C-C1E8-1268AA571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" y="3241"/>
              <a:ext cx="820" cy="527"/>
            </a:xfrm>
            <a:custGeom>
              <a:avLst/>
              <a:gdLst>
                <a:gd name="T0" fmla="*/ 96 w 400"/>
                <a:gd name="T1" fmla="*/ 468 h 241"/>
                <a:gd name="T2" fmla="*/ 180 w 400"/>
                <a:gd name="T3" fmla="*/ 1181 h 241"/>
                <a:gd name="T4" fmla="*/ 428 w 400"/>
                <a:gd name="T5" fmla="*/ 1588 h 241"/>
                <a:gd name="T6" fmla="*/ 621 w 400"/>
                <a:gd name="T7" fmla="*/ 1983 h 241"/>
                <a:gd name="T8" fmla="*/ 732 w 400"/>
                <a:gd name="T9" fmla="*/ 2104 h 241"/>
                <a:gd name="T10" fmla="*/ 920 w 400"/>
                <a:gd name="T11" fmla="*/ 2176 h 241"/>
                <a:gd name="T12" fmla="*/ 1076 w 400"/>
                <a:gd name="T13" fmla="*/ 2289 h 241"/>
                <a:gd name="T14" fmla="*/ 1345 w 400"/>
                <a:gd name="T15" fmla="*/ 2397 h 241"/>
                <a:gd name="T16" fmla="*/ 1706 w 400"/>
                <a:gd name="T17" fmla="*/ 2519 h 241"/>
                <a:gd name="T18" fmla="*/ 2001 w 400"/>
                <a:gd name="T19" fmla="*/ 2478 h 241"/>
                <a:gd name="T20" fmla="*/ 2306 w 400"/>
                <a:gd name="T21" fmla="*/ 2438 h 241"/>
                <a:gd name="T22" fmla="*/ 2593 w 400"/>
                <a:gd name="T23" fmla="*/ 2228 h 241"/>
                <a:gd name="T24" fmla="*/ 2815 w 400"/>
                <a:gd name="T25" fmla="*/ 2071 h 241"/>
                <a:gd name="T26" fmla="*/ 3026 w 400"/>
                <a:gd name="T27" fmla="*/ 1769 h 241"/>
                <a:gd name="T28" fmla="*/ 3231 w 400"/>
                <a:gd name="T29" fmla="*/ 1454 h 241"/>
                <a:gd name="T30" fmla="*/ 3298 w 400"/>
                <a:gd name="T31" fmla="*/ 1277 h 241"/>
                <a:gd name="T32" fmla="*/ 3333 w 400"/>
                <a:gd name="T33" fmla="*/ 1067 h 241"/>
                <a:gd name="T34" fmla="*/ 3413 w 400"/>
                <a:gd name="T35" fmla="*/ 838 h 241"/>
                <a:gd name="T36" fmla="*/ 3403 w 400"/>
                <a:gd name="T37" fmla="*/ 81 h 241"/>
                <a:gd name="T38" fmla="*/ 3403 w 400"/>
                <a:gd name="T39" fmla="*/ 81 h 241"/>
                <a:gd name="T40" fmla="*/ 3005 w 400"/>
                <a:gd name="T41" fmla="*/ 105 h 241"/>
                <a:gd name="T42" fmla="*/ 2290 w 400"/>
                <a:gd name="T43" fmla="*/ 52 h 241"/>
                <a:gd name="T44" fmla="*/ 1121 w 400"/>
                <a:gd name="T45" fmla="*/ 9 h 241"/>
                <a:gd name="T46" fmla="*/ 0 w 400"/>
                <a:gd name="T47" fmla="*/ 81 h 241"/>
                <a:gd name="T48" fmla="*/ 0 w 400"/>
                <a:gd name="T49" fmla="*/ 81 h 241"/>
                <a:gd name="T50" fmla="*/ 96 w 400"/>
                <a:gd name="T51" fmla="*/ 468 h 2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00" h="241">
                  <a:moveTo>
                    <a:pt x="11" y="45"/>
                  </a:moveTo>
                  <a:cubicBezTo>
                    <a:pt x="13" y="62"/>
                    <a:pt x="10" y="89"/>
                    <a:pt x="21" y="113"/>
                  </a:cubicBezTo>
                  <a:cubicBezTo>
                    <a:pt x="27" y="127"/>
                    <a:pt x="40" y="136"/>
                    <a:pt x="50" y="152"/>
                  </a:cubicBezTo>
                  <a:cubicBezTo>
                    <a:pt x="57" y="163"/>
                    <a:pt x="63" y="181"/>
                    <a:pt x="72" y="190"/>
                  </a:cubicBezTo>
                  <a:cubicBezTo>
                    <a:pt x="76" y="194"/>
                    <a:pt x="81" y="197"/>
                    <a:pt x="85" y="201"/>
                  </a:cubicBezTo>
                  <a:cubicBezTo>
                    <a:pt x="92" y="205"/>
                    <a:pt x="100" y="205"/>
                    <a:pt x="107" y="208"/>
                  </a:cubicBezTo>
                  <a:cubicBezTo>
                    <a:pt x="113" y="211"/>
                    <a:pt x="118" y="216"/>
                    <a:pt x="125" y="219"/>
                  </a:cubicBezTo>
                  <a:cubicBezTo>
                    <a:pt x="134" y="223"/>
                    <a:pt x="145" y="225"/>
                    <a:pt x="156" y="229"/>
                  </a:cubicBezTo>
                  <a:cubicBezTo>
                    <a:pt x="170" y="234"/>
                    <a:pt x="184" y="241"/>
                    <a:pt x="198" y="241"/>
                  </a:cubicBezTo>
                  <a:cubicBezTo>
                    <a:pt x="209" y="241"/>
                    <a:pt x="220" y="238"/>
                    <a:pt x="232" y="237"/>
                  </a:cubicBezTo>
                  <a:cubicBezTo>
                    <a:pt x="244" y="236"/>
                    <a:pt x="256" y="237"/>
                    <a:pt x="268" y="233"/>
                  </a:cubicBezTo>
                  <a:cubicBezTo>
                    <a:pt x="280" y="230"/>
                    <a:pt x="289" y="221"/>
                    <a:pt x="301" y="213"/>
                  </a:cubicBezTo>
                  <a:cubicBezTo>
                    <a:pt x="309" y="207"/>
                    <a:pt x="320" y="204"/>
                    <a:pt x="327" y="198"/>
                  </a:cubicBezTo>
                  <a:cubicBezTo>
                    <a:pt x="335" y="191"/>
                    <a:pt x="342" y="180"/>
                    <a:pt x="351" y="169"/>
                  </a:cubicBezTo>
                  <a:cubicBezTo>
                    <a:pt x="359" y="159"/>
                    <a:pt x="369" y="150"/>
                    <a:pt x="375" y="139"/>
                  </a:cubicBezTo>
                  <a:cubicBezTo>
                    <a:pt x="377" y="134"/>
                    <a:pt x="380" y="128"/>
                    <a:pt x="383" y="122"/>
                  </a:cubicBezTo>
                  <a:cubicBezTo>
                    <a:pt x="385" y="116"/>
                    <a:pt x="385" y="109"/>
                    <a:pt x="387" y="102"/>
                  </a:cubicBezTo>
                  <a:cubicBezTo>
                    <a:pt x="389" y="95"/>
                    <a:pt x="394" y="88"/>
                    <a:pt x="396" y="80"/>
                  </a:cubicBezTo>
                  <a:cubicBezTo>
                    <a:pt x="400" y="65"/>
                    <a:pt x="396" y="32"/>
                    <a:pt x="395" y="8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384" y="8"/>
                    <a:pt x="364" y="13"/>
                    <a:pt x="349" y="10"/>
                  </a:cubicBezTo>
                  <a:cubicBezTo>
                    <a:pt x="319" y="5"/>
                    <a:pt x="298" y="3"/>
                    <a:pt x="266" y="5"/>
                  </a:cubicBezTo>
                  <a:cubicBezTo>
                    <a:pt x="218" y="9"/>
                    <a:pt x="178" y="0"/>
                    <a:pt x="130" y="1"/>
                  </a:cubicBezTo>
                  <a:cubicBezTo>
                    <a:pt x="93" y="1"/>
                    <a:pt x="38" y="2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7" y="22"/>
                    <a:pt x="11" y="45"/>
                  </a:cubicBezTo>
                  <a:close/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92" name="Freeform 3191">
              <a:extLst>
                <a:ext uri="{FF2B5EF4-FFF2-40B4-BE49-F238E27FC236}">
                  <a16:creationId xmlns:a16="http://schemas.microsoft.com/office/drawing/2014/main" id="{AE1F9760-9539-82AD-0B4A-FC3698E42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6" y="1695"/>
              <a:ext cx="1131" cy="1594"/>
            </a:xfrm>
            <a:custGeom>
              <a:avLst/>
              <a:gdLst>
                <a:gd name="T0" fmla="*/ 1352 w 552"/>
                <a:gd name="T1" fmla="*/ 7474 h 729"/>
                <a:gd name="T2" fmla="*/ 1352 w 552"/>
                <a:gd name="T3" fmla="*/ 7474 h 729"/>
                <a:gd name="T4" fmla="*/ 2469 w 552"/>
                <a:gd name="T5" fmla="*/ 7401 h 729"/>
                <a:gd name="T6" fmla="*/ 3639 w 552"/>
                <a:gd name="T7" fmla="*/ 7443 h 729"/>
                <a:gd name="T8" fmla="*/ 4354 w 552"/>
                <a:gd name="T9" fmla="*/ 7498 h 729"/>
                <a:gd name="T10" fmla="*/ 4747 w 552"/>
                <a:gd name="T11" fmla="*/ 7474 h 729"/>
                <a:gd name="T12" fmla="*/ 4747 w 552"/>
                <a:gd name="T13" fmla="*/ 7474 h 729"/>
                <a:gd name="T14" fmla="*/ 4747 w 552"/>
                <a:gd name="T15" fmla="*/ 7526 h 729"/>
                <a:gd name="T16" fmla="*/ 4747 w 552"/>
                <a:gd name="T17" fmla="*/ 7474 h 729"/>
                <a:gd name="T18" fmla="*/ 4747 w 552"/>
                <a:gd name="T19" fmla="*/ 7474 h 729"/>
                <a:gd name="T20" fmla="*/ 4542 w 552"/>
                <a:gd name="T21" fmla="*/ 6857 h 729"/>
                <a:gd name="T22" fmla="*/ 4239 w 552"/>
                <a:gd name="T23" fmla="*/ 6315 h 729"/>
                <a:gd name="T24" fmla="*/ 3959 w 552"/>
                <a:gd name="T25" fmla="*/ 5613 h 729"/>
                <a:gd name="T26" fmla="*/ 3723 w 552"/>
                <a:gd name="T27" fmla="*/ 5162 h 729"/>
                <a:gd name="T28" fmla="*/ 3526 w 552"/>
                <a:gd name="T29" fmla="*/ 4810 h 729"/>
                <a:gd name="T30" fmla="*/ 3370 w 552"/>
                <a:gd name="T31" fmla="*/ 4351 h 729"/>
                <a:gd name="T32" fmla="*/ 3166 w 552"/>
                <a:gd name="T33" fmla="*/ 4001 h 729"/>
                <a:gd name="T34" fmla="*/ 2959 w 552"/>
                <a:gd name="T35" fmla="*/ 3400 h 729"/>
                <a:gd name="T36" fmla="*/ 2682 w 552"/>
                <a:gd name="T37" fmla="*/ 2897 h 729"/>
                <a:gd name="T38" fmla="*/ 2526 w 552"/>
                <a:gd name="T39" fmla="*/ 2318 h 729"/>
                <a:gd name="T40" fmla="*/ 2313 w 552"/>
                <a:gd name="T41" fmla="*/ 1797 h 729"/>
                <a:gd name="T42" fmla="*/ 2297 w 552"/>
                <a:gd name="T43" fmla="*/ 1329 h 729"/>
                <a:gd name="T44" fmla="*/ 2174 w 552"/>
                <a:gd name="T45" fmla="*/ 971 h 729"/>
                <a:gd name="T46" fmla="*/ 2057 w 552"/>
                <a:gd name="T47" fmla="*/ 555 h 729"/>
                <a:gd name="T48" fmla="*/ 1608 w 552"/>
                <a:gd name="T49" fmla="*/ 157 h 729"/>
                <a:gd name="T50" fmla="*/ 1188 w 552"/>
                <a:gd name="T51" fmla="*/ 0 h 729"/>
                <a:gd name="T52" fmla="*/ 928 w 552"/>
                <a:gd name="T53" fmla="*/ 81 h 729"/>
                <a:gd name="T54" fmla="*/ 533 w 552"/>
                <a:gd name="T55" fmla="*/ 273 h 729"/>
                <a:gd name="T56" fmla="*/ 232 w 552"/>
                <a:gd name="T57" fmla="*/ 741 h 729"/>
                <a:gd name="T58" fmla="*/ 51 w 552"/>
                <a:gd name="T59" fmla="*/ 1152 h 729"/>
                <a:gd name="T60" fmla="*/ 0 w 552"/>
                <a:gd name="T61" fmla="*/ 1797 h 729"/>
                <a:gd name="T62" fmla="*/ 76 w 552"/>
                <a:gd name="T63" fmla="*/ 2281 h 729"/>
                <a:gd name="T64" fmla="*/ 240 w 552"/>
                <a:gd name="T65" fmla="*/ 3022 h 729"/>
                <a:gd name="T66" fmla="*/ 361 w 552"/>
                <a:gd name="T67" fmla="*/ 3542 h 729"/>
                <a:gd name="T68" fmla="*/ 475 w 552"/>
                <a:gd name="T69" fmla="*/ 4255 h 729"/>
                <a:gd name="T70" fmla="*/ 609 w 552"/>
                <a:gd name="T71" fmla="*/ 4775 h 729"/>
                <a:gd name="T72" fmla="*/ 764 w 552"/>
                <a:gd name="T73" fmla="*/ 5499 h 729"/>
                <a:gd name="T74" fmla="*/ 992 w 552"/>
                <a:gd name="T75" fmla="*/ 6168 h 729"/>
                <a:gd name="T76" fmla="*/ 1108 w 552"/>
                <a:gd name="T77" fmla="*/ 6741 h 729"/>
                <a:gd name="T78" fmla="*/ 1352 w 552"/>
                <a:gd name="T79" fmla="*/ 7474 h 729"/>
                <a:gd name="T80" fmla="*/ 1352 w 552"/>
                <a:gd name="T81" fmla="*/ 7474 h 72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552" h="729">
                  <a:moveTo>
                    <a:pt x="157" y="715"/>
                  </a:moveTo>
                  <a:cubicBezTo>
                    <a:pt x="157" y="715"/>
                    <a:pt x="157" y="715"/>
                    <a:pt x="157" y="715"/>
                  </a:cubicBezTo>
                  <a:cubicBezTo>
                    <a:pt x="195" y="729"/>
                    <a:pt x="250" y="708"/>
                    <a:pt x="287" y="708"/>
                  </a:cubicBezTo>
                  <a:cubicBezTo>
                    <a:pt x="335" y="707"/>
                    <a:pt x="375" y="716"/>
                    <a:pt x="423" y="712"/>
                  </a:cubicBezTo>
                  <a:cubicBezTo>
                    <a:pt x="455" y="710"/>
                    <a:pt x="476" y="712"/>
                    <a:pt x="506" y="717"/>
                  </a:cubicBezTo>
                  <a:cubicBezTo>
                    <a:pt x="521" y="720"/>
                    <a:pt x="541" y="715"/>
                    <a:pt x="552" y="715"/>
                  </a:cubicBezTo>
                  <a:cubicBezTo>
                    <a:pt x="552" y="715"/>
                    <a:pt x="552" y="715"/>
                    <a:pt x="552" y="715"/>
                  </a:cubicBezTo>
                  <a:cubicBezTo>
                    <a:pt x="552" y="717"/>
                    <a:pt x="552" y="718"/>
                    <a:pt x="552" y="720"/>
                  </a:cubicBezTo>
                  <a:cubicBezTo>
                    <a:pt x="552" y="718"/>
                    <a:pt x="552" y="717"/>
                    <a:pt x="552" y="715"/>
                  </a:cubicBezTo>
                  <a:cubicBezTo>
                    <a:pt x="552" y="715"/>
                    <a:pt x="552" y="715"/>
                    <a:pt x="552" y="715"/>
                  </a:cubicBezTo>
                  <a:cubicBezTo>
                    <a:pt x="543" y="697"/>
                    <a:pt x="539" y="675"/>
                    <a:pt x="528" y="656"/>
                  </a:cubicBezTo>
                  <a:cubicBezTo>
                    <a:pt x="519" y="638"/>
                    <a:pt x="503" y="622"/>
                    <a:pt x="493" y="604"/>
                  </a:cubicBezTo>
                  <a:cubicBezTo>
                    <a:pt x="480" y="581"/>
                    <a:pt x="474" y="562"/>
                    <a:pt x="460" y="537"/>
                  </a:cubicBezTo>
                  <a:cubicBezTo>
                    <a:pt x="454" y="524"/>
                    <a:pt x="440" y="507"/>
                    <a:pt x="433" y="494"/>
                  </a:cubicBezTo>
                  <a:cubicBezTo>
                    <a:pt x="425" y="479"/>
                    <a:pt x="417" y="473"/>
                    <a:pt x="410" y="460"/>
                  </a:cubicBezTo>
                  <a:cubicBezTo>
                    <a:pt x="402" y="446"/>
                    <a:pt x="399" y="430"/>
                    <a:pt x="392" y="416"/>
                  </a:cubicBezTo>
                  <a:cubicBezTo>
                    <a:pt x="385" y="404"/>
                    <a:pt x="374" y="395"/>
                    <a:pt x="368" y="383"/>
                  </a:cubicBezTo>
                  <a:cubicBezTo>
                    <a:pt x="358" y="365"/>
                    <a:pt x="353" y="343"/>
                    <a:pt x="344" y="325"/>
                  </a:cubicBezTo>
                  <a:cubicBezTo>
                    <a:pt x="334" y="305"/>
                    <a:pt x="321" y="295"/>
                    <a:pt x="312" y="277"/>
                  </a:cubicBezTo>
                  <a:cubicBezTo>
                    <a:pt x="304" y="260"/>
                    <a:pt x="301" y="238"/>
                    <a:pt x="294" y="222"/>
                  </a:cubicBezTo>
                  <a:cubicBezTo>
                    <a:pt x="286" y="203"/>
                    <a:pt x="274" y="189"/>
                    <a:pt x="269" y="172"/>
                  </a:cubicBezTo>
                  <a:cubicBezTo>
                    <a:pt x="268" y="161"/>
                    <a:pt x="270" y="142"/>
                    <a:pt x="267" y="127"/>
                  </a:cubicBezTo>
                  <a:cubicBezTo>
                    <a:pt x="264" y="115"/>
                    <a:pt x="257" y="104"/>
                    <a:pt x="253" y="93"/>
                  </a:cubicBezTo>
                  <a:cubicBezTo>
                    <a:pt x="249" y="81"/>
                    <a:pt x="245" y="62"/>
                    <a:pt x="239" y="53"/>
                  </a:cubicBezTo>
                  <a:cubicBezTo>
                    <a:pt x="224" y="31"/>
                    <a:pt x="209" y="24"/>
                    <a:pt x="187" y="15"/>
                  </a:cubicBezTo>
                  <a:cubicBezTo>
                    <a:pt x="174" y="10"/>
                    <a:pt x="153" y="0"/>
                    <a:pt x="138" y="0"/>
                  </a:cubicBezTo>
                  <a:cubicBezTo>
                    <a:pt x="128" y="0"/>
                    <a:pt x="117" y="6"/>
                    <a:pt x="108" y="8"/>
                  </a:cubicBezTo>
                  <a:cubicBezTo>
                    <a:pt x="90" y="11"/>
                    <a:pt x="75" y="15"/>
                    <a:pt x="62" y="26"/>
                  </a:cubicBezTo>
                  <a:cubicBezTo>
                    <a:pt x="49" y="37"/>
                    <a:pt x="37" y="53"/>
                    <a:pt x="27" y="71"/>
                  </a:cubicBezTo>
                  <a:cubicBezTo>
                    <a:pt x="21" y="83"/>
                    <a:pt x="10" y="97"/>
                    <a:pt x="6" y="110"/>
                  </a:cubicBezTo>
                  <a:cubicBezTo>
                    <a:pt x="2" y="125"/>
                    <a:pt x="1" y="153"/>
                    <a:pt x="0" y="172"/>
                  </a:cubicBezTo>
                  <a:cubicBezTo>
                    <a:pt x="2" y="183"/>
                    <a:pt x="4" y="201"/>
                    <a:pt x="9" y="218"/>
                  </a:cubicBezTo>
                  <a:cubicBezTo>
                    <a:pt x="15" y="237"/>
                    <a:pt x="20" y="263"/>
                    <a:pt x="28" y="289"/>
                  </a:cubicBezTo>
                  <a:cubicBezTo>
                    <a:pt x="34" y="307"/>
                    <a:pt x="35" y="319"/>
                    <a:pt x="42" y="339"/>
                  </a:cubicBezTo>
                  <a:cubicBezTo>
                    <a:pt x="48" y="358"/>
                    <a:pt x="49" y="388"/>
                    <a:pt x="55" y="407"/>
                  </a:cubicBezTo>
                  <a:cubicBezTo>
                    <a:pt x="61" y="423"/>
                    <a:pt x="65" y="441"/>
                    <a:pt x="71" y="457"/>
                  </a:cubicBezTo>
                  <a:cubicBezTo>
                    <a:pt x="81" y="485"/>
                    <a:pt x="79" y="497"/>
                    <a:pt x="89" y="526"/>
                  </a:cubicBezTo>
                  <a:cubicBezTo>
                    <a:pt x="97" y="548"/>
                    <a:pt x="108" y="571"/>
                    <a:pt x="115" y="590"/>
                  </a:cubicBezTo>
                  <a:cubicBezTo>
                    <a:pt x="121" y="608"/>
                    <a:pt x="123" y="629"/>
                    <a:pt x="129" y="645"/>
                  </a:cubicBezTo>
                  <a:cubicBezTo>
                    <a:pt x="146" y="692"/>
                    <a:pt x="157" y="715"/>
                    <a:pt x="157" y="715"/>
                  </a:cubicBezTo>
                  <a:cubicBezTo>
                    <a:pt x="157" y="715"/>
                    <a:pt x="157" y="715"/>
                    <a:pt x="157" y="715"/>
                  </a:cubicBezTo>
                  <a:close/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93" name="Line 3192">
              <a:extLst>
                <a:ext uri="{FF2B5EF4-FFF2-40B4-BE49-F238E27FC236}">
                  <a16:creationId xmlns:a16="http://schemas.microsoft.com/office/drawing/2014/main" id="{BEADA483-CC83-59C2-CC86-C6D73C5FD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6" y="3259"/>
              <a:ext cx="222" cy="1"/>
            </a:xfrm>
            <a:prstGeom prst="line">
              <a:avLst/>
            </a:prstGeom>
            <a:noFill/>
            <a:ln w="12700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94" name="Line 3193">
              <a:extLst>
                <a:ext uri="{FF2B5EF4-FFF2-40B4-BE49-F238E27FC236}">
                  <a16:creationId xmlns:a16="http://schemas.microsoft.com/office/drawing/2014/main" id="{22264E78-1001-8661-2884-C596C0ADB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7" y="3259"/>
              <a:ext cx="230" cy="1"/>
            </a:xfrm>
            <a:prstGeom prst="line">
              <a:avLst/>
            </a:prstGeom>
            <a:noFill/>
            <a:ln w="12700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95" name="Line 3194">
              <a:extLst>
                <a:ext uri="{FF2B5EF4-FFF2-40B4-BE49-F238E27FC236}">
                  <a16:creationId xmlns:a16="http://schemas.microsoft.com/office/drawing/2014/main" id="{40464085-E1EF-B184-F362-90E255F2F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7" y="2071"/>
              <a:ext cx="189" cy="1"/>
            </a:xfrm>
            <a:prstGeom prst="line">
              <a:avLst/>
            </a:prstGeom>
            <a:noFill/>
            <a:ln w="12700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96" name="Line 3195">
              <a:extLst>
                <a:ext uri="{FF2B5EF4-FFF2-40B4-BE49-F238E27FC236}">
                  <a16:creationId xmlns:a16="http://schemas.microsoft.com/office/drawing/2014/main" id="{5A526787-ABD7-43AF-C643-5458FFECD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7" y="2071"/>
              <a:ext cx="187" cy="1"/>
            </a:xfrm>
            <a:prstGeom prst="line">
              <a:avLst/>
            </a:prstGeom>
            <a:noFill/>
            <a:ln w="12700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97" name="Freeform 3196">
              <a:extLst>
                <a:ext uri="{FF2B5EF4-FFF2-40B4-BE49-F238E27FC236}">
                  <a16:creationId xmlns:a16="http://schemas.microsoft.com/office/drawing/2014/main" id="{A085380B-C0CB-6C20-9BC7-50E26D823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6" y="1695"/>
              <a:ext cx="553" cy="376"/>
            </a:xfrm>
            <a:custGeom>
              <a:avLst/>
              <a:gdLst>
                <a:gd name="T0" fmla="*/ 1942 w 270"/>
                <a:gd name="T1" fmla="*/ 1777 h 172"/>
                <a:gd name="T2" fmla="*/ 2245 w 270"/>
                <a:gd name="T3" fmla="*/ 1777 h 172"/>
                <a:gd name="T4" fmla="*/ 2312 w 270"/>
                <a:gd name="T5" fmla="*/ 1788 h 172"/>
                <a:gd name="T6" fmla="*/ 2294 w 270"/>
                <a:gd name="T7" fmla="*/ 1329 h 172"/>
                <a:gd name="T8" fmla="*/ 2173 w 270"/>
                <a:gd name="T9" fmla="*/ 971 h 172"/>
                <a:gd name="T10" fmla="*/ 2056 w 270"/>
                <a:gd name="T11" fmla="*/ 555 h 172"/>
                <a:gd name="T12" fmla="*/ 1606 w 270"/>
                <a:gd name="T13" fmla="*/ 157 h 172"/>
                <a:gd name="T14" fmla="*/ 1188 w 270"/>
                <a:gd name="T15" fmla="*/ 0 h 172"/>
                <a:gd name="T16" fmla="*/ 928 w 270"/>
                <a:gd name="T17" fmla="*/ 81 h 172"/>
                <a:gd name="T18" fmla="*/ 533 w 270"/>
                <a:gd name="T19" fmla="*/ 273 h 172"/>
                <a:gd name="T20" fmla="*/ 231 w 270"/>
                <a:gd name="T21" fmla="*/ 741 h 172"/>
                <a:gd name="T22" fmla="*/ 51 w 270"/>
                <a:gd name="T23" fmla="*/ 1148 h 172"/>
                <a:gd name="T24" fmla="*/ 0 w 270"/>
                <a:gd name="T25" fmla="*/ 1764 h 172"/>
                <a:gd name="T26" fmla="*/ 428 w 270"/>
                <a:gd name="T27" fmla="*/ 1744 h 172"/>
                <a:gd name="T28" fmla="*/ 969 w 270"/>
                <a:gd name="T29" fmla="*/ 1692 h 172"/>
                <a:gd name="T30" fmla="*/ 1501 w 270"/>
                <a:gd name="T31" fmla="*/ 1725 h 172"/>
                <a:gd name="T32" fmla="*/ 1942 w 270"/>
                <a:gd name="T33" fmla="*/ 1777 h 1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70" h="172">
                  <a:moveTo>
                    <a:pt x="226" y="170"/>
                  </a:moveTo>
                  <a:cubicBezTo>
                    <a:pt x="238" y="169"/>
                    <a:pt x="249" y="170"/>
                    <a:pt x="261" y="170"/>
                  </a:cubicBezTo>
                  <a:cubicBezTo>
                    <a:pt x="263" y="170"/>
                    <a:pt x="266" y="170"/>
                    <a:pt x="269" y="171"/>
                  </a:cubicBezTo>
                  <a:cubicBezTo>
                    <a:pt x="268" y="159"/>
                    <a:pt x="270" y="141"/>
                    <a:pt x="267" y="127"/>
                  </a:cubicBezTo>
                  <a:cubicBezTo>
                    <a:pt x="264" y="115"/>
                    <a:pt x="257" y="104"/>
                    <a:pt x="253" y="93"/>
                  </a:cubicBezTo>
                  <a:cubicBezTo>
                    <a:pt x="249" y="81"/>
                    <a:pt x="245" y="62"/>
                    <a:pt x="239" y="53"/>
                  </a:cubicBezTo>
                  <a:cubicBezTo>
                    <a:pt x="224" y="31"/>
                    <a:pt x="209" y="24"/>
                    <a:pt x="187" y="15"/>
                  </a:cubicBezTo>
                  <a:cubicBezTo>
                    <a:pt x="174" y="10"/>
                    <a:pt x="153" y="0"/>
                    <a:pt x="138" y="0"/>
                  </a:cubicBezTo>
                  <a:cubicBezTo>
                    <a:pt x="128" y="0"/>
                    <a:pt x="117" y="6"/>
                    <a:pt x="108" y="8"/>
                  </a:cubicBezTo>
                  <a:cubicBezTo>
                    <a:pt x="90" y="11"/>
                    <a:pt x="75" y="15"/>
                    <a:pt x="62" y="26"/>
                  </a:cubicBezTo>
                  <a:cubicBezTo>
                    <a:pt x="49" y="37"/>
                    <a:pt x="37" y="53"/>
                    <a:pt x="27" y="71"/>
                  </a:cubicBezTo>
                  <a:cubicBezTo>
                    <a:pt x="21" y="83"/>
                    <a:pt x="10" y="97"/>
                    <a:pt x="6" y="110"/>
                  </a:cubicBezTo>
                  <a:cubicBezTo>
                    <a:pt x="3" y="124"/>
                    <a:pt x="2" y="150"/>
                    <a:pt x="0" y="169"/>
                  </a:cubicBezTo>
                  <a:cubicBezTo>
                    <a:pt x="15" y="168"/>
                    <a:pt x="34" y="167"/>
                    <a:pt x="50" y="167"/>
                  </a:cubicBezTo>
                  <a:cubicBezTo>
                    <a:pt x="73" y="168"/>
                    <a:pt x="89" y="156"/>
                    <a:pt x="113" y="162"/>
                  </a:cubicBezTo>
                  <a:cubicBezTo>
                    <a:pt x="135" y="168"/>
                    <a:pt x="152" y="165"/>
                    <a:pt x="175" y="165"/>
                  </a:cubicBezTo>
                  <a:cubicBezTo>
                    <a:pt x="192" y="165"/>
                    <a:pt x="208" y="172"/>
                    <a:pt x="226" y="170"/>
                  </a:cubicBezTo>
                  <a:close/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98" name="Freeform 3197">
              <a:extLst>
                <a:ext uri="{FF2B5EF4-FFF2-40B4-BE49-F238E27FC236}">
                  <a16:creationId xmlns:a16="http://schemas.microsoft.com/office/drawing/2014/main" id="{DF1F1144-DA10-A086-6BBA-C527B26EF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" y="1501"/>
              <a:ext cx="929" cy="570"/>
            </a:xfrm>
            <a:custGeom>
              <a:avLst/>
              <a:gdLst>
                <a:gd name="T0" fmla="*/ 3907 w 453"/>
                <a:gd name="T1" fmla="*/ 2719 h 261"/>
                <a:gd name="T2" fmla="*/ 3538 w 453"/>
                <a:gd name="T3" fmla="*/ 1031 h 261"/>
                <a:gd name="T4" fmla="*/ 1993 w 453"/>
                <a:gd name="T5" fmla="*/ 0 h 261"/>
                <a:gd name="T6" fmla="*/ 812 w 453"/>
                <a:gd name="T7" fmla="*/ 476 h 261"/>
                <a:gd name="T8" fmla="*/ 0 w 453"/>
                <a:gd name="T9" fmla="*/ 2719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3" h="261">
                  <a:moveTo>
                    <a:pt x="453" y="261"/>
                  </a:moveTo>
                  <a:cubicBezTo>
                    <a:pt x="453" y="209"/>
                    <a:pt x="440" y="144"/>
                    <a:pt x="410" y="99"/>
                  </a:cubicBezTo>
                  <a:cubicBezTo>
                    <a:pt x="366" y="33"/>
                    <a:pt x="300" y="1"/>
                    <a:pt x="231" y="0"/>
                  </a:cubicBezTo>
                  <a:cubicBezTo>
                    <a:pt x="184" y="0"/>
                    <a:pt x="135" y="12"/>
                    <a:pt x="94" y="46"/>
                  </a:cubicBezTo>
                  <a:cubicBezTo>
                    <a:pt x="34" y="96"/>
                    <a:pt x="0" y="184"/>
                    <a:pt x="0" y="261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199" name="Freeform 3198">
              <a:extLst>
                <a:ext uri="{FF2B5EF4-FFF2-40B4-BE49-F238E27FC236}">
                  <a16:creationId xmlns:a16="http://schemas.microsoft.com/office/drawing/2014/main" id="{C2D7BDF3-E4F0-FC67-CEEC-988B008D8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" y="2071"/>
              <a:ext cx="623" cy="1188"/>
            </a:xfrm>
            <a:custGeom>
              <a:avLst/>
              <a:gdLst>
                <a:gd name="T0" fmla="*/ 2617 w 304"/>
                <a:gd name="T1" fmla="*/ 5686 h 543"/>
                <a:gd name="T2" fmla="*/ 0 w 304"/>
                <a:gd name="T3" fmla="*/ 0 h 54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4" h="543">
                  <a:moveTo>
                    <a:pt x="304" y="543"/>
                  </a:moveTo>
                  <a:cubicBezTo>
                    <a:pt x="200" y="366"/>
                    <a:pt x="45" y="119"/>
                    <a:pt x="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200" name="Freeform 3199">
              <a:extLst>
                <a:ext uri="{FF2B5EF4-FFF2-40B4-BE49-F238E27FC236}">
                  <a16:creationId xmlns:a16="http://schemas.microsoft.com/office/drawing/2014/main" id="{7360493F-1B95-0EDA-A22C-6D90F8BF0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" y="3259"/>
              <a:ext cx="1263" cy="732"/>
            </a:xfrm>
            <a:custGeom>
              <a:avLst/>
              <a:gdLst>
                <a:gd name="T0" fmla="*/ 0 w 616"/>
                <a:gd name="T1" fmla="*/ 0 h 335"/>
                <a:gd name="T2" fmla="*/ 576 w 616"/>
                <a:gd name="T3" fmla="*/ 2130 h 335"/>
                <a:gd name="T4" fmla="*/ 2569 w 616"/>
                <a:gd name="T5" fmla="*/ 3485 h 335"/>
                <a:gd name="T6" fmla="*/ 4310 w 616"/>
                <a:gd name="T7" fmla="*/ 2836 h 335"/>
                <a:gd name="T8" fmla="*/ 5310 w 616"/>
                <a:gd name="T9" fmla="*/ 0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6" h="335">
                  <a:moveTo>
                    <a:pt x="0" y="0"/>
                  </a:moveTo>
                  <a:cubicBezTo>
                    <a:pt x="0" y="69"/>
                    <a:pt x="27" y="144"/>
                    <a:pt x="67" y="204"/>
                  </a:cubicBezTo>
                  <a:cubicBezTo>
                    <a:pt x="124" y="291"/>
                    <a:pt x="209" y="333"/>
                    <a:pt x="298" y="334"/>
                  </a:cubicBezTo>
                  <a:cubicBezTo>
                    <a:pt x="360" y="335"/>
                    <a:pt x="446" y="316"/>
                    <a:pt x="500" y="272"/>
                  </a:cubicBezTo>
                  <a:cubicBezTo>
                    <a:pt x="578" y="207"/>
                    <a:pt x="615" y="101"/>
                    <a:pt x="6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201" name="Freeform 3200">
              <a:extLst>
                <a:ext uri="{FF2B5EF4-FFF2-40B4-BE49-F238E27FC236}">
                  <a16:creationId xmlns:a16="http://schemas.microsoft.com/office/drawing/2014/main" id="{91F96F57-D3F7-B7AE-A9FE-63C3DC6D8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4" y="722"/>
              <a:ext cx="1828" cy="2939"/>
            </a:xfrm>
            <a:custGeom>
              <a:avLst/>
              <a:gdLst>
                <a:gd name="T0" fmla="*/ 1289 w 892"/>
                <a:gd name="T1" fmla="*/ 0 h 1344"/>
                <a:gd name="T2" fmla="*/ 1049 w 892"/>
                <a:gd name="T3" fmla="*/ 2290 h 1344"/>
                <a:gd name="T4" fmla="*/ 2510 w 892"/>
                <a:gd name="T5" fmla="*/ 2926 h 1344"/>
                <a:gd name="T6" fmla="*/ 3787 w 892"/>
                <a:gd name="T7" fmla="*/ 4625 h 1344"/>
                <a:gd name="T8" fmla="*/ 3890 w 892"/>
                <a:gd name="T9" fmla="*/ 6641 h 1344"/>
                <a:gd name="T10" fmla="*/ 5724 w 892"/>
                <a:gd name="T11" fmla="*/ 14054 h 1344"/>
                <a:gd name="T12" fmla="*/ 5338 w 892"/>
                <a:gd name="T13" fmla="*/ 12873 h 1344"/>
                <a:gd name="T14" fmla="*/ 5330 w 892"/>
                <a:gd name="T15" fmla="*/ 12854 h 1344"/>
                <a:gd name="T16" fmla="*/ 5308 w 892"/>
                <a:gd name="T17" fmla="*/ 12768 h 1344"/>
                <a:gd name="T18" fmla="*/ 5300 w 892"/>
                <a:gd name="T19" fmla="*/ 12716 h 1344"/>
                <a:gd name="T20" fmla="*/ 5291 w 892"/>
                <a:gd name="T21" fmla="*/ 12644 h 1344"/>
                <a:gd name="T22" fmla="*/ 5283 w 892"/>
                <a:gd name="T23" fmla="*/ 12580 h 1344"/>
                <a:gd name="T24" fmla="*/ 5275 w 892"/>
                <a:gd name="T25" fmla="*/ 12519 h 1344"/>
                <a:gd name="T26" fmla="*/ 5275 w 892"/>
                <a:gd name="T27" fmla="*/ 12443 h 1344"/>
                <a:gd name="T28" fmla="*/ 5267 w 892"/>
                <a:gd name="T29" fmla="*/ 12381 h 1344"/>
                <a:gd name="T30" fmla="*/ 5259 w 892"/>
                <a:gd name="T31" fmla="*/ 12298 h 1344"/>
                <a:gd name="T32" fmla="*/ 5259 w 892"/>
                <a:gd name="T33" fmla="*/ 12257 h 1344"/>
                <a:gd name="T34" fmla="*/ 5259 w 892"/>
                <a:gd name="T35" fmla="*/ 12132 h 1344"/>
                <a:gd name="T36" fmla="*/ 4045 w 892"/>
                <a:gd name="T37" fmla="*/ 6451 h 1344"/>
                <a:gd name="T38" fmla="*/ 4855 w 892"/>
                <a:gd name="T39" fmla="*/ 4203 h 1344"/>
                <a:gd name="T40" fmla="*/ 6035 w 892"/>
                <a:gd name="T41" fmla="*/ 3720 h 1344"/>
                <a:gd name="T42" fmla="*/ 7572 w 892"/>
                <a:gd name="T43" fmla="*/ 4758 h 1344"/>
                <a:gd name="T44" fmla="*/ 7677 w 892"/>
                <a:gd name="T45" fmla="*/ 4977 h 1344"/>
                <a:gd name="T46" fmla="*/ 2369 w 892"/>
                <a:gd name="T47" fmla="*/ 1631 h 1344"/>
                <a:gd name="T48" fmla="*/ 1328 w 892"/>
                <a:gd name="T49" fmla="*/ 210 h 134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2" h="1344">
                  <a:moveTo>
                    <a:pt x="150" y="0"/>
                  </a:moveTo>
                  <a:cubicBezTo>
                    <a:pt x="0" y="40"/>
                    <a:pt x="10" y="151"/>
                    <a:pt x="122" y="219"/>
                  </a:cubicBezTo>
                  <a:cubicBezTo>
                    <a:pt x="174" y="251"/>
                    <a:pt x="236" y="265"/>
                    <a:pt x="292" y="280"/>
                  </a:cubicBezTo>
                  <a:cubicBezTo>
                    <a:pt x="387" y="305"/>
                    <a:pt x="449" y="326"/>
                    <a:pt x="440" y="442"/>
                  </a:cubicBezTo>
                  <a:cubicBezTo>
                    <a:pt x="434" y="523"/>
                    <a:pt x="439" y="571"/>
                    <a:pt x="452" y="635"/>
                  </a:cubicBezTo>
                  <a:cubicBezTo>
                    <a:pt x="465" y="708"/>
                    <a:pt x="596" y="1262"/>
                    <a:pt x="665" y="1344"/>
                  </a:cubicBezTo>
                  <a:cubicBezTo>
                    <a:pt x="645" y="1309"/>
                    <a:pt x="629" y="1270"/>
                    <a:pt x="620" y="1231"/>
                  </a:cubicBezTo>
                  <a:cubicBezTo>
                    <a:pt x="620" y="1231"/>
                    <a:pt x="619" y="1230"/>
                    <a:pt x="619" y="1229"/>
                  </a:cubicBezTo>
                  <a:cubicBezTo>
                    <a:pt x="619" y="1226"/>
                    <a:pt x="618" y="1224"/>
                    <a:pt x="617" y="1221"/>
                  </a:cubicBezTo>
                  <a:cubicBezTo>
                    <a:pt x="617" y="1219"/>
                    <a:pt x="617" y="1218"/>
                    <a:pt x="616" y="1216"/>
                  </a:cubicBezTo>
                  <a:cubicBezTo>
                    <a:pt x="616" y="1214"/>
                    <a:pt x="616" y="1211"/>
                    <a:pt x="615" y="1209"/>
                  </a:cubicBezTo>
                  <a:cubicBezTo>
                    <a:pt x="615" y="1207"/>
                    <a:pt x="615" y="1205"/>
                    <a:pt x="614" y="1203"/>
                  </a:cubicBezTo>
                  <a:cubicBezTo>
                    <a:pt x="614" y="1201"/>
                    <a:pt x="614" y="1199"/>
                    <a:pt x="613" y="1197"/>
                  </a:cubicBezTo>
                  <a:cubicBezTo>
                    <a:pt x="613" y="1194"/>
                    <a:pt x="613" y="1192"/>
                    <a:pt x="613" y="1190"/>
                  </a:cubicBezTo>
                  <a:cubicBezTo>
                    <a:pt x="612" y="1188"/>
                    <a:pt x="612" y="1186"/>
                    <a:pt x="612" y="1184"/>
                  </a:cubicBezTo>
                  <a:cubicBezTo>
                    <a:pt x="612" y="1182"/>
                    <a:pt x="612" y="1179"/>
                    <a:pt x="611" y="1176"/>
                  </a:cubicBezTo>
                  <a:cubicBezTo>
                    <a:pt x="611" y="1175"/>
                    <a:pt x="611" y="1174"/>
                    <a:pt x="611" y="1172"/>
                  </a:cubicBezTo>
                  <a:cubicBezTo>
                    <a:pt x="611" y="1168"/>
                    <a:pt x="611" y="1164"/>
                    <a:pt x="611" y="1160"/>
                  </a:cubicBezTo>
                  <a:cubicBezTo>
                    <a:pt x="528" y="971"/>
                    <a:pt x="498" y="722"/>
                    <a:pt x="470" y="617"/>
                  </a:cubicBezTo>
                  <a:cubicBezTo>
                    <a:pt x="470" y="540"/>
                    <a:pt x="504" y="452"/>
                    <a:pt x="564" y="402"/>
                  </a:cubicBezTo>
                  <a:cubicBezTo>
                    <a:pt x="605" y="368"/>
                    <a:pt x="654" y="356"/>
                    <a:pt x="701" y="356"/>
                  </a:cubicBezTo>
                  <a:cubicBezTo>
                    <a:pt x="770" y="357"/>
                    <a:pt x="836" y="389"/>
                    <a:pt x="880" y="455"/>
                  </a:cubicBezTo>
                  <a:cubicBezTo>
                    <a:pt x="884" y="462"/>
                    <a:pt x="889" y="469"/>
                    <a:pt x="892" y="476"/>
                  </a:cubicBezTo>
                  <a:cubicBezTo>
                    <a:pt x="776" y="198"/>
                    <a:pt x="514" y="173"/>
                    <a:pt x="275" y="156"/>
                  </a:cubicBezTo>
                  <a:cubicBezTo>
                    <a:pt x="44" y="139"/>
                    <a:pt x="64" y="40"/>
                    <a:pt x="154" y="2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</p:grpSp>
      <p:cxnSp>
        <p:nvCxnSpPr>
          <p:cNvPr id="3203" name="Straight Connector 3202">
            <a:extLst>
              <a:ext uri="{FF2B5EF4-FFF2-40B4-BE49-F238E27FC236}">
                <a16:creationId xmlns:a16="http://schemas.microsoft.com/office/drawing/2014/main" id="{A9422C9E-953F-0A14-483E-1A59DD6AF04A}"/>
              </a:ext>
            </a:extLst>
          </p:cNvPr>
          <p:cNvCxnSpPr/>
          <p:nvPr/>
        </p:nvCxnSpPr>
        <p:spPr>
          <a:xfrm>
            <a:off x="4572000" y="-101600"/>
            <a:ext cx="0" cy="695960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55" name="Freeform 1044">
            <a:extLst>
              <a:ext uri="{FF2B5EF4-FFF2-40B4-BE49-F238E27FC236}">
                <a16:creationId xmlns:a16="http://schemas.microsoft.com/office/drawing/2014/main" id="{68EBC78A-ABC8-A3E3-E46B-4E68DD2A35CE}"/>
              </a:ext>
            </a:extLst>
          </p:cNvPr>
          <p:cNvSpPr>
            <a:spLocks/>
          </p:cNvSpPr>
          <p:nvPr/>
        </p:nvSpPr>
        <p:spPr bwMode="auto">
          <a:xfrm flipV="1">
            <a:off x="3146722" y="4502150"/>
            <a:ext cx="293688" cy="336550"/>
          </a:xfrm>
          <a:custGeom>
            <a:avLst/>
            <a:gdLst>
              <a:gd name="T0" fmla="*/ 2238 w 74"/>
              <a:gd name="T1" fmla="*/ 93 h 72"/>
              <a:gd name="T2" fmla="*/ 2345 w 74"/>
              <a:gd name="T3" fmla="*/ 456 h 72"/>
              <a:gd name="T4" fmla="*/ 1645 w 74"/>
              <a:gd name="T5" fmla="*/ 1613 h 72"/>
              <a:gd name="T6" fmla="*/ 1645 w 74"/>
              <a:gd name="T7" fmla="*/ 1672 h 72"/>
              <a:gd name="T8" fmla="*/ 2783 w 74"/>
              <a:gd name="T9" fmla="*/ 1459 h 72"/>
              <a:gd name="T10" fmla="*/ 2895 w 74"/>
              <a:gd name="T11" fmla="*/ 1821 h 72"/>
              <a:gd name="T12" fmla="*/ 2738 w 74"/>
              <a:gd name="T13" fmla="*/ 2125 h 72"/>
              <a:gd name="T14" fmla="*/ 1645 w 74"/>
              <a:gd name="T15" fmla="*/ 1912 h 72"/>
              <a:gd name="T16" fmla="*/ 1645 w 74"/>
              <a:gd name="T17" fmla="*/ 1971 h 72"/>
              <a:gd name="T18" fmla="*/ 2345 w 74"/>
              <a:gd name="T19" fmla="*/ 3128 h 72"/>
              <a:gd name="T20" fmla="*/ 2188 w 74"/>
              <a:gd name="T21" fmla="*/ 3491 h 72"/>
              <a:gd name="T22" fmla="*/ 1875 w 74"/>
              <a:gd name="T23" fmla="*/ 3435 h 72"/>
              <a:gd name="T24" fmla="*/ 1458 w 74"/>
              <a:gd name="T25" fmla="*/ 2125 h 72"/>
              <a:gd name="T26" fmla="*/ 1408 w 74"/>
              <a:gd name="T27" fmla="*/ 2125 h 72"/>
              <a:gd name="T28" fmla="*/ 938 w 74"/>
              <a:gd name="T29" fmla="*/ 3435 h 72"/>
              <a:gd name="T30" fmla="*/ 625 w 74"/>
              <a:gd name="T31" fmla="*/ 3435 h 72"/>
              <a:gd name="T32" fmla="*/ 520 w 74"/>
              <a:gd name="T33" fmla="*/ 3093 h 72"/>
              <a:gd name="T34" fmla="*/ 1250 w 74"/>
              <a:gd name="T35" fmla="*/ 1912 h 72"/>
              <a:gd name="T36" fmla="*/ 1250 w 74"/>
              <a:gd name="T37" fmla="*/ 1912 h 72"/>
              <a:gd name="T38" fmla="*/ 158 w 74"/>
              <a:gd name="T39" fmla="*/ 2069 h 72"/>
              <a:gd name="T40" fmla="*/ 0 w 74"/>
              <a:gd name="T41" fmla="*/ 1763 h 72"/>
              <a:gd name="T42" fmla="*/ 158 w 74"/>
              <a:gd name="T43" fmla="*/ 1421 h 72"/>
              <a:gd name="T44" fmla="*/ 1220 w 74"/>
              <a:gd name="T45" fmla="*/ 1613 h 72"/>
              <a:gd name="T46" fmla="*/ 1220 w 74"/>
              <a:gd name="T47" fmla="*/ 1613 h 72"/>
              <a:gd name="T48" fmla="*/ 550 w 74"/>
              <a:gd name="T49" fmla="*/ 456 h 72"/>
              <a:gd name="T50" fmla="*/ 750 w 74"/>
              <a:gd name="T51" fmla="*/ 149 h 72"/>
              <a:gd name="T52" fmla="*/ 1020 w 74"/>
              <a:gd name="T53" fmla="*/ 93 h 72"/>
              <a:gd name="T54" fmla="*/ 1458 w 74"/>
              <a:gd name="T55" fmla="*/ 1421 h 72"/>
              <a:gd name="T56" fmla="*/ 1458 w 74"/>
              <a:gd name="T57" fmla="*/ 1421 h 72"/>
              <a:gd name="T58" fmla="*/ 1925 w 74"/>
              <a:gd name="T59" fmla="*/ 93 h 72"/>
              <a:gd name="T60" fmla="*/ 2238 w 74"/>
              <a:gd name="T61" fmla="*/ 93 h 7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74" h="72">
                <a:moveTo>
                  <a:pt x="57" y="2"/>
                </a:moveTo>
                <a:cubicBezTo>
                  <a:pt x="62" y="5"/>
                  <a:pt x="60" y="9"/>
                  <a:pt x="60" y="9"/>
                </a:cubicBezTo>
                <a:cubicBezTo>
                  <a:pt x="42" y="32"/>
                  <a:pt x="42" y="32"/>
                  <a:pt x="42" y="32"/>
                </a:cubicBezTo>
                <a:cubicBezTo>
                  <a:pt x="42" y="33"/>
                  <a:pt x="42" y="33"/>
                  <a:pt x="42" y="33"/>
                </a:cubicBezTo>
                <a:cubicBezTo>
                  <a:pt x="71" y="29"/>
                  <a:pt x="71" y="29"/>
                  <a:pt x="71" y="29"/>
                </a:cubicBezTo>
                <a:cubicBezTo>
                  <a:pt x="71" y="29"/>
                  <a:pt x="74" y="31"/>
                  <a:pt x="74" y="36"/>
                </a:cubicBezTo>
                <a:cubicBezTo>
                  <a:pt x="74" y="41"/>
                  <a:pt x="70" y="42"/>
                  <a:pt x="70" y="42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9"/>
                  <a:pt x="42" y="39"/>
                  <a:pt x="42" y="39"/>
                </a:cubicBezTo>
                <a:cubicBezTo>
                  <a:pt x="60" y="62"/>
                  <a:pt x="60" y="62"/>
                  <a:pt x="60" y="62"/>
                </a:cubicBezTo>
                <a:cubicBezTo>
                  <a:pt x="60" y="62"/>
                  <a:pt x="60" y="66"/>
                  <a:pt x="56" y="69"/>
                </a:cubicBezTo>
                <a:cubicBezTo>
                  <a:pt x="51" y="71"/>
                  <a:pt x="48" y="68"/>
                  <a:pt x="48" y="68"/>
                </a:cubicBezTo>
                <a:cubicBezTo>
                  <a:pt x="37" y="42"/>
                  <a:pt x="37" y="42"/>
                  <a:pt x="37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24" y="68"/>
                  <a:pt x="24" y="68"/>
                  <a:pt x="24" y="68"/>
                </a:cubicBezTo>
                <a:cubicBezTo>
                  <a:pt x="24" y="68"/>
                  <a:pt x="21" y="72"/>
                  <a:pt x="16" y="68"/>
                </a:cubicBezTo>
                <a:cubicBezTo>
                  <a:pt x="12" y="65"/>
                  <a:pt x="13" y="61"/>
                  <a:pt x="13" y="61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41"/>
                  <a:pt x="0" y="39"/>
                  <a:pt x="0" y="35"/>
                </a:cubicBezTo>
                <a:cubicBezTo>
                  <a:pt x="0" y="31"/>
                  <a:pt x="4" y="28"/>
                  <a:pt x="4" y="28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32"/>
                  <a:pt x="31" y="32"/>
                  <a:pt x="31" y="32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5"/>
                  <a:pt x="19" y="3"/>
                </a:cubicBezTo>
                <a:cubicBezTo>
                  <a:pt x="24" y="1"/>
                  <a:pt x="26" y="2"/>
                  <a:pt x="26" y="2"/>
                </a:cubicBezTo>
                <a:cubicBezTo>
                  <a:pt x="37" y="28"/>
                  <a:pt x="37" y="28"/>
                  <a:pt x="37" y="28"/>
                </a:cubicBezTo>
                <a:cubicBezTo>
                  <a:pt x="37" y="28"/>
                  <a:pt x="37" y="28"/>
                  <a:pt x="37" y="28"/>
                </a:cubicBezTo>
                <a:cubicBezTo>
                  <a:pt x="49" y="2"/>
                  <a:pt x="49" y="2"/>
                  <a:pt x="49" y="2"/>
                </a:cubicBezTo>
                <a:cubicBezTo>
                  <a:pt x="49" y="2"/>
                  <a:pt x="52" y="0"/>
                  <a:pt x="57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3558" name="Freeform 1347">
            <a:extLst>
              <a:ext uri="{FF2B5EF4-FFF2-40B4-BE49-F238E27FC236}">
                <a16:creationId xmlns:a16="http://schemas.microsoft.com/office/drawing/2014/main" id="{0564B054-22E5-56C8-7538-20FDC23AF3EE}"/>
              </a:ext>
            </a:extLst>
          </p:cNvPr>
          <p:cNvSpPr>
            <a:spLocks/>
          </p:cNvSpPr>
          <p:nvPr/>
        </p:nvSpPr>
        <p:spPr bwMode="auto">
          <a:xfrm>
            <a:off x="2590800" y="3511550"/>
            <a:ext cx="293688" cy="304800"/>
          </a:xfrm>
          <a:custGeom>
            <a:avLst/>
            <a:gdLst>
              <a:gd name="T0" fmla="*/ 2147483646 w 74"/>
              <a:gd name="T1" fmla="*/ 2147483646 h 72"/>
              <a:gd name="T2" fmla="*/ 2147483646 w 74"/>
              <a:gd name="T3" fmla="*/ 2147483646 h 72"/>
              <a:gd name="T4" fmla="*/ 2147483646 w 74"/>
              <a:gd name="T5" fmla="*/ 2147483646 h 72"/>
              <a:gd name="T6" fmla="*/ 2147483646 w 74"/>
              <a:gd name="T7" fmla="*/ 2147483646 h 72"/>
              <a:gd name="T8" fmla="*/ 2147483646 w 74"/>
              <a:gd name="T9" fmla="*/ 2147483646 h 72"/>
              <a:gd name="T10" fmla="*/ 2147483646 w 74"/>
              <a:gd name="T11" fmla="*/ 2147483646 h 72"/>
              <a:gd name="T12" fmla="*/ 2147483646 w 74"/>
              <a:gd name="T13" fmla="*/ 2147483646 h 72"/>
              <a:gd name="T14" fmla="*/ 2147483646 w 74"/>
              <a:gd name="T15" fmla="*/ 2147483646 h 72"/>
              <a:gd name="T16" fmla="*/ 2147483646 w 74"/>
              <a:gd name="T17" fmla="*/ 2147483646 h 72"/>
              <a:gd name="T18" fmla="*/ 2147483646 w 74"/>
              <a:gd name="T19" fmla="*/ 2147483646 h 72"/>
              <a:gd name="T20" fmla="*/ 2147483646 w 74"/>
              <a:gd name="T21" fmla="*/ 2147483646 h 72"/>
              <a:gd name="T22" fmla="*/ 2147483646 w 74"/>
              <a:gd name="T23" fmla="*/ 2147483646 h 72"/>
              <a:gd name="T24" fmla="*/ 2147483646 w 74"/>
              <a:gd name="T25" fmla="*/ 2147483646 h 72"/>
              <a:gd name="T26" fmla="*/ 2147483646 w 74"/>
              <a:gd name="T27" fmla="*/ 2147483646 h 72"/>
              <a:gd name="T28" fmla="*/ 2147483646 w 74"/>
              <a:gd name="T29" fmla="*/ 2147483646 h 72"/>
              <a:gd name="T30" fmla="*/ 2147483646 w 74"/>
              <a:gd name="T31" fmla="*/ 2147483646 h 72"/>
              <a:gd name="T32" fmla="*/ 2147483646 w 74"/>
              <a:gd name="T33" fmla="*/ 2147483646 h 72"/>
              <a:gd name="T34" fmla="*/ 2147483646 w 74"/>
              <a:gd name="T35" fmla="*/ 2147483646 h 72"/>
              <a:gd name="T36" fmla="*/ 2147483646 w 74"/>
              <a:gd name="T37" fmla="*/ 2147483646 h 72"/>
              <a:gd name="T38" fmla="*/ 2147483646 w 74"/>
              <a:gd name="T39" fmla="*/ 2147483646 h 72"/>
              <a:gd name="T40" fmla="*/ 0 w 74"/>
              <a:gd name="T41" fmla="*/ 2147483646 h 72"/>
              <a:gd name="T42" fmla="*/ 2147483646 w 74"/>
              <a:gd name="T43" fmla="*/ 2147483646 h 72"/>
              <a:gd name="T44" fmla="*/ 2147483646 w 74"/>
              <a:gd name="T45" fmla="*/ 2147483646 h 72"/>
              <a:gd name="T46" fmla="*/ 2147483646 w 74"/>
              <a:gd name="T47" fmla="*/ 2147483646 h 72"/>
              <a:gd name="T48" fmla="*/ 2147483646 w 74"/>
              <a:gd name="T49" fmla="*/ 2147483646 h 72"/>
              <a:gd name="T50" fmla="*/ 2147483646 w 74"/>
              <a:gd name="T51" fmla="*/ 2147483646 h 72"/>
              <a:gd name="T52" fmla="*/ 2147483646 w 74"/>
              <a:gd name="T53" fmla="*/ 2147483646 h 72"/>
              <a:gd name="T54" fmla="*/ 2147483646 w 74"/>
              <a:gd name="T55" fmla="*/ 2147483646 h 72"/>
              <a:gd name="T56" fmla="*/ 2147483646 w 74"/>
              <a:gd name="T57" fmla="*/ 2147483646 h 72"/>
              <a:gd name="T58" fmla="*/ 2147483646 w 74"/>
              <a:gd name="T59" fmla="*/ 2147483646 h 72"/>
              <a:gd name="T60" fmla="*/ 2147483646 w 74"/>
              <a:gd name="T61" fmla="*/ 2147483646 h 7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74" h="72">
                <a:moveTo>
                  <a:pt x="57" y="2"/>
                </a:moveTo>
                <a:cubicBezTo>
                  <a:pt x="62" y="5"/>
                  <a:pt x="60" y="9"/>
                  <a:pt x="60" y="9"/>
                </a:cubicBezTo>
                <a:cubicBezTo>
                  <a:pt x="42" y="32"/>
                  <a:pt x="42" y="32"/>
                  <a:pt x="42" y="32"/>
                </a:cubicBezTo>
                <a:cubicBezTo>
                  <a:pt x="42" y="33"/>
                  <a:pt x="42" y="33"/>
                  <a:pt x="42" y="33"/>
                </a:cubicBezTo>
                <a:cubicBezTo>
                  <a:pt x="71" y="29"/>
                  <a:pt x="71" y="29"/>
                  <a:pt x="71" y="29"/>
                </a:cubicBezTo>
                <a:cubicBezTo>
                  <a:pt x="71" y="29"/>
                  <a:pt x="74" y="31"/>
                  <a:pt x="74" y="36"/>
                </a:cubicBezTo>
                <a:cubicBezTo>
                  <a:pt x="74" y="41"/>
                  <a:pt x="70" y="42"/>
                  <a:pt x="70" y="42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9"/>
                  <a:pt x="42" y="39"/>
                  <a:pt x="42" y="39"/>
                </a:cubicBezTo>
                <a:cubicBezTo>
                  <a:pt x="60" y="62"/>
                  <a:pt x="60" y="62"/>
                  <a:pt x="60" y="62"/>
                </a:cubicBezTo>
                <a:cubicBezTo>
                  <a:pt x="60" y="62"/>
                  <a:pt x="60" y="66"/>
                  <a:pt x="56" y="69"/>
                </a:cubicBezTo>
                <a:cubicBezTo>
                  <a:pt x="51" y="71"/>
                  <a:pt x="48" y="68"/>
                  <a:pt x="48" y="68"/>
                </a:cubicBezTo>
                <a:cubicBezTo>
                  <a:pt x="37" y="42"/>
                  <a:pt x="37" y="42"/>
                  <a:pt x="37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24" y="68"/>
                  <a:pt x="24" y="68"/>
                  <a:pt x="24" y="68"/>
                </a:cubicBezTo>
                <a:cubicBezTo>
                  <a:pt x="24" y="68"/>
                  <a:pt x="21" y="72"/>
                  <a:pt x="16" y="68"/>
                </a:cubicBezTo>
                <a:cubicBezTo>
                  <a:pt x="12" y="65"/>
                  <a:pt x="13" y="61"/>
                  <a:pt x="13" y="61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41"/>
                  <a:pt x="0" y="39"/>
                  <a:pt x="0" y="35"/>
                </a:cubicBezTo>
                <a:cubicBezTo>
                  <a:pt x="0" y="31"/>
                  <a:pt x="4" y="28"/>
                  <a:pt x="4" y="28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32"/>
                  <a:pt x="31" y="32"/>
                  <a:pt x="31" y="32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5"/>
                  <a:pt x="19" y="3"/>
                </a:cubicBezTo>
                <a:cubicBezTo>
                  <a:pt x="24" y="1"/>
                  <a:pt x="26" y="2"/>
                  <a:pt x="26" y="2"/>
                </a:cubicBezTo>
                <a:cubicBezTo>
                  <a:pt x="37" y="28"/>
                  <a:pt x="37" y="28"/>
                  <a:pt x="37" y="28"/>
                </a:cubicBezTo>
                <a:cubicBezTo>
                  <a:pt x="37" y="28"/>
                  <a:pt x="37" y="28"/>
                  <a:pt x="37" y="28"/>
                </a:cubicBezTo>
                <a:cubicBezTo>
                  <a:pt x="49" y="2"/>
                  <a:pt x="49" y="2"/>
                  <a:pt x="49" y="2"/>
                </a:cubicBezTo>
                <a:cubicBezTo>
                  <a:pt x="49" y="2"/>
                  <a:pt x="52" y="0"/>
                  <a:pt x="57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3559" name="Freeform 1348">
            <a:extLst>
              <a:ext uri="{FF2B5EF4-FFF2-40B4-BE49-F238E27FC236}">
                <a16:creationId xmlns:a16="http://schemas.microsoft.com/office/drawing/2014/main" id="{39A17E67-6F4A-D0BD-6DCE-E5BC45611BB7}"/>
              </a:ext>
            </a:extLst>
          </p:cNvPr>
          <p:cNvSpPr>
            <a:spLocks/>
          </p:cNvSpPr>
          <p:nvPr/>
        </p:nvSpPr>
        <p:spPr bwMode="auto">
          <a:xfrm>
            <a:off x="2590800" y="2749550"/>
            <a:ext cx="293688" cy="304800"/>
          </a:xfrm>
          <a:custGeom>
            <a:avLst/>
            <a:gdLst>
              <a:gd name="T0" fmla="*/ 2147483646 w 74"/>
              <a:gd name="T1" fmla="*/ 2147483646 h 72"/>
              <a:gd name="T2" fmla="*/ 2147483646 w 74"/>
              <a:gd name="T3" fmla="*/ 2147483646 h 72"/>
              <a:gd name="T4" fmla="*/ 2147483646 w 74"/>
              <a:gd name="T5" fmla="*/ 2147483646 h 72"/>
              <a:gd name="T6" fmla="*/ 2147483646 w 74"/>
              <a:gd name="T7" fmla="*/ 2147483646 h 72"/>
              <a:gd name="T8" fmla="*/ 2147483646 w 74"/>
              <a:gd name="T9" fmla="*/ 2147483646 h 72"/>
              <a:gd name="T10" fmla="*/ 2147483646 w 74"/>
              <a:gd name="T11" fmla="*/ 2147483646 h 72"/>
              <a:gd name="T12" fmla="*/ 2147483646 w 74"/>
              <a:gd name="T13" fmla="*/ 2147483646 h 72"/>
              <a:gd name="T14" fmla="*/ 2147483646 w 74"/>
              <a:gd name="T15" fmla="*/ 2147483646 h 72"/>
              <a:gd name="T16" fmla="*/ 2147483646 w 74"/>
              <a:gd name="T17" fmla="*/ 2147483646 h 72"/>
              <a:gd name="T18" fmla="*/ 2147483646 w 74"/>
              <a:gd name="T19" fmla="*/ 2147483646 h 72"/>
              <a:gd name="T20" fmla="*/ 2147483646 w 74"/>
              <a:gd name="T21" fmla="*/ 2147483646 h 72"/>
              <a:gd name="T22" fmla="*/ 2147483646 w 74"/>
              <a:gd name="T23" fmla="*/ 2147483646 h 72"/>
              <a:gd name="T24" fmla="*/ 2147483646 w 74"/>
              <a:gd name="T25" fmla="*/ 2147483646 h 72"/>
              <a:gd name="T26" fmla="*/ 2147483646 w 74"/>
              <a:gd name="T27" fmla="*/ 2147483646 h 72"/>
              <a:gd name="T28" fmla="*/ 2147483646 w 74"/>
              <a:gd name="T29" fmla="*/ 2147483646 h 72"/>
              <a:gd name="T30" fmla="*/ 2147483646 w 74"/>
              <a:gd name="T31" fmla="*/ 2147483646 h 72"/>
              <a:gd name="T32" fmla="*/ 2147483646 w 74"/>
              <a:gd name="T33" fmla="*/ 2147483646 h 72"/>
              <a:gd name="T34" fmla="*/ 2147483646 w 74"/>
              <a:gd name="T35" fmla="*/ 2147483646 h 72"/>
              <a:gd name="T36" fmla="*/ 2147483646 w 74"/>
              <a:gd name="T37" fmla="*/ 2147483646 h 72"/>
              <a:gd name="T38" fmla="*/ 2147483646 w 74"/>
              <a:gd name="T39" fmla="*/ 2147483646 h 72"/>
              <a:gd name="T40" fmla="*/ 0 w 74"/>
              <a:gd name="T41" fmla="*/ 2147483646 h 72"/>
              <a:gd name="T42" fmla="*/ 2147483646 w 74"/>
              <a:gd name="T43" fmla="*/ 2147483646 h 72"/>
              <a:gd name="T44" fmla="*/ 2147483646 w 74"/>
              <a:gd name="T45" fmla="*/ 2147483646 h 72"/>
              <a:gd name="T46" fmla="*/ 2147483646 w 74"/>
              <a:gd name="T47" fmla="*/ 2147483646 h 72"/>
              <a:gd name="T48" fmla="*/ 2147483646 w 74"/>
              <a:gd name="T49" fmla="*/ 2147483646 h 72"/>
              <a:gd name="T50" fmla="*/ 2147483646 w 74"/>
              <a:gd name="T51" fmla="*/ 2147483646 h 72"/>
              <a:gd name="T52" fmla="*/ 2147483646 w 74"/>
              <a:gd name="T53" fmla="*/ 2147483646 h 72"/>
              <a:gd name="T54" fmla="*/ 2147483646 w 74"/>
              <a:gd name="T55" fmla="*/ 2147483646 h 72"/>
              <a:gd name="T56" fmla="*/ 2147483646 w 74"/>
              <a:gd name="T57" fmla="*/ 2147483646 h 72"/>
              <a:gd name="T58" fmla="*/ 2147483646 w 74"/>
              <a:gd name="T59" fmla="*/ 2147483646 h 72"/>
              <a:gd name="T60" fmla="*/ 2147483646 w 74"/>
              <a:gd name="T61" fmla="*/ 2147483646 h 7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74" h="72">
                <a:moveTo>
                  <a:pt x="57" y="2"/>
                </a:moveTo>
                <a:cubicBezTo>
                  <a:pt x="62" y="5"/>
                  <a:pt x="60" y="9"/>
                  <a:pt x="60" y="9"/>
                </a:cubicBezTo>
                <a:cubicBezTo>
                  <a:pt x="42" y="32"/>
                  <a:pt x="42" y="32"/>
                  <a:pt x="42" y="32"/>
                </a:cubicBezTo>
                <a:cubicBezTo>
                  <a:pt x="42" y="33"/>
                  <a:pt x="42" y="33"/>
                  <a:pt x="42" y="33"/>
                </a:cubicBezTo>
                <a:cubicBezTo>
                  <a:pt x="71" y="29"/>
                  <a:pt x="71" y="29"/>
                  <a:pt x="71" y="29"/>
                </a:cubicBezTo>
                <a:cubicBezTo>
                  <a:pt x="71" y="29"/>
                  <a:pt x="74" y="31"/>
                  <a:pt x="74" y="36"/>
                </a:cubicBezTo>
                <a:cubicBezTo>
                  <a:pt x="74" y="41"/>
                  <a:pt x="70" y="42"/>
                  <a:pt x="70" y="42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9"/>
                  <a:pt x="42" y="39"/>
                  <a:pt x="42" y="39"/>
                </a:cubicBezTo>
                <a:cubicBezTo>
                  <a:pt x="60" y="62"/>
                  <a:pt x="60" y="62"/>
                  <a:pt x="60" y="62"/>
                </a:cubicBezTo>
                <a:cubicBezTo>
                  <a:pt x="60" y="62"/>
                  <a:pt x="60" y="66"/>
                  <a:pt x="56" y="69"/>
                </a:cubicBezTo>
                <a:cubicBezTo>
                  <a:pt x="51" y="71"/>
                  <a:pt x="48" y="68"/>
                  <a:pt x="48" y="68"/>
                </a:cubicBezTo>
                <a:cubicBezTo>
                  <a:pt x="37" y="42"/>
                  <a:pt x="37" y="42"/>
                  <a:pt x="37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24" y="68"/>
                  <a:pt x="24" y="68"/>
                  <a:pt x="24" y="68"/>
                </a:cubicBezTo>
                <a:cubicBezTo>
                  <a:pt x="24" y="68"/>
                  <a:pt x="21" y="72"/>
                  <a:pt x="16" y="68"/>
                </a:cubicBezTo>
                <a:cubicBezTo>
                  <a:pt x="12" y="65"/>
                  <a:pt x="13" y="61"/>
                  <a:pt x="13" y="61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41"/>
                  <a:pt x="0" y="39"/>
                  <a:pt x="0" y="35"/>
                </a:cubicBezTo>
                <a:cubicBezTo>
                  <a:pt x="0" y="31"/>
                  <a:pt x="4" y="28"/>
                  <a:pt x="4" y="28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32"/>
                  <a:pt x="31" y="32"/>
                  <a:pt x="31" y="32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5"/>
                  <a:pt x="19" y="3"/>
                </a:cubicBezTo>
                <a:cubicBezTo>
                  <a:pt x="24" y="1"/>
                  <a:pt x="26" y="2"/>
                  <a:pt x="26" y="2"/>
                </a:cubicBezTo>
                <a:cubicBezTo>
                  <a:pt x="37" y="28"/>
                  <a:pt x="37" y="28"/>
                  <a:pt x="37" y="28"/>
                </a:cubicBezTo>
                <a:cubicBezTo>
                  <a:pt x="37" y="28"/>
                  <a:pt x="37" y="28"/>
                  <a:pt x="37" y="28"/>
                </a:cubicBezTo>
                <a:cubicBezTo>
                  <a:pt x="49" y="2"/>
                  <a:pt x="49" y="2"/>
                  <a:pt x="49" y="2"/>
                </a:cubicBezTo>
                <a:cubicBezTo>
                  <a:pt x="49" y="2"/>
                  <a:pt x="52" y="0"/>
                  <a:pt x="57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3567" name="Freeform 1356">
            <a:extLst>
              <a:ext uri="{FF2B5EF4-FFF2-40B4-BE49-F238E27FC236}">
                <a16:creationId xmlns:a16="http://schemas.microsoft.com/office/drawing/2014/main" id="{D27C1036-F134-1798-B101-317A4ACDFC72}"/>
              </a:ext>
            </a:extLst>
          </p:cNvPr>
          <p:cNvSpPr>
            <a:spLocks/>
          </p:cNvSpPr>
          <p:nvPr/>
        </p:nvSpPr>
        <p:spPr bwMode="auto">
          <a:xfrm>
            <a:off x="2590800" y="4197350"/>
            <a:ext cx="293688" cy="304800"/>
          </a:xfrm>
          <a:custGeom>
            <a:avLst/>
            <a:gdLst>
              <a:gd name="T0" fmla="*/ 2147483646 w 74"/>
              <a:gd name="T1" fmla="*/ 2147483646 h 72"/>
              <a:gd name="T2" fmla="*/ 2147483646 w 74"/>
              <a:gd name="T3" fmla="*/ 2147483646 h 72"/>
              <a:gd name="T4" fmla="*/ 2147483646 w 74"/>
              <a:gd name="T5" fmla="*/ 2147483646 h 72"/>
              <a:gd name="T6" fmla="*/ 2147483646 w 74"/>
              <a:gd name="T7" fmla="*/ 2147483646 h 72"/>
              <a:gd name="T8" fmla="*/ 2147483646 w 74"/>
              <a:gd name="T9" fmla="*/ 2147483646 h 72"/>
              <a:gd name="T10" fmla="*/ 2147483646 w 74"/>
              <a:gd name="T11" fmla="*/ 2147483646 h 72"/>
              <a:gd name="T12" fmla="*/ 2147483646 w 74"/>
              <a:gd name="T13" fmla="*/ 2147483646 h 72"/>
              <a:gd name="T14" fmla="*/ 2147483646 w 74"/>
              <a:gd name="T15" fmla="*/ 2147483646 h 72"/>
              <a:gd name="T16" fmla="*/ 2147483646 w 74"/>
              <a:gd name="T17" fmla="*/ 2147483646 h 72"/>
              <a:gd name="T18" fmla="*/ 2147483646 w 74"/>
              <a:gd name="T19" fmla="*/ 2147483646 h 72"/>
              <a:gd name="T20" fmla="*/ 2147483646 w 74"/>
              <a:gd name="T21" fmla="*/ 2147483646 h 72"/>
              <a:gd name="T22" fmla="*/ 2147483646 w 74"/>
              <a:gd name="T23" fmla="*/ 2147483646 h 72"/>
              <a:gd name="T24" fmla="*/ 2147483646 w 74"/>
              <a:gd name="T25" fmla="*/ 2147483646 h 72"/>
              <a:gd name="T26" fmla="*/ 2147483646 w 74"/>
              <a:gd name="T27" fmla="*/ 2147483646 h 72"/>
              <a:gd name="T28" fmla="*/ 2147483646 w 74"/>
              <a:gd name="T29" fmla="*/ 2147483646 h 72"/>
              <a:gd name="T30" fmla="*/ 2147483646 w 74"/>
              <a:gd name="T31" fmla="*/ 2147483646 h 72"/>
              <a:gd name="T32" fmla="*/ 2147483646 w 74"/>
              <a:gd name="T33" fmla="*/ 2147483646 h 72"/>
              <a:gd name="T34" fmla="*/ 2147483646 w 74"/>
              <a:gd name="T35" fmla="*/ 2147483646 h 72"/>
              <a:gd name="T36" fmla="*/ 2147483646 w 74"/>
              <a:gd name="T37" fmla="*/ 2147483646 h 72"/>
              <a:gd name="T38" fmla="*/ 2147483646 w 74"/>
              <a:gd name="T39" fmla="*/ 2147483646 h 72"/>
              <a:gd name="T40" fmla="*/ 0 w 74"/>
              <a:gd name="T41" fmla="*/ 2147483646 h 72"/>
              <a:gd name="T42" fmla="*/ 2147483646 w 74"/>
              <a:gd name="T43" fmla="*/ 2147483646 h 72"/>
              <a:gd name="T44" fmla="*/ 2147483646 w 74"/>
              <a:gd name="T45" fmla="*/ 2147483646 h 72"/>
              <a:gd name="T46" fmla="*/ 2147483646 w 74"/>
              <a:gd name="T47" fmla="*/ 2147483646 h 72"/>
              <a:gd name="T48" fmla="*/ 2147483646 w 74"/>
              <a:gd name="T49" fmla="*/ 2147483646 h 72"/>
              <a:gd name="T50" fmla="*/ 2147483646 w 74"/>
              <a:gd name="T51" fmla="*/ 2147483646 h 72"/>
              <a:gd name="T52" fmla="*/ 2147483646 w 74"/>
              <a:gd name="T53" fmla="*/ 2147483646 h 72"/>
              <a:gd name="T54" fmla="*/ 2147483646 w 74"/>
              <a:gd name="T55" fmla="*/ 2147483646 h 72"/>
              <a:gd name="T56" fmla="*/ 2147483646 w 74"/>
              <a:gd name="T57" fmla="*/ 2147483646 h 72"/>
              <a:gd name="T58" fmla="*/ 2147483646 w 74"/>
              <a:gd name="T59" fmla="*/ 2147483646 h 72"/>
              <a:gd name="T60" fmla="*/ 2147483646 w 74"/>
              <a:gd name="T61" fmla="*/ 2147483646 h 7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74" h="72">
                <a:moveTo>
                  <a:pt x="57" y="2"/>
                </a:moveTo>
                <a:cubicBezTo>
                  <a:pt x="62" y="5"/>
                  <a:pt x="60" y="9"/>
                  <a:pt x="60" y="9"/>
                </a:cubicBezTo>
                <a:cubicBezTo>
                  <a:pt x="42" y="32"/>
                  <a:pt x="42" y="32"/>
                  <a:pt x="42" y="32"/>
                </a:cubicBezTo>
                <a:cubicBezTo>
                  <a:pt x="42" y="33"/>
                  <a:pt x="42" y="33"/>
                  <a:pt x="42" y="33"/>
                </a:cubicBezTo>
                <a:cubicBezTo>
                  <a:pt x="71" y="29"/>
                  <a:pt x="71" y="29"/>
                  <a:pt x="71" y="29"/>
                </a:cubicBezTo>
                <a:cubicBezTo>
                  <a:pt x="71" y="29"/>
                  <a:pt x="74" y="31"/>
                  <a:pt x="74" y="36"/>
                </a:cubicBezTo>
                <a:cubicBezTo>
                  <a:pt x="74" y="41"/>
                  <a:pt x="70" y="42"/>
                  <a:pt x="70" y="42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9"/>
                  <a:pt x="42" y="39"/>
                  <a:pt x="42" y="39"/>
                </a:cubicBezTo>
                <a:cubicBezTo>
                  <a:pt x="60" y="62"/>
                  <a:pt x="60" y="62"/>
                  <a:pt x="60" y="62"/>
                </a:cubicBezTo>
                <a:cubicBezTo>
                  <a:pt x="60" y="62"/>
                  <a:pt x="60" y="66"/>
                  <a:pt x="56" y="69"/>
                </a:cubicBezTo>
                <a:cubicBezTo>
                  <a:pt x="51" y="71"/>
                  <a:pt x="48" y="68"/>
                  <a:pt x="48" y="68"/>
                </a:cubicBezTo>
                <a:cubicBezTo>
                  <a:pt x="37" y="42"/>
                  <a:pt x="37" y="42"/>
                  <a:pt x="37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24" y="68"/>
                  <a:pt x="24" y="68"/>
                  <a:pt x="24" y="68"/>
                </a:cubicBezTo>
                <a:cubicBezTo>
                  <a:pt x="24" y="68"/>
                  <a:pt x="21" y="72"/>
                  <a:pt x="16" y="68"/>
                </a:cubicBezTo>
                <a:cubicBezTo>
                  <a:pt x="12" y="65"/>
                  <a:pt x="13" y="61"/>
                  <a:pt x="13" y="61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41"/>
                  <a:pt x="0" y="39"/>
                  <a:pt x="0" y="35"/>
                </a:cubicBezTo>
                <a:cubicBezTo>
                  <a:pt x="0" y="31"/>
                  <a:pt x="4" y="28"/>
                  <a:pt x="4" y="28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32"/>
                  <a:pt x="31" y="32"/>
                  <a:pt x="31" y="32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5"/>
                  <a:pt x="19" y="3"/>
                </a:cubicBezTo>
                <a:cubicBezTo>
                  <a:pt x="24" y="1"/>
                  <a:pt x="26" y="2"/>
                  <a:pt x="26" y="2"/>
                </a:cubicBezTo>
                <a:cubicBezTo>
                  <a:pt x="37" y="28"/>
                  <a:pt x="37" y="28"/>
                  <a:pt x="37" y="28"/>
                </a:cubicBezTo>
                <a:cubicBezTo>
                  <a:pt x="37" y="28"/>
                  <a:pt x="37" y="28"/>
                  <a:pt x="37" y="28"/>
                </a:cubicBezTo>
                <a:cubicBezTo>
                  <a:pt x="49" y="2"/>
                  <a:pt x="49" y="2"/>
                  <a:pt x="49" y="2"/>
                </a:cubicBezTo>
                <a:cubicBezTo>
                  <a:pt x="49" y="2"/>
                  <a:pt x="52" y="0"/>
                  <a:pt x="57" y="2"/>
                </a:cubicBezTo>
                <a:close/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E"/>
          </a:p>
        </p:txBody>
      </p:sp>
      <p:grpSp>
        <p:nvGrpSpPr>
          <p:cNvPr id="3584" name="Group 1373">
            <a:extLst>
              <a:ext uri="{FF2B5EF4-FFF2-40B4-BE49-F238E27FC236}">
                <a16:creationId xmlns:a16="http://schemas.microsoft.com/office/drawing/2014/main" id="{F8530873-69D2-2D3A-8685-F99B2B234242}"/>
              </a:ext>
            </a:extLst>
          </p:cNvPr>
          <p:cNvGrpSpPr>
            <a:grpSpLocks/>
          </p:cNvGrpSpPr>
          <p:nvPr/>
        </p:nvGrpSpPr>
        <p:grpSpPr bwMode="auto">
          <a:xfrm>
            <a:off x="3007895" y="5154804"/>
            <a:ext cx="457194" cy="427962"/>
            <a:chOff x="384" y="3120"/>
            <a:chExt cx="844" cy="931"/>
          </a:xfrm>
        </p:grpSpPr>
        <p:sp>
          <p:nvSpPr>
            <p:cNvPr id="3585" name="Freeform 1374">
              <a:extLst>
                <a:ext uri="{FF2B5EF4-FFF2-40B4-BE49-F238E27FC236}">
                  <a16:creationId xmlns:a16="http://schemas.microsoft.com/office/drawing/2014/main" id="{839280C0-721C-04E1-B84A-B018D4170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" y="3120"/>
              <a:ext cx="255" cy="466"/>
            </a:xfrm>
            <a:custGeom>
              <a:avLst/>
              <a:gdLst>
                <a:gd name="T0" fmla="*/ 31 w 255"/>
                <a:gd name="T1" fmla="*/ 466 h 466"/>
                <a:gd name="T2" fmla="*/ 136 w 255"/>
                <a:gd name="T3" fmla="*/ 150 h 466"/>
                <a:gd name="T4" fmla="*/ 146 w 255"/>
                <a:gd name="T5" fmla="*/ 144 h 466"/>
                <a:gd name="T6" fmla="*/ 255 w 255"/>
                <a:gd name="T7" fmla="*/ 89 h 466"/>
                <a:gd name="T8" fmla="*/ 240 w 255"/>
                <a:gd name="T9" fmla="*/ 61 h 466"/>
                <a:gd name="T10" fmla="*/ 130 w 255"/>
                <a:gd name="T11" fmla="*/ 117 h 466"/>
                <a:gd name="T12" fmla="*/ 130 w 255"/>
                <a:gd name="T13" fmla="*/ 111 h 466"/>
                <a:gd name="T14" fmla="*/ 78 w 255"/>
                <a:gd name="T15" fmla="*/ 0 h 466"/>
                <a:gd name="T16" fmla="*/ 47 w 255"/>
                <a:gd name="T17" fmla="*/ 11 h 466"/>
                <a:gd name="T18" fmla="*/ 99 w 255"/>
                <a:gd name="T19" fmla="*/ 128 h 466"/>
                <a:gd name="T20" fmla="*/ 104 w 255"/>
                <a:gd name="T21" fmla="*/ 139 h 466"/>
                <a:gd name="T22" fmla="*/ 0 w 255"/>
                <a:gd name="T23" fmla="*/ 455 h 466"/>
                <a:gd name="T24" fmla="*/ 31 w 255"/>
                <a:gd name="T25" fmla="*/ 466 h 4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5" h="466">
                  <a:moveTo>
                    <a:pt x="31" y="466"/>
                  </a:moveTo>
                  <a:lnTo>
                    <a:pt x="136" y="150"/>
                  </a:lnTo>
                  <a:lnTo>
                    <a:pt x="146" y="144"/>
                  </a:lnTo>
                  <a:lnTo>
                    <a:pt x="255" y="89"/>
                  </a:lnTo>
                  <a:lnTo>
                    <a:pt x="240" y="61"/>
                  </a:lnTo>
                  <a:lnTo>
                    <a:pt x="130" y="117"/>
                  </a:lnTo>
                  <a:lnTo>
                    <a:pt x="130" y="111"/>
                  </a:lnTo>
                  <a:lnTo>
                    <a:pt x="78" y="0"/>
                  </a:lnTo>
                  <a:lnTo>
                    <a:pt x="47" y="11"/>
                  </a:lnTo>
                  <a:lnTo>
                    <a:pt x="99" y="128"/>
                  </a:lnTo>
                  <a:lnTo>
                    <a:pt x="104" y="139"/>
                  </a:lnTo>
                  <a:lnTo>
                    <a:pt x="0" y="455"/>
                  </a:lnTo>
                  <a:lnTo>
                    <a:pt x="31" y="4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586" name="Freeform 1375">
              <a:extLst>
                <a:ext uri="{FF2B5EF4-FFF2-40B4-BE49-F238E27FC236}">
                  <a16:creationId xmlns:a16="http://schemas.microsoft.com/office/drawing/2014/main" id="{BDED0483-4638-E353-9929-2EA230646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" y="3120"/>
              <a:ext cx="255" cy="466"/>
            </a:xfrm>
            <a:custGeom>
              <a:avLst/>
              <a:gdLst>
                <a:gd name="T0" fmla="*/ 31 w 255"/>
                <a:gd name="T1" fmla="*/ 466 h 466"/>
                <a:gd name="T2" fmla="*/ 136 w 255"/>
                <a:gd name="T3" fmla="*/ 150 h 466"/>
                <a:gd name="T4" fmla="*/ 146 w 255"/>
                <a:gd name="T5" fmla="*/ 144 h 466"/>
                <a:gd name="T6" fmla="*/ 255 w 255"/>
                <a:gd name="T7" fmla="*/ 89 h 466"/>
                <a:gd name="T8" fmla="*/ 240 w 255"/>
                <a:gd name="T9" fmla="*/ 61 h 466"/>
                <a:gd name="T10" fmla="*/ 130 w 255"/>
                <a:gd name="T11" fmla="*/ 117 h 466"/>
                <a:gd name="T12" fmla="*/ 130 w 255"/>
                <a:gd name="T13" fmla="*/ 111 h 466"/>
                <a:gd name="T14" fmla="*/ 78 w 255"/>
                <a:gd name="T15" fmla="*/ 0 h 466"/>
                <a:gd name="T16" fmla="*/ 47 w 255"/>
                <a:gd name="T17" fmla="*/ 11 h 466"/>
                <a:gd name="T18" fmla="*/ 99 w 255"/>
                <a:gd name="T19" fmla="*/ 128 h 466"/>
                <a:gd name="T20" fmla="*/ 104 w 255"/>
                <a:gd name="T21" fmla="*/ 139 h 466"/>
                <a:gd name="T22" fmla="*/ 0 w 255"/>
                <a:gd name="T23" fmla="*/ 455 h 4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5" h="466">
                  <a:moveTo>
                    <a:pt x="31" y="466"/>
                  </a:moveTo>
                  <a:lnTo>
                    <a:pt x="136" y="150"/>
                  </a:lnTo>
                  <a:lnTo>
                    <a:pt x="146" y="144"/>
                  </a:lnTo>
                  <a:lnTo>
                    <a:pt x="255" y="89"/>
                  </a:lnTo>
                  <a:lnTo>
                    <a:pt x="240" y="61"/>
                  </a:lnTo>
                  <a:lnTo>
                    <a:pt x="130" y="117"/>
                  </a:lnTo>
                  <a:lnTo>
                    <a:pt x="130" y="111"/>
                  </a:lnTo>
                  <a:lnTo>
                    <a:pt x="78" y="0"/>
                  </a:lnTo>
                  <a:lnTo>
                    <a:pt x="47" y="11"/>
                  </a:lnTo>
                  <a:lnTo>
                    <a:pt x="99" y="128"/>
                  </a:lnTo>
                  <a:lnTo>
                    <a:pt x="104" y="139"/>
                  </a:lnTo>
                  <a:lnTo>
                    <a:pt x="0" y="4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587" name="Freeform 1376">
              <a:extLst>
                <a:ext uri="{FF2B5EF4-FFF2-40B4-BE49-F238E27FC236}">
                  <a16:creationId xmlns:a16="http://schemas.microsoft.com/office/drawing/2014/main" id="{02F33797-6ADC-78DA-1556-FC150BDE0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" y="3453"/>
              <a:ext cx="438" cy="233"/>
            </a:xfrm>
            <a:custGeom>
              <a:avLst/>
              <a:gdLst>
                <a:gd name="T0" fmla="*/ 0 w 438"/>
                <a:gd name="T1" fmla="*/ 166 h 233"/>
                <a:gd name="T2" fmla="*/ 318 w 438"/>
                <a:gd name="T3" fmla="*/ 138 h 233"/>
                <a:gd name="T4" fmla="*/ 328 w 438"/>
                <a:gd name="T5" fmla="*/ 149 h 233"/>
                <a:gd name="T6" fmla="*/ 417 w 438"/>
                <a:gd name="T7" fmla="*/ 233 h 233"/>
                <a:gd name="T8" fmla="*/ 438 w 438"/>
                <a:gd name="T9" fmla="*/ 205 h 233"/>
                <a:gd name="T10" fmla="*/ 344 w 438"/>
                <a:gd name="T11" fmla="*/ 122 h 233"/>
                <a:gd name="T12" fmla="*/ 344 w 438"/>
                <a:gd name="T13" fmla="*/ 122 h 233"/>
                <a:gd name="T14" fmla="*/ 422 w 438"/>
                <a:gd name="T15" fmla="*/ 22 h 233"/>
                <a:gd name="T16" fmla="*/ 401 w 438"/>
                <a:gd name="T17" fmla="*/ 0 h 233"/>
                <a:gd name="T18" fmla="*/ 323 w 438"/>
                <a:gd name="T19" fmla="*/ 100 h 233"/>
                <a:gd name="T20" fmla="*/ 313 w 438"/>
                <a:gd name="T21" fmla="*/ 105 h 233"/>
                <a:gd name="T22" fmla="*/ 0 w 438"/>
                <a:gd name="T23" fmla="*/ 133 h 233"/>
                <a:gd name="T24" fmla="*/ 0 w 438"/>
                <a:gd name="T25" fmla="*/ 166 h 2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38" h="233">
                  <a:moveTo>
                    <a:pt x="0" y="166"/>
                  </a:moveTo>
                  <a:lnTo>
                    <a:pt x="318" y="138"/>
                  </a:lnTo>
                  <a:lnTo>
                    <a:pt x="328" y="149"/>
                  </a:lnTo>
                  <a:lnTo>
                    <a:pt x="417" y="233"/>
                  </a:lnTo>
                  <a:lnTo>
                    <a:pt x="438" y="205"/>
                  </a:lnTo>
                  <a:lnTo>
                    <a:pt x="344" y="122"/>
                  </a:lnTo>
                  <a:lnTo>
                    <a:pt x="422" y="22"/>
                  </a:lnTo>
                  <a:lnTo>
                    <a:pt x="401" y="0"/>
                  </a:lnTo>
                  <a:lnTo>
                    <a:pt x="323" y="100"/>
                  </a:lnTo>
                  <a:lnTo>
                    <a:pt x="313" y="105"/>
                  </a:lnTo>
                  <a:lnTo>
                    <a:pt x="0" y="133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588" name="Freeform 1377">
              <a:extLst>
                <a:ext uri="{FF2B5EF4-FFF2-40B4-BE49-F238E27FC236}">
                  <a16:creationId xmlns:a16="http://schemas.microsoft.com/office/drawing/2014/main" id="{E620030C-0F26-47A4-80E6-A3E0ED6AB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" y="3453"/>
              <a:ext cx="438" cy="233"/>
            </a:xfrm>
            <a:custGeom>
              <a:avLst/>
              <a:gdLst>
                <a:gd name="T0" fmla="*/ 0 w 438"/>
                <a:gd name="T1" fmla="*/ 166 h 233"/>
                <a:gd name="T2" fmla="*/ 318 w 438"/>
                <a:gd name="T3" fmla="*/ 138 h 233"/>
                <a:gd name="T4" fmla="*/ 328 w 438"/>
                <a:gd name="T5" fmla="*/ 149 h 233"/>
                <a:gd name="T6" fmla="*/ 417 w 438"/>
                <a:gd name="T7" fmla="*/ 233 h 233"/>
                <a:gd name="T8" fmla="*/ 438 w 438"/>
                <a:gd name="T9" fmla="*/ 205 h 233"/>
                <a:gd name="T10" fmla="*/ 344 w 438"/>
                <a:gd name="T11" fmla="*/ 122 h 233"/>
                <a:gd name="T12" fmla="*/ 344 w 438"/>
                <a:gd name="T13" fmla="*/ 122 h 233"/>
                <a:gd name="T14" fmla="*/ 422 w 438"/>
                <a:gd name="T15" fmla="*/ 22 h 233"/>
                <a:gd name="T16" fmla="*/ 401 w 438"/>
                <a:gd name="T17" fmla="*/ 0 h 233"/>
                <a:gd name="T18" fmla="*/ 323 w 438"/>
                <a:gd name="T19" fmla="*/ 100 h 233"/>
                <a:gd name="T20" fmla="*/ 313 w 438"/>
                <a:gd name="T21" fmla="*/ 105 h 233"/>
                <a:gd name="T22" fmla="*/ 0 w 438"/>
                <a:gd name="T23" fmla="*/ 133 h 23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8" h="233">
                  <a:moveTo>
                    <a:pt x="0" y="166"/>
                  </a:moveTo>
                  <a:lnTo>
                    <a:pt x="318" y="138"/>
                  </a:lnTo>
                  <a:lnTo>
                    <a:pt x="328" y="149"/>
                  </a:lnTo>
                  <a:lnTo>
                    <a:pt x="417" y="233"/>
                  </a:lnTo>
                  <a:lnTo>
                    <a:pt x="438" y="205"/>
                  </a:lnTo>
                  <a:lnTo>
                    <a:pt x="344" y="122"/>
                  </a:lnTo>
                  <a:lnTo>
                    <a:pt x="422" y="22"/>
                  </a:lnTo>
                  <a:lnTo>
                    <a:pt x="401" y="0"/>
                  </a:lnTo>
                  <a:lnTo>
                    <a:pt x="323" y="100"/>
                  </a:lnTo>
                  <a:lnTo>
                    <a:pt x="313" y="105"/>
                  </a:lnTo>
                  <a:lnTo>
                    <a:pt x="0" y="1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589" name="Freeform 1378">
              <a:extLst>
                <a:ext uri="{FF2B5EF4-FFF2-40B4-BE49-F238E27FC236}">
                  <a16:creationId xmlns:a16="http://schemas.microsoft.com/office/drawing/2014/main" id="{77BED06D-9A3C-B04C-1FAC-46189C7F8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" y="3619"/>
              <a:ext cx="271" cy="432"/>
            </a:xfrm>
            <a:custGeom>
              <a:avLst/>
              <a:gdLst>
                <a:gd name="T0" fmla="*/ 0 w 271"/>
                <a:gd name="T1" fmla="*/ 17 h 432"/>
                <a:gd name="T2" fmla="*/ 120 w 271"/>
                <a:gd name="T3" fmla="*/ 288 h 432"/>
                <a:gd name="T4" fmla="*/ 115 w 271"/>
                <a:gd name="T5" fmla="*/ 299 h 432"/>
                <a:gd name="T6" fmla="*/ 73 w 271"/>
                <a:gd name="T7" fmla="*/ 421 h 432"/>
                <a:gd name="T8" fmla="*/ 99 w 271"/>
                <a:gd name="T9" fmla="*/ 432 h 432"/>
                <a:gd name="T10" fmla="*/ 141 w 271"/>
                <a:gd name="T11" fmla="*/ 310 h 432"/>
                <a:gd name="T12" fmla="*/ 146 w 271"/>
                <a:gd name="T13" fmla="*/ 310 h 432"/>
                <a:gd name="T14" fmla="*/ 261 w 271"/>
                <a:gd name="T15" fmla="*/ 355 h 432"/>
                <a:gd name="T16" fmla="*/ 271 w 271"/>
                <a:gd name="T17" fmla="*/ 321 h 432"/>
                <a:gd name="T18" fmla="*/ 157 w 271"/>
                <a:gd name="T19" fmla="*/ 277 h 432"/>
                <a:gd name="T20" fmla="*/ 146 w 271"/>
                <a:gd name="T21" fmla="*/ 277 h 432"/>
                <a:gd name="T22" fmla="*/ 26 w 271"/>
                <a:gd name="T23" fmla="*/ 0 h 432"/>
                <a:gd name="T24" fmla="*/ 0 w 271"/>
                <a:gd name="T25" fmla="*/ 17 h 4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71" h="432">
                  <a:moveTo>
                    <a:pt x="0" y="17"/>
                  </a:moveTo>
                  <a:lnTo>
                    <a:pt x="120" y="288"/>
                  </a:lnTo>
                  <a:lnTo>
                    <a:pt x="115" y="299"/>
                  </a:lnTo>
                  <a:lnTo>
                    <a:pt x="73" y="421"/>
                  </a:lnTo>
                  <a:lnTo>
                    <a:pt x="99" y="432"/>
                  </a:lnTo>
                  <a:lnTo>
                    <a:pt x="141" y="310"/>
                  </a:lnTo>
                  <a:lnTo>
                    <a:pt x="146" y="310"/>
                  </a:lnTo>
                  <a:lnTo>
                    <a:pt x="261" y="355"/>
                  </a:lnTo>
                  <a:lnTo>
                    <a:pt x="271" y="321"/>
                  </a:lnTo>
                  <a:lnTo>
                    <a:pt x="157" y="277"/>
                  </a:lnTo>
                  <a:lnTo>
                    <a:pt x="146" y="277"/>
                  </a:lnTo>
                  <a:lnTo>
                    <a:pt x="2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590" name="Freeform 1379">
              <a:extLst>
                <a:ext uri="{FF2B5EF4-FFF2-40B4-BE49-F238E27FC236}">
                  <a16:creationId xmlns:a16="http://schemas.microsoft.com/office/drawing/2014/main" id="{B06C1028-6CCD-53E6-E3AC-B60ED00A3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" y="3619"/>
              <a:ext cx="271" cy="432"/>
            </a:xfrm>
            <a:custGeom>
              <a:avLst/>
              <a:gdLst>
                <a:gd name="T0" fmla="*/ 0 w 271"/>
                <a:gd name="T1" fmla="*/ 17 h 432"/>
                <a:gd name="T2" fmla="*/ 120 w 271"/>
                <a:gd name="T3" fmla="*/ 288 h 432"/>
                <a:gd name="T4" fmla="*/ 115 w 271"/>
                <a:gd name="T5" fmla="*/ 299 h 432"/>
                <a:gd name="T6" fmla="*/ 73 w 271"/>
                <a:gd name="T7" fmla="*/ 421 h 432"/>
                <a:gd name="T8" fmla="*/ 99 w 271"/>
                <a:gd name="T9" fmla="*/ 432 h 432"/>
                <a:gd name="T10" fmla="*/ 141 w 271"/>
                <a:gd name="T11" fmla="*/ 310 h 432"/>
                <a:gd name="T12" fmla="*/ 146 w 271"/>
                <a:gd name="T13" fmla="*/ 310 h 432"/>
                <a:gd name="T14" fmla="*/ 261 w 271"/>
                <a:gd name="T15" fmla="*/ 355 h 432"/>
                <a:gd name="T16" fmla="*/ 271 w 271"/>
                <a:gd name="T17" fmla="*/ 321 h 432"/>
                <a:gd name="T18" fmla="*/ 157 w 271"/>
                <a:gd name="T19" fmla="*/ 277 h 432"/>
                <a:gd name="T20" fmla="*/ 146 w 271"/>
                <a:gd name="T21" fmla="*/ 277 h 432"/>
                <a:gd name="T22" fmla="*/ 26 w 271"/>
                <a:gd name="T23" fmla="*/ 0 h 4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1" h="432">
                  <a:moveTo>
                    <a:pt x="0" y="17"/>
                  </a:moveTo>
                  <a:lnTo>
                    <a:pt x="120" y="288"/>
                  </a:lnTo>
                  <a:lnTo>
                    <a:pt x="115" y="299"/>
                  </a:lnTo>
                  <a:lnTo>
                    <a:pt x="73" y="421"/>
                  </a:lnTo>
                  <a:lnTo>
                    <a:pt x="99" y="432"/>
                  </a:lnTo>
                  <a:lnTo>
                    <a:pt x="141" y="310"/>
                  </a:lnTo>
                  <a:lnTo>
                    <a:pt x="146" y="310"/>
                  </a:lnTo>
                  <a:lnTo>
                    <a:pt x="261" y="355"/>
                  </a:lnTo>
                  <a:lnTo>
                    <a:pt x="271" y="321"/>
                  </a:lnTo>
                  <a:lnTo>
                    <a:pt x="157" y="277"/>
                  </a:lnTo>
                  <a:lnTo>
                    <a:pt x="146" y="277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591" name="Freeform 1380">
              <a:extLst>
                <a:ext uri="{FF2B5EF4-FFF2-40B4-BE49-F238E27FC236}">
                  <a16:creationId xmlns:a16="http://schemas.microsoft.com/office/drawing/2014/main" id="{C7F9FE7B-9E96-1A05-F5F4-6D649E238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" y="3608"/>
              <a:ext cx="364" cy="332"/>
            </a:xfrm>
            <a:custGeom>
              <a:avLst/>
              <a:gdLst>
                <a:gd name="T0" fmla="*/ 343 w 364"/>
                <a:gd name="T1" fmla="*/ 0 h 332"/>
                <a:gd name="T2" fmla="*/ 135 w 364"/>
                <a:gd name="T3" fmla="*/ 172 h 332"/>
                <a:gd name="T4" fmla="*/ 125 w 364"/>
                <a:gd name="T5" fmla="*/ 166 h 332"/>
                <a:gd name="T6" fmla="*/ 5 w 364"/>
                <a:gd name="T7" fmla="*/ 150 h 332"/>
                <a:gd name="T8" fmla="*/ 0 w 364"/>
                <a:gd name="T9" fmla="*/ 183 h 332"/>
                <a:gd name="T10" fmla="*/ 120 w 364"/>
                <a:gd name="T11" fmla="*/ 200 h 332"/>
                <a:gd name="T12" fmla="*/ 120 w 364"/>
                <a:gd name="T13" fmla="*/ 205 h 332"/>
                <a:gd name="T14" fmla="*/ 104 w 364"/>
                <a:gd name="T15" fmla="*/ 332 h 332"/>
                <a:gd name="T16" fmla="*/ 135 w 364"/>
                <a:gd name="T17" fmla="*/ 332 h 332"/>
                <a:gd name="T18" fmla="*/ 151 w 364"/>
                <a:gd name="T19" fmla="*/ 205 h 332"/>
                <a:gd name="T20" fmla="*/ 156 w 364"/>
                <a:gd name="T21" fmla="*/ 194 h 332"/>
                <a:gd name="T22" fmla="*/ 364 w 364"/>
                <a:gd name="T23" fmla="*/ 22 h 332"/>
                <a:gd name="T24" fmla="*/ 343 w 364"/>
                <a:gd name="T25" fmla="*/ 0 h 3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4" h="332">
                  <a:moveTo>
                    <a:pt x="343" y="0"/>
                  </a:moveTo>
                  <a:lnTo>
                    <a:pt x="135" y="172"/>
                  </a:lnTo>
                  <a:lnTo>
                    <a:pt x="125" y="166"/>
                  </a:lnTo>
                  <a:lnTo>
                    <a:pt x="5" y="150"/>
                  </a:lnTo>
                  <a:lnTo>
                    <a:pt x="0" y="183"/>
                  </a:lnTo>
                  <a:lnTo>
                    <a:pt x="120" y="200"/>
                  </a:lnTo>
                  <a:lnTo>
                    <a:pt x="120" y="205"/>
                  </a:lnTo>
                  <a:lnTo>
                    <a:pt x="104" y="332"/>
                  </a:lnTo>
                  <a:lnTo>
                    <a:pt x="135" y="332"/>
                  </a:lnTo>
                  <a:lnTo>
                    <a:pt x="151" y="205"/>
                  </a:lnTo>
                  <a:lnTo>
                    <a:pt x="156" y="194"/>
                  </a:lnTo>
                  <a:lnTo>
                    <a:pt x="364" y="22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592" name="Freeform 1381">
              <a:extLst>
                <a:ext uri="{FF2B5EF4-FFF2-40B4-BE49-F238E27FC236}">
                  <a16:creationId xmlns:a16="http://schemas.microsoft.com/office/drawing/2014/main" id="{7C1AD623-B2E4-B75B-C58D-95F306C4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" y="3608"/>
              <a:ext cx="364" cy="332"/>
            </a:xfrm>
            <a:custGeom>
              <a:avLst/>
              <a:gdLst>
                <a:gd name="T0" fmla="*/ 343 w 364"/>
                <a:gd name="T1" fmla="*/ 0 h 332"/>
                <a:gd name="T2" fmla="*/ 135 w 364"/>
                <a:gd name="T3" fmla="*/ 172 h 332"/>
                <a:gd name="T4" fmla="*/ 125 w 364"/>
                <a:gd name="T5" fmla="*/ 166 h 332"/>
                <a:gd name="T6" fmla="*/ 5 w 364"/>
                <a:gd name="T7" fmla="*/ 150 h 332"/>
                <a:gd name="T8" fmla="*/ 0 w 364"/>
                <a:gd name="T9" fmla="*/ 183 h 332"/>
                <a:gd name="T10" fmla="*/ 120 w 364"/>
                <a:gd name="T11" fmla="*/ 200 h 332"/>
                <a:gd name="T12" fmla="*/ 120 w 364"/>
                <a:gd name="T13" fmla="*/ 205 h 332"/>
                <a:gd name="T14" fmla="*/ 104 w 364"/>
                <a:gd name="T15" fmla="*/ 332 h 332"/>
                <a:gd name="T16" fmla="*/ 135 w 364"/>
                <a:gd name="T17" fmla="*/ 332 h 332"/>
                <a:gd name="T18" fmla="*/ 151 w 364"/>
                <a:gd name="T19" fmla="*/ 205 h 332"/>
                <a:gd name="T20" fmla="*/ 156 w 364"/>
                <a:gd name="T21" fmla="*/ 194 h 332"/>
                <a:gd name="T22" fmla="*/ 364 w 364"/>
                <a:gd name="T23" fmla="*/ 22 h 3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64" h="332">
                  <a:moveTo>
                    <a:pt x="343" y="0"/>
                  </a:moveTo>
                  <a:lnTo>
                    <a:pt x="135" y="172"/>
                  </a:lnTo>
                  <a:lnTo>
                    <a:pt x="125" y="166"/>
                  </a:lnTo>
                  <a:lnTo>
                    <a:pt x="5" y="150"/>
                  </a:lnTo>
                  <a:lnTo>
                    <a:pt x="0" y="183"/>
                  </a:lnTo>
                  <a:lnTo>
                    <a:pt x="120" y="200"/>
                  </a:lnTo>
                  <a:lnTo>
                    <a:pt x="120" y="205"/>
                  </a:lnTo>
                  <a:lnTo>
                    <a:pt x="104" y="332"/>
                  </a:lnTo>
                  <a:lnTo>
                    <a:pt x="135" y="332"/>
                  </a:lnTo>
                  <a:lnTo>
                    <a:pt x="151" y="205"/>
                  </a:lnTo>
                  <a:lnTo>
                    <a:pt x="156" y="194"/>
                  </a:lnTo>
                  <a:lnTo>
                    <a:pt x="364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593" name="Freeform 1382">
              <a:extLst>
                <a:ext uri="{FF2B5EF4-FFF2-40B4-BE49-F238E27FC236}">
                  <a16:creationId xmlns:a16="http://schemas.microsoft.com/office/drawing/2014/main" id="{7931E425-8C02-A353-C857-74140FD5C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" y="3242"/>
              <a:ext cx="375" cy="360"/>
            </a:xfrm>
            <a:custGeom>
              <a:avLst/>
              <a:gdLst>
                <a:gd name="T0" fmla="*/ 375 w 375"/>
                <a:gd name="T1" fmla="*/ 333 h 360"/>
                <a:gd name="T2" fmla="*/ 157 w 375"/>
                <a:gd name="T3" fmla="*/ 139 h 360"/>
                <a:gd name="T4" fmla="*/ 151 w 375"/>
                <a:gd name="T5" fmla="*/ 128 h 360"/>
                <a:gd name="T6" fmla="*/ 141 w 375"/>
                <a:gd name="T7" fmla="*/ 0 h 360"/>
                <a:gd name="T8" fmla="*/ 110 w 375"/>
                <a:gd name="T9" fmla="*/ 6 h 360"/>
                <a:gd name="T10" fmla="*/ 120 w 375"/>
                <a:gd name="T11" fmla="*/ 133 h 360"/>
                <a:gd name="T12" fmla="*/ 120 w 375"/>
                <a:gd name="T13" fmla="*/ 133 h 360"/>
                <a:gd name="T14" fmla="*/ 0 w 375"/>
                <a:gd name="T15" fmla="*/ 144 h 360"/>
                <a:gd name="T16" fmla="*/ 6 w 375"/>
                <a:gd name="T17" fmla="*/ 178 h 360"/>
                <a:gd name="T18" fmla="*/ 125 w 375"/>
                <a:gd name="T19" fmla="*/ 167 h 360"/>
                <a:gd name="T20" fmla="*/ 136 w 375"/>
                <a:gd name="T21" fmla="*/ 167 h 360"/>
                <a:gd name="T22" fmla="*/ 354 w 375"/>
                <a:gd name="T23" fmla="*/ 360 h 360"/>
                <a:gd name="T24" fmla="*/ 375 w 375"/>
                <a:gd name="T25" fmla="*/ 333 h 3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5" h="360">
                  <a:moveTo>
                    <a:pt x="375" y="333"/>
                  </a:moveTo>
                  <a:lnTo>
                    <a:pt x="157" y="139"/>
                  </a:lnTo>
                  <a:lnTo>
                    <a:pt x="151" y="128"/>
                  </a:lnTo>
                  <a:lnTo>
                    <a:pt x="141" y="0"/>
                  </a:lnTo>
                  <a:lnTo>
                    <a:pt x="110" y="6"/>
                  </a:lnTo>
                  <a:lnTo>
                    <a:pt x="120" y="133"/>
                  </a:lnTo>
                  <a:lnTo>
                    <a:pt x="0" y="144"/>
                  </a:lnTo>
                  <a:lnTo>
                    <a:pt x="6" y="178"/>
                  </a:lnTo>
                  <a:lnTo>
                    <a:pt x="125" y="167"/>
                  </a:lnTo>
                  <a:lnTo>
                    <a:pt x="136" y="167"/>
                  </a:lnTo>
                  <a:lnTo>
                    <a:pt x="354" y="360"/>
                  </a:lnTo>
                  <a:lnTo>
                    <a:pt x="375" y="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594" name="Freeform 1383">
              <a:extLst>
                <a:ext uri="{FF2B5EF4-FFF2-40B4-BE49-F238E27FC236}">
                  <a16:creationId xmlns:a16="http://schemas.microsoft.com/office/drawing/2014/main" id="{D08F3B54-1EBB-6428-7915-B8C197494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" y="3242"/>
              <a:ext cx="375" cy="360"/>
            </a:xfrm>
            <a:custGeom>
              <a:avLst/>
              <a:gdLst>
                <a:gd name="T0" fmla="*/ 375 w 375"/>
                <a:gd name="T1" fmla="*/ 333 h 360"/>
                <a:gd name="T2" fmla="*/ 157 w 375"/>
                <a:gd name="T3" fmla="*/ 139 h 360"/>
                <a:gd name="T4" fmla="*/ 151 w 375"/>
                <a:gd name="T5" fmla="*/ 128 h 360"/>
                <a:gd name="T6" fmla="*/ 141 w 375"/>
                <a:gd name="T7" fmla="*/ 0 h 360"/>
                <a:gd name="T8" fmla="*/ 110 w 375"/>
                <a:gd name="T9" fmla="*/ 6 h 360"/>
                <a:gd name="T10" fmla="*/ 120 w 375"/>
                <a:gd name="T11" fmla="*/ 133 h 360"/>
                <a:gd name="T12" fmla="*/ 120 w 375"/>
                <a:gd name="T13" fmla="*/ 133 h 360"/>
                <a:gd name="T14" fmla="*/ 0 w 375"/>
                <a:gd name="T15" fmla="*/ 144 h 360"/>
                <a:gd name="T16" fmla="*/ 6 w 375"/>
                <a:gd name="T17" fmla="*/ 178 h 360"/>
                <a:gd name="T18" fmla="*/ 125 w 375"/>
                <a:gd name="T19" fmla="*/ 167 h 360"/>
                <a:gd name="T20" fmla="*/ 136 w 375"/>
                <a:gd name="T21" fmla="*/ 167 h 360"/>
                <a:gd name="T22" fmla="*/ 354 w 375"/>
                <a:gd name="T23" fmla="*/ 360 h 3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75" h="360">
                  <a:moveTo>
                    <a:pt x="375" y="333"/>
                  </a:moveTo>
                  <a:lnTo>
                    <a:pt x="157" y="139"/>
                  </a:lnTo>
                  <a:lnTo>
                    <a:pt x="151" y="128"/>
                  </a:lnTo>
                  <a:lnTo>
                    <a:pt x="141" y="0"/>
                  </a:lnTo>
                  <a:lnTo>
                    <a:pt x="110" y="6"/>
                  </a:lnTo>
                  <a:lnTo>
                    <a:pt x="120" y="133"/>
                  </a:lnTo>
                  <a:lnTo>
                    <a:pt x="0" y="144"/>
                  </a:lnTo>
                  <a:lnTo>
                    <a:pt x="6" y="178"/>
                  </a:lnTo>
                  <a:lnTo>
                    <a:pt x="125" y="167"/>
                  </a:lnTo>
                  <a:lnTo>
                    <a:pt x="136" y="167"/>
                  </a:lnTo>
                  <a:lnTo>
                    <a:pt x="354" y="3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595" name="Line 1384">
              <a:extLst>
                <a:ext uri="{FF2B5EF4-FFF2-40B4-BE49-F238E27FC236}">
                  <a16:creationId xmlns:a16="http://schemas.microsoft.com/office/drawing/2014/main" id="{441B0F7B-18D4-FD77-AB17-2E61978267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1" y="3630"/>
              <a:ext cx="208" cy="172"/>
            </a:xfrm>
            <a:prstGeom prst="line">
              <a:avLst/>
            </a:prstGeom>
            <a:noFill/>
            <a:ln w="17463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596" name="Line 1385">
              <a:extLst>
                <a:ext uri="{FF2B5EF4-FFF2-40B4-BE49-F238E27FC236}">
                  <a16:creationId xmlns:a16="http://schemas.microsoft.com/office/drawing/2014/main" id="{A7A09238-981E-6439-88B4-B9F6BD82BF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0" y="3608"/>
              <a:ext cx="208" cy="172"/>
            </a:xfrm>
            <a:prstGeom prst="line">
              <a:avLst/>
            </a:prstGeom>
            <a:noFill/>
            <a:ln w="17463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597" name="Line 1386">
              <a:extLst>
                <a:ext uri="{FF2B5EF4-FFF2-40B4-BE49-F238E27FC236}">
                  <a16:creationId xmlns:a16="http://schemas.microsoft.com/office/drawing/2014/main" id="{1B8071B6-25A4-5D0D-57C6-297B59187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90" y="3619"/>
              <a:ext cx="120" cy="277"/>
            </a:xfrm>
            <a:prstGeom prst="line">
              <a:avLst/>
            </a:prstGeom>
            <a:noFill/>
            <a:ln w="17463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598" name="Line 1387">
              <a:extLst>
                <a:ext uri="{FF2B5EF4-FFF2-40B4-BE49-F238E27FC236}">
                  <a16:creationId xmlns:a16="http://schemas.microsoft.com/office/drawing/2014/main" id="{5CEED733-D610-7B72-5D8F-1463D8292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3636"/>
              <a:ext cx="120" cy="271"/>
            </a:xfrm>
            <a:prstGeom prst="line">
              <a:avLst/>
            </a:prstGeom>
            <a:noFill/>
            <a:ln w="17463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599" name="Line 1388">
              <a:extLst>
                <a:ext uri="{FF2B5EF4-FFF2-40B4-BE49-F238E27FC236}">
                  <a16:creationId xmlns:a16="http://schemas.microsoft.com/office/drawing/2014/main" id="{1A867EFB-1079-B14D-3389-102D55316D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" y="3558"/>
              <a:ext cx="313" cy="28"/>
            </a:xfrm>
            <a:prstGeom prst="line">
              <a:avLst/>
            </a:prstGeom>
            <a:noFill/>
            <a:ln w="17463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00" name="Line 1389">
              <a:extLst>
                <a:ext uri="{FF2B5EF4-FFF2-40B4-BE49-F238E27FC236}">
                  <a16:creationId xmlns:a16="http://schemas.microsoft.com/office/drawing/2014/main" id="{57CC5BFB-1DAB-A184-8E19-C9E8268A36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" y="3591"/>
              <a:ext cx="318" cy="28"/>
            </a:xfrm>
            <a:prstGeom prst="line">
              <a:avLst/>
            </a:prstGeom>
            <a:noFill/>
            <a:ln w="17463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01" name="Line 1390">
              <a:extLst>
                <a:ext uri="{FF2B5EF4-FFF2-40B4-BE49-F238E27FC236}">
                  <a16:creationId xmlns:a16="http://schemas.microsoft.com/office/drawing/2014/main" id="{E9F7DBF3-ED14-0A77-9CFE-149A398BD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" y="3409"/>
              <a:ext cx="218" cy="193"/>
            </a:xfrm>
            <a:prstGeom prst="line">
              <a:avLst/>
            </a:prstGeom>
            <a:noFill/>
            <a:ln w="17463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02" name="Line 1391">
              <a:extLst>
                <a:ext uri="{FF2B5EF4-FFF2-40B4-BE49-F238E27FC236}">
                  <a16:creationId xmlns:a16="http://schemas.microsoft.com/office/drawing/2014/main" id="{C56CB82D-123A-F537-C0B9-86E8CECABE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1" y="3381"/>
              <a:ext cx="218" cy="194"/>
            </a:xfrm>
            <a:prstGeom prst="line">
              <a:avLst/>
            </a:prstGeom>
            <a:noFill/>
            <a:ln w="17463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03" name="Line 1392">
              <a:extLst>
                <a:ext uri="{FF2B5EF4-FFF2-40B4-BE49-F238E27FC236}">
                  <a16:creationId xmlns:a16="http://schemas.microsoft.com/office/drawing/2014/main" id="{D4CCDF4A-8B9E-1AFD-DCB8-A976E930CC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" y="3270"/>
              <a:ext cx="105" cy="316"/>
            </a:xfrm>
            <a:prstGeom prst="line">
              <a:avLst/>
            </a:prstGeom>
            <a:noFill/>
            <a:ln w="17463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04" name="Line 1393">
              <a:extLst>
                <a:ext uri="{FF2B5EF4-FFF2-40B4-BE49-F238E27FC236}">
                  <a16:creationId xmlns:a16="http://schemas.microsoft.com/office/drawing/2014/main" id="{124D8ADC-393B-4D0E-3576-8973D6AAEC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" y="3259"/>
              <a:ext cx="104" cy="316"/>
            </a:xfrm>
            <a:prstGeom prst="line">
              <a:avLst/>
            </a:prstGeom>
            <a:noFill/>
            <a:ln w="17463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05" name="Line 1394">
              <a:extLst>
                <a:ext uri="{FF2B5EF4-FFF2-40B4-BE49-F238E27FC236}">
                  <a16:creationId xmlns:a16="http://schemas.microsoft.com/office/drawing/2014/main" id="{4D67B3F4-867C-8D4C-C779-1129DDA44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" y="3131"/>
              <a:ext cx="52" cy="117"/>
            </a:xfrm>
            <a:prstGeom prst="line">
              <a:avLst/>
            </a:prstGeom>
            <a:noFill/>
            <a:ln w="17463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06" name="Line 1395">
              <a:extLst>
                <a:ext uri="{FF2B5EF4-FFF2-40B4-BE49-F238E27FC236}">
                  <a16:creationId xmlns:a16="http://schemas.microsoft.com/office/drawing/2014/main" id="{B9C743F9-D22B-EC33-5588-0EAED5E833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37" y="3120"/>
              <a:ext cx="52" cy="111"/>
            </a:xfrm>
            <a:prstGeom prst="line">
              <a:avLst/>
            </a:prstGeom>
            <a:noFill/>
            <a:ln w="17463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07" name="Line 1396">
              <a:extLst>
                <a:ext uri="{FF2B5EF4-FFF2-40B4-BE49-F238E27FC236}">
                  <a16:creationId xmlns:a16="http://schemas.microsoft.com/office/drawing/2014/main" id="{D2D2AA73-4D1F-D5AC-C92D-25E04C997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9" y="3181"/>
              <a:ext cx="110" cy="56"/>
            </a:xfrm>
            <a:prstGeom prst="line">
              <a:avLst/>
            </a:prstGeom>
            <a:noFill/>
            <a:ln w="17463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08" name="Line 1397">
              <a:extLst>
                <a:ext uri="{FF2B5EF4-FFF2-40B4-BE49-F238E27FC236}">
                  <a16:creationId xmlns:a16="http://schemas.microsoft.com/office/drawing/2014/main" id="{F49B0ED0-A43D-5015-1B6F-422E0C2F38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5" y="3209"/>
              <a:ext cx="109" cy="55"/>
            </a:xfrm>
            <a:prstGeom prst="line">
              <a:avLst/>
            </a:prstGeom>
            <a:noFill/>
            <a:ln w="17463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09" name="Line 1398">
              <a:extLst>
                <a:ext uri="{FF2B5EF4-FFF2-40B4-BE49-F238E27FC236}">
                  <a16:creationId xmlns:a16="http://schemas.microsoft.com/office/drawing/2014/main" id="{822DC253-D860-D2DF-5EE4-2B0967AD2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34" y="3575"/>
              <a:ext cx="94" cy="83"/>
            </a:xfrm>
            <a:prstGeom prst="line">
              <a:avLst/>
            </a:prstGeom>
            <a:noFill/>
            <a:ln w="17463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10" name="Line 1399">
              <a:extLst>
                <a:ext uri="{FF2B5EF4-FFF2-40B4-BE49-F238E27FC236}">
                  <a16:creationId xmlns:a16="http://schemas.microsoft.com/office/drawing/2014/main" id="{5FE7C7D4-60B2-F330-8014-B8E5F2490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" y="3602"/>
              <a:ext cx="89" cy="84"/>
            </a:xfrm>
            <a:prstGeom prst="line">
              <a:avLst/>
            </a:prstGeom>
            <a:noFill/>
            <a:ln w="17463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11" name="Line 1400">
              <a:extLst>
                <a:ext uri="{FF2B5EF4-FFF2-40B4-BE49-F238E27FC236}">
                  <a16:creationId xmlns:a16="http://schemas.microsoft.com/office/drawing/2014/main" id="{A8A9A2E7-72C0-F653-6203-662C6092B2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3" y="3453"/>
              <a:ext cx="78" cy="100"/>
            </a:xfrm>
            <a:prstGeom prst="line">
              <a:avLst/>
            </a:prstGeom>
            <a:noFill/>
            <a:ln w="17463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12" name="Line 1401">
              <a:extLst>
                <a:ext uri="{FF2B5EF4-FFF2-40B4-BE49-F238E27FC236}">
                  <a16:creationId xmlns:a16="http://schemas.microsoft.com/office/drawing/2014/main" id="{CC526D6D-F421-A398-8E6E-E994497876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4" y="3475"/>
              <a:ext cx="78" cy="100"/>
            </a:xfrm>
            <a:prstGeom prst="line">
              <a:avLst/>
            </a:prstGeom>
            <a:noFill/>
            <a:ln w="17463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13" name="Line 1402">
              <a:extLst>
                <a:ext uri="{FF2B5EF4-FFF2-40B4-BE49-F238E27FC236}">
                  <a16:creationId xmlns:a16="http://schemas.microsoft.com/office/drawing/2014/main" id="{FA42B464-B3D1-54F5-AFBC-98F51F55C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0" y="3929"/>
              <a:ext cx="115" cy="45"/>
            </a:xfrm>
            <a:prstGeom prst="line">
              <a:avLst/>
            </a:prstGeom>
            <a:noFill/>
            <a:ln w="17463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14" name="Line 1403">
              <a:extLst>
                <a:ext uri="{FF2B5EF4-FFF2-40B4-BE49-F238E27FC236}">
                  <a16:creationId xmlns:a16="http://schemas.microsoft.com/office/drawing/2014/main" id="{0BD4CBC9-5D7D-CEAB-1233-33BA48550D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21" y="3896"/>
              <a:ext cx="114" cy="44"/>
            </a:xfrm>
            <a:prstGeom prst="line">
              <a:avLst/>
            </a:prstGeom>
            <a:noFill/>
            <a:ln w="17463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15" name="Line 1404">
              <a:extLst>
                <a:ext uri="{FF2B5EF4-FFF2-40B4-BE49-F238E27FC236}">
                  <a16:creationId xmlns:a16="http://schemas.microsoft.com/office/drawing/2014/main" id="{ABEA046E-B833-F9CC-873A-8F0B92182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3918"/>
              <a:ext cx="42" cy="122"/>
            </a:xfrm>
            <a:prstGeom prst="line">
              <a:avLst/>
            </a:prstGeom>
            <a:noFill/>
            <a:ln w="17463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16" name="Line 1405">
              <a:extLst>
                <a:ext uri="{FF2B5EF4-FFF2-40B4-BE49-F238E27FC236}">
                  <a16:creationId xmlns:a16="http://schemas.microsoft.com/office/drawing/2014/main" id="{EAFE5A5B-80A4-7E25-64FC-AB58068641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3" y="3929"/>
              <a:ext cx="42" cy="122"/>
            </a:xfrm>
            <a:prstGeom prst="line">
              <a:avLst/>
            </a:prstGeom>
            <a:noFill/>
            <a:ln w="17463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17" name="Line 1406">
              <a:extLst>
                <a:ext uri="{FF2B5EF4-FFF2-40B4-BE49-F238E27FC236}">
                  <a16:creationId xmlns:a16="http://schemas.microsoft.com/office/drawing/2014/main" id="{CA857DD1-3C24-E808-E474-1D5CF73F5F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" y="3813"/>
              <a:ext cx="16" cy="127"/>
            </a:xfrm>
            <a:prstGeom prst="line">
              <a:avLst/>
            </a:prstGeom>
            <a:noFill/>
            <a:ln w="17463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18" name="Line 1407">
              <a:extLst>
                <a:ext uri="{FF2B5EF4-FFF2-40B4-BE49-F238E27FC236}">
                  <a16:creationId xmlns:a16="http://schemas.microsoft.com/office/drawing/2014/main" id="{821F1A47-BBAC-FC7E-3AC8-5D504A9426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" y="3813"/>
              <a:ext cx="16" cy="127"/>
            </a:xfrm>
            <a:prstGeom prst="line">
              <a:avLst/>
            </a:prstGeom>
            <a:noFill/>
            <a:ln w="17463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19" name="Line 1408">
              <a:extLst>
                <a:ext uri="{FF2B5EF4-FFF2-40B4-BE49-F238E27FC236}">
                  <a16:creationId xmlns:a16="http://schemas.microsoft.com/office/drawing/2014/main" id="{56773DA1-BB50-CF1A-81B4-D31C7152C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3791"/>
              <a:ext cx="120" cy="17"/>
            </a:xfrm>
            <a:prstGeom prst="line">
              <a:avLst/>
            </a:prstGeom>
            <a:noFill/>
            <a:ln w="17463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20" name="Line 1409">
              <a:extLst>
                <a:ext uri="{FF2B5EF4-FFF2-40B4-BE49-F238E27FC236}">
                  <a16:creationId xmlns:a16="http://schemas.microsoft.com/office/drawing/2014/main" id="{1E73C5F7-CB41-FDA8-A07B-C70BFB8971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0" y="3758"/>
              <a:ext cx="120" cy="16"/>
            </a:xfrm>
            <a:prstGeom prst="line">
              <a:avLst/>
            </a:prstGeom>
            <a:noFill/>
            <a:ln w="17463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21" name="Line 1410">
              <a:extLst>
                <a:ext uri="{FF2B5EF4-FFF2-40B4-BE49-F238E27FC236}">
                  <a16:creationId xmlns:a16="http://schemas.microsoft.com/office/drawing/2014/main" id="{DCC113CF-2456-B478-12CC-4FFBB0DE1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5" y="3242"/>
              <a:ext cx="10" cy="128"/>
            </a:xfrm>
            <a:prstGeom prst="line">
              <a:avLst/>
            </a:prstGeom>
            <a:noFill/>
            <a:ln w="17463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22" name="Line 1411">
              <a:extLst>
                <a:ext uri="{FF2B5EF4-FFF2-40B4-BE49-F238E27FC236}">
                  <a16:creationId xmlns:a16="http://schemas.microsoft.com/office/drawing/2014/main" id="{3211E5BB-39F8-C588-0699-44CAB3DA6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" y="3248"/>
              <a:ext cx="10" cy="127"/>
            </a:xfrm>
            <a:prstGeom prst="line">
              <a:avLst/>
            </a:prstGeom>
            <a:noFill/>
            <a:ln w="17463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23" name="Line 1412">
              <a:extLst>
                <a:ext uri="{FF2B5EF4-FFF2-40B4-BE49-F238E27FC236}">
                  <a16:creationId xmlns:a16="http://schemas.microsoft.com/office/drawing/2014/main" id="{7AC7643A-B10B-694B-3E0E-00A265446D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3375"/>
              <a:ext cx="120" cy="11"/>
            </a:xfrm>
            <a:prstGeom prst="line">
              <a:avLst/>
            </a:prstGeom>
            <a:noFill/>
            <a:ln w="17463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24" name="Line 1413">
              <a:extLst>
                <a:ext uri="{FF2B5EF4-FFF2-40B4-BE49-F238E27FC236}">
                  <a16:creationId xmlns:a16="http://schemas.microsoft.com/office/drawing/2014/main" id="{5AF28A70-2EAE-C29C-70C7-982D8F5AAF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" y="3409"/>
              <a:ext cx="119" cy="11"/>
            </a:xfrm>
            <a:prstGeom prst="line">
              <a:avLst/>
            </a:prstGeom>
            <a:noFill/>
            <a:ln w="17463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25" name="Freeform 1414">
              <a:extLst>
                <a:ext uri="{FF2B5EF4-FFF2-40B4-BE49-F238E27FC236}">
                  <a16:creationId xmlns:a16="http://schemas.microsoft.com/office/drawing/2014/main" id="{FE738167-DE88-DFAE-70A7-990646933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542"/>
              <a:ext cx="120" cy="127"/>
            </a:xfrm>
            <a:custGeom>
              <a:avLst/>
              <a:gdLst>
                <a:gd name="T0" fmla="*/ 4409 w 23"/>
                <a:gd name="T1" fmla="*/ 3689 h 23"/>
                <a:gd name="T2" fmla="*/ 14071 w 23"/>
                <a:gd name="T3" fmla="*/ 5549 h 23"/>
                <a:gd name="T4" fmla="*/ 13341 w 23"/>
                <a:gd name="T5" fmla="*/ 17686 h 23"/>
                <a:gd name="T6" fmla="*/ 2995 w 23"/>
                <a:gd name="T7" fmla="*/ 16676 h 23"/>
                <a:gd name="T8" fmla="*/ 4409 w 23"/>
                <a:gd name="T9" fmla="*/ 3689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23">
                  <a:moveTo>
                    <a:pt x="6" y="4"/>
                  </a:moveTo>
                  <a:cubicBezTo>
                    <a:pt x="10" y="0"/>
                    <a:pt x="16" y="1"/>
                    <a:pt x="19" y="6"/>
                  </a:cubicBezTo>
                  <a:cubicBezTo>
                    <a:pt x="23" y="10"/>
                    <a:pt x="22" y="16"/>
                    <a:pt x="18" y="19"/>
                  </a:cubicBezTo>
                  <a:cubicBezTo>
                    <a:pt x="13" y="23"/>
                    <a:pt x="7" y="22"/>
                    <a:pt x="4" y="18"/>
                  </a:cubicBezTo>
                  <a:cubicBezTo>
                    <a:pt x="0" y="13"/>
                    <a:pt x="1" y="7"/>
                    <a:pt x="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26" name="Freeform 1415">
              <a:extLst>
                <a:ext uri="{FF2B5EF4-FFF2-40B4-BE49-F238E27FC236}">
                  <a16:creationId xmlns:a16="http://schemas.microsoft.com/office/drawing/2014/main" id="{058AD69C-B838-E9E1-14C8-0CA39E157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542"/>
              <a:ext cx="120" cy="127"/>
            </a:xfrm>
            <a:custGeom>
              <a:avLst/>
              <a:gdLst>
                <a:gd name="T0" fmla="*/ 4409 w 23"/>
                <a:gd name="T1" fmla="*/ 3689 h 23"/>
                <a:gd name="T2" fmla="*/ 14071 w 23"/>
                <a:gd name="T3" fmla="*/ 5549 h 23"/>
                <a:gd name="T4" fmla="*/ 13341 w 23"/>
                <a:gd name="T5" fmla="*/ 17686 h 23"/>
                <a:gd name="T6" fmla="*/ 2995 w 23"/>
                <a:gd name="T7" fmla="*/ 16676 h 23"/>
                <a:gd name="T8" fmla="*/ 4409 w 23"/>
                <a:gd name="T9" fmla="*/ 3689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23">
                  <a:moveTo>
                    <a:pt x="6" y="4"/>
                  </a:moveTo>
                  <a:cubicBezTo>
                    <a:pt x="10" y="0"/>
                    <a:pt x="16" y="1"/>
                    <a:pt x="19" y="6"/>
                  </a:cubicBezTo>
                  <a:cubicBezTo>
                    <a:pt x="23" y="10"/>
                    <a:pt x="22" y="16"/>
                    <a:pt x="18" y="19"/>
                  </a:cubicBezTo>
                  <a:cubicBezTo>
                    <a:pt x="13" y="23"/>
                    <a:pt x="7" y="22"/>
                    <a:pt x="4" y="18"/>
                  </a:cubicBezTo>
                  <a:cubicBezTo>
                    <a:pt x="0" y="13"/>
                    <a:pt x="1" y="7"/>
                    <a:pt x="6" y="4"/>
                  </a:cubicBezTo>
                  <a:close/>
                </a:path>
              </a:pathLst>
            </a:custGeom>
            <a:noFill/>
            <a:ln w="17463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27" name="Freeform 1416">
              <a:extLst>
                <a:ext uri="{FF2B5EF4-FFF2-40B4-BE49-F238E27FC236}">
                  <a16:creationId xmlns:a16="http://schemas.microsoft.com/office/drawing/2014/main" id="{90DC93B1-9DD3-2C19-657E-012A4DB7F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" y="3569"/>
              <a:ext cx="36" cy="39"/>
            </a:xfrm>
            <a:custGeom>
              <a:avLst/>
              <a:gdLst>
                <a:gd name="T0" fmla="*/ 1347 w 7"/>
                <a:gd name="T1" fmla="*/ 1025 h 7"/>
                <a:gd name="T2" fmla="*/ 4207 w 7"/>
                <a:gd name="T3" fmla="*/ 1025 h 7"/>
                <a:gd name="T4" fmla="*/ 3543 w 7"/>
                <a:gd name="T5" fmla="*/ 5711 h 7"/>
                <a:gd name="T6" fmla="*/ 689 w 7"/>
                <a:gd name="T7" fmla="*/ 4842 h 7"/>
                <a:gd name="T8" fmla="*/ 1347 w 7"/>
                <a:gd name="T9" fmla="*/ 1025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7">
                  <a:moveTo>
                    <a:pt x="2" y="1"/>
                  </a:moveTo>
                  <a:cubicBezTo>
                    <a:pt x="3" y="0"/>
                    <a:pt x="5" y="0"/>
                    <a:pt x="6" y="1"/>
                  </a:cubicBezTo>
                  <a:cubicBezTo>
                    <a:pt x="7" y="3"/>
                    <a:pt x="7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ubicBezTo>
                    <a:pt x="0" y="4"/>
                    <a:pt x="0" y="2"/>
                    <a:pt x="2" y="1"/>
                  </a:cubicBez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3628" name="Freeform 1417">
              <a:extLst>
                <a:ext uri="{FF2B5EF4-FFF2-40B4-BE49-F238E27FC236}">
                  <a16:creationId xmlns:a16="http://schemas.microsoft.com/office/drawing/2014/main" id="{1BC17F4C-B414-568C-EC86-08452F301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" y="3591"/>
              <a:ext cx="16" cy="17"/>
            </a:xfrm>
            <a:custGeom>
              <a:avLst/>
              <a:gdLst>
                <a:gd name="T0" fmla="*/ 768 w 3"/>
                <a:gd name="T1" fmla="*/ 1094 h 3"/>
                <a:gd name="T2" fmla="*/ 2416 w 3"/>
                <a:gd name="T3" fmla="*/ 1094 h 3"/>
                <a:gd name="T4" fmla="*/ 2416 w 3"/>
                <a:gd name="T5" fmla="*/ 3083 h 3"/>
                <a:gd name="T6" fmla="*/ 768 w 3"/>
                <a:gd name="T7" fmla="*/ 1989 h 3"/>
                <a:gd name="T8" fmla="*/ 768 w 3"/>
                <a:gd name="T9" fmla="*/ 1094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0" y="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E"/>
            </a:p>
          </p:txBody>
        </p:sp>
      </p:grpSp>
      <p:pic>
        <p:nvPicPr>
          <p:cNvPr id="3631" name="Picture 3630" descr="A blue and yellow gas cylinder&#10;&#10;Description automatically generated">
            <a:extLst>
              <a:ext uri="{FF2B5EF4-FFF2-40B4-BE49-F238E27FC236}">
                <a16:creationId xmlns:a16="http://schemas.microsoft.com/office/drawing/2014/main" id="{C4582E20-9533-94B9-1265-2292C251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96791"/>
            <a:ext cx="4534318" cy="45343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624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Rasool Saghaleyni</dc:creator>
  <cp:lastModifiedBy>Rasool Saghaleyni</cp:lastModifiedBy>
  <cp:revision>1</cp:revision>
  <dcterms:created xsi:type="dcterms:W3CDTF">2023-12-26T23:05:45Z</dcterms:created>
  <dcterms:modified xsi:type="dcterms:W3CDTF">2023-12-26T23:20:06Z</dcterms:modified>
</cp:coreProperties>
</file>