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>
      <p:cViewPr varScale="1">
        <p:scale>
          <a:sx n="40" d="100"/>
          <a:sy n="40" d="100"/>
        </p:scale>
        <p:origin x="264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2463-75E1-6545-8A60-22C15135EB4A}" type="datetimeFigureOut">
              <a:rPr lang="en-SE" smtClean="0"/>
              <a:t>2023-12-25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4417-2431-3143-AF1B-093CA6C4380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1736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2463-75E1-6545-8A60-22C15135EB4A}" type="datetimeFigureOut">
              <a:rPr lang="en-SE" smtClean="0"/>
              <a:t>2023-12-25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4417-2431-3143-AF1B-093CA6C4380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6213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2463-75E1-6545-8A60-22C15135EB4A}" type="datetimeFigureOut">
              <a:rPr lang="en-SE" smtClean="0"/>
              <a:t>2023-12-25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4417-2431-3143-AF1B-093CA6C4380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7311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2463-75E1-6545-8A60-22C15135EB4A}" type="datetimeFigureOut">
              <a:rPr lang="en-SE" smtClean="0"/>
              <a:t>2023-12-25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4417-2431-3143-AF1B-093CA6C4380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4246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2463-75E1-6545-8A60-22C15135EB4A}" type="datetimeFigureOut">
              <a:rPr lang="en-SE" smtClean="0"/>
              <a:t>2023-12-25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4417-2431-3143-AF1B-093CA6C4380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5814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2463-75E1-6545-8A60-22C15135EB4A}" type="datetimeFigureOut">
              <a:rPr lang="en-SE" smtClean="0"/>
              <a:t>2023-12-25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4417-2431-3143-AF1B-093CA6C4380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4682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2463-75E1-6545-8A60-22C15135EB4A}" type="datetimeFigureOut">
              <a:rPr lang="en-SE" smtClean="0"/>
              <a:t>2023-12-25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4417-2431-3143-AF1B-093CA6C4380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1097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2463-75E1-6545-8A60-22C15135EB4A}" type="datetimeFigureOut">
              <a:rPr lang="en-SE" smtClean="0"/>
              <a:t>2023-12-25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4417-2431-3143-AF1B-093CA6C4380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4231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2463-75E1-6545-8A60-22C15135EB4A}" type="datetimeFigureOut">
              <a:rPr lang="en-SE" smtClean="0"/>
              <a:t>2023-12-25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4417-2431-3143-AF1B-093CA6C4380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3733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2463-75E1-6545-8A60-22C15135EB4A}" type="datetimeFigureOut">
              <a:rPr lang="en-SE" smtClean="0"/>
              <a:t>2023-12-25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4417-2431-3143-AF1B-093CA6C4380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5481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2463-75E1-6545-8A60-22C15135EB4A}" type="datetimeFigureOut">
              <a:rPr lang="en-SE" smtClean="0"/>
              <a:t>2023-12-25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4417-2431-3143-AF1B-093CA6C4380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8948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42463-75E1-6545-8A60-22C15135EB4A}" type="datetimeFigureOut">
              <a:rPr lang="en-SE" smtClean="0"/>
              <a:t>2023-12-25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64417-2431-3143-AF1B-093CA6C4380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1923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3DD22F63-91AF-A7AF-55F7-1DBACEB2DA27}"/>
              </a:ext>
            </a:extLst>
          </p:cNvPr>
          <p:cNvGrpSpPr/>
          <p:nvPr/>
        </p:nvGrpSpPr>
        <p:grpSpPr>
          <a:xfrm>
            <a:off x="4201497" y="1905112"/>
            <a:ext cx="9474960" cy="14190434"/>
            <a:chOff x="4201497" y="1905112"/>
            <a:chExt cx="9474960" cy="1419043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83001D2-B663-7B6F-5BD3-DE1BD10ABAB4}"/>
                </a:ext>
              </a:extLst>
            </p:cNvPr>
            <p:cNvCxnSpPr>
              <a:cxnSpLocks/>
            </p:cNvCxnSpPr>
            <p:nvPr/>
          </p:nvCxnSpPr>
          <p:spPr>
            <a:xfrm>
              <a:off x="4324209" y="9000329"/>
              <a:ext cx="9352248" cy="0"/>
            </a:xfrm>
            <a:prstGeom prst="line">
              <a:avLst/>
            </a:prstGeom>
            <a:ln w="2540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022F28C-F042-CC15-413A-A893D9AD1F04}"/>
                </a:ext>
              </a:extLst>
            </p:cNvPr>
            <p:cNvCxnSpPr>
              <a:cxnSpLocks/>
            </p:cNvCxnSpPr>
            <p:nvPr/>
          </p:nvCxnSpPr>
          <p:spPr>
            <a:xfrm>
              <a:off x="4324206" y="9000330"/>
              <a:ext cx="9158312" cy="6892210"/>
            </a:xfrm>
            <a:prstGeom prst="line">
              <a:avLst/>
            </a:prstGeom>
            <a:ln w="2540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D564992-8AA5-FD1E-D76D-09106C8650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4204" y="1905112"/>
              <a:ext cx="0" cy="7095217"/>
            </a:xfrm>
            <a:prstGeom prst="line">
              <a:avLst/>
            </a:prstGeom>
            <a:ln w="2540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8555E8-7893-F5F1-0FD9-AF57B1D8A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4204" y="9000329"/>
              <a:ext cx="0" cy="7095217"/>
            </a:xfrm>
            <a:prstGeom prst="line">
              <a:avLst/>
            </a:prstGeom>
            <a:ln w="2540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25D6576-63E8-4E89-B8D3-F1C07A0C5A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79485" y="1905112"/>
              <a:ext cx="0" cy="7192663"/>
            </a:xfrm>
            <a:prstGeom prst="line">
              <a:avLst/>
            </a:prstGeom>
            <a:ln w="2540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CEF518-0C49-2461-0454-CAA4A0B7D70E}"/>
                </a:ext>
              </a:extLst>
            </p:cNvPr>
            <p:cNvCxnSpPr>
              <a:cxnSpLocks/>
            </p:cNvCxnSpPr>
            <p:nvPr/>
          </p:nvCxnSpPr>
          <p:spPr>
            <a:xfrm>
              <a:off x="4201497" y="2002558"/>
              <a:ext cx="9474957" cy="0"/>
            </a:xfrm>
            <a:prstGeom prst="line">
              <a:avLst/>
            </a:prstGeom>
            <a:ln w="2540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46C351-E3F7-B37C-37EA-BEA8DF5EA505}"/>
              </a:ext>
            </a:extLst>
          </p:cNvPr>
          <p:cNvGrpSpPr/>
          <p:nvPr/>
        </p:nvGrpSpPr>
        <p:grpSpPr>
          <a:xfrm>
            <a:off x="4227238" y="1942283"/>
            <a:ext cx="9352248" cy="14055816"/>
            <a:chOff x="4324205" y="2039730"/>
            <a:chExt cx="9352248" cy="1405581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365C7E-735B-14A8-C421-00F27A80704A}"/>
                </a:ext>
              </a:extLst>
            </p:cNvPr>
            <p:cNvCxnSpPr>
              <a:cxnSpLocks/>
            </p:cNvCxnSpPr>
            <p:nvPr/>
          </p:nvCxnSpPr>
          <p:spPr>
            <a:xfrm>
              <a:off x="4324205" y="2113823"/>
              <a:ext cx="9352248" cy="0"/>
            </a:xfrm>
            <a:prstGeom prst="line">
              <a:avLst/>
            </a:prstGeom>
            <a:ln w="2540000">
              <a:solidFill>
                <a:srgbClr val="00B050">
                  <a:alpha val="5406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639BB85-1D49-902E-098F-F93AD553A5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5430" y="2039730"/>
              <a:ext cx="0" cy="7192663"/>
            </a:xfrm>
            <a:prstGeom prst="line">
              <a:avLst/>
            </a:prstGeom>
            <a:ln w="2540000">
              <a:solidFill>
                <a:srgbClr val="00B050">
                  <a:alpha val="5406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8B5E7D8-8348-C8B5-28E6-50D92DA204B4}"/>
                </a:ext>
              </a:extLst>
            </p:cNvPr>
            <p:cNvCxnSpPr>
              <a:cxnSpLocks/>
            </p:cNvCxnSpPr>
            <p:nvPr/>
          </p:nvCxnSpPr>
          <p:spPr>
            <a:xfrm>
              <a:off x="4324205" y="9106269"/>
              <a:ext cx="9352248" cy="0"/>
            </a:xfrm>
            <a:prstGeom prst="line">
              <a:avLst/>
            </a:prstGeom>
            <a:ln w="2540000">
              <a:solidFill>
                <a:srgbClr val="00B050">
                  <a:alpha val="5406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2DDBDD-5998-8F9A-74E6-BD2EB38DEB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45638" y="9000329"/>
              <a:ext cx="0" cy="7095217"/>
            </a:xfrm>
            <a:prstGeom prst="line">
              <a:avLst/>
            </a:prstGeom>
            <a:ln w="2540000">
              <a:solidFill>
                <a:srgbClr val="00B050">
                  <a:alpha val="5406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7A56DBB-721B-AEF1-3FFC-AB0A66800385}"/>
                </a:ext>
              </a:extLst>
            </p:cNvPr>
            <p:cNvCxnSpPr>
              <a:cxnSpLocks/>
            </p:cNvCxnSpPr>
            <p:nvPr/>
          </p:nvCxnSpPr>
          <p:spPr>
            <a:xfrm>
              <a:off x="4324205" y="15994989"/>
              <a:ext cx="9352248" cy="0"/>
            </a:xfrm>
            <a:prstGeom prst="line">
              <a:avLst/>
            </a:prstGeom>
            <a:ln w="2540000">
              <a:solidFill>
                <a:srgbClr val="00B050">
                  <a:alpha val="5406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469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Rasool Saghaleyni</dc:creator>
  <cp:lastModifiedBy>Rasool Saghaleyni</cp:lastModifiedBy>
  <cp:revision>1</cp:revision>
  <dcterms:created xsi:type="dcterms:W3CDTF">2023-12-25T01:54:04Z</dcterms:created>
  <dcterms:modified xsi:type="dcterms:W3CDTF">2023-12-25T02:16:27Z</dcterms:modified>
</cp:coreProperties>
</file>