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1" r:id="rId4"/>
    <p:sldId id="268" r:id="rId5"/>
    <p:sldId id="267" r:id="rId6"/>
    <p:sldId id="269" r:id="rId7"/>
    <p:sldId id="270" r:id="rId8"/>
    <p:sldId id="259" r:id="rId9"/>
    <p:sldId id="261" r:id="rId10"/>
    <p:sldId id="262" r:id="rId11"/>
    <p:sldId id="263" r:id="rId12"/>
    <p:sldId id="27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3" d="100"/>
          <a:sy n="103" d="100"/>
        </p:scale>
        <p:origin x="4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en-US" dirty="0" smtClean="0"/>
            <a:t>P1</a:t>
          </a:r>
          <a:endParaRPr lang="en-US" dirty="0"/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F20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/>
      <dgm:t>
        <a:bodyPr/>
        <a:lstStyle/>
        <a:p>
          <a:r>
            <a:rPr lang="en-US" dirty="0" smtClean="0"/>
            <a:t>T10</a:t>
          </a:r>
          <a:endParaRPr lang="en-US" dirty="0"/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P1</a:t>
          </a:r>
          <a:endParaRPr lang="en-US" sz="5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F20</a:t>
          </a:r>
          <a:endParaRPr lang="en-US" sz="5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T10</a:t>
          </a:r>
          <a:endParaRPr lang="en-US" sz="5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GUI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Brittany Henthorn &amp; roger </a:t>
            </a:r>
            <a:r>
              <a:rPr lang="en-US" dirty="0" err="1" smtClean="0"/>
              <a:t>patino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570736"/>
            <a:ext cx="5082740" cy="914400"/>
          </a:xfrm>
        </p:spPr>
        <p:txBody>
          <a:bodyPr/>
          <a:lstStyle/>
          <a:p>
            <a:r>
              <a:rPr lang="en-US" dirty="0" smtClean="0"/>
              <a:t>Move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54224"/>
            <a:ext cx="5078677" cy="398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Move(command):</a:t>
            </a:r>
          </a:p>
          <a:p>
            <a:pPr marL="0" indent="0">
              <a:buNone/>
            </a:pPr>
            <a:r>
              <a:rPr lang="en-US" sz="1800" dirty="0"/>
              <a:t>    command=</a:t>
            </a:r>
            <a:r>
              <a:rPr lang="en-US" sz="1800" dirty="0" err="1"/>
              <a:t>command.upper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if command[0]=="F":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#forward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fd</a:t>
            </a:r>
            <a:r>
              <a:rPr lang="en-US" sz="1800" dirty="0"/>
              <a:t>(bob</a:t>
            </a:r>
            <a:r>
              <a:rPr lang="en-US" sz="1800" dirty="0" smtClean="0"/>
              <a:t>,(</a:t>
            </a:r>
            <a:r>
              <a:rPr lang="en-US" sz="1800" dirty="0" err="1"/>
              <a:t>int</a:t>
            </a:r>
            <a:r>
              <a:rPr lang="en-US" sz="1800" dirty="0"/>
              <a:t>(command[1</a:t>
            </a:r>
            <a:r>
              <a:rPr lang="en-US" sz="1800" dirty="0" smtClean="0"/>
              <a:t>:]))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command[0]=="R":</a:t>
            </a:r>
          </a:p>
          <a:p>
            <a:pPr marL="0" indent="0">
              <a:buNone/>
            </a:pPr>
            <a:r>
              <a:rPr lang="en-US" sz="1800" dirty="0"/>
              <a:t>        #right wheel moves, left wheel holds</a:t>
            </a:r>
          </a:p>
          <a:p>
            <a:pPr marL="0" indent="0">
              <a:buNone/>
            </a:pPr>
            <a:r>
              <a:rPr lang="en-US" sz="1800" dirty="0"/>
              <a:t>        print "</a:t>
            </a:r>
            <a:r>
              <a:rPr lang="en-US" sz="1800" dirty="0" smtClean="0"/>
              <a:t>placeholder“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elif</a:t>
            </a:r>
            <a:r>
              <a:rPr lang="en-US" sz="1800" dirty="0"/>
              <a:t> command[0]=="L":</a:t>
            </a: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627888"/>
            <a:ext cx="5082740" cy="914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7812" y="1851851"/>
            <a:ext cx="5078677" cy="53045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left wheel moves, right wheel holds</a:t>
            </a:r>
          </a:p>
          <a:p>
            <a:pPr marL="0" indent="0">
              <a:buNone/>
            </a:pPr>
            <a:r>
              <a:rPr lang="en-US" sz="1800" dirty="0"/>
              <a:t>        print "placeholder"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command[0]=="T":</a:t>
            </a:r>
          </a:p>
          <a:p>
            <a:pPr marL="0" indent="0">
              <a:buNone/>
            </a:pPr>
            <a:r>
              <a:rPr lang="en-US" sz="1800" dirty="0"/>
              <a:t>        #twist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rt</a:t>
            </a:r>
            <a:r>
              <a:rPr lang="en-US" sz="1800" dirty="0" smtClean="0"/>
              <a:t>(bob, (</a:t>
            </a:r>
            <a:r>
              <a:rPr lang="en-US" sz="1800" dirty="0" err="1"/>
              <a:t>int</a:t>
            </a:r>
            <a:r>
              <a:rPr lang="en-US" sz="1800"/>
              <a:t>(command[1</a:t>
            </a:r>
            <a:r>
              <a:rPr lang="en-US" sz="1800" smtClean="0"/>
              <a:t>:])))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command[0]=="P":</a:t>
            </a:r>
          </a:p>
          <a:p>
            <a:pPr marL="0" indent="0">
              <a:buNone/>
            </a:pPr>
            <a:r>
              <a:rPr lang="en-US" sz="1800" dirty="0"/>
              <a:t>        #</a:t>
            </a:r>
            <a:r>
              <a:rPr lang="en-US" sz="1800" dirty="0" err="1"/>
              <a:t>pendown</a:t>
            </a:r>
            <a:r>
              <a:rPr lang="en-US" sz="1800" dirty="0"/>
              <a:t>, </a:t>
            </a:r>
            <a:r>
              <a:rPr lang="en-US" sz="1800" dirty="0" err="1"/>
              <a:t>penup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if </a:t>
            </a:r>
            <a:r>
              <a:rPr lang="en-US" sz="1800" dirty="0" err="1"/>
              <a:t>int</a:t>
            </a:r>
            <a:r>
              <a:rPr lang="en-US" sz="1800" dirty="0"/>
              <a:t>(command[1])==1: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bob.pd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elif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(command[1])==0: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bob.pu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Turtle World does not allow for commands R and L</a:t>
            </a:r>
          </a:p>
          <a:p>
            <a:r>
              <a:rPr lang="en-US" dirty="0" smtClean="0"/>
              <a:t>Individual wheel movements will have to be programmed between the raspberry pi and the </a:t>
            </a:r>
            <a:r>
              <a:rPr lang="en-US" dirty="0" err="1" smtClean="0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7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students math to increase academic performance and interest in mathematics</a:t>
            </a:r>
          </a:p>
          <a:p>
            <a:r>
              <a:rPr lang="en-US" dirty="0" smtClean="0"/>
              <a:t>The user-interface allows the students to control the robot in an easy, straightforward way</a:t>
            </a:r>
          </a:p>
        </p:txBody>
      </p:sp>
    </p:spTree>
    <p:extLst>
      <p:ext uri="{BB962C8B-B14F-4D97-AF65-F5344CB8AC3E}">
        <p14:creationId xmlns:p14="http://schemas.microsoft.com/office/powerpoint/2010/main" val="30842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using python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widgets</a:t>
            </a:r>
          </a:p>
          <a:p>
            <a:r>
              <a:rPr lang="en-US" dirty="0" smtClean="0"/>
              <a:t>Simple, user-friendly for students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Design</a:t>
            </a:r>
            <a:endParaRPr lang="en-US" dirty="0"/>
          </a:p>
        </p:txBody>
      </p:sp>
      <p:pic>
        <p:nvPicPr>
          <p:cNvPr id="6" name="chart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83" t="19922" r="27935" b="45927"/>
          <a:stretch/>
        </p:blipFill>
        <p:spPr>
          <a:xfrm>
            <a:off x="2035908" y="1981200"/>
            <a:ext cx="8726449" cy="43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Commands are entered into a text box</a:t>
            </a:r>
          </a:p>
          <a:p>
            <a:r>
              <a:rPr lang="en-US" dirty="0" smtClean="0"/>
              <a:t>The list of commands, and an example input, are displayed on the GUI so students can get started right away</a:t>
            </a:r>
            <a:endParaRPr lang="en-US" dirty="0"/>
          </a:p>
        </p:txBody>
      </p:sp>
      <p:pic>
        <p:nvPicPr>
          <p:cNvPr id="7" name="chart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083" t="19922" r="27935" b="45927"/>
          <a:stretch/>
        </p:blipFill>
        <p:spPr>
          <a:xfrm>
            <a:off x="6856412" y="1716024"/>
            <a:ext cx="5078412" cy="25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 (Move forward)</a:t>
            </a:r>
          </a:p>
          <a:p>
            <a:r>
              <a:rPr lang="en-US" dirty="0" smtClean="0"/>
              <a:t>R (right wheel moves)</a:t>
            </a:r>
          </a:p>
          <a:p>
            <a:r>
              <a:rPr lang="en-US" dirty="0" smtClean="0"/>
              <a:t>L (left wheel moves)</a:t>
            </a:r>
          </a:p>
          <a:p>
            <a:r>
              <a:rPr lang="en-US" dirty="0" smtClean="0"/>
              <a:t>T (Twist)</a:t>
            </a:r>
          </a:p>
          <a:p>
            <a:r>
              <a:rPr lang="en-US" dirty="0" smtClean="0"/>
              <a:t>P0 (Pen down)</a:t>
            </a:r>
          </a:p>
          <a:p>
            <a:r>
              <a:rPr lang="en-US" smtClean="0"/>
              <a:t>P1 (Pen up)</a:t>
            </a:r>
            <a:endParaRPr lang="en-US" dirty="0" smtClean="0"/>
          </a:p>
        </p:txBody>
      </p:sp>
      <p:graphicFrame>
        <p:nvGraphicFramePr>
          <p:cNvPr id="5" name="Content Placeholder 4" descr="Stagger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379495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F60,T20,p0,f80,t10,P1,F-90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Turtle world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command is coded with the help of swampy turtle world to simulate actual robot movement.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5502" t="6430" r="73491" b="56225"/>
          <a:stretch/>
        </p:blipFill>
        <p:spPr>
          <a:xfrm>
            <a:off x="6780212" y="279196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Parse():</a:t>
            </a:r>
          </a:p>
          <a:p>
            <a:pPr marL="0" indent="0">
              <a:buNone/>
            </a:pPr>
            <a:r>
              <a:rPr lang="en-US" sz="1800" dirty="0"/>
              <a:t>    inputs=</a:t>
            </a:r>
            <a:r>
              <a:rPr lang="en-US" sz="1800" dirty="0" err="1"/>
              <a:t>stringtext.get</a:t>
            </a:r>
            <a:r>
              <a:rPr lang="en-US" sz="1800" dirty="0"/>
              <a:t>("1.0",END)</a:t>
            </a:r>
          </a:p>
          <a:p>
            <a:pPr marL="0" indent="0">
              <a:buNone/>
            </a:pPr>
            <a:r>
              <a:rPr lang="en-US" sz="1800" dirty="0"/>
              <a:t>    inputs+=","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strbeg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    for </a:t>
            </a:r>
            <a:r>
              <a:rPr lang="en-US" sz="1800" dirty="0" err="1"/>
              <a:t>i</a:t>
            </a:r>
            <a:r>
              <a:rPr lang="en-US" sz="1800" dirty="0"/>
              <a:t> in range (0,len(inputs)):</a:t>
            </a:r>
          </a:p>
          <a:p>
            <a:pPr marL="0" indent="0">
              <a:buNone/>
            </a:pPr>
            <a:r>
              <a:rPr lang="en-US" sz="1800" dirty="0"/>
              <a:t>        if inputs[</a:t>
            </a:r>
            <a:r>
              <a:rPr lang="en-US" sz="1800" dirty="0" err="1"/>
              <a:t>i</a:t>
            </a:r>
            <a:r>
              <a:rPr lang="en-US" sz="1800" dirty="0"/>
              <a:t>]==",":</a:t>
            </a:r>
          </a:p>
          <a:p>
            <a:pPr marL="0" indent="0">
              <a:buNone/>
            </a:pPr>
            <a:r>
              <a:rPr lang="en-US" sz="1800" dirty="0"/>
              <a:t>            Move(inputs[</a:t>
            </a:r>
            <a:r>
              <a:rPr lang="en-US" sz="1800" dirty="0" err="1"/>
              <a:t>strbeg:i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strbeg</a:t>
            </a:r>
            <a:r>
              <a:rPr lang="en-US" sz="1800" dirty="0"/>
              <a:t>=i+1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Takes user input</a:t>
            </a:r>
          </a:p>
          <a:p>
            <a:r>
              <a:rPr lang="en-US" dirty="0" smtClean="0"/>
              <a:t>Finds comma location</a:t>
            </a:r>
          </a:p>
          <a:p>
            <a:r>
              <a:rPr lang="en-US" dirty="0" smtClean="0"/>
              <a:t>Sends command to Move()</a:t>
            </a:r>
          </a:p>
          <a:p>
            <a:r>
              <a:rPr lang="en-US" dirty="0" smtClean="0"/>
              <a:t>Move() determines the command and sends to the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332</Words>
  <Application>Microsoft Office PowerPoint</Application>
  <PresentationFormat>Custom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Robot GUI</vt:lpstr>
      <vt:lpstr>About</vt:lpstr>
      <vt:lpstr>Front End Design</vt:lpstr>
      <vt:lpstr>Front End Design</vt:lpstr>
      <vt:lpstr>Front End Design</vt:lpstr>
      <vt:lpstr>Commands</vt:lpstr>
      <vt:lpstr>Example</vt:lpstr>
      <vt:lpstr>Functionality</vt:lpstr>
      <vt:lpstr>Functionality</vt:lpstr>
      <vt:lpstr>Functionality</vt:lpstr>
      <vt:lpstr>Functionality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2015-04-13T13:47:25Z</dcterms:created>
  <dcterms:modified xsi:type="dcterms:W3CDTF">2015-04-20T18:21:00Z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